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1AB57-6ECA-BAB5-8C5D-3A8ABB6F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9B2C69-AD99-75C2-182E-C27858BF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918C4-34DB-CF72-AEFD-30B1F7B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8FA7E-8255-17B3-3593-7D140691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25A33-46B7-38DF-E745-BCD8630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207D-CA23-31C1-215A-DE1E6B8B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C76B3-C354-0850-1CC0-8B5683D2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AE4AA-FBD4-8856-2947-2C0C5A10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1C21-17B9-1F9F-6D82-F4CA5181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1F626-C041-FD65-4630-5160BFC2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8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14BEA-4611-2907-9985-1A6FD13DF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02C3D-FAFC-831F-9274-4F13D4BC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7A81E-3151-8872-3A26-D9DF00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B6A33-9A7B-A06B-5B14-038F30B1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42A9-353E-CF56-C26F-654268BA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9FE4-6066-4F8A-9AC8-015A42E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E8569-78BC-F035-DFF0-3E2F9E58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AECB0-1ADC-C8FC-430B-D9E1EF75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AECA7-C273-7C5F-01BF-B500482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2619-1392-8CC6-1363-16263340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8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1CB5A-6D06-2CF1-496F-E3779725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17ED9-9FF6-AB32-AD95-AC9F1A24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09A1F-81C6-283E-D931-22AA0E1C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5FF6C-BE60-B1D9-205C-A43EF0D0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036BD-1889-46E5-BC74-CC629632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7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6F372-AC1D-4F7F-05AC-D4E65526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141A1-03C3-2351-2853-D2B53DBAE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F816B-FA67-E66F-D6C1-CB7D53B52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17983-D1EB-437C-C19D-F72B4EF6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4081E-4A9E-6D74-F62B-0F00E332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F618B-7B2A-3936-0829-12C884CC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6DEE8-B80F-A042-FD2D-AB4D795D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A9872-42AF-70BF-F286-93111833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840B0-EDF6-89EC-291C-8C6FD0538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85E713-E8CA-7CBE-674B-38F10F3B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FF75-5C5A-1CC6-A94C-AA8F8BFEA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E805C4-B493-9F60-125A-BAFEED4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68E273-602D-B1FC-9086-2BD2D726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43E105-1AC8-DC54-A56E-D1D96B6F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33808-F03B-7312-E725-1EE337C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5E699-B6CA-9318-07F9-C74C6268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38719-7C13-1D88-245F-4C9A398B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46E7A-17F7-044E-4929-486EC88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C149BF-1B4C-D299-A6B9-C81A5786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BBA0C-FF9D-FA94-4CFB-A40BDB22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773C9-7415-674A-394B-9C6216B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10FE-828B-CC9C-2353-4573A1E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6A1D3-B075-5532-204C-1219F7A6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943B2-0C54-BEF3-D508-99A123EC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AE846-D68E-14A5-C927-7E86E97C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882BE-CF3E-BF0A-B5A1-505040A7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84C3D-5004-D005-70A0-FFCEF44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7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55257-FF1F-9F09-D786-77E5D547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663DC-CC09-D807-8613-BF72D9A09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707A0-BBF1-11DD-ABD5-2FA05A4A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B1B8B-AB29-AF15-66BC-65E4B1F8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9CA08-0C7C-F143-5B2F-14508C4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20379-7472-63BE-53FD-02C88BAC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8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4B53D-E2BF-89E9-9A05-EA31ACC2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E1005-FC21-BA0E-D8F1-BEBED5D9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7B602-4AFA-29E1-05DC-E602043A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72559-E009-487C-8B9A-A84559491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C72DD-6876-A327-23A1-B71A6415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9C11A-C697-BD4A-8219-66FA91A04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A5F6D-3083-486B-8461-1F7951F4E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CCE893-3B1C-8865-9BB6-95356B23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" y="0"/>
            <a:ext cx="1216107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85096D-E8AE-615A-4D73-9F0DA75C3930}"/>
              </a:ext>
            </a:extLst>
          </p:cNvPr>
          <p:cNvSpPr/>
          <p:nvPr/>
        </p:nvSpPr>
        <p:spPr>
          <a:xfrm>
            <a:off x="1668780" y="5486400"/>
            <a:ext cx="9593580" cy="411480"/>
          </a:xfrm>
          <a:prstGeom prst="rect">
            <a:avLst/>
          </a:prstGeom>
          <a:solidFill>
            <a:srgbClr val="00B0F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4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7BDEE3-A8CD-D138-E856-1551DA60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" y="0"/>
            <a:ext cx="1218497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07325E-3AF5-1FC4-BEC1-5D1B472D8912}"/>
              </a:ext>
            </a:extLst>
          </p:cNvPr>
          <p:cNvSpPr/>
          <p:nvPr/>
        </p:nvSpPr>
        <p:spPr>
          <a:xfrm>
            <a:off x="1645920" y="3749040"/>
            <a:ext cx="9593580" cy="411480"/>
          </a:xfrm>
          <a:prstGeom prst="rect">
            <a:avLst/>
          </a:prstGeom>
          <a:solidFill>
            <a:srgbClr val="00B0F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D023E1-2724-25D3-ABA0-E3E7EC97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5"/>
            <a:ext cx="12192000" cy="68413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712C2F-B2F0-360B-12EE-C27C72F2C4A9}"/>
              </a:ext>
            </a:extLst>
          </p:cNvPr>
          <p:cNvSpPr/>
          <p:nvPr/>
        </p:nvSpPr>
        <p:spPr>
          <a:xfrm>
            <a:off x="1363980" y="1630680"/>
            <a:ext cx="9593580" cy="411480"/>
          </a:xfrm>
          <a:prstGeom prst="rect">
            <a:avLst/>
          </a:prstGeom>
          <a:solidFill>
            <a:srgbClr val="00B0F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262D20-6642-3425-E4A5-9CEDAA836209}"/>
              </a:ext>
            </a:extLst>
          </p:cNvPr>
          <p:cNvSpPr/>
          <p:nvPr/>
        </p:nvSpPr>
        <p:spPr>
          <a:xfrm>
            <a:off x="1463040" y="3371487"/>
            <a:ext cx="9593580" cy="411480"/>
          </a:xfrm>
          <a:prstGeom prst="rect">
            <a:avLst/>
          </a:prstGeom>
          <a:solidFill>
            <a:srgbClr val="00B0F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C8D99C-9599-E8F4-11F9-E06787F7A338}"/>
              </a:ext>
            </a:extLst>
          </p:cNvPr>
          <p:cNvSpPr/>
          <p:nvPr/>
        </p:nvSpPr>
        <p:spPr>
          <a:xfrm>
            <a:off x="1463040" y="5573667"/>
            <a:ext cx="9593580" cy="411480"/>
          </a:xfrm>
          <a:prstGeom prst="rect">
            <a:avLst/>
          </a:prstGeom>
          <a:solidFill>
            <a:srgbClr val="00B0F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661AD3-A98A-21F4-9602-0D31C4A5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" y="0"/>
            <a:ext cx="12128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1</cp:revision>
  <dcterms:created xsi:type="dcterms:W3CDTF">2024-10-22T07:22:02Z</dcterms:created>
  <dcterms:modified xsi:type="dcterms:W3CDTF">2024-10-22T07:31:40Z</dcterms:modified>
</cp:coreProperties>
</file>