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3" r:id="rId4"/>
    <p:sldId id="265" r:id="rId5"/>
    <p:sldId id="267" r:id="rId6"/>
    <p:sldId id="270" r:id="rId7"/>
    <p:sldId id="271" r:id="rId8"/>
    <p:sldId id="272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325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4311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9813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297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docker.com/u/meanin/repository/docker/meanin/gab-201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anin/gab-2019/tree/master/wordpress-k8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anin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mean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ubernetes.io/docs/tutorials/stateful-application/mysql-wordpress-persistent-volume/" TargetMode="External"/><Relationship Id="rId5" Type="http://schemas.openxmlformats.org/officeDocument/2006/relationships/hyperlink" Target="https://github.com/meanin/gab-2019" TargetMode="External"/><Relationship Id="rId4" Type="http://schemas.openxmlformats.org/officeDocument/2006/relationships/hyperlink" Target="https://dev.to/mean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>
                <a:solidFill>
                  <a:srgbClr val="000000"/>
                </a:solidFill>
                <a:cs typeface="Segoe UI Light" panose="020B0502040204020203" pitchFamily="34" charset="0"/>
              </a:rPr>
              <a:t>Bydgoszcz</a:t>
            </a:r>
            <a:endParaRPr lang="en-US" sz="3600" dirty="0">
              <a:solidFill>
                <a:srgbClr val="000000"/>
              </a:solidFill>
              <a:cs typeface="Segoe UI Light" panose="020B0502040204020203" pitchFamily="34" charset="0"/>
            </a:endParaRPr>
          </a:p>
        </p:txBody>
      </p:sp>
      <p:pic>
        <p:nvPicPr>
          <p:cNvPr id="2" name="Picture 2" descr="https://global.azurebootcamp.net/wp-content/uploads/2018/09/logo-2019-500x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81014"/>
            <a:ext cx="47625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9268"/>
      </p:ext>
    </p:extLst>
  </p:cSld>
  <p:clrMapOvr>
    <a:masterClrMapping/>
  </p:clrMapOvr>
  <p:transition advTm="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 BIG thank you to the 2019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79" y="3374247"/>
            <a:ext cx="3492408" cy="716216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lobal.azurebootcamp.net/wp-content/uploads/2019/03/Enzo-1024x3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8" y="3468085"/>
            <a:ext cx="2945510" cy="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lobal.azurebootcamp.net/wp-content/uploads/2019/03/SMU-Logo-Color-w-Ops-1024x39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44" y="1786192"/>
            <a:ext cx="2929286" cy="112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lobal.azurebootcamp.net/wp-content/uploads/2019/03/Progate-ForLightBackground-1024x33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53" y="5440215"/>
            <a:ext cx="3497056" cy="11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global.azurebootcamp.net/wp-content/uploads/2019/03/483x140_KEMP_HRZ_GreyYello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93" y="4808225"/>
            <a:ext cx="3162899" cy="9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609" y="4894429"/>
            <a:ext cx="3847844" cy="828685"/>
          </a:xfrm>
          <a:prstGeom prst="rect">
            <a:avLst/>
          </a:prstGeom>
        </p:spPr>
      </p:pic>
      <p:pic>
        <p:nvPicPr>
          <p:cNvPr id="1026" name="Picture 2" descr="https://global.azurebootcamp.net/wp-content/uploads/2018/12/Serverless360_logo_png-1024x13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17" y="2069997"/>
            <a:ext cx="4200339" cy="5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586"/>
      </p:ext>
    </p:extLst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206332"/>
            <a:ext cx="9444021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WordPress</a:t>
            </a:r>
            <a:r>
              <a:rPr lang="pl-PL" dirty="0"/>
              <a:t> + </a:t>
            </a:r>
            <a:r>
              <a:rPr lang="pl-PL" dirty="0" err="1"/>
              <a:t>MySql</a:t>
            </a:r>
            <a:r>
              <a:rPr lang="pl-PL" dirty="0"/>
              <a:t> na </a:t>
            </a:r>
            <a:r>
              <a:rPr lang="pl-PL" dirty="0" err="1"/>
              <a:t>AKSie</a:t>
            </a:r>
            <a:endParaRPr lang="en-US" dirty="0"/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424E57B-2A3E-4C78-9079-C66B9F7809F5}"/>
              </a:ext>
            </a:extLst>
          </p:cNvPr>
          <p:cNvSpPr txBox="1"/>
          <p:nvPr/>
        </p:nvSpPr>
        <p:spPr>
          <a:xfrm>
            <a:off x="1659835" y="1719742"/>
            <a:ext cx="100595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Czego użyjemy:</a:t>
            </a:r>
          </a:p>
          <a:p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/>
              <a:t>Microsoft </a:t>
            </a:r>
            <a:r>
              <a:rPr lang="pl-PL" sz="3200" dirty="0" err="1"/>
              <a:t>Azure</a:t>
            </a:r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/>
              <a:t>Azure</a:t>
            </a:r>
            <a:r>
              <a:rPr lang="pl-PL" sz="3200" dirty="0"/>
              <a:t> </a:t>
            </a:r>
            <a:r>
              <a:rPr lang="pl-PL" sz="3200" dirty="0" err="1"/>
              <a:t>Kubernetes</a:t>
            </a:r>
            <a:r>
              <a:rPr lang="pl-PL" sz="3200" dirty="0"/>
              <a:t>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/>
              <a:t>WordPress</a:t>
            </a:r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err="1"/>
              <a:t>MySql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80013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2BF2499-33D3-4525-BA12-AD1336AE02FF}"/>
              </a:ext>
            </a:extLst>
          </p:cNvPr>
          <p:cNvSpPr txBox="1">
            <a:spLocks/>
          </p:cNvSpPr>
          <p:nvPr/>
        </p:nvSpPr>
        <p:spPr>
          <a:xfrm>
            <a:off x="1828800" y="206332"/>
            <a:ext cx="9444021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Logowanie</a:t>
            </a:r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D5150CF-A296-456E-83F5-7ABB3C60D010}"/>
              </a:ext>
            </a:extLst>
          </p:cNvPr>
          <p:cNvSpPr txBox="1"/>
          <p:nvPr/>
        </p:nvSpPr>
        <p:spPr>
          <a:xfrm>
            <a:off x="1828800" y="1600200"/>
            <a:ext cx="59704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800" dirty="0"/>
              <a:t>Przeglądarka w trybie incognito !!!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800" dirty="0"/>
              <a:t>Udaj się pod adres: portal.azure.com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800" dirty="0"/>
              <a:t>Wykorzystaj nazwę użytkownika </a:t>
            </a:r>
          </a:p>
          <a:p>
            <a:r>
              <a:rPr lang="pl-PL" sz="2800" dirty="0"/>
              <a:t>     i pierwsze hasło z przygotowanej puli</a:t>
            </a:r>
          </a:p>
          <a:p>
            <a:r>
              <a:rPr lang="pl-PL" sz="2800" dirty="0"/>
              <a:t>4. Zmień schemat kolorów na ciemny!</a:t>
            </a:r>
          </a:p>
          <a:p>
            <a:r>
              <a:rPr lang="pl-PL" sz="2800" dirty="0"/>
              <a:t>5. Sprawdź do czego masz dostęp </a:t>
            </a:r>
            <a:r>
              <a:rPr lang="pl-PL" sz="2800" dirty="0">
                <a:sym typeface="Wingdings" panose="05000000000000000000" pitchFamily="2" charset="2"/>
              </a:rPr>
              <a:t>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79581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2BF2499-33D3-4525-BA12-AD1336AE02FF}"/>
              </a:ext>
            </a:extLst>
          </p:cNvPr>
          <p:cNvSpPr txBox="1">
            <a:spLocks/>
          </p:cNvSpPr>
          <p:nvPr/>
        </p:nvSpPr>
        <p:spPr>
          <a:xfrm>
            <a:off x="1828800" y="206332"/>
            <a:ext cx="9444021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Tworzenie AKS</a:t>
            </a:r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D5150CF-A296-456E-83F5-7ABB3C60D010}"/>
              </a:ext>
            </a:extLst>
          </p:cNvPr>
          <p:cNvSpPr txBox="1"/>
          <p:nvPr/>
        </p:nvSpPr>
        <p:spPr>
          <a:xfrm>
            <a:off x="142413" y="1439333"/>
            <a:ext cx="53610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/>
              <a:t>Zakładka „</a:t>
            </a:r>
            <a:r>
              <a:rPr lang="pl-PL" sz="2800" dirty="0" err="1"/>
              <a:t>Create</a:t>
            </a:r>
            <a:r>
              <a:rPr lang="pl-PL" sz="2800" dirty="0"/>
              <a:t> a </a:t>
            </a:r>
            <a:r>
              <a:rPr lang="pl-PL" sz="2800" dirty="0" err="1"/>
              <a:t>resource</a:t>
            </a:r>
            <a:r>
              <a:rPr lang="pl-PL" sz="2800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Wybieramy </a:t>
            </a:r>
            <a:r>
              <a:rPr lang="pl-PL" sz="2800" dirty="0" err="1"/>
              <a:t>Kubernetes</a:t>
            </a:r>
            <a:r>
              <a:rPr lang="pl-PL" sz="2800" dirty="0"/>
              <a:t> Service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Wybieramy </a:t>
            </a:r>
            <a:r>
              <a:rPr lang="pl-PL" sz="2800" dirty="0" err="1"/>
              <a:t>resource</a:t>
            </a:r>
            <a:r>
              <a:rPr lang="pl-PL" sz="2800" dirty="0"/>
              <a:t> </a:t>
            </a:r>
            <a:r>
              <a:rPr lang="pl-PL" sz="2800" dirty="0" err="1"/>
              <a:t>group’ę</a:t>
            </a:r>
            <a:r>
              <a:rPr lang="pl-PL" sz="2800" dirty="0"/>
              <a:t> do której mamy dostęp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Zwróć uwagę, żeby zmniejszyć ilość maszyn w klastrze (</a:t>
            </a:r>
            <a:r>
              <a:rPr lang="pl-PL" sz="2800" dirty="0" err="1"/>
              <a:t>Node</a:t>
            </a:r>
            <a:r>
              <a:rPr lang="pl-PL" sz="2800" dirty="0"/>
              <a:t> </a:t>
            </a:r>
            <a:r>
              <a:rPr lang="pl-PL" sz="2800" dirty="0" err="1"/>
              <a:t>count</a:t>
            </a:r>
            <a:r>
              <a:rPr lang="pl-PL" sz="2800" dirty="0"/>
              <a:t>) do 1 – wszyscy współdzielimy jedną subskrypcję </a:t>
            </a:r>
            <a:r>
              <a:rPr lang="pl-PL" sz="2800" dirty="0" err="1"/>
              <a:t>Azure</a:t>
            </a:r>
            <a:r>
              <a:rPr lang="pl-PL" sz="2800" dirty="0"/>
              <a:t> Pass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W zakładce </a:t>
            </a:r>
            <a:r>
              <a:rPr lang="pl-PL" sz="2800" dirty="0" err="1"/>
              <a:t>Authentication</a:t>
            </a:r>
            <a:r>
              <a:rPr lang="pl-PL" sz="2800" dirty="0"/>
              <a:t> wykorzystaj przygotowany Service Principal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07D285B-7D89-4999-A82E-5CF420CFC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96" y="762000"/>
            <a:ext cx="661814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1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2BF2499-33D3-4525-BA12-AD1336AE02FF}"/>
              </a:ext>
            </a:extLst>
          </p:cNvPr>
          <p:cNvSpPr txBox="1">
            <a:spLocks/>
          </p:cNvSpPr>
          <p:nvPr/>
        </p:nvSpPr>
        <p:spPr>
          <a:xfrm>
            <a:off x="1828800" y="206332"/>
            <a:ext cx="9444021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Podłączenie się do klastra </a:t>
            </a:r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D5150CF-A296-456E-83F5-7ABB3C60D010}"/>
              </a:ext>
            </a:extLst>
          </p:cNvPr>
          <p:cNvSpPr txBox="1"/>
          <p:nvPr/>
        </p:nvSpPr>
        <p:spPr>
          <a:xfrm>
            <a:off x="1828800" y="1600200"/>
            <a:ext cx="8017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800" dirty="0"/>
              <a:t>Otwórz podgląd usługi AKS w portalu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800" dirty="0"/>
              <a:t>Postępuj zgodnie z instrukcjami z zakładki </a:t>
            </a:r>
            <a:r>
              <a:rPr lang="pl-PL" sz="2800" dirty="0" err="1"/>
              <a:t>Overview</a:t>
            </a:r>
            <a:endParaRPr lang="pl-PL" sz="2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F8D39AF-8A10-4E64-8EF7-7A86622F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21" y="4163524"/>
            <a:ext cx="4621213" cy="109427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ED1AAE7-844E-481B-9B02-AA75EF24B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78388"/>
            <a:ext cx="6015518" cy="427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2BF2499-33D3-4525-BA12-AD1336AE02FF}"/>
              </a:ext>
            </a:extLst>
          </p:cNvPr>
          <p:cNvSpPr txBox="1">
            <a:spLocks/>
          </p:cNvSpPr>
          <p:nvPr/>
        </p:nvSpPr>
        <p:spPr>
          <a:xfrm>
            <a:off x="1828800" y="206332"/>
            <a:ext cx="9444021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Pierwsza aplikacja na </a:t>
            </a:r>
            <a:r>
              <a:rPr lang="pl-PL" dirty="0" err="1"/>
              <a:t>Kubernetes</a:t>
            </a:r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D5150CF-A296-456E-83F5-7ABB3C60D010}"/>
              </a:ext>
            </a:extLst>
          </p:cNvPr>
          <p:cNvSpPr txBox="1"/>
          <p:nvPr/>
        </p:nvSpPr>
        <p:spPr>
          <a:xfrm>
            <a:off x="636973" y="1613118"/>
            <a:ext cx="1091805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800" dirty="0"/>
              <a:t>Otwórz </a:t>
            </a:r>
            <a:r>
              <a:rPr lang="pl-PL" sz="2800" dirty="0" err="1"/>
              <a:t>dashboard</a:t>
            </a:r>
            <a:r>
              <a:rPr lang="pl-PL" sz="2800" dirty="0"/>
              <a:t> </a:t>
            </a:r>
            <a:r>
              <a:rPr lang="pl-PL" sz="2800" dirty="0" err="1"/>
              <a:t>kubernetesa</a:t>
            </a:r>
            <a:endParaRPr lang="pl-PL" sz="2800" dirty="0"/>
          </a:p>
          <a:p>
            <a:pPr marL="342900" indent="-342900">
              <a:buFont typeface="+mj-lt"/>
              <a:buAutoNum type="arabicPeriod"/>
            </a:pPr>
            <a:r>
              <a:rPr lang="pl-PL" sz="2800" dirty="0"/>
              <a:t>Utwórz aplikację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800" dirty="0"/>
              <a:t>Możesz skorzystać z przygotowanego obrazu </a:t>
            </a:r>
            <a:r>
              <a:rPr lang="pl-PL" sz="2800" dirty="0" err="1"/>
              <a:t>docker</a:t>
            </a:r>
            <a:r>
              <a:rPr lang="pl-PL" sz="2800" dirty="0"/>
              <a:t>: </a:t>
            </a:r>
          </a:p>
          <a:p>
            <a:r>
              <a:rPr lang="pl-PL" sz="2800" dirty="0">
                <a:hlinkClick r:id="rId3"/>
              </a:rPr>
              <a:t>https://cloud.docker.com/u/meanin/repository/docker/meanin/gab-2019</a:t>
            </a:r>
            <a:endParaRPr lang="pl-PL" sz="2800" dirty="0"/>
          </a:p>
          <a:p>
            <a:r>
              <a:rPr lang="pl-PL" sz="2800" dirty="0" err="1"/>
              <a:t>meanin</a:t>
            </a:r>
            <a:r>
              <a:rPr lang="pl-PL" sz="2800" dirty="0"/>
              <a:t>/gab-2019:latest</a:t>
            </a:r>
          </a:p>
          <a:p>
            <a:endParaRPr lang="pl-PL" sz="2800" dirty="0"/>
          </a:p>
          <a:p>
            <a:r>
              <a:rPr lang="pl-PL" sz="2800" dirty="0"/>
              <a:t>4. Sprawdź co się stanie jeśli usuniesz POD</a:t>
            </a:r>
          </a:p>
          <a:p>
            <a:r>
              <a:rPr lang="pl-PL" sz="2800" dirty="0"/>
              <a:t>5. Spróbuj wyskalować aplikację</a:t>
            </a:r>
          </a:p>
          <a:p>
            <a:r>
              <a:rPr lang="pl-PL" sz="2800" dirty="0"/>
              <a:t>                          …</a:t>
            </a:r>
          </a:p>
          <a:p>
            <a:r>
              <a:rPr lang="pl-PL" sz="2800" dirty="0"/>
              <a:t>6. Jak zachowa się aplikacja po </a:t>
            </a:r>
            <a:r>
              <a:rPr lang="pl-PL" sz="2800" dirty="0" err="1"/>
              <a:t>zdeployowaniu</a:t>
            </a:r>
            <a:r>
              <a:rPr lang="pl-PL" sz="2800" dirty="0"/>
              <a:t> jako </a:t>
            </a:r>
            <a:r>
              <a:rPr lang="pl-PL" sz="2800" dirty="0" err="1"/>
              <a:t>Statefulset</a:t>
            </a:r>
            <a:r>
              <a:rPr lang="pl-PL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361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2BF2499-33D3-4525-BA12-AD1336AE02FF}"/>
              </a:ext>
            </a:extLst>
          </p:cNvPr>
          <p:cNvSpPr txBox="1">
            <a:spLocks/>
          </p:cNvSpPr>
          <p:nvPr/>
        </p:nvSpPr>
        <p:spPr>
          <a:xfrm>
            <a:off x="1828800" y="206332"/>
            <a:ext cx="9444021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WordPress</a:t>
            </a:r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D5150CF-A296-456E-83F5-7ABB3C60D010}"/>
              </a:ext>
            </a:extLst>
          </p:cNvPr>
          <p:cNvSpPr txBox="1"/>
          <p:nvPr/>
        </p:nvSpPr>
        <p:spPr>
          <a:xfrm>
            <a:off x="636973" y="1682150"/>
            <a:ext cx="11250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800" dirty="0"/>
              <a:t>Sprawdź wersję </a:t>
            </a:r>
            <a:r>
              <a:rPr lang="pl-PL" sz="2800" dirty="0" err="1"/>
              <a:t>kubectl</a:t>
            </a:r>
            <a:r>
              <a:rPr lang="pl-PL" sz="2800" dirty="0"/>
              <a:t> zainstalowaną u siebie, do tego ćwiczenia potrzebujemy wersji 1.14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800" dirty="0">
                <a:hlinkClick r:id="rId3"/>
              </a:rPr>
              <a:t>https://github.com/meanin/gab-2019/tree/master/wordpress-k8s</a:t>
            </a:r>
            <a:endParaRPr lang="pl-PL" sz="2800" dirty="0"/>
          </a:p>
          <a:p>
            <a:pPr marL="342900" indent="-342900">
              <a:buFont typeface="+mj-lt"/>
              <a:buAutoNum type="arabicPeriod"/>
            </a:pPr>
            <a:r>
              <a:rPr lang="pl-PL" sz="2800" dirty="0"/>
              <a:t>W folderze z </a:t>
            </a:r>
            <a:r>
              <a:rPr lang="pl-PL" sz="2800" dirty="0" err="1"/>
              <a:t>yamlami</a:t>
            </a:r>
            <a:r>
              <a:rPr lang="pl-PL" sz="2800" dirty="0"/>
              <a:t> wykonaj „</a:t>
            </a:r>
            <a:r>
              <a:rPr lang="pl-PL" sz="2800" dirty="0" err="1"/>
              <a:t>kubectl</a:t>
            </a:r>
            <a:r>
              <a:rPr lang="pl-PL" sz="2800" dirty="0"/>
              <a:t> </a:t>
            </a:r>
            <a:r>
              <a:rPr lang="pl-PL" sz="2800" dirty="0" err="1"/>
              <a:t>apply</a:t>
            </a:r>
            <a:r>
              <a:rPr lang="pl-PL" sz="2800" dirty="0"/>
              <a:t> -k ./”</a:t>
            </a:r>
          </a:p>
          <a:p>
            <a:pPr marL="342900" indent="-342900">
              <a:buFont typeface="+mj-lt"/>
              <a:buAutoNum type="arabicPeriod"/>
            </a:pPr>
            <a:endParaRPr lang="pl-PL" sz="2800" dirty="0"/>
          </a:p>
          <a:p>
            <a:pPr marL="342900" indent="-342900">
              <a:buFont typeface="+mj-lt"/>
              <a:buAutoNum type="arabicPeriod"/>
            </a:pPr>
            <a:r>
              <a:rPr lang="pl-PL" sz="2800" dirty="0"/>
              <a:t>Co się? Co się stało?</a:t>
            </a:r>
          </a:p>
        </p:txBody>
      </p:sp>
    </p:spTree>
    <p:extLst>
      <p:ext uri="{BB962C8B-B14F-4D97-AF65-F5344CB8AC3E}">
        <p14:creationId xmlns:p14="http://schemas.microsoft.com/office/powerpoint/2010/main" val="11466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206332"/>
            <a:ext cx="9444021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Outro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4211" y="1528185"/>
            <a:ext cx="9028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2"/>
              </a:rPr>
              <a:t>https://github.com/meanin</a:t>
            </a:r>
            <a:br>
              <a:rPr lang="pl-PL" dirty="0"/>
            </a:br>
            <a:r>
              <a:rPr lang="pl-PL" dirty="0">
                <a:hlinkClick r:id="rId3"/>
              </a:rPr>
              <a:t>https://www.linkedin.com/in/meanin/</a:t>
            </a:r>
            <a:endParaRPr lang="pl-PL" dirty="0"/>
          </a:p>
          <a:p>
            <a:r>
              <a:rPr lang="pl-PL" dirty="0">
                <a:hlinkClick r:id="rId4"/>
              </a:rPr>
              <a:t>https://dev.to/meanin</a:t>
            </a:r>
            <a:br>
              <a:rPr lang="pl-PL" dirty="0"/>
            </a:br>
            <a:endParaRPr lang="pl-PL" dirty="0"/>
          </a:p>
          <a:p>
            <a:r>
              <a:rPr lang="pl-PL" dirty="0"/>
              <a:t>Repozytorium:</a:t>
            </a:r>
          </a:p>
          <a:p>
            <a:r>
              <a:rPr lang="pl-PL" dirty="0">
                <a:hlinkClick r:id="rId5"/>
              </a:rPr>
              <a:t>https://github.com/meanin/gab-2019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Kubernetes</a:t>
            </a:r>
            <a:r>
              <a:rPr lang="pl-PL" dirty="0"/>
              <a:t> tutorial:</a:t>
            </a:r>
            <a:br>
              <a:rPr lang="pl-PL" dirty="0"/>
            </a:br>
            <a:r>
              <a:rPr lang="pl-PL" dirty="0">
                <a:hlinkClick r:id="rId6"/>
              </a:rPr>
              <a:t>https://kubernetes.io/docs/tutorials/stateful-application/mysql-wordpress-persistent-volume/</a:t>
            </a:r>
            <a:endParaRPr lang="en-US" dirty="0"/>
          </a:p>
        </p:txBody>
      </p:sp>
      <p:pic>
        <p:nvPicPr>
          <p:cNvPr id="4" name="Picture 2" descr="https://global.azurebootcamp.net/wp-content/uploads/2018/09/logo-2019-250x22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2" y="-93455"/>
            <a:ext cx="1517423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0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257</Words>
  <Application>Microsoft Office PowerPoint</Application>
  <PresentationFormat>Panoramiczny</PresentationFormat>
  <Paragraphs>50</Paragraphs>
  <Slides>9</Slides>
  <Notes>0</Notes>
  <HiddenSlides>7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Magnus Master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prucinskiadm</cp:lastModifiedBy>
  <cp:revision>21</cp:revision>
  <dcterms:created xsi:type="dcterms:W3CDTF">2014-03-24T01:30:59Z</dcterms:created>
  <dcterms:modified xsi:type="dcterms:W3CDTF">2019-04-26T20:12:44Z</dcterms:modified>
</cp:coreProperties>
</file>