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258" r:id="rId6"/>
    <p:sldId id="259" r:id="rId7"/>
    <p:sldId id="268" r:id="rId8"/>
    <p:sldId id="262" r:id="rId9"/>
    <p:sldId id="263" r:id="rId10"/>
    <p:sldId id="261" r:id="rId11"/>
    <p:sldId id="265" r:id="rId12"/>
    <p:sldId id="267" r:id="rId13"/>
    <p:sldId id="266" r:id="rId14"/>
    <p:sldId id="264" r:id="rId15"/>
    <p:sldId id="269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ucinskiadm" initials="p" lastIdx="1" clrIdx="0">
    <p:extLst>
      <p:ext uri="{19B8F6BF-5375-455C-9EA6-DF929625EA0E}">
        <p15:presenceInfo xmlns:p15="http://schemas.microsoft.com/office/powerpoint/2012/main" userId="prucinskiad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6711D-A2E2-4C23-ACB2-B76C113F755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2954B-A013-4F1E-A77E-4CBDAC60220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84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27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95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55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88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5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46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6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65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8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17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8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2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9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8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69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1"/>
          <p:cNvSpPr txBox="1">
            <a:spLocks/>
          </p:cNvSpPr>
          <p:nvPr userDrawn="1"/>
        </p:nvSpPr>
        <p:spPr bwMode="auto">
          <a:xfrm>
            <a:off x="2015716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4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err="1"/>
              <a:t>Kliknij</a:t>
            </a:r>
            <a:r>
              <a:rPr lang="en-US" noProof="0" dirty="0"/>
              <a:t>, aby </a:t>
            </a:r>
            <a:r>
              <a:rPr lang="en-US" noProof="0" dirty="0" err="1"/>
              <a:t>edytować</a:t>
            </a:r>
            <a:r>
              <a:rPr lang="en-US" noProof="0" dirty="0"/>
              <a:t> </a:t>
            </a:r>
            <a:r>
              <a:rPr lang="en-US" noProof="0" dirty="0" err="1"/>
              <a:t>styl</a:t>
            </a:r>
            <a:endParaRPr lang="en-US" noProof="0" dirty="0"/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en-US" noProof="0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err="1"/>
              <a:t>Kliknij</a:t>
            </a:r>
            <a:r>
              <a:rPr lang="en-US" noProof="0" dirty="0"/>
              <a:t>, aby </a:t>
            </a:r>
            <a:r>
              <a:rPr lang="en-US" noProof="0" dirty="0" err="1"/>
              <a:t>edytować</a:t>
            </a:r>
            <a:r>
              <a:rPr lang="en-US" noProof="0" dirty="0"/>
              <a:t> </a:t>
            </a:r>
            <a:r>
              <a:rPr lang="en-US" noProof="0" dirty="0" err="1"/>
              <a:t>styl</a:t>
            </a:r>
            <a:endParaRPr lang="en-US" noProof="0" dirty="0"/>
          </a:p>
        </p:txBody>
      </p:sp>
      <p:sp>
        <p:nvSpPr>
          <p:cNvPr id="15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en-US" noProof="0" dirty="0"/>
              <a:t>KLIKNIJ, ABY EDYTOWAĆ STYLE WZORCA TEKSTU</a:t>
            </a:r>
          </a:p>
        </p:txBody>
      </p:sp>
      <p:cxnSp>
        <p:nvCxnSpPr>
          <p:cNvPr id="16" name="Łącznik prosty 15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5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9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8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8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6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7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41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7669-746F-4B14-9406-6C8D6EFCBCEF}" type="datetimeFigureOut">
              <a:rPr lang="pl-PL" smtClean="0"/>
              <a:t>02.10.2018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A59B-6C76-4B79-88AE-AB4E87C7A2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21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anin/" TargetMode="External"/><Relationship Id="rId2" Type="http://schemas.openxmlformats.org/officeDocument/2006/relationships/hyperlink" Target="https://github.com/meanin/getting-started-with-microservic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mailto:pawel.rucinski90@gmail.com" TargetMode="External"/><Relationship Id="rId4" Type="http://schemas.openxmlformats.org/officeDocument/2006/relationships/hyperlink" Target="mailto:prucinski@pl.sii.e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hyperlink" Target="mailto:pawel.rucinski90@gmail.com" TargetMode="External"/><Relationship Id="rId4" Type="http://schemas.openxmlformats.org/officeDocument/2006/relationships/hyperlink" Target="mailto:prucinski@pl.sii.e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tytuł 1"/>
          <p:cNvSpPr txBox="1">
            <a:spLocks/>
          </p:cNvSpPr>
          <p:nvPr/>
        </p:nvSpPr>
        <p:spPr bwMode="auto">
          <a:xfrm>
            <a:off x="1439652" y="5145578"/>
            <a:ext cx="6264696" cy="116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CoderSii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, </a:t>
            </a:r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3.10.2018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,</a:t>
            </a:r>
          </a:p>
          <a:p>
            <a:r>
              <a:rPr lang="pl-PL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Getting</a:t>
            </a:r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started</a:t>
            </a:r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with </a:t>
            </a:r>
            <a:r>
              <a:rPr lang="pl-PL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microservices</a:t>
            </a:r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Docker &amp; </a:t>
            </a:r>
            <a:r>
              <a:rPr lang="pl-PL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Kubernetes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663606"/>
          </a:xfrm>
          <a:prstGeom prst="rect">
            <a:avLst/>
          </a:prstGeom>
        </p:spPr>
      </p:pic>
      <p:grpSp>
        <p:nvGrpSpPr>
          <p:cNvPr id="9" name="Grupa 8"/>
          <p:cNvGrpSpPr/>
          <p:nvPr/>
        </p:nvGrpSpPr>
        <p:grpSpPr>
          <a:xfrm>
            <a:off x="4788024" y="4509121"/>
            <a:ext cx="4355976" cy="1656184"/>
            <a:chOff x="4788024" y="3240171"/>
            <a:chExt cx="4355976" cy="1295983"/>
          </a:xfrm>
        </p:grpSpPr>
        <p:sp>
          <p:nvSpPr>
            <p:cNvPr id="10" name="Prostokąt 9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Kubernetes</a:t>
              </a: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Presentation 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5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4067944" y="1154466"/>
            <a:ext cx="5076056" cy="4549069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 err="1">
                <a:solidFill>
                  <a:schemeClr val="bg1"/>
                </a:solidFill>
              </a:rPr>
              <a:t>Helpful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links</a:t>
            </a:r>
            <a:r>
              <a:rPr lang="en-US" i="1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2">
                  <a:extLst/>
                </a:blip>
              </a:buBlip>
            </a:pPr>
            <a:r>
              <a:rPr lang="en-US" i="1" dirty="0">
                <a:solidFill>
                  <a:schemeClr val="bg1"/>
                </a:solidFill>
              </a:rPr>
              <a:t>https://docs.docker.com/get-started/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2">
                  <a:extLst/>
                </a:blip>
              </a:buBlip>
            </a:pPr>
            <a:r>
              <a:rPr lang="en-US" i="1" dirty="0">
                <a:solidFill>
                  <a:schemeClr val="bg1"/>
                </a:solidFill>
              </a:rPr>
              <a:t>https://docs.microsoft.com/en-us/azure/container-instances/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2">
                  <a:extLst/>
                </a:blip>
              </a:buBlip>
            </a:pPr>
            <a:r>
              <a:rPr lang="en-US" i="1" dirty="0">
                <a:solidFill>
                  <a:schemeClr val="bg1"/>
                </a:solidFill>
              </a:rPr>
              <a:t>https://docs.microsoft.com/en-us/azure/container-registry/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2">
                  <a:extLst/>
                </a:blip>
              </a:buBlip>
            </a:pPr>
            <a:r>
              <a:rPr lang="en-US" i="1" dirty="0">
                <a:solidFill>
                  <a:schemeClr val="bg1"/>
                </a:solidFill>
              </a:rPr>
              <a:t>https://kubernetes.io/docs/user-journeys/users/application-developer/foundational/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2">
                  <a:extLst/>
                </a:blip>
              </a:buBlip>
            </a:pPr>
            <a:r>
              <a:rPr lang="en-US" i="1" dirty="0">
                <a:solidFill>
                  <a:schemeClr val="bg1"/>
                </a:solidFill>
              </a:rPr>
              <a:t>https://docs.microsoft.com/en-us/azure/aks/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Time to </a:t>
            </a:r>
            <a:r>
              <a:rPr lang="pl-PL" dirty="0" err="1"/>
              <a:t>take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3" y="1421935"/>
            <a:ext cx="4281599" cy="42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4067944" y="1154466"/>
            <a:ext cx="5076056" cy="4549069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>
                <a:solidFill>
                  <a:schemeClr val="bg1"/>
                </a:solidFill>
              </a:rPr>
              <a:t>Presentation </a:t>
            </a:r>
            <a:r>
              <a:rPr lang="pl-PL" i="1" dirty="0" err="1">
                <a:solidFill>
                  <a:schemeClr val="bg1"/>
                </a:solidFill>
              </a:rPr>
              <a:t>resources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en-US" i="1" dirty="0">
                <a:solidFill>
                  <a:schemeClr val="bg1"/>
                </a:solidFill>
                <a:hlinkClick r:id="rId2"/>
              </a:rPr>
              <a:t>https://github.com/meanin/getting-started-with-microservice</a:t>
            </a:r>
            <a:r>
              <a:rPr lang="pl-PL" i="1" dirty="0">
                <a:solidFill>
                  <a:schemeClr val="bg1"/>
                </a:solidFill>
                <a:hlinkClick r:id="rId2"/>
              </a:rPr>
              <a:t>s/</a:t>
            </a: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>
                <a:solidFill>
                  <a:schemeClr val="bg1"/>
                </a:solidFill>
              </a:rPr>
              <a:t>Linked.in: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>
                <a:solidFill>
                  <a:schemeClr val="bg1"/>
                </a:solidFill>
                <a:hlinkClick r:id="rId3"/>
              </a:rPr>
              <a:t>https://www.linkedin.com/in/meanin/</a:t>
            </a: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 err="1">
                <a:solidFill>
                  <a:schemeClr val="bg1"/>
                </a:solidFill>
              </a:rPr>
              <a:t>Contact</a:t>
            </a:r>
            <a:r>
              <a:rPr lang="pl-PL" i="1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>
                <a:solidFill>
                  <a:schemeClr val="bg1"/>
                </a:solidFill>
                <a:hlinkClick r:id="rId4"/>
              </a:rPr>
              <a:t>prucinski@pl.sii.eu</a:t>
            </a: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i="1" dirty="0">
                <a:solidFill>
                  <a:schemeClr val="bg1"/>
                </a:solidFill>
                <a:hlinkClick r:id="rId5"/>
              </a:rPr>
              <a:t>pawel.rucinski90@gmail.com</a:t>
            </a: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Keep</a:t>
            </a:r>
            <a:r>
              <a:rPr lang="pl-PL" dirty="0"/>
              <a:t> in </a:t>
            </a:r>
            <a:r>
              <a:rPr lang="pl-PL" dirty="0" err="1"/>
              <a:t>touch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3" y="1421935"/>
            <a:ext cx="4281599" cy="42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1844824"/>
            <a:ext cx="9151495" cy="3456384"/>
          </a:xfrm>
          <a:prstGeom prst="rect">
            <a:avLst/>
          </a:prstGeom>
          <a:solidFill>
            <a:srgbClr val="E6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98" y="2616122"/>
            <a:ext cx="4979782" cy="218103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79512" y="548680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58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presenter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55180"/>
              </p:ext>
            </p:extLst>
          </p:nvPr>
        </p:nvGraphicFramePr>
        <p:xfrm>
          <a:off x="395537" y="1340768"/>
          <a:ext cx="4608512" cy="416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7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noProof="0" dirty="0"/>
                        <a:t>Paweł Ruciński</a:t>
                      </a:r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618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endParaRPr lang="pl-PL" sz="1600" i="1" kern="1200" spc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Software Developer</a:t>
                      </a:r>
                      <a:r>
                        <a:rPr lang="en-US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Gdańsk</a:t>
                      </a:r>
                      <a:r>
                        <a:rPr lang="en-US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CC Digital</a:t>
                      </a:r>
                      <a:endParaRPr lang="en-US" sz="1600" i="1" kern="1200" spc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1600" i="1" kern="1200" spc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Backend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developer </a:t>
                      </a:r>
                      <a:r>
                        <a:rPr lang="pl-PL" sz="1600" i="1" kern="1200" spc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focused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on a </a:t>
                      </a:r>
                      <a:r>
                        <a:rPr lang="pl-PL" sz="1600" i="1" kern="1200" spc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cloud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pl-PL" sz="1600" i="1" kern="1200" spc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based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pl-PL" sz="1600" i="1" kern="1200" spc="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architecture</a:t>
                      </a:r>
                      <a:endParaRPr lang="en-US" sz="1600" i="1" kern="1200" spc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en-US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Working</a:t>
                      </a:r>
                      <a:r>
                        <a:rPr lang="en-US" sz="1600" i="1" kern="1200" spc="0" baseline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for</a:t>
                      </a:r>
                      <a:r>
                        <a:rPr lang="en-US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Sii since 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May,</a:t>
                      </a:r>
                      <a:endParaRPr lang="en-US" sz="1600" i="1" kern="1200" spc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  <a:hlinkClick r:id="rId4"/>
                        </a:rPr>
                        <a:t>prucinski@pl.sii.eu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pl-PL" sz="1600" i="1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  <a:hlinkClick r:id="rId5"/>
                        </a:rPr>
                        <a:t>pawel.rucinski90@gmail.com</a:t>
                      </a:r>
                      <a:endParaRPr lang="en-US" sz="1600" i="1" kern="1200" spc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en-US" sz="1600" i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174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en-US" sz="1600" i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29037"/>
                  </a:ext>
                </a:extLst>
              </a:tr>
            </a:tbl>
          </a:graphicData>
        </a:graphic>
      </p:graphicFrame>
      <p:grpSp>
        <p:nvGrpSpPr>
          <p:cNvPr id="6" name="Grupa 5"/>
          <p:cNvGrpSpPr/>
          <p:nvPr/>
        </p:nvGrpSpPr>
        <p:grpSpPr>
          <a:xfrm>
            <a:off x="5004048" y="5372330"/>
            <a:ext cx="1254940" cy="255843"/>
            <a:chOff x="13529" y="6109390"/>
            <a:chExt cx="1254940" cy="255843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3529" y="6127749"/>
              <a:ext cx="93812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r" eaLnBrk="0" hangingPunct="0"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itchFamily="34" charset="0"/>
                  <a:cs typeface="Verdana" pitchFamily="34" charset="0"/>
                </a:rPr>
                <a:t>PAWEŁ</a:t>
              </a:r>
              <a:b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itchFamily="34" charset="0"/>
                  <a:cs typeface="Verdana" pitchFamily="34" charset="0"/>
                </a:rPr>
              </a:b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Verdana" pitchFamily="34" charset="0"/>
                  <a:cs typeface="Verdana" pitchFamily="34" charset="0"/>
                </a:rPr>
                <a:t>FROM SII GDAŃSK</a:t>
              </a:r>
              <a:endParaRPr lang="pl-PL" sz="8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400" y="6131164"/>
              <a:ext cx="255843" cy="212295"/>
            </a:xfrm>
            <a:prstGeom prst="rect">
              <a:avLst/>
            </a:prstGeom>
          </p:spPr>
        </p:pic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674B091D-F2B1-4DC2-8E74-521DDA457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9" y="2186247"/>
            <a:ext cx="3204442" cy="32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i="1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en-US" dirty="0"/>
              <a:t>What are microservices?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3FBA51-6935-43B0-A6D2-9DBDBDF8059D}"/>
              </a:ext>
            </a:extLst>
          </p:cNvPr>
          <p:cNvSpPr txBox="1"/>
          <p:nvPr/>
        </p:nvSpPr>
        <p:spPr>
          <a:xfrm>
            <a:off x="3500065" y="2136338"/>
            <a:ext cx="536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Microservices - also known as the microservice architecture - is an architectural style that structures an application as a collection of loosely coupled services, which implement business capabilities. The microservice architecture enables the continuous delivery/deployment of large, complex applications. It also enables an organization to evolve its technology stack.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sz="1600" dirty="0"/>
              <a:t>						Source: microservices.io</a:t>
            </a:r>
          </a:p>
        </p:txBody>
      </p:sp>
    </p:spTree>
    <p:extLst>
      <p:ext uri="{BB962C8B-B14F-4D97-AF65-F5344CB8AC3E}">
        <p14:creationId xmlns:p14="http://schemas.microsoft.com/office/powerpoint/2010/main" val="36699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i="1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en-US" dirty="0"/>
              <a:t>Present</a:t>
            </a:r>
            <a:r>
              <a:rPr lang="pl-PL" dirty="0" err="1"/>
              <a:t>at</a:t>
            </a:r>
            <a:r>
              <a:rPr lang="en-US" dirty="0"/>
              <a:t>ion</a:t>
            </a:r>
            <a:r>
              <a:rPr lang="pl-PL" dirty="0"/>
              <a:t> </a:t>
            </a:r>
            <a:r>
              <a:rPr lang="pl-PL" dirty="0" err="1"/>
              <a:t>objectives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3FBA51-6935-43B0-A6D2-9DBDBDF8059D}"/>
              </a:ext>
            </a:extLst>
          </p:cNvPr>
          <p:cNvSpPr txBox="1"/>
          <p:nvPr/>
        </p:nvSpPr>
        <p:spPr>
          <a:xfrm>
            <a:off x="3500065" y="1659285"/>
            <a:ext cx="5367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32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3200" i="1" dirty="0">
                <a:solidFill>
                  <a:schemeClr val="bg1"/>
                </a:solidFill>
              </a:rPr>
              <a:t>Docker,</a:t>
            </a:r>
            <a:endParaRPr lang="en-US" sz="32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3200" i="1" dirty="0" err="1">
                <a:solidFill>
                  <a:schemeClr val="bg1"/>
                </a:solidFill>
              </a:rPr>
              <a:t>Kubernetes</a:t>
            </a:r>
            <a:r>
              <a:rPr lang="pl-PL" sz="3200" i="1" dirty="0">
                <a:solidFill>
                  <a:schemeClr val="bg1"/>
                </a:solidFill>
              </a:rPr>
              <a:t>,</a:t>
            </a:r>
            <a:endParaRPr lang="en-US" sz="32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3200" i="1" dirty="0" err="1">
                <a:solidFill>
                  <a:schemeClr val="bg1"/>
                </a:solidFill>
              </a:rPr>
              <a:t>Azure</a:t>
            </a:r>
            <a:endParaRPr lang="pl-PL" sz="32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5034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2069869" y="952500"/>
            <a:ext cx="7074131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i="1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b="0" dirty="0">
                <a:latin typeface="+mn-lt"/>
              </a:rPr>
              <a:t>Docker</a:t>
            </a:r>
            <a:endParaRPr lang="en-US" b="0" dirty="0">
              <a:latin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3FBA51-6935-43B0-A6D2-9DBDBDF8059D}"/>
              </a:ext>
            </a:extLst>
          </p:cNvPr>
          <p:cNvSpPr txBox="1"/>
          <p:nvPr/>
        </p:nvSpPr>
        <p:spPr>
          <a:xfrm>
            <a:off x="2188326" y="952500"/>
            <a:ext cx="6796031" cy="531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en-US" b="1" i="1" dirty="0">
                <a:solidFill>
                  <a:schemeClr val="bg1"/>
                </a:solidFill>
              </a:rPr>
              <a:t>Docker</a:t>
            </a:r>
            <a:r>
              <a:rPr lang="en-US" i="1" dirty="0">
                <a:solidFill>
                  <a:schemeClr val="bg1"/>
                </a:solidFill>
              </a:rPr>
              <a:t> is a computer program that performs operating-system-level virtualization, also known as "containerization".</a:t>
            </a:r>
            <a:endParaRPr lang="pl-PL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sz="3200" i="1" dirty="0">
                <a:solidFill>
                  <a:schemeClr val="bg1"/>
                </a:solidFill>
              </a:rPr>
              <a:t>									</a:t>
            </a:r>
            <a:r>
              <a:rPr lang="pl-PL" sz="1600" i="1" dirty="0"/>
              <a:t>Source: Wikipedia.org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160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sz="1600" i="1" dirty="0">
                <a:solidFill>
                  <a:schemeClr val="bg1"/>
                </a:solidFill>
              </a:rPr>
              <a:t>		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pl-PL" sz="1600" i="1" dirty="0">
                <a:solidFill>
                  <a:schemeClr val="bg1"/>
                </a:solidFill>
              </a:rPr>
              <a:t>									</a:t>
            </a:r>
            <a:r>
              <a:rPr lang="pl-PL" sz="1600" i="1" dirty="0"/>
              <a:t>Source: Docker.com</a:t>
            </a:r>
            <a:endParaRPr lang="pl-PL" sz="3200" i="1" dirty="0"/>
          </a:p>
        </p:txBody>
      </p:sp>
      <p:pic>
        <p:nvPicPr>
          <p:cNvPr id="1028" name="Picture 4" descr="https://www.docker.com/sites/default/files/styles/content_6_6/public/compare/container-vm-whatcontainer_2.png?itok=0eNn5aap">
            <a:extLst>
              <a:ext uri="{FF2B5EF4-FFF2-40B4-BE49-F238E27FC236}">
                <a16:creationId xmlns:a16="http://schemas.microsoft.com/office/drawing/2014/main" id="{C3FC6547-BDE8-4E32-AEFD-626713C0A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55" y="2953689"/>
            <a:ext cx="3712695" cy="276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ocker.com/sites/default/files/styles/content_6_6/public/compare/docker-containerized-appliction-blue-border_2.png?itok=lsxRQ9HU">
            <a:extLst>
              <a:ext uri="{FF2B5EF4-FFF2-40B4-BE49-F238E27FC236}">
                <a16:creationId xmlns:a16="http://schemas.microsoft.com/office/drawing/2014/main" id="{6E133A94-727A-4173-98ED-428856A6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26" y="2953689"/>
            <a:ext cx="3280586" cy="276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2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i="1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3FBA51-6935-43B0-A6D2-9DBDBDF8059D}"/>
              </a:ext>
            </a:extLst>
          </p:cNvPr>
          <p:cNvSpPr txBox="1"/>
          <p:nvPr/>
        </p:nvSpPr>
        <p:spPr>
          <a:xfrm>
            <a:off x="3500065" y="1659285"/>
            <a:ext cx="5367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endParaRPr lang="pl-PL" sz="32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3200" i="1" dirty="0">
                <a:solidFill>
                  <a:schemeClr val="bg1"/>
                </a:solidFill>
              </a:rPr>
              <a:t>Image</a:t>
            </a:r>
            <a:endParaRPr lang="en-US" sz="32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3200" i="1" dirty="0" err="1">
                <a:solidFill>
                  <a:schemeClr val="bg1"/>
                </a:solidFill>
              </a:rPr>
              <a:t>Container</a:t>
            </a:r>
            <a:endParaRPr lang="en-US" sz="32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3200" i="1" dirty="0">
                <a:solidFill>
                  <a:schemeClr val="bg1"/>
                </a:solidFill>
              </a:rPr>
              <a:t>Registry</a:t>
            </a:r>
            <a:endParaRPr lang="pl-PL" sz="3200" dirty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8988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663606"/>
          </a:xfrm>
          <a:prstGeom prst="rect">
            <a:avLst/>
          </a:prstGeom>
        </p:spPr>
      </p:pic>
      <p:grpSp>
        <p:nvGrpSpPr>
          <p:cNvPr id="9" name="Grupa 8"/>
          <p:cNvGrpSpPr/>
          <p:nvPr/>
        </p:nvGrpSpPr>
        <p:grpSpPr>
          <a:xfrm>
            <a:off x="4788024" y="4509121"/>
            <a:ext cx="4355976" cy="1656184"/>
            <a:chOff x="4788024" y="3240171"/>
            <a:chExt cx="4355976" cy="1295983"/>
          </a:xfrm>
        </p:grpSpPr>
        <p:sp>
          <p:nvSpPr>
            <p:cNvPr id="10" name="Prostokąt 9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 Presentation 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8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i="1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 err="1"/>
              <a:t>Kubernetes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CFCBE70-3A50-43F7-B32A-F150929B2244}"/>
              </a:ext>
            </a:extLst>
          </p:cNvPr>
          <p:cNvSpPr txBox="1"/>
          <p:nvPr/>
        </p:nvSpPr>
        <p:spPr>
          <a:xfrm>
            <a:off x="3353997" y="2365568"/>
            <a:ext cx="565926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en-US" b="1" dirty="0">
                <a:solidFill>
                  <a:schemeClr val="bg1"/>
                </a:solidFill>
              </a:rPr>
              <a:t>Kubernetes</a:t>
            </a:r>
            <a:r>
              <a:rPr lang="en-US" dirty="0">
                <a:solidFill>
                  <a:schemeClr val="bg1"/>
                </a:solidFill>
              </a:rPr>
              <a:t> is a portable, extensible open-source platform for managing containerized workloads and services, that facilitates both declarative configuration and automation.</a:t>
            </a:r>
            <a:r>
              <a:rPr lang="pl-PL" i="1" dirty="0">
                <a:solidFill>
                  <a:schemeClr val="bg1"/>
                </a:solidFill>
              </a:rPr>
              <a:t>											</a:t>
            </a:r>
            <a:r>
              <a:rPr lang="pl-PL" sz="1600" i="1" dirty="0"/>
              <a:t>Source: kubernetes.io</a:t>
            </a:r>
          </a:p>
        </p:txBody>
      </p:sp>
    </p:spTree>
    <p:extLst>
      <p:ext uri="{BB962C8B-B14F-4D97-AF65-F5344CB8AC3E}">
        <p14:creationId xmlns:p14="http://schemas.microsoft.com/office/powerpoint/2010/main" val="411399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i="1" dirty="0"/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 err="1"/>
              <a:t>Kubernetes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3FBA51-6935-43B0-A6D2-9DBDBDF8059D}"/>
              </a:ext>
            </a:extLst>
          </p:cNvPr>
          <p:cNvSpPr txBox="1"/>
          <p:nvPr/>
        </p:nvSpPr>
        <p:spPr>
          <a:xfrm>
            <a:off x="3500065" y="1163034"/>
            <a:ext cx="5367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>
                <a:solidFill>
                  <a:schemeClr val="bg1"/>
                </a:solidFill>
              </a:rPr>
              <a:t>Pod</a:t>
            </a:r>
            <a:endParaRPr lang="en-US" sz="24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 err="1">
                <a:solidFill>
                  <a:schemeClr val="bg1"/>
                </a:solidFill>
              </a:rPr>
              <a:t>Controllers</a:t>
            </a:r>
            <a:r>
              <a:rPr lang="pl-PL" sz="2400" i="1" dirty="0">
                <a:solidFill>
                  <a:schemeClr val="bg1"/>
                </a:solidFill>
              </a:rPr>
              <a:t>:</a:t>
            </a: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 err="1">
                <a:solidFill>
                  <a:schemeClr val="bg1"/>
                </a:solidFill>
              </a:rPr>
              <a:t>ReplicationController</a:t>
            </a:r>
            <a:endParaRPr lang="pl-PL" sz="2400" i="1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 err="1">
                <a:solidFill>
                  <a:schemeClr val="bg1"/>
                </a:solidFill>
              </a:rPr>
              <a:t>Deployments</a:t>
            </a:r>
            <a:endParaRPr lang="pl-PL" sz="2400" i="1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 err="1">
                <a:solidFill>
                  <a:schemeClr val="bg1"/>
                </a:solidFill>
              </a:rPr>
              <a:t>StatefulSets</a:t>
            </a:r>
            <a:endParaRPr lang="pl-PL" sz="2400" i="1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>
                <a:solidFill>
                  <a:schemeClr val="bg1"/>
                </a:solidFill>
              </a:rPr>
              <a:t>…</a:t>
            </a:r>
            <a:endParaRPr lang="en-US" sz="2400" i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>
                <a:solidFill>
                  <a:schemeClr val="bg1"/>
                </a:solidFill>
              </a:rPr>
              <a:t>Services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SzPct val="80000"/>
              <a:buBlip>
                <a:blip r:embed="rId4"/>
              </a:buBlip>
            </a:pPr>
            <a:r>
              <a:rPr lang="pl-PL" sz="2400" i="1" dirty="0">
                <a:solidFill>
                  <a:schemeClr val="bg1"/>
                </a:solidFill>
              </a:rPr>
              <a:t>…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0675651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ic_System_Copyright xmlns="http://schemas.microsoft.com/sharepoint/v3/fields" xsi:nil="true"/>
    <ImageCreateDate xmlns="F2B70428-8B27-4FB4-9FEA-757857CF33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lement zawartości obrazu" ma:contentTypeID="0x0101009148F5A04DDD49CBA7127AADA5FB792B00AADE34325A8B49CDA8BB4DB53328F21400D2D8D2648C170E46ADA94F587BFE5BAE" ma:contentTypeVersion="2" ma:contentTypeDescription="Upload an image." ma:contentTypeScope="" ma:versionID="510a2189d81f2006dbe4127b2d9927b8">
  <xsd:schema xmlns:xsd="http://www.w3.org/2001/XMLSchema" xmlns:xs="http://www.w3.org/2001/XMLSchema" xmlns:p="http://schemas.microsoft.com/office/2006/metadata/properties" xmlns:ns1="http://schemas.microsoft.com/sharepoint/v3" xmlns:ns2="F2B70428-8B27-4FB4-9FEA-757857CF339D" xmlns:ns3="http://schemas.microsoft.com/sharepoint/v3/fields" xmlns:ns4="673086d5-f25f-4352-bdd9-07382592e426" targetNamespace="http://schemas.microsoft.com/office/2006/metadata/properties" ma:root="true" ma:fieldsID="662d9cf7fad25ef9c4c8a26381debd8a" ns1:_="" ns2:_="" ns3:_="" ns4:_="">
    <xsd:import namespace="http://schemas.microsoft.com/sharepoint/v3"/>
    <xsd:import namespace="F2B70428-8B27-4FB4-9FEA-757857CF339D"/>
    <xsd:import namespace="http://schemas.microsoft.com/sharepoint/v3/fields"/>
    <xsd:import namespace="673086d5-f25f-4352-bdd9-07382592e426"/>
    <xsd:element name="properties">
      <xsd:complexType>
        <xsd:sequence>
          <xsd:element name="documentManagement">
            <xsd:complexType>
              <xsd:all>
                <xsd:element ref="ns1:File_x0020_Type" minOccurs="0"/>
                <xsd:element ref="ns1:HTML_x0020_File_x0020_Type" minOccurs="0"/>
                <xsd:element ref="ns2:ImageWidth" minOccurs="0"/>
                <xsd:element ref="ns2:ImageHeight" minOccurs="0"/>
                <xsd:element ref="ns2:ImageCreateDate" minOccurs="0"/>
                <xsd:element ref="ns2:ThumbnailExists" minOccurs="0"/>
                <xsd:element ref="ns2:PreviewExists" minOccurs="0"/>
                <xsd:element ref="ns3:wic_System_Copyright" minOccurs="0"/>
                <xsd:element ref="ns1:FileRef" minOccurs="0"/>
                <xsd:element ref="ns1:FSObjType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_x0020_Type" ma:index="3" nillable="true" ma:displayName="Typ plików" ma:hidden="true" ma:internalName="File_x0020_Type" ma:readOnly="true">
      <xsd:simpleType>
        <xsd:restriction base="dms:Text"/>
      </xsd:simpleType>
    </xsd:element>
    <xsd:element name="HTML_x0020_File_x0020_Type" ma:index="4" nillable="true" ma:displayName="Typ pliku HTML" ma:hidden="true" ma:internalName="HTML_x0020_File_x0020_Type" ma:readOnly="true">
      <xsd:simpleType>
        <xsd:restriction base="dms:Text"/>
      </xsd:simpleType>
    </xsd:element>
    <xsd:element name="FileRef" ma:index="23" nillable="true" ma:displayName="Ścieżka adresu URL" ma:hidden="true" ma:list="Docs" ma:internalName="FileRef" ma:readOnly="true" ma:showField="FullUrl">
      <xsd:simpleType>
        <xsd:restriction base="dms:Lookup"/>
      </xsd:simpleType>
    </xsd:element>
    <xsd:element name="FSObjType" ma:index="24" nillable="true" ma:displayName="Typ elementu" ma:hidden="true" ma:list="Docs" ma:internalName="FSObjType" ma:readOnly="true" ma:showField="FSTyp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70428-8B27-4FB4-9FEA-757857CF339D" elementFormDefault="qualified">
    <xsd:import namespace="http://schemas.microsoft.com/office/2006/documentManagement/types"/>
    <xsd:import namespace="http://schemas.microsoft.com/office/infopath/2007/PartnerControls"/>
    <xsd:element name="ImageWidth" ma:index="10" nillable="true" ma:displayName="Szerokość" ma:internalName="ImageWidth" ma:readOnly="true">
      <xsd:simpleType>
        <xsd:restriction base="dms:Unknown"/>
      </xsd:simpleType>
    </xsd:element>
    <xsd:element name="ImageHeight" ma:index="11" nillable="true" ma:displayName="Wysokość" ma:internalName="ImageHeight" ma:readOnly="true">
      <xsd:simpleType>
        <xsd:restriction base="dms:Unknown"/>
      </xsd:simpleType>
    </xsd:element>
    <xsd:element name="ImageCreateDate" ma:index="12" nillable="true" ma:displayName="Data zrobienia zdjęcia" ma:format="DateTime" ma:hidden="true" ma:internalName="ImageCreateDate">
      <xsd:simpleType>
        <xsd:restriction base="dms:DateTime"/>
      </xsd:simpleType>
    </xsd:element>
    <xsd:element name="ThumbnailExists" ma:index="14" nillable="true" ma:displayName="Istnieje miniatura" ma:default="FALSE" ma:hidden="true" ma:internalName="ThumbnailExists" ma:readOnly="true">
      <xsd:simpleType>
        <xsd:restriction base="dms:Boolean"/>
      </xsd:simpleType>
    </xsd:element>
    <xsd:element name="PreviewExists" ma:index="15" nillable="true" ma:displayName="Istnieje podgląd" ma:default="FALSE" ma:hidden="true" ma:internalName="PreviewExists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19" nillable="true" ma:displayName="Prawa autorskie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086d5-f25f-4352-bdd9-07382592e426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Udostępnianie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7" ma:displayName="Autor"/>
        <xsd:element ref="dcterms:created" minOccurs="0" maxOccurs="1"/>
        <xsd:element ref="dc:identifier" minOccurs="0" maxOccurs="1"/>
        <xsd:element name="contentType" minOccurs="0" maxOccurs="1" type="xsd:string" ma:index="20" ma:displayName="Typ zawartości"/>
        <xsd:element ref="dc:title" minOccurs="0" maxOccurs="1" ma:index="9" ma:displayName="Tytuł"/>
        <xsd:element ref="dc:subject" minOccurs="0" maxOccurs="1"/>
        <xsd:element ref="dc:description" minOccurs="0" maxOccurs="1" ma:index="13" ma:displayName="Komentarze"/>
        <xsd:element name="keywords" minOccurs="0" maxOccurs="1" type="xsd:string" ma:index="18" ma:displayName="Słowa kluczowe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2585A-1388-4F05-B23C-2A92F53C56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5A2AED-3922-4EEB-8B42-92C3EFF5D4C6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F2B70428-8B27-4FB4-9FEA-757857CF339D"/>
  </ds:schemaRefs>
</ds:datastoreItem>
</file>

<file path=customXml/itemProps3.xml><?xml version="1.0" encoding="utf-8"?>
<ds:datastoreItem xmlns:ds="http://schemas.openxmlformats.org/officeDocument/2006/customXml" ds:itemID="{C26AE273-8744-455D-8970-1B672C2453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B70428-8B27-4FB4-9FEA-757857CF339D"/>
    <ds:schemaRef ds:uri="http://schemas.microsoft.com/sharepoint/v3/fields"/>
    <ds:schemaRef ds:uri="673086d5-f25f-4352-bdd9-07382592e4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305</Words>
  <Application>Microsoft Office PowerPoint</Application>
  <PresentationFormat>Pokaz na ekranie (4:3)</PresentationFormat>
  <Paragraphs>77</Paragraphs>
  <Slides>13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 Light</vt:lpstr>
      <vt:lpstr>Verdana</vt:lpstr>
      <vt:lpstr>Motyw pakietu Office</vt:lpstr>
      <vt:lpstr>Prezentacja programu PowerPoint</vt:lpstr>
      <vt:lpstr>introduction of presenter</vt:lpstr>
      <vt:lpstr>What are microservices?</vt:lpstr>
      <vt:lpstr>Presentation objectives</vt:lpstr>
      <vt:lpstr>Docker</vt:lpstr>
      <vt:lpstr>Main docker objects</vt:lpstr>
      <vt:lpstr>Prezentacja programu PowerPoint</vt:lpstr>
      <vt:lpstr>Kubernetes</vt:lpstr>
      <vt:lpstr>Kubernetes</vt:lpstr>
      <vt:lpstr>Prezentacja programu PowerPoint</vt:lpstr>
      <vt:lpstr>Time to take it on your own</vt:lpstr>
      <vt:lpstr>Keep in touch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Natalia Szostakowska</dc:creator>
  <cp:keywords/>
  <dc:description/>
  <cp:lastModifiedBy>prucinskiadm</cp:lastModifiedBy>
  <cp:revision>30</cp:revision>
  <dcterms:created xsi:type="dcterms:W3CDTF">2018-03-28T05:18:04Z</dcterms:created>
  <dcterms:modified xsi:type="dcterms:W3CDTF">2018-10-02T06:08:57Z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0x0101009148F5A04DDD49CBA7127AADA5FB792B00AADE34325A8B49CDA8BB4DB53328F21400D2D8D2648C170E46ADA94F587BFE5BAE</vt:lpwstr>
  </property>
</Properties>
</file>