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7" r:id="rId5"/>
    <p:sldId id="269" r:id="rId6"/>
    <p:sldId id="266" r:id="rId7"/>
    <p:sldId id="272" r:id="rId8"/>
    <p:sldId id="273" r:id="rId9"/>
    <p:sldId id="265" r:id="rId10"/>
    <p:sldId id="271" r:id="rId11"/>
    <p:sldId id="270" r:id="rId12"/>
    <p:sldId id="264" r:id="rId13"/>
    <p:sldId id="268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FFF"/>
    <a:srgbClr val="FF8F3F"/>
    <a:srgbClr val="AEEEE0"/>
    <a:srgbClr val="20D1B3"/>
    <a:srgbClr val="FFFBC1"/>
    <a:srgbClr val="127162"/>
    <a:srgbClr val="19A18A"/>
    <a:srgbClr val="0E564A"/>
    <a:srgbClr val="189C86"/>
    <a:srgbClr val="21D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93A2-9ED9-434F-8E18-6C65B05297C7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E7C23-9BAF-4A35-957A-BBE95A359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9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9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8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0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7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8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4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7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E7C23-9BAF-4A35-957A-BBE95A3599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8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0BA3-E674-447C-B5C0-9A7A0DA07501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3A0D-7105-4B29-ADD2-BB2A6921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14C18619-D944-49B6-8B8A-510F718CC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/>
          <a:stretch/>
        </p:blipFill>
        <p:spPr>
          <a:xfrm>
            <a:off x="0" y="-17362"/>
            <a:ext cx="6088284" cy="6875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F509D5-BB0D-4093-AF12-3A0D9D6E2253}"/>
              </a:ext>
            </a:extLst>
          </p:cNvPr>
          <p:cNvSpPr/>
          <p:nvPr/>
        </p:nvSpPr>
        <p:spPr>
          <a:xfrm>
            <a:off x="6030411" y="0"/>
            <a:ext cx="616159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71492" y="1876681"/>
            <a:ext cx="4441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spc="-150" dirty="0" err="1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OpenPose</a:t>
            </a:r>
            <a:r>
              <a:rPr lang="ko-KR" altLang="en-US" sz="4800" spc="-150" dirty="0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</a:t>
            </a:r>
            <a:endParaRPr lang="en-US" altLang="ko-KR" sz="4800" spc="-150" dirty="0">
              <a:solidFill>
                <a:srgbClr val="21D4B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4800" spc="-150" dirty="0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개발</a:t>
            </a:r>
            <a:endParaRPr lang="ko-KR" altLang="en-US" sz="4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3950" y="1561785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종합설계프로젝트</a:t>
            </a:r>
            <a:r>
              <a:rPr lang="en-US" altLang="ko-KR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1 4</a:t>
            </a:r>
            <a:r>
              <a:rPr lang="ko-KR" altLang="en-US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7" name="이등변 삼각형 6"/>
          <p:cNvSpPr/>
          <p:nvPr/>
        </p:nvSpPr>
        <p:spPr>
          <a:xfrm>
            <a:off x="6400800" y="4535715"/>
            <a:ext cx="9289142" cy="2322285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5174343" y="5887358"/>
            <a:ext cx="3882571" cy="970642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C7EEC-6F11-4ECD-9C58-91C1AE850541}"/>
              </a:ext>
            </a:extLst>
          </p:cNvPr>
          <p:cNvSpPr txBox="1"/>
          <p:nvPr/>
        </p:nvSpPr>
        <p:spPr>
          <a:xfrm>
            <a:off x="6598882" y="3518549"/>
            <a:ext cx="41024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손 패턴 분석 디지털 </a:t>
            </a:r>
            <a:r>
              <a:rPr lang="ko-KR" altLang="en-US" sz="2100" spc="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도어락</a:t>
            </a:r>
            <a:endParaRPr lang="ko-KR" altLang="en-US" sz="2100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4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6842524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163848-6A59-4AD7-AF95-1E3FCD1E91C0}"/>
              </a:ext>
            </a:extLst>
          </p:cNvPr>
          <p:cNvGraphicFramePr>
            <a:graphicFrameLocks noGrp="1"/>
          </p:cNvGraphicFramePr>
          <p:nvPr/>
        </p:nvGraphicFramePr>
        <p:xfrm>
          <a:off x="2678555" y="1456422"/>
          <a:ext cx="8717477" cy="4671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986">
                  <a:extLst>
                    <a:ext uri="{9D8B030D-6E8A-4147-A177-3AD203B41FA5}">
                      <a16:colId xmlns:a16="http://schemas.microsoft.com/office/drawing/2014/main" val="3542420816"/>
                    </a:ext>
                  </a:extLst>
                </a:gridCol>
                <a:gridCol w="2548497">
                  <a:extLst>
                    <a:ext uri="{9D8B030D-6E8A-4147-A177-3AD203B41FA5}">
                      <a16:colId xmlns:a16="http://schemas.microsoft.com/office/drawing/2014/main" val="1475734872"/>
                    </a:ext>
                  </a:extLst>
                </a:gridCol>
                <a:gridCol w="2548497">
                  <a:extLst>
                    <a:ext uri="{9D8B030D-6E8A-4147-A177-3AD203B41FA5}">
                      <a16:colId xmlns:a16="http://schemas.microsoft.com/office/drawing/2014/main" val="2795440566"/>
                    </a:ext>
                  </a:extLst>
                </a:gridCol>
                <a:gridCol w="2548497">
                  <a:extLst>
                    <a:ext uri="{9D8B030D-6E8A-4147-A177-3AD203B41FA5}">
                      <a16:colId xmlns:a16="http://schemas.microsoft.com/office/drawing/2014/main" val="2682948578"/>
                    </a:ext>
                  </a:extLst>
                </a:gridCol>
              </a:tblGrid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일정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77135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프로젝트 팀 구성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solidFill>
                            <a:schemeClr val="bg1"/>
                          </a:solidFill>
                          <a:effectLst/>
                        </a:rPr>
                        <a:t>기반 지식 사전 공부</a:t>
                      </a:r>
                      <a:endParaRPr lang="ko-KR" altLang="en-US" sz="1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solidFill>
                            <a:schemeClr val="bg1"/>
                          </a:solidFill>
                          <a:effectLst/>
                        </a:rPr>
                        <a:t>협력 업체 및 주제 확인</a:t>
                      </a:r>
                      <a:endParaRPr lang="ko-KR" altLang="en-US" sz="1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59741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사용 도구 확정 및 결제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solidFill>
                            <a:schemeClr val="bg1"/>
                          </a:solidFill>
                          <a:effectLst/>
                        </a:rPr>
                        <a:t>데이터 분석법 고안</a:t>
                      </a:r>
                      <a:endParaRPr lang="ko-KR" altLang="en-US" sz="1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solidFill>
                            <a:schemeClr val="bg1"/>
                          </a:solidFill>
                          <a:effectLst/>
                        </a:rPr>
                        <a:t>개발 기초 환경 구성</a:t>
                      </a:r>
                      <a:endParaRPr lang="ko-KR" altLang="en-US" sz="1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746714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다양한 손 자료 데이터 수집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샘플</a:t>
                      </a:r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알고리즘 개발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solidFill>
                            <a:schemeClr val="bg1"/>
                          </a:solidFill>
                          <a:effectLst/>
                        </a:rPr>
                        <a:t>서버 구축</a:t>
                      </a:r>
                      <a:endParaRPr lang="ko-KR" altLang="en-US" sz="17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946883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분석 및 비교 알고리즘 개발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8179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서버 작동 테스트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78032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알고리즘 작동 테스팅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라즈베리파이</a:t>
                      </a:r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연동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38563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연동될 앱 개발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71428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알고리즘 보완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65401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앱과 서버 연동 및 보완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166204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부족한 타입의 데이터 추가 수집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알고리즘 작동 테스팅 및 보완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41159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연동 및 정상 작동 테스트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65331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01341"/>
                  </a:ext>
                </a:extLst>
              </a:tr>
              <a:tr h="3336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프로젝트 마무리</a:t>
                      </a:r>
                      <a:endParaRPr lang="ko-KR" altLang="en-US" sz="1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1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13474" y="-1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6842524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활용 계획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05317-0E3D-486A-A79E-8E087A8E68D7}"/>
              </a:ext>
            </a:extLst>
          </p:cNvPr>
          <p:cNvSpPr txBox="1"/>
          <p:nvPr/>
        </p:nvSpPr>
        <p:spPr>
          <a:xfrm>
            <a:off x="6503371" y="8201929"/>
            <a:ext cx="423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클라우드</a:t>
            </a:r>
            <a:r>
              <a:rPr lang="ko-KR" altLang="en-US" sz="2400" dirty="0">
                <a:solidFill>
                  <a:schemeClr val="bg1"/>
                </a:solidFill>
              </a:rPr>
              <a:t> 환경 구축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비용관련해서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상담중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êµ¬ê¸ í´ë¼ì°ë íë«í¼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26" y="3325568"/>
            <a:ext cx="4536639" cy="280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51" y="1477550"/>
            <a:ext cx="4660371" cy="283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1656" y="1873320"/>
            <a:ext cx="252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OpenPose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동영상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처리를 위한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GPU</a:t>
            </a:r>
            <a:r>
              <a:rPr lang="ko-KR" altLang="en-US" dirty="0">
                <a:solidFill>
                  <a:schemeClr val="bg1"/>
                </a:solidFill>
              </a:rPr>
              <a:t>서버가 필요</a:t>
            </a:r>
          </a:p>
        </p:txBody>
      </p:sp>
    </p:spTree>
    <p:extLst>
      <p:ext uri="{BB962C8B-B14F-4D97-AF65-F5344CB8AC3E}">
        <p14:creationId xmlns:p14="http://schemas.microsoft.com/office/powerpoint/2010/main" val="15605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2141933" cy="564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모니터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DC3F38BC-0B9D-4F7E-8ACD-0C29679DC8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17" y="2097742"/>
            <a:ext cx="3348317" cy="334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7730D2-2609-4F91-8EFA-C2455B841F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55" y="1627250"/>
            <a:ext cx="1402822" cy="140282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A84D3D1-D4E8-4155-880B-A88BEA1E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6020552" descr="EMB000046e47091">
            <a:extLst>
              <a:ext uri="{FF2B5EF4-FFF2-40B4-BE49-F238E27FC236}">
                <a16:creationId xmlns:a16="http://schemas.microsoft.com/office/drawing/2014/main" id="{D675D974-652E-49A0-ADB4-236D28CFE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36" y="1550893"/>
            <a:ext cx="3413477" cy="244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7E6080-AD37-40FD-BA01-3BA7F378E5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979" t="17169" r="23300" b="19752"/>
          <a:stretch/>
        </p:blipFill>
        <p:spPr>
          <a:xfrm>
            <a:off x="7388120" y="4176293"/>
            <a:ext cx="3554507" cy="17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2268570" cy="564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F5773-F0E4-46F3-B032-C3AF8342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8311656" descr="EMB00003b0c38ca">
            <a:extLst>
              <a:ext uri="{FF2B5EF4-FFF2-40B4-BE49-F238E27FC236}">
                <a16:creationId xmlns:a16="http://schemas.microsoft.com/office/drawing/2014/main" id="{5369D82E-EA83-48E4-BD3B-596F8D26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81" y="1384521"/>
            <a:ext cx="3396210" cy="48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B0A5B-25CD-4CF4-B955-149E7A09B5D2}"/>
              </a:ext>
            </a:extLst>
          </p:cNvPr>
          <p:cNvSpPr txBox="1"/>
          <p:nvPr/>
        </p:nvSpPr>
        <p:spPr>
          <a:xfrm>
            <a:off x="2974693" y="1678328"/>
            <a:ext cx="4398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bg1"/>
                </a:solidFill>
              </a:rPr>
              <a:t>한국방송미디어공학회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추계학술대회 참가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lvl="0" indent="-342900" fontAlgn="base">
              <a:buFont typeface="Wingdings" panose="05000000000000000000" pitchFamily="2" charset="2"/>
              <a:buChar char="§"/>
            </a:pP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논문 제출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요약문</a:t>
            </a:r>
            <a:r>
              <a:rPr lang="en-US" altLang="ko-KR" sz="2400" dirty="0">
                <a:solidFill>
                  <a:schemeClr val="bg1"/>
                </a:solidFill>
              </a:rPr>
              <a:t>): 11.1. 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최종 논문 제출</a:t>
            </a:r>
            <a:r>
              <a:rPr lang="en-US" altLang="ko-KR" sz="2400" dirty="0">
                <a:solidFill>
                  <a:schemeClr val="bg1"/>
                </a:solidFill>
              </a:rPr>
              <a:t>: 11.22.</a:t>
            </a:r>
            <a:endParaRPr lang="ko-KR" altLang="en-US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일자 </a:t>
            </a:r>
            <a:r>
              <a:rPr lang="en-US" altLang="ko-KR" sz="2400" dirty="0">
                <a:solidFill>
                  <a:schemeClr val="bg1"/>
                </a:solidFill>
              </a:rPr>
              <a:t>: 11.30.(</a:t>
            </a:r>
            <a:r>
              <a:rPr lang="ko-KR" altLang="en-US" sz="2400" dirty="0">
                <a:solidFill>
                  <a:schemeClr val="bg1"/>
                </a:solidFill>
              </a:rPr>
              <a:t>토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	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장소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서울 광운대학교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프로그램 등록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14C18619-D944-49B6-8B8A-510F718CC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/>
          <a:stretch/>
        </p:blipFill>
        <p:spPr>
          <a:xfrm>
            <a:off x="0" y="-17362"/>
            <a:ext cx="6088284" cy="6875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F509D5-BB0D-4093-AF12-3A0D9D6E2253}"/>
              </a:ext>
            </a:extLst>
          </p:cNvPr>
          <p:cNvSpPr/>
          <p:nvPr/>
        </p:nvSpPr>
        <p:spPr>
          <a:xfrm>
            <a:off x="6030411" y="0"/>
            <a:ext cx="616159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0983" y="1959254"/>
            <a:ext cx="4441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spc="-150" dirty="0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6400800" y="4535715"/>
            <a:ext cx="9289142" cy="2322285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5174343" y="5887358"/>
            <a:ext cx="3882571" cy="970642"/>
          </a:xfrm>
          <a:prstGeom prst="triangle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4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" y="-1"/>
            <a:ext cx="12191278" cy="6858001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0" y="0"/>
            <a:ext cx="12192000" cy="6850777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2267860" y="2032649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다이아몬드 36"/>
          <p:cNvSpPr/>
          <p:nvPr/>
        </p:nvSpPr>
        <p:spPr>
          <a:xfrm>
            <a:off x="3712031" y="3418803"/>
            <a:ext cx="2196244" cy="2196244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177877" y="2032649"/>
            <a:ext cx="3640415" cy="3582398"/>
            <a:chOff x="667658" y="1125026"/>
            <a:chExt cx="3640415" cy="3582398"/>
          </a:xfrm>
          <a:solidFill>
            <a:srgbClr val="21D4B6"/>
          </a:solidFill>
        </p:grpSpPr>
        <p:sp>
          <p:nvSpPr>
            <p:cNvPr id="40" name="다이아몬드 39"/>
            <p:cNvSpPr/>
            <p:nvPr/>
          </p:nvSpPr>
          <p:spPr>
            <a:xfrm>
              <a:off x="667658" y="1125026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2111829" y="2511180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087894" y="2032649"/>
            <a:ext cx="3640415" cy="3582398"/>
            <a:chOff x="667658" y="1125026"/>
            <a:chExt cx="3640415" cy="3582398"/>
          </a:xfrm>
          <a:solidFill>
            <a:srgbClr val="21D4B6"/>
          </a:solidFill>
        </p:grpSpPr>
        <p:sp>
          <p:nvSpPr>
            <p:cNvPr id="43" name="다이아몬드 42"/>
            <p:cNvSpPr/>
            <p:nvPr/>
          </p:nvSpPr>
          <p:spPr>
            <a:xfrm>
              <a:off x="667658" y="1125026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2111829" y="2511180"/>
              <a:ext cx="2196244" cy="2196244"/>
            </a:xfrm>
            <a:prstGeom prst="diamond">
              <a:avLst/>
            </a:prstGeom>
            <a:grpFill/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193742" y="4228893"/>
            <a:ext cx="315878" cy="873939"/>
            <a:chOff x="1603067" y="4419393"/>
            <a:chExt cx="315878" cy="873939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다이아몬드 50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rot="10800000">
            <a:off x="4663051" y="2590710"/>
            <a:ext cx="315878" cy="873939"/>
            <a:chOff x="1603067" y="4419393"/>
            <a:chExt cx="315878" cy="873939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다이아몬드 58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111821" y="4197451"/>
            <a:ext cx="315878" cy="873939"/>
            <a:chOff x="1603067" y="4419393"/>
            <a:chExt cx="315878" cy="873939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다이아몬드 61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rot="10800000">
            <a:off x="7573390" y="2590710"/>
            <a:ext cx="315878" cy="873939"/>
            <a:chOff x="1603067" y="4419393"/>
            <a:chExt cx="315878" cy="873939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다이아몬드 64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9186016" y="4228893"/>
            <a:ext cx="9553" cy="558061"/>
          </a:xfrm>
          <a:prstGeom prst="line">
            <a:avLst/>
          </a:prstGeom>
          <a:ln>
            <a:solidFill>
              <a:srgbClr val="21D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다이아몬드 67"/>
          <p:cNvSpPr/>
          <p:nvPr/>
        </p:nvSpPr>
        <p:spPr>
          <a:xfrm>
            <a:off x="9028077" y="4786954"/>
            <a:ext cx="315878" cy="315878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 rot="10800000">
            <a:off x="10472248" y="2590710"/>
            <a:ext cx="315878" cy="873939"/>
            <a:chOff x="1603067" y="4419393"/>
            <a:chExt cx="315878" cy="873939"/>
          </a:xfrm>
        </p:grpSpPr>
        <p:cxnSp>
          <p:nvCxnSpPr>
            <p:cNvPr id="70" name="직선 연결선 69"/>
            <p:cNvCxnSpPr/>
            <p:nvPr/>
          </p:nvCxnSpPr>
          <p:spPr>
            <a:xfrm flipH="1">
              <a:off x="1761006" y="4419393"/>
              <a:ext cx="9553" cy="558061"/>
            </a:xfrm>
            <a:prstGeom prst="line">
              <a:avLst/>
            </a:prstGeom>
            <a:ln>
              <a:solidFill>
                <a:srgbClr val="21D4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다이아몬드 70"/>
            <p:cNvSpPr/>
            <p:nvPr/>
          </p:nvSpPr>
          <p:spPr>
            <a:xfrm>
              <a:off x="1603067" y="4977454"/>
              <a:ext cx="315878" cy="315878"/>
            </a:xfrm>
            <a:prstGeom prst="diamond">
              <a:avLst/>
            </a:prstGeom>
            <a:solidFill>
              <a:srgbClr val="21D4B6"/>
            </a:solidFill>
            <a:ln>
              <a:solidFill>
                <a:srgbClr val="21D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61544" y="52823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17637" y="20565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95909" y="202884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82457" y="20565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8689" y="53063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614003" y="52823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sp>
        <p:nvSpPr>
          <p:cNvPr id="78" name="Freeform 24"/>
          <p:cNvSpPr>
            <a:spLocks noEditPoints="1"/>
          </p:cNvSpPr>
          <p:nvPr/>
        </p:nvSpPr>
        <p:spPr bwMode="auto">
          <a:xfrm>
            <a:off x="4461491" y="4115631"/>
            <a:ext cx="720000" cy="720000"/>
          </a:xfrm>
          <a:custGeom>
            <a:avLst/>
            <a:gdLst>
              <a:gd name="T0" fmla="*/ 1405 w 3965"/>
              <a:gd name="T1" fmla="*/ 1594 h 3854"/>
              <a:gd name="T2" fmla="*/ 1462 w 3965"/>
              <a:gd name="T3" fmla="*/ 1553 h 3854"/>
              <a:gd name="T4" fmla="*/ 461 w 3965"/>
              <a:gd name="T5" fmla="*/ 1661 h 3854"/>
              <a:gd name="T6" fmla="*/ 524 w 3965"/>
              <a:gd name="T7" fmla="*/ 1736 h 3854"/>
              <a:gd name="T8" fmla="*/ 411 w 3965"/>
              <a:gd name="T9" fmla="*/ 1639 h 3854"/>
              <a:gd name="T10" fmla="*/ 3901 w 3965"/>
              <a:gd name="T11" fmla="*/ 1248 h 3854"/>
              <a:gd name="T12" fmla="*/ 3893 w 3965"/>
              <a:gd name="T13" fmla="*/ 1815 h 3854"/>
              <a:gd name="T14" fmla="*/ 3924 w 3965"/>
              <a:gd name="T15" fmla="*/ 2196 h 3854"/>
              <a:gd name="T16" fmla="*/ 3942 w 3965"/>
              <a:gd name="T17" fmla="*/ 2713 h 3854"/>
              <a:gd name="T18" fmla="*/ 3722 w 3965"/>
              <a:gd name="T19" fmla="*/ 2832 h 3854"/>
              <a:gd name="T20" fmla="*/ 3511 w 3965"/>
              <a:gd name="T21" fmla="*/ 3610 h 3854"/>
              <a:gd name="T22" fmla="*/ 3780 w 3965"/>
              <a:gd name="T23" fmla="*/ 3730 h 3854"/>
              <a:gd name="T24" fmla="*/ 3025 w 3965"/>
              <a:gd name="T25" fmla="*/ 3730 h 3854"/>
              <a:gd name="T26" fmla="*/ 3312 w 3965"/>
              <a:gd name="T27" fmla="*/ 3610 h 3854"/>
              <a:gd name="T28" fmla="*/ 2976 w 3965"/>
              <a:gd name="T29" fmla="*/ 2891 h 3854"/>
              <a:gd name="T30" fmla="*/ 2828 w 3965"/>
              <a:gd name="T31" fmla="*/ 2950 h 3854"/>
              <a:gd name="T32" fmla="*/ 2804 w 3965"/>
              <a:gd name="T33" fmla="*/ 2852 h 3854"/>
              <a:gd name="T34" fmla="*/ 3039 w 3965"/>
              <a:gd name="T35" fmla="*/ 2757 h 3854"/>
              <a:gd name="T36" fmla="*/ 3519 w 3965"/>
              <a:gd name="T37" fmla="*/ 2685 h 3854"/>
              <a:gd name="T38" fmla="*/ 3779 w 3965"/>
              <a:gd name="T39" fmla="*/ 2729 h 3854"/>
              <a:gd name="T40" fmla="*/ 3854 w 3965"/>
              <a:gd name="T41" fmla="*/ 2490 h 3854"/>
              <a:gd name="T42" fmla="*/ 3797 w 3965"/>
              <a:gd name="T43" fmla="*/ 1988 h 3854"/>
              <a:gd name="T44" fmla="*/ 3789 w 3965"/>
              <a:gd name="T45" fmla="*/ 1554 h 3854"/>
              <a:gd name="T46" fmla="*/ 3824 w 3965"/>
              <a:gd name="T47" fmla="*/ 1006 h 3854"/>
              <a:gd name="T48" fmla="*/ 3420 w 3965"/>
              <a:gd name="T49" fmla="*/ 920 h 3854"/>
              <a:gd name="T50" fmla="*/ 3587 w 3965"/>
              <a:gd name="T51" fmla="*/ 1340 h 3854"/>
              <a:gd name="T52" fmla="*/ 3708 w 3965"/>
              <a:gd name="T53" fmla="*/ 2290 h 3854"/>
              <a:gd name="T54" fmla="*/ 3502 w 3965"/>
              <a:gd name="T55" fmla="*/ 2581 h 3854"/>
              <a:gd name="T56" fmla="*/ 3009 w 3965"/>
              <a:gd name="T57" fmla="*/ 2693 h 3854"/>
              <a:gd name="T58" fmla="*/ 2489 w 3965"/>
              <a:gd name="T59" fmla="*/ 3188 h 3854"/>
              <a:gd name="T60" fmla="*/ 2309 w 3965"/>
              <a:gd name="T61" fmla="*/ 3746 h 3854"/>
              <a:gd name="T62" fmla="*/ 2034 w 3965"/>
              <a:gd name="T63" fmla="*/ 3852 h 3854"/>
              <a:gd name="T64" fmla="*/ 1843 w 3965"/>
              <a:gd name="T65" fmla="*/ 3671 h 3854"/>
              <a:gd name="T66" fmla="*/ 796 w 3965"/>
              <a:gd name="T67" fmla="*/ 1742 h 3854"/>
              <a:gd name="T68" fmla="*/ 857 w 3965"/>
              <a:gd name="T69" fmla="*/ 1663 h 3854"/>
              <a:gd name="T70" fmla="*/ 1320 w 3965"/>
              <a:gd name="T71" fmla="*/ 1676 h 3854"/>
              <a:gd name="T72" fmla="*/ 1366 w 3965"/>
              <a:gd name="T73" fmla="*/ 1623 h 3854"/>
              <a:gd name="T74" fmla="*/ 1443 w 3965"/>
              <a:gd name="T75" fmla="*/ 1606 h 3854"/>
              <a:gd name="T76" fmla="*/ 1643 w 3965"/>
              <a:gd name="T77" fmla="*/ 1543 h 3854"/>
              <a:gd name="T78" fmla="*/ 1352 w 3965"/>
              <a:gd name="T79" fmla="*/ 1660 h 3854"/>
              <a:gd name="T80" fmla="*/ 1332 w 3965"/>
              <a:gd name="T81" fmla="*/ 1683 h 3854"/>
              <a:gd name="T82" fmla="*/ 858 w 3965"/>
              <a:gd name="T83" fmla="*/ 1676 h 3854"/>
              <a:gd name="T84" fmla="*/ 808 w 3965"/>
              <a:gd name="T85" fmla="*/ 1742 h 3854"/>
              <a:gd name="T86" fmla="*/ 1860 w 3965"/>
              <a:gd name="T87" fmla="*/ 3507 h 3854"/>
              <a:gd name="T88" fmla="*/ 2179 w 3965"/>
              <a:gd name="T89" fmla="*/ 2713 h 3854"/>
              <a:gd name="T90" fmla="*/ 2830 w 3965"/>
              <a:gd name="T91" fmla="*/ 2200 h 3854"/>
              <a:gd name="T92" fmla="*/ 2380 w 3965"/>
              <a:gd name="T93" fmla="*/ 1673 h 3854"/>
              <a:gd name="T94" fmla="*/ 1750 w 3965"/>
              <a:gd name="T95" fmla="*/ 1592 h 3854"/>
              <a:gd name="T96" fmla="*/ 1751 w 3965"/>
              <a:gd name="T97" fmla="*/ 1340 h 3854"/>
              <a:gd name="T98" fmla="*/ 2358 w 3965"/>
              <a:gd name="T99" fmla="*/ 1258 h 3854"/>
              <a:gd name="T100" fmla="*/ 2891 w 3965"/>
              <a:gd name="T101" fmla="*/ 959 h 3854"/>
              <a:gd name="T102" fmla="*/ 590 w 3965"/>
              <a:gd name="T103" fmla="*/ 576 h 3854"/>
              <a:gd name="T104" fmla="*/ 3116 w 3965"/>
              <a:gd name="T105" fmla="*/ 33 h 3854"/>
              <a:gd name="T106" fmla="*/ 3363 w 3965"/>
              <a:gd name="T107" fmla="*/ 406 h 3854"/>
              <a:gd name="T108" fmla="*/ 3116 w 3965"/>
              <a:gd name="T109" fmla="*/ 779 h 3854"/>
              <a:gd name="T110" fmla="*/ 2672 w 3965"/>
              <a:gd name="T111" fmla="*/ 691 h 3854"/>
              <a:gd name="T112" fmla="*/ 2584 w 3965"/>
              <a:gd name="T113" fmla="*/ 248 h 3854"/>
              <a:gd name="T114" fmla="*/ 2958 w 3965"/>
              <a:gd name="T115" fmla="*/ 0 h 3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5" h="3854">
                <a:moveTo>
                  <a:pt x="1458" y="1559"/>
                </a:moveTo>
                <a:lnTo>
                  <a:pt x="1460" y="1560"/>
                </a:lnTo>
                <a:lnTo>
                  <a:pt x="1458" y="1565"/>
                </a:lnTo>
                <a:lnTo>
                  <a:pt x="1453" y="1572"/>
                </a:lnTo>
                <a:lnTo>
                  <a:pt x="1444" y="1580"/>
                </a:lnTo>
                <a:lnTo>
                  <a:pt x="1434" y="1587"/>
                </a:lnTo>
                <a:lnTo>
                  <a:pt x="1424" y="1593"/>
                </a:lnTo>
                <a:lnTo>
                  <a:pt x="1414" y="1595"/>
                </a:lnTo>
                <a:lnTo>
                  <a:pt x="1405" y="1594"/>
                </a:lnTo>
                <a:lnTo>
                  <a:pt x="1406" y="1593"/>
                </a:lnTo>
                <a:lnTo>
                  <a:pt x="1413" y="1588"/>
                </a:lnTo>
                <a:lnTo>
                  <a:pt x="1421" y="1581"/>
                </a:lnTo>
                <a:lnTo>
                  <a:pt x="1432" y="1573"/>
                </a:lnTo>
                <a:lnTo>
                  <a:pt x="1442" y="1566"/>
                </a:lnTo>
                <a:lnTo>
                  <a:pt x="1450" y="1561"/>
                </a:lnTo>
                <a:lnTo>
                  <a:pt x="1458" y="1559"/>
                </a:lnTo>
                <a:close/>
                <a:moveTo>
                  <a:pt x="1462" y="1552"/>
                </a:moveTo>
                <a:lnTo>
                  <a:pt x="1462" y="1553"/>
                </a:lnTo>
                <a:lnTo>
                  <a:pt x="1460" y="1554"/>
                </a:lnTo>
                <a:lnTo>
                  <a:pt x="1462" y="1552"/>
                </a:lnTo>
                <a:close/>
                <a:moveTo>
                  <a:pt x="411" y="1335"/>
                </a:moveTo>
                <a:lnTo>
                  <a:pt x="464" y="1335"/>
                </a:lnTo>
                <a:lnTo>
                  <a:pt x="461" y="1650"/>
                </a:lnTo>
                <a:lnTo>
                  <a:pt x="461" y="1651"/>
                </a:lnTo>
                <a:lnTo>
                  <a:pt x="461" y="1654"/>
                </a:lnTo>
                <a:lnTo>
                  <a:pt x="461" y="1656"/>
                </a:lnTo>
                <a:lnTo>
                  <a:pt x="461" y="1661"/>
                </a:lnTo>
                <a:lnTo>
                  <a:pt x="462" y="1665"/>
                </a:lnTo>
                <a:lnTo>
                  <a:pt x="465" y="1668"/>
                </a:lnTo>
                <a:lnTo>
                  <a:pt x="473" y="1676"/>
                </a:lnTo>
                <a:lnTo>
                  <a:pt x="487" y="1680"/>
                </a:lnTo>
                <a:lnTo>
                  <a:pt x="504" y="1684"/>
                </a:lnTo>
                <a:lnTo>
                  <a:pt x="524" y="1684"/>
                </a:lnTo>
                <a:lnTo>
                  <a:pt x="633" y="1684"/>
                </a:lnTo>
                <a:lnTo>
                  <a:pt x="633" y="1736"/>
                </a:lnTo>
                <a:lnTo>
                  <a:pt x="524" y="1736"/>
                </a:lnTo>
                <a:lnTo>
                  <a:pt x="496" y="1735"/>
                </a:lnTo>
                <a:lnTo>
                  <a:pt x="472" y="1730"/>
                </a:lnTo>
                <a:lnTo>
                  <a:pt x="453" y="1723"/>
                </a:lnTo>
                <a:lnTo>
                  <a:pt x="436" y="1712"/>
                </a:lnTo>
                <a:lnTo>
                  <a:pt x="423" y="1699"/>
                </a:lnTo>
                <a:lnTo>
                  <a:pt x="414" y="1682"/>
                </a:lnTo>
                <a:lnTo>
                  <a:pt x="410" y="1665"/>
                </a:lnTo>
                <a:lnTo>
                  <a:pt x="409" y="1650"/>
                </a:lnTo>
                <a:lnTo>
                  <a:pt x="411" y="1639"/>
                </a:lnTo>
                <a:lnTo>
                  <a:pt x="411" y="1335"/>
                </a:lnTo>
                <a:close/>
                <a:moveTo>
                  <a:pt x="3854" y="997"/>
                </a:moveTo>
                <a:lnTo>
                  <a:pt x="3871" y="1001"/>
                </a:lnTo>
                <a:lnTo>
                  <a:pt x="3885" y="1008"/>
                </a:lnTo>
                <a:lnTo>
                  <a:pt x="3896" y="1021"/>
                </a:lnTo>
                <a:lnTo>
                  <a:pt x="3903" y="1035"/>
                </a:lnTo>
                <a:lnTo>
                  <a:pt x="3906" y="1051"/>
                </a:lnTo>
                <a:lnTo>
                  <a:pt x="3903" y="1154"/>
                </a:lnTo>
                <a:lnTo>
                  <a:pt x="3901" y="1248"/>
                </a:lnTo>
                <a:lnTo>
                  <a:pt x="3898" y="1334"/>
                </a:lnTo>
                <a:lnTo>
                  <a:pt x="3896" y="1414"/>
                </a:lnTo>
                <a:lnTo>
                  <a:pt x="3895" y="1486"/>
                </a:lnTo>
                <a:lnTo>
                  <a:pt x="3893" y="1553"/>
                </a:lnTo>
                <a:lnTo>
                  <a:pt x="3893" y="1614"/>
                </a:lnTo>
                <a:lnTo>
                  <a:pt x="3892" y="1669"/>
                </a:lnTo>
                <a:lnTo>
                  <a:pt x="3892" y="1722"/>
                </a:lnTo>
                <a:lnTo>
                  <a:pt x="3893" y="1770"/>
                </a:lnTo>
                <a:lnTo>
                  <a:pt x="3893" y="1815"/>
                </a:lnTo>
                <a:lnTo>
                  <a:pt x="3895" y="1859"/>
                </a:lnTo>
                <a:lnTo>
                  <a:pt x="3897" y="1900"/>
                </a:lnTo>
                <a:lnTo>
                  <a:pt x="3899" y="1940"/>
                </a:lnTo>
                <a:lnTo>
                  <a:pt x="3902" y="1981"/>
                </a:lnTo>
                <a:lnTo>
                  <a:pt x="3906" y="2021"/>
                </a:lnTo>
                <a:lnTo>
                  <a:pt x="3909" y="2062"/>
                </a:lnTo>
                <a:lnTo>
                  <a:pt x="3913" y="2104"/>
                </a:lnTo>
                <a:lnTo>
                  <a:pt x="3918" y="2148"/>
                </a:lnTo>
                <a:lnTo>
                  <a:pt x="3924" y="2196"/>
                </a:lnTo>
                <a:lnTo>
                  <a:pt x="3930" y="2245"/>
                </a:lnTo>
                <a:lnTo>
                  <a:pt x="3936" y="2299"/>
                </a:lnTo>
                <a:lnTo>
                  <a:pt x="3943" y="2357"/>
                </a:lnTo>
                <a:lnTo>
                  <a:pt x="3959" y="2476"/>
                </a:lnTo>
                <a:lnTo>
                  <a:pt x="3964" y="2533"/>
                </a:lnTo>
                <a:lnTo>
                  <a:pt x="3965" y="2586"/>
                </a:lnTo>
                <a:lnTo>
                  <a:pt x="3961" y="2633"/>
                </a:lnTo>
                <a:lnTo>
                  <a:pt x="3954" y="2676"/>
                </a:lnTo>
                <a:lnTo>
                  <a:pt x="3942" y="2713"/>
                </a:lnTo>
                <a:lnTo>
                  <a:pt x="3926" y="2746"/>
                </a:lnTo>
                <a:lnTo>
                  <a:pt x="3906" y="2774"/>
                </a:lnTo>
                <a:lnTo>
                  <a:pt x="3881" y="2797"/>
                </a:lnTo>
                <a:lnTo>
                  <a:pt x="3854" y="2814"/>
                </a:lnTo>
                <a:lnTo>
                  <a:pt x="3828" y="2825"/>
                </a:lnTo>
                <a:lnTo>
                  <a:pt x="3800" y="2832"/>
                </a:lnTo>
                <a:lnTo>
                  <a:pt x="3772" y="2835"/>
                </a:lnTo>
                <a:lnTo>
                  <a:pt x="3746" y="2835"/>
                </a:lnTo>
                <a:lnTo>
                  <a:pt x="3722" y="2832"/>
                </a:lnTo>
                <a:lnTo>
                  <a:pt x="3700" y="2827"/>
                </a:lnTo>
                <a:lnTo>
                  <a:pt x="3680" y="2824"/>
                </a:lnTo>
                <a:lnTo>
                  <a:pt x="3666" y="2819"/>
                </a:lnTo>
                <a:lnTo>
                  <a:pt x="3656" y="2815"/>
                </a:lnTo>
                <a:lnTo>
                  <a:pt x="3652" y="2814"/>
                </a:lnTo>
                <a:lnTo>
                  <a:pt x="3606" y="2802"/>
                </a:lnTo>
                <a:lnTo>
                  <a:pt x="3559" y="2793"/>
                </a:lnTo>
                <a:lnTo>
                  <a:pt x="3511" y="2790"/>
                </a:lnTo>
                <a:lnTo>
                  <a:pt x="3511" y="3610"/>
                </a:lnTo>
                <a:lnTo>
                  <a:pt x="3711" y="3610"/>
                </a:lnTo>
                <a:lnTo>
                  <a:pt x="3732" y="3612"/>
                </a:lnTo>
                <a:lnTo>
                  <a:pt x="3751" y="3621"/>
                </a:lnTo>
                <a:lnTo>
                  <a:pt x="3767" y="3633"/>
                </a:lnTo>
                <a:lnTo>
                  <a:pt x="3780" y="3649"/>
                </a:lnTo>
                <a:lnTo>
                  <a:pt x="3787" y="3668"/>
                </a:lnTo>
                <a:lnTo>
                  <a:pt x="3791" y="3690"/>
                </a:lnTo>
                <a:lnTo>
                  <a:pt x="3787" y="3711"/>
                </a:lnTo>
                <a:lnTo>
                  <a:pt x="3780" y="3730"/>
                </a:lnTo>
                <a:lnTo>
                  <a:pt x="3767" y="3746"/>
                </a:lnTo>
                <a:lnTo>
                  <a:pt x="3751" y="3758"/>
                </a:lnTo>
                <a:lnTo>
                  <a:pt x="3732" y="3767"/>
                </a:lnTo>
                <a:lnTo>
                  <a:pt x="3711" y="3769"/>
                </a:lnTo>
                <a:lnTo>
                  <a:pt x="3094" y="3769"/>
                </a:lnTo>
                <a:lnTo>
                  <a:pt x="3073" y="3767"/>
                </a:lnTo>
                <a:lnTo>
                  <a:pt x="3054" y="3758"/>
                </a:lnTo>
                <a:lnTo>
                  <a:pt x="3038" y="3746"/>
                </a:lnTo>
                <a:lnTo>
                  <a:pt x="3025" y="3730"/>
                </a:lnTo>
                <a:lnTo>
                  <a:pt x="3017" y="3711"/>
                </a:lnTo>
                <a:lnTo>
                  <a:pt x="3015" y="3690"/>
                </a:lnTo>
                <a:lnTo>
                  <a:pt x="3017" y="3668"/>
                </a:lnTo>
                <a:lnTo>
                  <a:pt x="3025" y="3649"/>
                </a:lnTo>
                <a:lnTo>
                  <a:pt x="3038" y="3633"/>
                </a:lnTo>
                <a:lnTo>
                  <a:pt x="3054" y="3621"/>
                </a:lnTo>
                <a:lnTo>
                  <a:pt x="3073" y="3612"/>
                </a:lnTo>
                <a:lnTo>
                  <a:pt x="3094" y="3610"/>
                </a:lnTo>
                <a:lnTo>
                  <a:pt x="3312" y="3610"/>
                </a:lnTo>
                <a:lnTo>
                  <a:pt x="3312" y="2798"/>
                </a:lnTo>
                <a:lnTo>
                  <a:pt x="3263" y="2807"/>
                </a:lnTo>
                <a:lnTo>
                  <a:pt x="3217" y="2817"/>
                </a:lnTo>
                <a:lnTo>
                  <a:pt x="3171" y="2827"/>
                </a:lnTo>
                <a:lnTo>
                  <a:pt x="3127" y="2840"/>
                </a:lnTo>
                <a:lnTo>
                  <a:pt x="3085" y="2852"/>
                </a:lnTo>
                <a:lnTo>
                  <a:pt x="3045" y="2865"/>
                </a:lnTo>
                <a:lnTo>
                  <a:pt x="3009" y="2877"/>
                </a:lnTo>
                <a:lnTo>
                  <a:pt x="2976" y="2891"/>
                </a:lnTo>
                <a:lnTo>
                  <a:pt x="2946" y="2903"/>
                </a:lnTo>
                <a:lnTo>
                  <a:pt x="2919" y="2914"/>
                </a:lnTo>
                <a:lnTo>
                  <a:pt x="2896" y="2923"/>
                </a:lnTo>
                <a:lnTo>
                  <a:pt x="2877" y="2932"/>
                </a:lnTo>
                <a:lnTo>
                  <a:pt x="2864" y="2938"/>
                </a:lnTo>
                <a:lnTo>
                  <a:pt x="2856" y="2943"/>
                </a:lnTo>
                <a:lnTo>
                  <a:pt x="2852" y="2944"/>
                </a:lnTo>
                <a:lnTo>
                  <a:pt x="2840" y="2949"/>
                </a:lnTo>
                <a:lnTo>
                  <a:pt x="2828" y="2950"/>
                </a:lnTo>
                <a:lnTo>
                  <a:pt x="2814" y="2948"/>
                </a:lnTo>
                <a:lnTo>
                  <a:pt x="2802" y="2943"/>
                </a:lnTo>
                <a:lnTo>
                  <a:pt x="2790" y="2934"/>
                </a:lnTo>
                <a:lnTo>
                  <a:pt x="2781" y="2922"/>
                </a:lnTo>
                <a:lnTo>
                  <a:pt x="2776" y="2906"/>
                </a:lnTo>
                <a:lnTo>
                  <a:pt x="2776" y="2889"/>
                </a:lnTo>
                <a:lnTo>
                  <a:pt x="2781" y="2875"/>
                </a:lnTo>
                <a:lnTo>
                  <a:pt x="2791" y="2862"/>
                </a:lnTo>
                <a:lnTo>
                  <a:pt x="2804" y="2852"/>
                </a:lnTo>
                <a:lnTo>
                  <a:pt x="2811" y="2848"/>
                </a:lnTo>
                <a:lnTo>
                  <a:pt x="2821" y="2843"/>
                </a:lnTo>
                <a:lnTo>
                  <a:pt x="2840" y="2835"/>
                </a:lnTo>
                <a:lnTo>
                  <a:pt x="2862" y="2825"/>
                </a:lnTo>
                <a:lnTo>
                  <a:pt x="2890" y="2813"/>
                </a:lnTo>
                <a:lnTo>
                  <a:pt x="2921" y="2800"/>
                </a:lnTo>
                <a:lnTo>
                  <a:pt x="2957" y="2786"/>
                </a:lnTo>
                <a:lnTo>
                  <a:pt x="2997" y="2772"/>
                </a:lnTo>
                <a:lnTo>
                  <a:pt x="3039" y="2757"/>
                </a:lnTo>
                <a:lnTo>
                  <a:pt x="3085" y="2742"/>
                </a:lnTo>
                <a:lnTo>
                  <a:pt x="3134" y="2729"/>
                </a:lnTo>
                <a:lnTo>
                  <a:pt x="3184" y="2717"/>
                </a:lnTo>
                <a:lnTo>
                  <a:pt x="3238" y="2706"/>
                </a:lnTo>
                <a:lnTo>
                  <a:pt x="3292" y="2696"/>
                </a:lnTo>
                <a:lnTo>
                  <a:pt x="3347" y="2689"/>
                </a:lnTo>
                <a:lnTo>
                  <a:pt x="3404" y="2685"/>
                </a:lnTo>
                <a:lnTo>
                  <a:pt x="3461" y="2684"/>
                </a:lnTo>
                <a:lnTo>
                  <a:pt x="3519" y="2685"/>
                </a:lnTo>
                <a:lnTo>
                  <a:pt x="3575" y="2691"/>
                </a:lnTo>
                <a:lnTo>
                  <a:pt x="3632" y="2701"/>
                </a:lnTo>
                <a:lnTo>
                  <a:pt x="3687" y="2716"/>
                </a:lnTo>
                <a:lnTo>
                  <a:pt x="3693" y="2718"/>
                </a:lnTo>
                <a:lnTo>
                  <a:pt x="3704" y="2722"/>
                </a:lnTo>
                <a:lnTo>
                  <a:pt x="3718" y="2725"/>
                </a:lnTo>
                <a:lnTo>
                  <a:pt x="3738" y="2729"/>
                </a:lnTo>
                <a:lnTo>
                  <a:pt x="3757" y="2730"/>
                </a:lnTo>
                <a:lnTo>
                  <a:pt x="3779" y="2729"/>
                </a:lnTo>
                <a:lnTo>
                  <a:pt x="3800" y="2724"/>
                </a:lnTo>
                <a:lnTo>
                  <a:pt x="3818" y="2714"/>
                </a:lnTo>
                <a:lnTo>
                  <a:pt x="3833" y="2697"/>
                </a:lnTo>
                <a:lnTo>
                  <a:pt x="3845" y="2677"/>
                </a:lnTo>
                <a:lnTo>
                  <a:pt x="3853" y="2649"/>
                </a:lnTo>
                <a:lnTo>
                  <a:pt x="3859" y="2616"/>
                </a:lnTo>
                <a:lnTo>
                  <a:pt x="3860" y="2578"/>
                </a:lnTo>
                <a:lnTo>
                  <a:pt x="3859" y="2537"/>
                </a:lnTo>
                <a:lnTo>
                  <a:pt x="3854" y="2490"/>
                </a:lnTo>
                <a:lnTo>
                  <a:pt x="3840" y="2371"/>
                </a:lnTo>
                <a:lnTo>
                  <a:pt x="3833" y="2311"/>
                </a:lnTo>
                <a:lnTo>
                  <a:pt x="3825" y="2256"/>
                </a:lnTo>
                <a:lnTo>
                  <a:pt x="3819" y="2205"/>
                </a:lnTo>
                <a:lnTo>
                  <a:pt x="3814" y="2158"/>
                </a:lnTo>
                <a:lnTo>
                  <a:pt x="3809" y="2113"/>
                </a:lnTo>
                <a:lnTo>
                  <a:pt x="3805" y="2070"/>
                </a:lnTo>
                <a:lnTo>
                  <a:pt x="3801" y="2028"/>
                </a:lnTo>
                <a:lnTo>
                  <a:pt x="3797" y="1988"/>
                </a:lnTo>
                <a:lnTo>
                  <a:pt x="3795" y="1948"/>
                </a:lnTo>
                <a:lnTo>
                  <a:pt x="3792" y="1906"/>
                </a:lnTo>
                <a:lnTo>
                  <a:pt x="3790" y="1864"/>
                </a:lnTo>
                <a:lnTo>
                  <a:pt x="3789" y="1820"/>
                </a:lnTo>
                <a:lnTo>
                  <a:pt x="3789" y="1775"/>
                </a:lnTo>
                <a:lnTo>
                  <a:pt x="3787" y="1725"/>
                </a:lnTo>
                <a:lnTo>
                  <a:pt x="3787" y="1673"/>
                </a:lnTo>
                <a:lnTo>
                  <a:pt x="3789" y="1616"/>
                </a:lnTo>
                <a:lnTo>
                  <a:pt x="3789" y="1554"/>
                </a:lnTo>
                <a:lnTo>
                  <a:pt x="3790" y="1487"/>
                </a:lnTo>
                <a:lnTo>
                  <a:pt x="3791" y="1414"/>
                </a:lnTo>
                <a:lnTo>
                  <a:pt x="3794" y="1334"/>
                </a:lnTo>
                <a:lnTo>
                  <a:pt x="3796" y="1248"/>
                </a:lnTo>
                <a:lnTo>
                  <a:pt x="3798" y="1152"/>
                </a:lnTo>
                <a:lnTo>
                  <a:pt x="3801" y="1049"/>
                </a:lnTo>
                <a:lnTo>
                  <a:pt x="3805" y="1031"/>
                </a:lnTo>
                <a:lnTo>
                  <a:pt x="3812" y="1018"/>
                </a:lnTo>
                <a:lnTo>
                  <a:pt x="3824" y="1006"/>
                </a:lnTo>
                <a:lnTo>
                  <a:pt x="3839" y="1000"/>
                </a:lnTo>
                <a:lnTo>
                  <a:pt x="3854" y="997"/>
                </a:lnTo>
                <a:close/>
                <a:moveTo>
                  <a:pt x="3185" y="846"/>
                </a:moveTo>
                <a:lnTo>
                  <a:pt x="3227" y="849"/>
                </a:lnTo>
                <a:lnTo>
                  <a:pt x="3268" y="855"/>
                </a:lnTo>
                <a:lnTo>
                  <a:pt x="3308" y="866"/>
                </a:lnTo>
                <a:lnTo>
                  <a:pt x="3347" y="880"/>
                </a:lnTo>
                <a:lnTo>
                  <a:pt x="3385" y="898"/>
                </a:lnTo>
                <a:lnTo>
                  <a:pt x="3420" y="920"/>
                </a:lnTo>
                <a:lnTo>
                  <a:pt x="3453" y="944"/>
                </a:lnTo>
                <a:lnTo>
                  <a:pt x="3483" y="973"/>
                </a:lnTo>
                <a:lnTo>
                  <a:pt x="3509" y="1006"/>
                </a:lnTo>
                <a:lnTo>
                  <a:pt x="3532" y="1042"/>
                </a:lnTo>
                <a:lnTo>
                  <a:pt x="3551" y="1084"/>
                </a:lnTo>
                <a:lnTo>
                  <a:pt x="3566" y="1127"/>
                </a:lnTo>
                <a:lnTo>
                  <a:pt x="3576" y="1175"/>
                </a:lnTo>
                <a:lnTo>
                  <a:pt x="3579" y="1226"/>
                </a:lnTo>
                <a:lnTo>
                  <a:pt x="3587" y="1340"/>
                </a:lnTo>
                <a:lnTo>
                  <a:pt x="3599" y="1452"/>
                </a:lnTo>
                <a:lnTo>
                  <a:pt x="3616" y="1565"/>
                </a:lnTo>
                <a:lnTo>
                  <a:pt x="3634" y="1677"/>
                </a:lnTo>
                <a:lnTo>
                  <a:pt x="3655" y="1789"/>
                </a:lnTo>
                <a:lnTo>
                  <a:pt x="3674" y="1900"/>
                </a:lnTo>
                <a:lnTo>
                  <a:pt x="3691" y="2013"/>
                </a:lnTo>
                <a:lnTo>
                  <a:pt x="3704" y="2126"/>
                </a:lnTo>
                <a:lnTo>
                  <a:pt x="3710" y="2241"/>
                </a:lnTo>
                <a:lnTo>
                  <a:pt x="3708" y="2290"/>
                </a:lnTo>
                <a:lnTo>
                  <a:pt x="3701" y="2338"/>
                </a:lnTo>
                <a:lnTo>
                  <a:pt x="3690" y="2380"/>
                </a:lnTo>
                <a:lnTo>
                  <a:pt x="3673" y="2420"/>
                </a:lnTo>
                <a:lnTo>
                  <a:pt x="3654" y="2456"/>
                </a:lnTo>
                <a:lnTo>
                  <a:pt x="3629" y="2488"/>
                </a:lnTo>
                <a:lnTo>
                  <a:pt x="3601" y="2516"/>
                </a:lnTo>
                <a:lnTo>
                  <a:pt x="3571" y="2542"/>
                </a:lnTo>
                <a:lnTo>
                  <a:pt x="3537" y="2563"/>
                </a:lnTo>
                <a:lnTo>
                  <a:pt x="3502" y="2581"/>
                </a:lnTo>
                <a:lnTo>
                  <a:pt x="3464" y="2594"/>
                </a:lnTo>
                <a:lnTo>
                  <a:pt x="3425" y="2605"/>
                </a:lnTo>
                <a:lnTo>
                  <a:pt x="3386" y="2611"/>
                </a:lnTo>
                <a:lnTo>
                  <a:pt x="3345" y="2615"/>
                </a:lnTo>
                <a:lnTo>
                  <a:pt x="3304" y="2614"/>
                </a:lnTo>
                <a:lnTo>
                  <a:pt x="3263" y="2609"/>
                </a:lnTo>
                <a:lnTo>
                  <a:pt x="3174" y="2632"/>
                </a:lnTo>
                <a:lnTo>
                  <a:pt x="3089" y="2660"/>
                </a:lnTo>
                <a:lnTo>
                  <a:pt x="3009" y="2693"/>
                </a:lnTo>
                <a:lnTo>
                  <a:pt x="2932" y="2730"/>
                </a:lnTo>
                <a:lnTo>
                  <a:pt x="2862" y="2772"/>
                </a:lnTo>
                <a:lnTo>
                  <a:pt x="2793" y="2818"/>
                </a:lnTo>
                <a:lnTo>
                  <a:pt x="2731" y="2869"/>
                </a:lnTo>
                <a:lnTo>
                  <a:pt x="2674" y="2925"/>
                </a:lnTo>
                <a:lnTo>
                  <a:pt x="2621" y="2984"/>
                </a:lnTo>
                <a:lnTo>
                  <a:pt x="2572" y="3047"/>
                </a:lnTo>
                <a:lnTo>
                  <a:pt x="2528" y="3115"/>
                </a:lnTo>
                <a:lnTo>
                  <a:pt x="2489" y="3188"/>
                </a:lnTo>
                <a:lnTo>
                  <a:pt x="2455" y="3264"/>
                </a:lnTo>
                <a:lnTo>
                  <a:pt x="2426" y="3344"/>
                </a:lnTo>
                <a:lnTo>
                  <a:pt x="2402" y="3428"/>
                </a:lnTo>
                <a:lnTo>
                  <a:pt x="2381" y="3515"/>
                </a:lnTo>
                <a:lnTo>
                  <a:pt x="2366" y="3606"/>
                </a:lnTo>
                <a:lnTo>
                  <a:pt x="2359" y="3647"/>
                </a:lnTo>
                <a:lnTo>
                  <a:pt x="2346" y="3683"/>
                </a:lnTo>
                <a:lnTo>
                  <a:pt x="2329" y="3716"/>
                </a:lnTo>
                <a:lnTo>
                  <a:pt x="2309" y="3746"/>
                </a:lnTo>
                <a:lnTo>
                  <a:pt x="2285" y="3772"/>
                </a:lnTo>
                <a:lnTo>
                  <a:pt x="2258" y="3794"/>
                </a:lnTo>
                <a:lnTo>
                  <a:pt x="2229" y="3813"/>
                </a:lnTo>
                <a:lnTo>
                  <a:pt x="2199" y="3829"/>
                </a:lnTo>
                <a:lnTo>
                  <a:pt x="2167" y="3840"/>
                </a:lnTo>
                <a:lnTo>
                  <a:pt x="2134" y="3848"/>
                </a:lnTo>
                <a:lnTo>
                  <a:pt x="2100" y="3853"/>
                </a:lnTo>
                <a:lnTo>
                  <a:pt x="2067" y="3854"/>
                </a:lnTo>
                <a:lnTo>
                  <a:pt x="2034" y="3852"/>
                </a:lnTo>
                <a:lnTo>
                  <a:pt x="2003" y="3846"/>
                </a:lnTo>
                <a:lnTo>
                  <a:pt x="1972" y="3837"/>
                </a:lnTo>
                <a:lnTo>
                  <a:pt x="1944" y="3824"/>
                </a:lnTo>
                <a:lnTo>
                  <a:pt x="1919" y="3807"/>
                </a:lnTo>
                <a:lnTo>
                  <a:pt x="1896" y="3787"/>
                </a:lnTo>
                <a:lnTo>
                  <a:pt x="1876" y="3763"/>
                </a:lnTo>
                <a:lnTo>
                  <a:pt x="1860" y="3736"/>
                </a:lnTo>
                <a:lnTo>
                  <a:pt x="1849" y="3705"/>
                </a:lnTo>
                <a:lnTo>
                  <a:pt x="1843" y="3671"/>
                </a:lnTo>
                <a:lnTo>
                  <a:pt x="1843" y="3843"/>
                </a:lnTo>
                <a:lnTo>
                  <a:pt x="218" y="3843"/>
                </a:lnTo>
                <a:lnTo>
                  <a:pt x="218" y="2109"/>
                </a:lnTo>
                <a:lnTo>
                  <a:pt x="0" y="2109"/>
                </a:lnTo>
                <a:lnTo>
                  <a:pt x="0" y="1949"/>
                </a:lnTo>
                <a:lnTo>
                  <a:pt x="0" y="1753"/>
                </a:lnTo>
                <a:lnTo>
                  <a:pt x="794" y="1753"/>
                </a:lnTo>
                <a:lnTo>
                  <a:pt x="794" y="1748"/>
                </a:lnTo>
                <a:lnTo>
                  <a:pt x="796" y="1742"/>
                </a:lnTo>
                <a:lnTo>
                  <a:pt x="796" y="1735"/>
                </a:lnTo>
                <a:lnTo>
                  <a:pt x="796" y="1729"/>
                </a:lnTo>
                <a:lnTo>
                  <a:pt x="796" y="1723"/>
                </a:lnTo>
                <a:lnTo>
                  <a:pt x="798" y="1705"/>
                </a:lnTo>
                <a:lnTo>
                  <a:pt x="803" y="1690"/>
                </a:lnTo>
                <a:lnTo>
                  <a:pt x="812" y="1678"/>
                </a:lnTo>
                <a:lnTo>
                  <a:pt x="824" y="1671"/>
                </a:lnTo>
                <a:lnTo>
                  <a:pt x="843" y="1665"/>
                </a:lnTo>
                <a:lnTo>
                  <a:pt x="857" y="1663"/>
                </a:lnTo>
                <a:lnTo>
                  <a:pt x="872" y="1662"/>
                </a:lnTo>
                <a:lnTo>
                  <a:pt x="872" y="1631"/>
                </a:lnTo>
                <a:lnTo>
                  <a:pt x="1295" y="1631"/>
                </a:lnTo>
                <a:lnTo>
                  <a:pt x="1295" y="1690"/>
                </a:lnTo>
                <a:lnTo>
                  <a:pt x="1304" y="1689"/>
                </a:lnTo>
                <a:lnTo>
                  <a:pt x="1313" y="1686"/>
                </a:lnTo>
                <a:lnTo>
                  <a:pt x="1319" y="1682"/>
                </a:lnTo>
                <a:lnTo>
                  <a:pt x="1320" y="1679"/>
                </a:lnTo>
                <a:lnTo>
                  <a:pt x="1320" y="1676"/>
                </a:lnTo>
                <a:lnTo>
                  <a:pt x="1321" y="1672"/>
                </a:lnTo>
                <a:lnTo>
                  <a:pt x="1321" y="1668"/>
                </a:lnTo>
                <a:lnTo>
                  <a:pt x="1321" y="1659"/>
                </a:lnTo>
                <a:lnTo>
                  <a:pt x="1323" y="1649"/>
                </a:lnTo>
                <a:lnTo>
                  <a:pt x="1327" y="1640"/>
                </a:lnTo>
                <a:lnTo>
                  <a:pt x="1338" y="1631"/>
                </a:lnTo>
                <a:lnTo>
                  <a:pt x="1352" y="1624"/>
                </a:lnTo>
                <a:lnTo>
                  <a:pt x="1364" y="1622"/>
                </a:lnTo>
                <a:lnTo>
                  <a:pt x="1366" y="1623"/>
                </a:lnTo>
                <a:lnTo>
                  <a:pt x="1368" y="1624"/>
                </a:lnTo>
                <a:lnTo>
                  <a:pt x="1372" y="1618"/>
                </a:lnTo>
                <a:lnTo>
                  <a:pt x="1376" y="1612"/>
                </a:lnTo>
                <a:lnTo>
                  <a:pt x="1386" y="1614"/>
                </a:lnTo>
                <a:lnTo>
                  <a:pt x="1397" y="1615"/>
                </a:lnTo>
                <a:lnTo>
                  <a:pt x="1408" y="1615"/>
                </a:lnTo>
                <a:lnTo>
                  <a:pt x="1420" y="1614"/>
                </a:lnTo>
                <a:lnTo>
                  <a:pt x="1432" y="1611"/>
                </a:lnTo>
                <a:lnTo>
                  <a:pt x="1443" y="1606"/>
                </a:lnTo>
                <a:lnTo>
                  <a:pt x="1453" y="1598"/>
                </a:lnTo>
                <a:lnTo>
                  <a:pt x="1459" y="1587"/>
                </a:lnTo>
                <a:lnTo>
                  <a:pt x="1464" y="1571"/>
                </a:lnTo>
                <a:lnTo>
                  <a:pt x="1462" y="1552"/>
                </a:lnTo>
                <a:lnTo>
                  <a:pt x="1495" y="1542"/>
                </a:lnTo>
                <a:lnTo>
                  <a:pt x="1529" y="1536"/>
                </a:lnTo>
                <a:lnTo>
                  <a:pt x="1566" y="1533"/>
                </a:lnTo>
                <a:lnTo>
                  <a:pt x="1606" y="1536"/>
                </a:lnTo>
                <a:lnTo>
                  <a:pt x="1643" y="1543"/>
                </a:lnTo>
                <a:lnTo>
                  <a:pt x="1677" y="1554"/>
                </a:lnTo>
                <a:lnTo>
                  <a:pt x="1707" y="1570"/>
                </a:lnTo>
                <a:lnTo>
                  <a:pt x="1734" y="1588"/>
                </a:lnTo>
                <a:lnTo>
                  <a:pt x="1754" y="1609"/>
                </a:lnTo>
                <a:lnTo>
                  <a:pt x="1771" y="1633"/>
                </a:lnTo>
                <a:lnTo>
                  <a:pt x="1781" y="1659"/>
                </a:lnTo>
                <a:lnTo>
                  <a:pt x="1785" y="1685"/>
                </a:lnTo>
                <a:lnTo>
                  <a:pt x="1348" y="1685"/>
                </a:lnTo>
                <a:lnTo>
                  <a:pt x="1352" y="1660"/>
                </a:lnTo>
                <a:lnTo>
                  <a:pt x="1361" y="1637"/>
                </a:lnTo>
                <a:lnTo>
                  <a:pt x="1353" y="1638"/>
                </a:lnTo>
                <a:lnTo>
                  <a:pt x="1344" y="1643"/>
                </a:lnTo>
                <a:lnTo>
                  <a:pt x="1337" y="1648"/>
                </a:lnTo>
                <a:lnTo>
                  <a:pt x="1335" y="1654"/>
                </a:lnTo>
                <a:lnTo>
                  <a:pt x="1333" y="1661"/>
                </a:lnTo>
                <a:lnTo>
                  <a:pt x="1333" y="1668"/>
                </a:lnTo>
                <a:lnTo>
                  <a:pt x="1333" y="1676"/>
                </a:lnTo>
                <a:lnTo>
                  <a:pt x="1332" y="1683"/>
                </a:lnTo>
                <a:lnTo>
                  <a:pt x="1329" y="1689"/>
                </a:lnTo>
                <a:lnTo>
                  <a:pt x="1319" y="1699"/>
                </a:lnTo>
                <a:lnTo>
                  <a:pt x="1305" y="1702"/>
                </a:lnTo>
                <a:lnTo>
                  <a:pt x="1291" y="1703"/>
                </a:lnTo>
                <a:lnTo>
                  <a:pt x="1275" y="1703"/>
                </a:lnTo>
                <a:lnTo>
                  <a:pt x="1258" y="1700"/>
                </a:lnTo>
                <a:lnTo>
                  <a:pt x="872" y="1700"/>
                </a:lnTo>
                <a:lnTo>
                  <a:pt x="872" y="1676"/>
                </a:lnTo>
                <a:lnTo>
                  <a:pt x="858" y="1676"/>
                </a:lnTo>
                <a:lnTo>
                  <a:pt x="846" y="1677"/>
                </a:lnTo>
                <a:lnTo>
                  <a:pt x="831" y="1682"/>
                </a:lnTo>
                <a:lnTo>
                  <a:pt x="820" y="1686"/>
                </a:lnTo>
                <a:lnTo>
                  <a:pt x="814" y="1695"/>
                </a:lnTo>
                <a:lnTo>
                  <a:pt x="810" y="1707"/>
                </a:lnTo>
                <a:lnTo>
                  <a:pt x="809" y="1723"/>
                </a:lnTo>
                <a:lnTo>
                  <a:pt x="809" y="1730"/>
                </a:lnTo>
                <a:lnTo>
                  <a:pt x="808" y="1736"/>
                </a:lnTo>
                <a:lnTo>
                  <a:pt x="808" y="1742"/>
                </a:lnTo>
                <a:lnTo>
                  <a:pt x="808" y="1748"/>
                </a:lnTo>
                <a:lnTo>
                  <a:pt x="807" y="1753"/>
                </a:lnTo>
                <a:lnTo>
                  <a:pt x="2245" y="1753"/>
                </a:lnTo>
                <a:lnTo>
                  <a:pt x="2245" y="2111"/>
                </a:lnTo>
                <a:lnTo>
                  <a:pt x="1843" y="2111"/>
                </a:lnTo>
                <a:lnTo>
                  <a:pt x="1843" y="3622"/>
                </a:lnTo>
                <a:lnTo>
                  <a:pt x="1844" y="3615"/>
                </a:lnTo>
                <a:lnTo>
                  <a:pt x="1844" y="3608"/>
                </a:lnTo>
                <a:lnTo>
                  <a:pt x="1860" y="3507"/>
                </a:lnTo>
                <a:lnTo>
                  <a:pt x="1880" y="3407"/>
                </a:lnTo>
                <a:lnTo>
                  <a:pt x="1903" y="3311"/>
                </a:lnTo>
                <a:lnTo>
                  <a:pt x="1931" y="3216"/>
                </a:lnTo>
                <a:lnTo>
                  <a:pt x="1962" y="3125"/>
                </a:lnTo>
                <a:lnTo>
                  <a:pt x="1998" y="3036"/>
                </a:lnTo>
                <a:lnTo>
                  <a:pt x="2037" y="2951"/>
                </a:lnTo>
                <a:lnTo>
                  <a:pt x="2081" y="2869"/>
                </a:lnTo>
                <a:lnTo>
                  <a:pt x="2128" y="2790"/>
                </a:lnTo>
                <a:lnTo>
                  <a:pt x="2179" y="2713"/>
                </a:lnTo>
                <a:lnTo>
                  <a:pt x="2235" y="2642"/>
                </a:lnTo>
                <a:lnTo>
                  <a:pt x="2295" y="2572"/>
                </a:lnTo>
                <a:lnTo>
                  <a:pt x="2359" y="2507"/>
                </a:lnTo>
                <a:lnTo>
                  <a:pt x="2427" y="2446"/>
                </a:lnTo>
                <a:lnTo>
                  <a:pt x="2499" y="2389"/>
                </a:lnTo>
                <a:lnTo>
                  <a:pt x="2576" y="2335"/>
                </a:lnTo>
                <a:lnTo>
                  <a:pt x="2656" y="2286"/>
                </a:lnTo>
                <a:lnTo>
                  <a:pt x="2741" y="2242"/>
                </a:lnTo>
                <a:lnTo>
                  <a:pt x="2830" y="2200"/>
                </a:lnTo>
                <a:lnTo>
                  <a:pt x="2922" y="2165"/>
                </a:lnTo>
                <a:lnTo>
                  <a:pt x="2913" y="2055"/>
                </a:lnTo>
                <a:lnTo>
                  <a:pt x="2898" y="1945"/>
                </a:lnTo>
                <a:lnTo>
                  <a:pt x="2881" y="1836"/>
                </a:lnTo>
                <a:lnTo>
                  <a:pt x="2862" y="1727"/>
                </a:lnTo>
                <a:lnTo>
                  <a:pt x="2842" y="1616"/>
                </a:lnTo>
                <a:lnTo>
                  <a:pt x="2688" y="1640"/>
                </a:lnTo>
                <a:lnTo>
                  <a:pt x="2534" y="1659"/>
                </a:lnTo>
                <a:lnTo>
                  <a:pt x="2380" y="1673"/>
                </a:lnTo>
                <a:lnTo>
                  <a:pt x="2224" y="1683"/>
                </a:lnTo>
                <a:lnTo>
                  <a:pt x="2070" y="1685"/>
                </a:lnTo>
                <a:lnTo>
                  <a:pt x="1914" y="1682"/>
                </a:lnTo>
                <a:lnTo>
                  <a:pt x="1877" y="1678"/>
                </a:lnTo>
                <a:lnTo>
                  <a:pt x="1844" y="1668"/>
                </a:lnTo>
                <a:lnTo>
                  <a:pt x="1815" y="1654"/>
                </a:lnTo>
                <a:lnTo>
                  <a:pt x="1790" y="1637"/>
                </a:lnTo>
                <a:lnTo>
                  <a:pt x="1768" y="1616"/>
                </a:lnTo>
                <a:lnTo>
                  <a:pt x="1750" y="1592"/>
                </a:lnTo>
                <a:lnTo>
                  <a:pt x="1735" y="1565"/>
                </a:lnTo>
                <a:lnTo>
                  <a:pt x="1724" y="1538"/>
                </a:lnTo>
                <a:lnTo>
                  <a:pt x="1717" y="1509"/>
                </a:lnTo>
                <a:lnTo>
                  <a:pt x="1713" y="1479"/>
                </a:lnTo>
                <a:lnTo>
                  <a:pt x="1714" y="1450"/>
                </a:lnTo>
                <a:lnTo>
                  <a:pt x="1718" y="1420"/>
                </a:lnTo>
                <a:lnTo>
                  <a:pt x="1725" y="1391"/>
                </a:lnTo>
                <a:lnTo>
                  <a:pt x="1736" y="1364"/>
                </a:lnTo>
                <a:lnTo>
                  <a:pt x="1751" y="1340"/>
                </a:lnTo>
                <a:lnTo>
                  <a:pt x="1769" y="1318"/>
                </a:lnTo>
                <a:lnTo>
                  <a:pt x="1791" y="1299"/>
                </a:lnTo>
                <a:lnTo>
                  <a:pt x="1816" y="1283"/>
                </a:lnTo>
                <a:lnTo>
                  <a:pt x="1847" y="1272"/>
                </a:lnTo>
                <a:lnTo>
                  <a:pt x="1880" y="1266"/>
                </a:lnTo>
                <a:lnTo>
                  <a:pt x="1916" y="1265"/>
                </a:lnTo>
                <a:lnTo>
                  <a:pt x="2065" y="1268"/>
                </a:lnTo>
                <a:lnTo>
                  <a:pt x="2212" y="1266"/>
                </a:lnTo>
                <a:lnTo>
                  <a:pt x="2358" y="1258"/>
                </a:lnTo>
                <a:lnTo>
                  <a:pt x="2505" y="1244"/>
                </a:lnTo>
                <a:lnTo>
                  <a:pt x="2651" y="1226"/>
                </a:lnTo>
                <a:lnTo>
                  <a:pt x="2797" y="1203"/>
                </a:lnTo>
                <a:lnTo>
                  <a:pt x="2801" y="1153"/>
                </a:lnTo>
                <a:lnTo>
                  <a:pt x="2809" y="1107"/>
                </a:lnTo>
                <a:lnTo>
                  <a:pt x="2824" y="1064"/>
                </a:lnTo>
                <a:lnTo>
                  <a:pt x="2842" y="1025"/>
                </a:lnTo>
                <a:lnTo>
                  <a:pt x="2864" y="990"/>
                </a:lnTo>
                <a:lnTo>
                  <a:pt x="2891" y="959"/>
                </a:lnTo>
                <a:lnTo>
                  <a:pt x="2920" y="932"/>
                </a:lnTo>
                <a:lnTo>
                  <a:pt x="2953" y="909"/>
                </a:lnTo>
                <a:lnTo>
                  <a:pt x="2988" y="888"/>
                </a:lnTo>
                <a:lnTo>
                  <a:pt x="3025" y="872"/>
                </a:lnTo>
                <a:lnTo>
                  <a:pt x="3064" y="860"/>
                </a:lnTo>
                <a:lnTo>
                  <a:pt x="3104" y="852"/>
                </a:lnTo>
                <a:lnTo>
                  <a:pt x="3145" y="847"/>
                </a:lnTo>
                <a:lnTo>
                  <a:pt x="3185" y="846"/>
                </a:lnTo>
                <a:close/>
                <a:moveTo>
                  <a:pt x="590" y="576"/>
                </a:moveTo>
                <a:lnTo>
                  <a:pt x="656" y="1511"/>
                </a:lnTo>
                <a:lnTo>
                  <a:pt x="482" y="1524"/>
                </a:lnTo>
                <a:lnTo>
                  <a:pt x="416" y="588"/>
                </a:lnTo>
                <a:lnTo>
                  <a:pt x="590" y="576"/>
                </a:lnTo>
                <a:close/>
                <a:moveTo>
                  <a:pt x="2958" y="0"/>
                </a:moveTo>
                <a:lnTo>
                  <a:pt x="2958" y="0"/>
                </a:lnTo>
                <a:lnTo>
                  <a:pt x="3014" y="3"/>
                </a:lnTo>
                <a:lnTo>
                  <a:pt x="3066" y="14"/>
                </a:lnTo>
                <a:lnTo>
                  <a:pt x="3116" y="33"/>
                </a:lnTo>
                <a:lnTo>
                  <a:pt x="3162" y="56"/>
                </a:lnTo>
                <a:lnTo>
                  <a:pt x="3206" y="85"/>
                </a:lnTo>
                <a:lnTo>
                  <a:pt x="3245" y="119"/>
                </a:lnTo>
                <a:lnTo>
                  <a:pt x="3279" y="158"/>
                </a:lnTo>
                <a:lnTo>
                  <a:pt x="3308" y="200"/>
                </a:lnTo>
                <a:lnTo>
                  <a:pt x="3331" y="248"/>
                </a:lnTo>
                <a:lnTo>
                  <a:pt x="3349" y="298"/>
                </a:lnTo>
                <a:lnTo>
                  <a:pt x="3359" y="350"/>
                </a:lnTo>
                <a:lnTo>
                  <a:pt x="3363" y="406"/>
                </a:lnTo>
                <a:lnTo>
                  <a:pt x="3359" y="460"/>
                </a:lnTo>
                <a:lnTo>
                  <a:pt x="3349" y="513"/>
                </a:lnTo>
                <a:lnTo>
                  <a:pt x="3331" y="562"/>
                </a:lnTo>
                <a:lnTo>
                  <a:pt x="3308" y="610"/>
                </a:lnTo>
                <a:lnTo>
                  <a:pt x="3279" y="652"/>
                </a:lnTo>
                <a:lnTo>
                  <a:pt x="3245" y="691"/>
                </a:lnTo>
                <a:lnTo>
                  <a:pt x="3206" y="726"/>
                </a:lnTo>
                <a:lnTo>
                  <a:pt x="3162" y="756"/>
                </a:lnTo>
                <a:lnTo>
                  <a:pt x="3116" y="779"/>
                </a:lnTo>
                <a:lnTo>
                  <a:pt x="3066" y="796"/>
                </a:lnTo>
                <a:lnTo>
                  <a:pt x="3014" y="807"/>
                </a:lnTo>
                <a:lnTo>
                  <a:pt x="2958" y="810"/>
                </a:lnTo>
                <a:lnTo>
                  <a:pt x="2903" y="807"/>
                </a:lnTo>
                <a:lnTo>
                  <a:pt x="2851" y="796"/>
                </a:lnTo>
                <a:lnTo>
                  <a:pt x="2801" y="779"/>
                </a:lnTo>
                <a:lnTo>
                  <a:pt x="2753" y="756"/>
                </a:lnTo>
                <a:lnTo>
                  <a:pt x="2711" y="726"/>
                </a:lnTo>
                <a:lnTo>
                  <a:pt x="2672" y="691"/>
                </a:lnTo>
                <a:lnTo>
                  <a:pt x="2637" y="652"/>
                </a:lnTo>
                <a:lnTo>
                  <a:pt x="2609" y="610"/>
                </a:lnTo>
                <a:lnTo>
                  <a:pt x="2584" y="562"/>
                </a:lnTo>
                <a:lnTo>
                  <a:pt x="2567" y="513"/>
                </a:lnTo>
                <a:lnTo>
                  <a:pt x="2556" y="460"/>
                </a:lnTo>
                <a:lnTo>
                  <a:pt x="2553" y="406"/>
                </a:lnTo>
                <a:lnTo>
                  <a:pt x="2556" y="350"/>
                </a:lnTo>
                <a:lnTo>
                  <a:pt x="2567" y="298"/>
                </a:lnTo>
                <a:lnTo>
                  <a:pt x="2584" y="248"/>
                </a:lnTo>
                <a:lnTo>
                  <a:pt x="2609" y="200"/>
                </a:lnTo>
                <a:lnTo>
                  <a:pt x="2637" y="158"/>
                </a:lnTo>
                <a:lnTo>
                  <a:pt x="2672" y="119"/>
                </a:lnTo>
                <a:lnTo>
                  <a:pt x="2711" y="85"/>
                </a:lnTo>
                <a:lnTo>
                  <a:pt x="2753" y="56"/>
                </a:lnTo>
                <a:lnTo>
                  <a:pt x="2801" y="33"/>
                </a:lnTo>
                <a:lnTo>
                  <a:pt x="2851" y="14"/>
                </a:lnTo>
                <a:lnTo>
                  <a:pt x="2903" y="3"/>
                </a:lnTo>
                <a:lnTo>
                  <a:pt x="2958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3017184" y="2807996"/>
            <a:ext cx="720000" cy="720000"/>
          </a:xfrm>
          <a:custGeom>
            <a:avLst/>
            <a:gdLst>
              <a:gd name="T0" fmla="*/ 982 w 3416"/>
              <a:gd name="T1" fmla="*/ 1585 h 2400"/>
              <a:gd name="T2" fmla="*/ 846 w 3416"/>
              <a:gd name="T3" fmla="*/ 1433 h 2400"/>
              <a:gd name="T4" fmla="*/ 623 w 3416"/>
              <a:gd name="T5" fmla="*/ 1678 h 2400"/>
              <a:gd name="T6" fmla="*/ 772 w 3416"/>
              <a:gd name="T7" fmla="*/ 1820 h 2400"/>
              <a:gd name="T8" fmla="*/ 898 w 3416"/>
              <a:gd name="T9" fmla="*/ 1902 h 2400"/>
              <a:gd name="T10" fmla="*/ 1121 w 3416"/>
              <a:gd name="T11" fmla="*/ 1989 h 2400"/>
              <a:gd name="T12" fmla="*/ 1256 w 3416"/>
              <a:gd name="T13" fmla="*/ 2137 h 2400"/>
              <a:gd name="T14" fmla="*/ 1454 w 3416"/>
              <a:gd name="T15" fmla="*/ 2207 h 2400"/>
              <a:gd name="T16" fmla="*/ 1616 w 3416"/>
              <a:gd name="T17" fmla="*/ 2337 h 2400"/>
              <a:gd name="T18" fmla="*/ 1754 w 3416"/>
              <a:gd name="T19" fmla="*/ 2203 h 2400"/>
              <a:gd name="T20" fmla="*/ 1914 w 3416"/>
              <a:gd name="T21" fmla="*/ 1924 h 2400"/>
              <a:gd name="T22" fmla="*/ 1864 w 3416"/>
              <a:gd name="T23" fmla="*/ 1722 h 2400"/>
              <a:gd name="T24" fmla="*/ 1705 w 3416"/>
              <a:gd name="T25" fmla="*/ 1700 h 2400"/>
              <a:gd name="T26" fmla="*/ 1561 w 3416"/>
              <a:gd name="T27" fmla="*/ 1521 h 2400"/>
              <a:gd name="T28" fmla="*/ 1360 w 3416"/>
              <a:gd name="T29" fmla="*/ 1601 h 2400"/>
              <a:gd name="T30" fmla="*/ 1170 w 3416"/>
              <a:gd name="T31" fmla="*/ 1427 h 2400"/>
              <a:gd name="T32" fmla="*/ 1656 w 3416"/>
              <a:gd name="T33" fmla="*/ 143 h 2400"/>
              <a:gd name="T34" fmla="*/ 1411 w 3416"/>
              <a:gd name="T35" fmla="*/ 314 h 2400"/>
              <a:gd name="T36" fmla="*/ 1335 w 3416"/>
              <a:gd name="T37" fmla="*/ 566 h 2400"/>
              <a:gd name="T38" fmla="*/ 1285 w 3416"/>
              <a:gd name="T39" fmla="*/ 888 h 2400"/>
              <a:gd name="T40" fmla="*/ 1509 w 3416"/>
              <a:gd name="T41" fmla="*/ 1028 h 2400"/>
              <a:gd name="T42" fmla="*/ 1654 w 3416"/>
              <a:gd name="T43" fmla="*/ 963 h 2400"/>
              <a:gd name="T44" fmla="*/ 1737 w 3416"/>
              <a:gd name="T45" fmla="*/ 651 h 2400"/>
              <a:gd name="T46" fmla="*/ 1849 w 3416"/>
              <a:gd name="T47" fmla="*/ 508 h 2400"/>
              <a:gd name="T48" fmla="*/ 2344 w 3416"/>
              <a:gd name="T49" fmla="*/ 694 h 2400"/>
              <a:gd name="T50" fmla="*/ 2760 w 3416"/>
              <a:gd name="T51" fmla="*/ 938 h 2400"/>
              <a:gd name="T52" fmla="*/ 2920 w 3416"/>
              <a:gd name="T53" fmla="*/ 1030 h 2400"/>
              <a:gd name="T54" fmla="*/ 2965 w 3416"/>
              <a:gd name="T55" fmla="*/ 1293 h 2400"/>
              <a:gd name="T56" fmla="*/ 2790 w 3416"/>
              <a:gd name="T57" fmla="*/ 1519 h 2400"/>
              <a:gd name="T58" fmla="*/ 3042 w 3416"/>
              <a:gd name="T59" fmla="*/ 290 h 2400"/>
              <a:gd name="T60" fmla="*/ 2704 w 3416"/>
              <a:gd name="T61" fmla="*/ 378 h 2400"/>
              <a:gd name="T62" fmla="*/ 2533 w 3416"/>
              <a:gd name="T63" fmla="*/ 419 h 2400"/>
              <a:gd name="T64" fmla="*/ 2277 w 3416"/>
              <a:gd name="T65" fmla="*/ 306 h 2400"/>
              <a:gd name="T66" fmla="*/ 1960 w 3416"/>
              <a:gd name="T67" fmla="*/ 118 h 2400"/>
              <a:gd name="T68" fmla="*/ 1864 w 3416"/>
              <a:gd name="T69" fmla="*/ 3 h 2400"/>
              <a:gd name="T70" fmla="*/ 2085 w 3416"/>
              <a:gd name="T71" fmla="*/ 119 h 2400"/>
              <a:gd name="T72" fmla="*/ 2371 w 3416"/>
              <a:gd name="T73" fmla="*/ 287 h 2400"/>
              <a:gd name="T74" fmla="*/ 3221 w 3416"/>
              <a:gd name="T75" fmla="*/ 180 h 2400"/>
              <a:gd name="T76" fmla="*/ 2615 w 3416"/>
              <a:gd name="T77" fmla="*/ 1634 h 2400"/>
              <a:gd name="T78" fmla="*/ 2549 w 3416"/>
              <a:gd name="T79" fmla="*/ 1758 h 2400"/>
              <a:gd name="T80" fmla="*/ 2379 w 3416"/>
              <a:gd name="T81" fmla="*/ 1904 h 2400"/>
              <a:gd name="T82" fmla="*/ 2230 w 3416"/>
              <a:gd name="T83" fmla="*/ 1964 h 2400"/>
              <a:gd name="T84" fmla="*/ 2091 w 3416"/>
              <a:gd name="T85" fmla="*/ 2105 h 2400"/>
              <a:gd name="T86" fmla="*/ 1917 w 3416"/>
              <a:gd name="T87" fmla="*/ 2042 h 2400"/>
              <a:gd name="T88" fmla="*/ 1759 w 3416"/>
              <a:gd name="T89" fmla="*/ 2316 h 2400"/>
              <a:gd name="T90" fmla="*/ 1548 w 3416"/>
              <a:gd name="T91" fmla="*/ 2389 h 2400"/>
              <a:gd name="T92" fmla="*/ 1337 w 3416"/>
              <a:gd name="T93" fmla="*/ 2232 h 2400"/>
              <a:gd name="T94" fmla="*/ 1109 w 3416"/>
              <a:gd name="T95" fmla="*/ 2055 h 2400"/>
              <a:gd name="T96" fmla="*/ 853 w 3416"/>
              <a:gd name="T97" fmla="*/ 1946 h 2400"/>
              <a:gd name="T98" fmla="*/ 618 w 3416"/>
              <a:gd name="T99" fmla="*/ 1804 h 2400"/>
              <a:gd name="T100" fmla="*/ 640 w 3416"/>
              <a:gd name="T101" fmla="*/ 1521 h 2400"/>
              <a:gd name="T102" fmla="*/ 308 w 3416"/>
              <a:gd name="T103" fmla="*/ 1432 h 2400"/>
              <a:gd name="T104" fmla="*/ 25 w 3416"/>
              <a:gd name="T105" fmla="*/ 1355 h 2400"/>
              <a:gd name="T106" fmla="*/ 236 w 3416"/>
              <a:gd name="T107" fmla="*/ 284 h 2400"/>
              <a:gd name="T108" fmla="*/ 569 w 3416"/>
              <a:gd name="T109" fmla="*/ 370 h 2400"/>
              <a:gd name="T110" fmla="*/ 852 w 3416"/>
              <a:gd name="T111" fmla="*/ 445 h 2400"/>
              <a:gd name="T112" fmla="*/ 1047 w 3416"/>
              <a:gd name="T113" fmla="*/ 365 h 2400"/>
              <a:gd name="T114" fmla="*/ 1342 w 3416"/>
              <a:gd name="T115" fmla="*/ 180 h 2400"/>
              <a:gd name="T116" fmla="*/ 1516 w 3416"/>
              <a:gd name="T117" fmla="*/ 155 h 2400"/>
              <a:gd name="T118" fmla="*/ 1788 w 3416"/>
              <a:gd name="T119" fmla="*/ 12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16" h="2400">
                <a:moveTo>
                  <a:pt x="1170" y="1427"/>
                </a:moveTo>
                <a:lnTo>
                  <a:pt x="1139" y="1430"/>
                </a:lnTo>
                <a:lnTo>
                  <a:pt x="1113" y="1438"/>
                </a:lnTo>
                <a:lnTo>
                  <a:pt x="1089" y="1452"/>
                </a:lnTo>
                <a:lnTo>
                  <a:pt x="1067" y="1471"/>
                </a:lnTo>
                <a:lnTo>
                  <a:pt x="1045" y="1494"/>
                </a:lnTo>
                <a:lnTo>
                  <a:pt x="1023" y="1521"/>
                </a:lnTo>
                <a:lnTo>
                  <a:pt x="1003" y="1552"/>
                </a:lnTo>
                <a:lnTo>
                  <a:pt x="982" y="1585"/>
                </a:lnTo>
                <a:lnTo>
                  <a:pt x="982" y="1563"/>
                </a:lnTo>
                <a:lnTo>
                  <a:pt x="976" y="1541"/>
                </a:lnTo>
                <a:lnTo>
                  <a:pt x="966" y="1520"/>
                </a:lnTo>
                <a:lnTo>
                  <a:pt x="952" y="1500"/>
                </a:lnTo>
                <a:lnTo>
                  <a:pt x="934" y="1481"/>
                </a:lnTo>
                <a:lnTo>
                  <a:pt x="914" y="1463"/>
                </a:lnTo>
                <a:lnTo>
                  <a:pt x="892" y="1450"/>
                </a:lnTo>
                <a:lnTo>
                  <a:pt x="870" y="1439"/>
                </a:lnTo>
                <a:lnTo>
                  <a:pt x="846" y="1433"/>
                </a:lnTo>
                <a:lnTo>
                  <a:pt x="823" y="1430"/>
                </a:lnTo>
                <a:lnTo>
                  <a:pt x="805" y="1432"/>
                </a:lnTo>
                <a:lnTo>
                  <a:pt x="789" y="1436"/>
                </a:lnTo>
                <a:lnTo>
                  <a:pt x="773" y="1444"/>
                </a:lnTo>
                <a:lnTo>
                  <a:pt x="759" y="1457"/>
                </a:lnTo>
                <a:lnTo>
                  <a:pt x="748" y="1473"/>
                </a:lnTo>
                <a:lnTo>
                  <a:pt x="635" y="1640"/>
                </a:lnTo>
                <a:lnTo>
                  <a:pt x="626" y="1658"/>
                </a:lnTo>
                <a:lnTo>
                  <a:pt x="623" y="1678"/>
                </a:lnTo>
                <a:lnTo>
                  <a:pt x="626" y="1698"/>
                </a:lnTo>
                <a:lnTo>
                  <a:pt x="633" y="1718"/>
                </a:lnTo>
                <a:lnTo>
                  <a:pt x="644" y="1737"/>
                </a:lnTo>
                <a:lnTo>
                  <a:pt x="659" y="1756"/>
                </a:lnTo>
                <a:lnTo>
                  <a:pt x="677" y="1775"/>
                </a:lnTo>
                <a:lnTo>
                  <a:pt x="698" y="1791"/>
                </a:lnTo>
                <a:lnTo>
                  <a:pt x="722" y="1803"/>
                </a:lnTo>
                <a:lnTo>
                  <a:pt x="746" y="1813"/>
                </a:lnTo>
                <a:lnTo>
                  <a:pt x="772" y="1820"/>
                </a:lnTo>
                <a:lnTo>
                  <a:pt x="798" y="1823"/>
                </a:lnTo>
                <a:lnTo>
                  <a:pt x="819" y="1820"/>
                </a:lnTo>
                <a:lnTo>
                  <a:pt x="841" y="1815"/>
                </a:lnTo>
                <a:lnTo>
                  <a:pt x="862" y="1807"/>
                </a:lnTo>
                <a:lnTo>
                  <a:pt x="881" y="1794"/>
                </a:lnTo>
                <a:lnTo>
                  <a:pt x="876" y="1823"/>
                </a:lnTo>
                <a:lnTo>
                  <a:pt x="877" y="1851"/>
                </a:lnTo>
                <a:lnTo>
                  <a:pt x="885" y="1877"/>
                </a:lnTo>
                <a:lnTo>
                  <a:pt x="898" y="1902"/>
                </a:lnTo>
                <a:lnTo>
                  <a:pt x="915" y="1925"/>
                </a:lnTo>
                <a:lnTo>
                  <a:pt x="937" y="1945"/>
                </a:lnTo>
                <a:lnTo>
                  <a:pt x="962" y="1962"/>
                </a:lnTo>
                <a:lnTo>
                  <a:pt x="988" y="1976"/>
                </a:lnTo>
                <a:lnTo>
                  <a:pt x="1016" y="1987"/>
                </a:lnTo>
                <a:lnTo>
                  <a:pt x="1046" y="1993"/>
                </a:lnTo>
                <a:lnTo>
                  <a:pt x="1075" y="1995"/>
                </a:lnTo>
                <a:lnTo>
                  <a:pt x="1099" y="1994"/>
                </a:lnTo>
                <a:lnTo>
                  <a:pt x="1121" y="1989"/>
                </a:lnTo>
                <a:lnTo>
                  <a:pt x="1143" y="1980"/>
                </a:lnTo>
                <a:lnTo>
                  <a:pt x="1162" y="1968"/>
                </a:lnTo>
                <a:lnTo>
                  <a:pt x="1161" y="1997"/>
                </a:lnTo>
                <a:lnTo>
                  <a:pt x="1165" y="2025"/>
                </a:lnTo>
                <a:lnTo>
                  <a:pt x="1174" y="2052"/>
                </a:lnTo>
                <a:lnTo>
                  <a:pt x="1189" y="2077"/>
                </a:lnTo>
                <a:lnTo>
                  <a:pt x="1208" y="2100"/>
                </a:lnTo>
                <a:lnTo>
                  <a:pt x="1230" y="2120"/>
                </a:lnTo>
                <a:lnTo>
                  <a:pt x="1256" y="2137"/>
                </a:lnTo>
                <a:lnTo>
                  <a:pt x="1283" y="2152"/>
                </a:lnTo>
                <a:lnTo>
                  <a:pt x="1312" y="2162"/>
                </a:lnTo>
                <a:lnTo>
                  <a:pt x="1342" y="2169"/>
                </a:lnTo>
                <a:lnTo>
                  <a:pt x="1372" y="2171"/>
                </a:lnTo>
                <a:lnTo>
                  <a:pt x="1401" y="2169"/>
                </a:lnTo>
                <a:lnTo>
                  <a:pt x="1428" y="2162"/>
                </a:lnTo>
                <a:lnTo>
                  <a:pt x="1455" y="2151"/>
                </a:lnTo>
                <a:lnTo>
                  <a:pt x="1451" y="2179"/>
                </a:lnTo>
                <a:lnTo>
                  <a:pt x="1454" y="2207"/>
                </a:lnTo>
                <a:lnTo>
                  <a:pt x="1461" y="2233"/>
                </a:lnTo>
                <a:lnTo>
                  <a:pt x="1472" y="2256"/>
                </a:lnTo>
                <a:lnTo>
                  <a:pt x="1486" y="2276"/>
                </a:lnTo>
                <a:lnTo>
                  <a:pt x="1504" y="2295"/>
                </a:lnTo>
                <a:lnTo>
                  <a:pt x="1524" y="2309"/>
                </a:lnTo>
                <a:lnTo>
                  <a:pt x="1546" y="2321"/>
                </a:lnTo>
                <a:lnTo>
                  <a:pt x="1569" y="2331"/>
                </a:lnTo>
                <a:lnTo>
                  <a:pt x="1593" y="2336"/>
                </a:lnTo>
                <a:lnTo>
                  <a:pt x="1616" y="2337"/>
                </a:lnTo>
                <a:lnTo>
                  <a:pt x="1635" y="2336"/>
                </a:lnTo>
                <a:lnTo>
                  <a:pt x="1653" y="2332"/>
                </a:lnTo>
                <a:lnTo>
                  <a:pt x="1668" y="2324"/>
                </a:lnTo>
                <a:lnTo>
                  <a:pt x="1683" y="2314"/>
                </a:lnTo>
                <a:lnTo>
                  <a:pt x="1695" y="2300"/>
                </a:lnTo>
                <a:lnTo>
                  <a:pt x="1707" y="2282"/>
                </a:lnTo>
                <a:lnTo>
                  <a:pt x="1721" y="2259"/>
                </a:lnTo>
                <a:lnTo>
                  <a:pt x="1737" y="2233"/>
                </a:lnTo>
                <a:lnTo>
                  <a:pt x="1754" y="2203"/>
                </a:lnTo>
                <a:lnTo>
                  <a:pt x="1772" y="2171"/>
                </a:lnTo>
                <a:lnTo>
                  <a:pt x="1791" y="2138"/>
                </a:lnTo>
                <a:lnTo>
                  <a:pt x="1811" y="2104"/>
                </a:lnTo>
                <a:lnTo>
                  <a:pt x="1830" y="2070"/>
                </a:lnTo>
                <a:lnTo>
                  <a:pt x="1849" y="2037"/>
                </a:lnTo>
                <a:lnTo>
                  <a:pt x="1867" y="2005"/>
                </a:lnTo>
                <a:lnTo>
                  <a:pt x="1884" y="1975"/>
                </a:lnTo>
                <a:lnTo>
                  <a:pt x="1899" y="1947"/>
                </a:lnTo>
                <a:lnTo>
                  <a:pt x="1914" y="1924"/>
                </a:lnTo>
                <a:lnTo>
                  <a:pt x="1928" y="1896"/>
                </a:lnTo>
                <a:lnTo>
                  <a:pt x="1935" y="1868"/>
                </a:lnTo>
                <a:lnTo>
                  <a:pt x="1937" y="1843"/>
                </a:lnTo>
                <a:lnTo>
                  <a:pt x="1934" y="1818"/>
                </a:lnTo>
                <a:lnTo>
                  <a:pt x="1927" y="1795"/>
                </a:lnTo>
                <a:lnTo>
                  <a:pt x="1916" y="1774"/>
                </a:lnTo>
                <a:lnTo>
                  <a:pt x="1901" y="1753"/>
                </a:lnTo>
                <a:lnTo>
                  <a:pt x="1883" y="1736"/>
                </a:lnTo>
                <a:lnTo>
                  <a:pt x="1864" y="1722"/>
                </a:lnTo>
                <a:lnTo>
                  <a:pt x="1843" y="1711"/>
                </a:lnTo>
                <a:lnTo>
                  <a:pt x="1821" y="1702"/>
                </a:lnTo>
                <a:lnTo>
                  <a:pt x="1798" y="1697"/>
                </a:lnTo>
                <a:lnTo>
                  <a:pt x="1775" y="1695"/>
                </a:lnTo>
                <a:lnTo>
                  <a:pt x="1754" y="1696"/>
                </a:lnTo>
                <a:lnTo>
                  <a:pt x="1734" y="1701"/>
                </a:lnTo>
                <a:lnTo>
                  <a:pt x="1716" y="1711"/>
                </a:lnTo>
                <a:lnTo>
                  <a:pt x="1699" y="1723"/>
                </a:lnTo>
                <a:lnTo>
                  <a:pt x="1705" y="1700"/>
                </a:lnTo>
                <a:lnTo>
                  <a:pt x="1705" y="1677"/>
                </a:lnTo>
                <a:lnTo>
                  <a:pt x="1701" y="1653"/>
                </a:lnTo>
                <a:lnTo>
                  <a:pt x="1691" y="1629"/>
                </a:lnTo>
                <a:lnTo>
                  <a:pt x="1677" y="1606"/>
                </a:lnTo>
                <a:lnTo>
                  <a:pt x="1659" y="1584"/>
                </a:lnTo>
                <a:lnTo>
                  <a:pt x="1638" y="1565"/>
                </a:lnTo>
                <a:lnTo>
                  <a:pt x="1615" y="1547"/>
                </a:lnTo>
                <a:lnTo>
                  <a:pt x="1588" y="1533"/>
                </a:lnTo>
                <a:lnTo>
                  <a:pt x="1561" y="1521"/>
                </a:lnTo>
                <a:lnTo>
                  <a:pt x="1533" y="1515"/>
                </a:lnTo>
                <a:lnTo>
                  <a:pt x="1504" y="1511"/>
                </a:lnTo>
                <a:lnTo>
                  <a:pt x="1481" y="1514"/>
                </a:lnTo>
                <a:lnTo>
                  <a:pt x="1459" y="1518"/>
                </a:lnTo>
                <a:lnTo>
                  <a:pt x="1437" y="1526"/>
                </a:lnTo>
                <a:lnTo>
                  <a:pt x="1416" y="1539"/>
                </a:lnTo>
                <a:lnTo>
                  <a:pt x="1396" y="1555"/>
                </a:lnTo>
                <a:lnTo>
                  <a:pt x="1377" y="1576"/>
                </a:lnTo>
                <a:lnTo>
                  <a:pt x="1360" y="1601"/>
                </a:lnTo>
                <a:lnTo>
                  <a:pt x="1358" y="1575"/>
                </a:lnTo>
                <a:lnTo>
                  <a:pt x="1349" y="1548"/>
                </a:lnTo>
                <a:lnTo>
                  <a:pt x="1335" y="1522"/>
                </a:lnTo>
                <a:lnTo>
                  <a:pt x="1316" y="1496"/>
                </a:lnTo>
                <a:lnTo>
                  <a:pt x="1292" y="1474"/>
                </a:lnTo>
                <a:lnTo>
                  <a:pt x="1265" y="1455"/>
                </a:lnTo>
                <a:lnTo>
                  <a:pt x="1236" y="1440"/>
                </a:lnTo>
                <a:lnTo>
                  <a:pt x="1204" y="1430"/>
                </a:lnTo>
                <a:lnTo>
                  <a:pt x="1170" y="1427"/>
                </a:lnTo>
                <a:close/>
                <a:moveTo>
                  <a:pt x="1841" y="62"/>
                </a:moveTo>
                <a:lnTo>
                  <a:pt x="1830" y="63"/>
                </a:lnTo>
                <a:lnTo>
                  <a:pt x="1813" y="68"/>
                </a:lnTo>
                <a:lnTo>
                  <a:pt x="1793" y="75"/>
                </a:lnTo>
                <a:lnTo>
                  <a:pt x="1770" y="85"/>
                </a:lnTo>
                <a:lnTo>
                  <a:pt x="1743" y="96"/>
                </a:lnTo>
                <a:lnTo>
                  <a:pt x="1716" y="110"/>
                </a:lnTo>
                <a:lnTo>
                  <a:pt x="1686" y="126"/>
                </a:lnTo>
                <a:lnTo>
                  <a:pt x="1656" y="143"/>
                </a:lnTo>
                <a:lnTo>
                  <a:pt x="1624" y="160"/>
                </a:lnTo>
                <a:lnTo>
                  <a:pt x="1594" y="180"/>
                </a:lnTo>
                <a:lnTo>
                  <a:pt x="1562" y="199"/>
                </a:lnTo>
                <a:lnTo>
                  <a:pt x="1533" y="219"/>
                </a:lnTo>
                <a:lnTo>
                  <a:pt x="1503" y="239"/>
                </a:lnTo>
                <a:lnTo>
                  <a:pt x="1477" y="258"/>
                </a:lnTo>
                <a:lnTo>
                  <a:pt x="1451" y="278"/>
                </a:lnTo>
                <a:lnTo>
                  <a:pt x="1429" y="297"/>
                </a:lnTo>
                <a:lnTo>
                  <a:pt x="1411" y="314"/>
                </a:lnTo>
                <a:lnTo>
                  <a:pt x="1396" y="331"/>
                </a:lnTo>
                <a:lnTo>
                  <a:pt x="1385" y="346"/>
                </a:lnTo>
                <a:lnTo>
                  <a:pt x="1380" y="360"/>
                </a:lnTo>
                <a:lnTo>
                  <a:pt x="1374" y="381"/>
                </a:lnTo>
                <a:lnTo>
                  <a:pt x="1367" y="410"/>
                </a:lnTo>
                <a:lnTo>
                  <a:pt x="1360" y="444"/>
                </a:lnTo>
                <a:lnTo>
                  <a:pt x="1351" y="481"/>
                </a:lnTo>
                <a:lnTo>
                  <a:pt x="1344" y="523"/>
                </a:lnTo>
                <a:lnTo>
                  <a:pt x="1335" y="566"/>
                </a:lnTo>
                <a:lnTo>
                  <a:pt x="1326" y="610"/>
                </a:lnTo>
                <a:lnTo>
                  <a:pt x="1318" y="655"/>
                </a:lnTo>
                <a:lnTo>
                  <a:pt x="1309" y="698"/>
                </a:lnTo>
                <a:lnTo>
                  <a:pt x="1301" y="741"/>
                </a:lnTo>
                <a:lnTo>
                  <a:pt x="1293" y="781"/>
                </a:lnTo>
                <a:lnTo>
                  <a:pt x="1286" y="816"/>
                </a:lnTo>
                <a:lnTo>
                  <a:pt x="1280" y="847"/>
                </a:lnTo>
                <a:lnTo>
                  <a:pt x="1279" y="867"/>
                </a:lnTo>
                <a:lnTo>
                  <a:pt x="1285" y="888"/>
                </a:lnTo>
                <a:lnTo>
                  <a:pt x="1298" y="908"/>
                </a:lnTo>
                <a:lnTo>
                  <a:pt x="1315" y="929"/>
                </a:lnTo>
                <a:lnTo>
                  <a:pt x="1336" y="948"/>
                </a:lnTo>
                <a:lnTo>
                  <a:pt x="1360" y="966"/>
                </a:lnTo>
                <a:lnTo>
                  <a:pt x="1388" y="982"/>
                </a:lnTo>
                <a:lnTo>
                  <a:pt x="1418" y="997"/>
                </a:lnTo>
                <a:lnTo>
                  <a:pt x="1448" y="1010"/>
                </a:lnTo>
                <a:lnTo>
                  <a:pt x="1479" y="1020"/>
                </a:lnTo>
                <a:lnTo>
                  <a:pt x="1509" y="1028"/>
                </a:lnTo>
                <a:lnTo>
                  <a:pt x="1539" y="1033"/>
                </a:lnTo>
                <a:lnTo>
                  <a:pt x="1566" y="1035"/>
                </a:lnTo>
                <a:lnTo>
                  <a:pt x="1586" y="1034"/>
                </a:lnTo>
                <a:lnTo>
                  <a:pt x="1604" y="1030"/>
                </a:lnTo>
                <a:lnTo>
                  <a:pt x="1619" y="1024"/>
                </a:lnTo>
                <a:lnTo>
                  <a:pt x="1632" y="1016"/>
                </a:lnTo>
                <a:lnTo>
                  <a:pt x="1641" y="1005"/>
                </a:lnTo>
                <a:lnTo>
                  <a:pt x="1646" y="991"/>
                </a:lnTo>
                <a:lnTo>
                  <a:pt x="1654" y="963"/>
                </a:lnTo>
                <a:lnTo>
                  <a:pt x="1662" y="931"/>
                </a:lnTo>
                <a:lnTo>
                  <a:pt x="1672" y="897"/>
                </a:lnTo>
                <a:lnTo>
                  <a:pt x="1681" y="859"/>
                </a:lnTo>
                <a:lnTo>
                  <a:pt x="1691" y="822"/>
                </a:lnTo>
                <a:lnTo>
                  <a:pt x="1701" y="785"/>
                </a:lnTo>
                <a:lnTo>
                  <a:pt x="1711" y="747"/>
                </a:lnTo>
                <a:lnTo>
                  <a:pt x="1721" y="712"/>
                </a:lnTo>
                <a:lnTo>
                  <a:pt x="1730" y="680"/>
                </a:lnTo>
                <a:lnTo>
                  <a:pt x="1737" y="651"/>
                </a:lnTo>
                <a:lnTo>
                  <a:pt x="1744" y="625"/>
                </a:lnTo>
                <a:lnTo>
                  <a:pt x="1750" y="605"/>
                </a:lnTo>
                <a:lnTo>
                  <a:pt x="1754" y="590"/>
                </a:lnTo>
                <a:lnTo>
                  <a:pt x="1761" y="575"/>
                </a:lnTo>
                <a:lnTo>
                  <a:pt x="1774" y="559"/>
                </a:lnTo>
                <a:lnTo>
                  <a:pt x="1791" y="545"/>
                </a:lnTo>
                <a:lnTo>
                  <a:pt x="1810" y="531"/>
                </a:lnTo>
                <a:lnTo>
                  <a:pt x="1830" y="518"/>
                </a:lnTo>
                <a:lnTo>
                  <a:pt x="1849" y="508"/>
                </a:lnTo>
                <a:lnTo>
                  <a:pt x="1867" y="498"/>
                </a:lnTo>
                <a:lnTo>
                  <a:pt x="1880" y="492"/>
                </a:lnTo>
                <a:lnTo>
                  <a:pt x="2002" y="488"/>
                </a:lnTo>
                <a:lnTo>
                  <a:pt x="2060" y="523"/>
                </a:lnTo>
                <a:lnTo>
                  <a:pt x="2117" y="558"/>
                </a:lnTo>
                <a:lnTo>
                  <a:pt x="2175" y="593"/>
                </a:lnTo>
                <a:lnTo>
                  <a:pt x="2232" y="628"/>
                </a:lnTo>
                <a:lnTo>
                  <a:pt x="2288" y="661"/>
                </a:lnTo>
                <a:lnTo>
                  <a:pt x="2344" y="694"/>
                </a:lnTo>
                <a:lnTo>
                  <a:pt x="2397" y="726"/>
                </a:lnTo>
                <a:lnTo>
                  <a:pt x="2450" y="758"/>
                </a:lnTo>
                <a:lnTo>
                  <a:pt x="2501" y="788"/>
                </a:lnTo>
                <a:lnTo>
                  <a:pt x="2550" y="817"/>
                </a:lnTo>
                <a:lnTo>
                  <a:pt x="2598" y="844"/>
                </a:lnTo>
                <a:lnTo>
                  <a:pt x="2642" y="870"/>
                </a:lnTo>
                <a:lnTo>
                  <a:pt x="2684" y="895"/>
                </a:lnTo>
                <a:lnTo>
                  <a:pt x="2724" y="917"/>
                </a:lnTo>
                <a:lnTo>
                  <a:pt x="2760" y="938"/>
                </a:lnTo>
                <a:lnTo>
                  <a:pt x="2792" y="957"/>
                </a:lnTo>
                <a:lnTo>
                  <a:pt x="2822" y="973"/>
                </a:lnTo>
                <a:lnTo>
                  <a:pt x="2847" y="988"/>
                </a:lnTo>
                <a:lnTo>
                  <a:pt x="2869" y="1001"/>
                </a:lnTo>
                <a:lnTo>
                  <a:pt x="2886" y="1011"/>
                </a:lnTo>
                <a:lnTo>
                  <a:pt x="2900" y="1018"/>
                </a:lnTo>
                <a:lnTo>
                  <a:pt x="2907" y="1022"/>
                </a:lnTo>
                <a:lnTo>
                  <a:pt x="2910" y="1024"/>
                </a:lnTo>
                <a:lnTo>
                  <a:pt x="2920" y="1030"/>
                </a:lnTo>
                <a:lnTo>
                  <a:pt x="2943" y="1052"/>
                </a:lnTo>
                <a:lnTo>
                  <a:pt x="2962" y="1077"/>
                </a:lnTo>
                <a:lnTo>
                  <a:pt x="2977" y="1104"/>
                </a:lnTo>
                <a:lnTo>
                  <a:pt x="2986" y="1133"/>
                </a:lnTo>
                <a:lnTo>
                  <a:pt x="2993" y="1163"/>
                </a:lnTo>
                <a:lnTo>
                  <a:pt x="2994" y="1195"/>
                </a:lnTo>
                <a:lnTo>
                  <a:pt x="2989" y="1227"/>
                </a:lnTo>
                <a:lnTo>
                  <a:pt x="2981" y="1259"/>
                </a:lnTo>
                <a:lnTo>
                  <a:pt x="2965" y="1293"/>
                </a:lnTo>
                <a:lnTo>
                  <a:pt x="2945" y="1325"/>
                </a:lnTo>
                <a:lnTo>
                  <a:pt x="2922" y="1353"/>
                </a:lnTo>
                <a:lnTo>
                  <a:pt x="2895" y="1376"/>
                </a:lnTo>
                <a:lnTo>
                  <a:pt x="2864" y="1395"/>
                </a:lnTo>
                <a:lnTo>
                  <a:pt x="2831" y="1410"/>
                </a:lnTo>
                <a:lnTo>
                  <a:pt x="2798" y="1419"/>
                </a:lnTo>
                <a:lnTo>
                  <a:pt x="2800" y="1451"/>
                </a:lnTo>
                <a:lnTo>
                  <a:pt x="2798" y="1485"/>
                </a:lnTo>
                <a:lnTo>
                  <a:pt x="2790" y="1519"/>
                </a:lnTo>
                <a:lnTo>
                  <a:pt x="3346" y="1360"/>
                </a:lnTo>
                <a:lnTo>
                  <a:pt x="3171" y="257"/>
                </a:lnTo>
                <a:lnTo>
                  <a:pt x="3167" y="257"/>
                </a:lnTo>
                <a:lnTo>
                  <a:pt x="3159" y="261"/>
                </a:lnTo>
                <a:lnTo>
                  <a:pt x="3144" y="264"/>
                </a:lnTo>
                <a:lnTo>
                  <a:pt x="3124" y="269"/>
                </a:lnTo>
                <a:lnTo>
                  <a:pt x="3101" y="275"/>
                </a:lnTo>
                <a:lnTo>
                  <a:pt x="3074" y="282"/>
                </a:lnTo>
                <a:lnTo>
                  <a:pt x="3042" y="290"/>
                </a:lnTo>
                <a:lnTo>
                  <a:pt x="3008" y="299"/>
                </a:lnTo>
                <a:lnTo>
                  <a:pt x="2973" y="307"/>
                </a:lnTo>
                <a:lnTo>
                  <a:pt x="2936" y="318"/>
                </a:lnTo>
                <a:lnTo>
                  <a:pt x="2897" y="328"/>
                </a:lnTo>
                <a:lnTo>
                  <a:pt x="2857" y="337"/>
                </a:lnTo>
                <a:lnTo>
                  <a:pt x="2818" y="348"/>
                </a:lnTo>
                <a:lnTo>
                  <a:pt x="2779" y="358"/>
                </a:lnTo>
                <a:lnTo>
                  <a:pt x="2741" y="368"/>
                </a:lnTo>
                <a:lnTo>
                  <a:pt x="2704" y="378"/>
                </a:lnTo>
                <a:lnTo>
                  <a:pt x="2669" y="386"/>
                </a:lnTo>
                <a:lnTo>
                  <a:pt x="2638" y="395"/>
                </a:lnTo>
                <a:lnTo>
                  <a:pt x="2608" y="402"/>
                </a:lnTo>
                <a:lnTo>
                  <a:pt x="2583" y="409"/>
                </a:lnTo>
                <a:lnTo>
                  <a:pt x="2562" y="414"/>
                </a:lnTo>
                <a:lnTo>
                  <a:pt x="2545" y="418"/>
                </a:lnTo>
                <a:lnTo>
                  <a:pt x="2542" y="419"/>
                </a:lnTo>
                <a:lnTo>
                  <a:pt x="2537" y="419"/>
                </a:lnTo>
                <a:lnTo>
                  <a:pt x="2533" y="419"/>
                </a:lnTo>
                <a:lnTo>
                  <a:pt x="2516" y="418"/>
                </a:lnTo>
                <a:lnTo>
                  <a:pt x="2495" y="413"/>
                </a:lnTo>
                <a:lnTo>
                  <a:pt x="2471" y="404"/>
                </a:lnTo>
                <a:lnTo>
                  <a:pt x="2444" y="394"/>
                </a:lnTo>
                <a:lnTo>
                  <a:pt x="2414" y="380"/>
                </a:lnTo>
                <a:lnTo>
                  <a:pt x="2382" y="364"/>
                </a:lnTo>
                <a:lnTo>
                  <a:pt x="2348" y="346"/>
                </a:lnTo>
                <a:lnTo>
                  <a:pt x="2313" y="327"/>
                </a:lnTo>
                <a:lnTo>
                  <a:pt x="2277" y="306"/>
                </a:lnTo>
                <a:lnTo>
                  <a:pt x="2240" y="285"/>
                </a:lnTo>
                <a:lnTo>
                  <a:pt x="2203" y="263"/>
                </a:lnTo>
                <a:lnTo>
                  <a:pt x="2166" y="241"/>
                </a:lnTo>
                <a:lnTo>
                  <a:pt x="2129" y="219"/>
                </a:lnTo>
                <a:lnTo>
                  <a:pt x="2092" y="197"/>
                </a:lnTo>
                <a:lnTo>
                  <a:pt x="2057" y="175"/>
                </a:lnTo>
                <a:lnTo>
                  <a:pt x="2022" y="155"/>
                </a:lnTo>
                <a:lnTo>
                  <a:pt x="1991" y="136"/>
                </a:lnTo>
                <a:lnTo>
                  <a:pt x="1960" y="118"/>
                </a:lnTo>
                <a:lnTo>
                  <a:pt x="1932" y="102"/>
                </a:lnTo>
                <a:lnTo>
                  <a:pt x="1908" y="89"/>
                </a:lnTo>
                <a:lnTo>
                  <a:pt x="1885" y="77"/>
                </a:lnTo>
                <a:lnTo>
                  <a:pt x="1867" y="69"/>
                </a:lnTo>
                <a:lnTo>
                  <a:pt x="1852" y="63"/>
                </a:lnTo>
                <a:lnTo>
                  <a:pt x="1841" y="62"/>
                </a:lnTo>
                <a:close/>
                <a:moveTo>
                  <a:pt x="1841" y="0"/>
                </a:moveTo>
                <a:lnTo>
                  <a:pt x="1853" y="1"/>
                </a:lnTo>
                <a:lnTo>
                  <a:pt x="1864" y="3"/>
                </a:lnTo>
                <a:lnTo>
                  <a:pt x="1878" y="7"/>
                </a:lnTo>
                <a:lnTo>
                  <a:pt x="1894" y="13"/>
                </a:lnTo>
                <a:lnTo>
                  <a:pt x="1912" y="21"/>
                </a:lnTo>
                <a:lnTo>
                  <a:pt x="1932" y="31"/>
                </a:lnTo>
                <a:lnTo>
                  <a:pt x="1955" y="44"/>
                </a:lnTo>
                <a:lnTo>
                  <a:pt x="1981" y="59"/>
                </a:lnTo>
                <a:lnTo>
                  <a:pt x="2012" y="76"/>
                </a:lnTo>
                <a:lnTo>
                  <a:pt x="2046" y="96"/>
                </a:lnTo>
                <a:lnTo>
                  <a:pt x="2085" y="119"/>
                </a:lnTo>
                <a:lnTo>
                  <a:pt x="2127" y="145"/>
                </a:lnTo>
                <a:lnTo>
                  <a:pt x="2153" y="160"/>
                </a:lnTo>
                <a:lnTo>
                  <a:pt x="2181" y="177"/>
                </a:lnTo>
                <a:lnTo>
                  <a:pt x="2211" y="196"/>
                </a:lnTo>
                <a:lnTo>
                  <a:pt x="2243" y="215"/>
                </a:lnTo>
                <a:lnTo>
                  <a:pt x="2275" y="233"/>
                </a:lnTo>
                <a:lnTo>
                  <a:pt x="2307" y="252"/>
                </a:lnTo>
                <a:lnTo>
                  <a:pt x="2339" y="270"/>
                </a:lnTo>
                <a:lnTo>
                  <a:pt x="2371" y="287"/>
                </a:lnTo>
                <a:lnTo>
                  <a:pt x="2402" y="304"/>
                </a:lnTo>
                <a:lnTo>
                  <a:pt x="2430" y="319"/>
                </a:lnTo>
                <a:lnTo>
                  <a:pt x="2456" y="332"/>
                </a:lnTo>
                <a:lnTo>
                  <a:pt x="2480" y="343"/>
                </a:lnTo>
                <a:lnTo>
                  <a:pt x="2501" y="350"/>
                </a:lnTo>
                <a:lnTo>
                  <a:pt x="2517" y="355"/>
                </a:lnTo>
                <a:lnTo>
                  <a:pt x="2530" y="358"/>
                </a:lnTo>
                <a:lnTo>
                  <a:pt x="3155" y="197"/>
                </a:lnTo>
                <a:lnTo>
                  <a:pt x="3221" y="180"/>
                </a:lnTo>
                <a:lnTo>
                  <a:pt x="3232" y="247"/>
                </a:lnTo>
                <a:lnTo>
                  <a:pt x="3408" y="1351"/>
                </a:lnTo>
                <a:lnTo>
                  <a:pt x="3416" y="1406"/>
                </a:lnTo>
                <a:lnTo>
                  <a:pt x="3363" y="1421"/>
                </a:lnTo>
                <a:lnTo>
                  <a:pt x="2807" y="1579"/>
                </a:lnTo>
                <a:lnTo>
                  <a:pt x="2664" y="1608"/>
                </a:lnTo>
                <a:lnTo>
                  <a:pt x="2664" y="1608"/>
                </a:lnTo>
                <a:lnTo>
                  <a:pt x="2641" y="1623"/>
                </a:lnTo>
                <a:lnTo>
                  <a:pt x="2615" y="1634"/>
                </a:lnTo>
                <a:lnTo>
                  <a:pt x="2589" y="1640"/>
                </a:lnTo>
                <a:lnTo>
                  <a:pt x="2561" y="1642"/>
                </a:lnTo>
                <a:lnTo>
                  <a:pt x="2531" y="1638"/>
                </a:lnTo>
                <a:lnTo>
                  <a:pt x="2501" y="1628"/>
                </a:lnTo>
                <a:lnTo>
                  <a:pt x="2522" y="1652"/>
                </a:lnTo>
                <a:lnTo>
                  <a:pt x="2536" y="1678"/>
                </a:lnTo>
                <a:lnTo>
                  <a:pt x="2546" y="1703"/>
                </a:lnTo>
                <a:lnTo>
                  <a:pt x="2550" y="1731"/>
                </a:lnTo>
                <a:lnTo>
                  <a:pt x="2549" y="1758"/>
                </a:lnTo>
                <a:lnTo>
                  <a:pt x="2544" y="1783"/>
                </a:lnTo>
                <a:lnTo>
                  <a:pt x="2533" y="1808"/>
                </a:lnTo>
                <a:lnTo>
                  <a:pt x="2520" y="1831"/>
                </a:lnTo>
                <a:lnTo>
                  <a:pt x="2503" y="1851"/>
                </a:lnTo>
                <a:lnTo>
                  <a:pt x="2483" y="1869"/>
                </a:lnTo>
                <a:lnTo>
                  <a:pt x="2460" y="1884"/>
                </a:lnTo>
                <a:lnTo>
                  <a:pt x="2435" y="1895"/>
                </a:lnTo>
                <a:lnTo>
                  <a:pt x="2408" y="1901"/>
                </a:lnTo>
                <a:lnTo>
                  <a:pt x="2379" y="1904"/>
                </a:lnTo>
                <a:lnTo>
                  <a:pt x="2349" y="1899"/>
                </a:lnTo>
                <a:lnTo>
                  <a:pt x="2318" y="1891"/>
                </a:lnTo>
                <a:lnTo>
                  <a:pt x="2207" y="1850"/>
                </a:lnTo>
                <a:lnTo>
                  <a:pt x="2218" y="1863"/>
                </a:lnTo>
                <a:lnTo>
                  <a:pt x="2227" y="1880"/>
                </a:lnTo>
                <a:lnTo>
                  <a:pt x="2232" y="1898"/>
                </a:lnTo>
                <a:lnTo>
                  <a:pt x="2234" y="1919"/>
                </a:lnTo>
                <a:lnTo>
                  <a:pt x="2234" y="1942"/>
                </a:lnTo>
                <a:lnTo>
                  <a:pt x="2230" y="1964"/>
                </a:lnTo>
                <a:lnTo>
                  <a:pt x="2225" y="1988"/>
                </a:lnTo>
                <a:lnTo>
                  <a:pt x="2216" y="2010"/>
                </a:lnTo>
                <a:lnTo>
                  <a:pt x="2205" y="2031"/>
                </a:lnTo>
                <a:lnTo>
                  <a:pt x="2191" y="2051"/>
                </a:lnTo>
                <a:lnTo>
                  <a:pt x="2175" y="2069"/>
                </a:lnTo>
                <a:lnTo>
                  <a:pt x="2157" y="2084"/>
                </a:lnTo>
                <a:lnTo>
                  <a:pt x="2137" y="2094"/>
                </a:lnTo>
                <a:lnTo>
                  <a:pt x="2115" y="2102"/>
                </a:lnTo>
                <a:lnTo>
                  <a:pt x="2091" y="2105"/>
                </a:lnTo>
                <a:lnTo>
                  <a:pt x="2065" y="2102"/>
                </a:lnTo>
                <a:lnTo>
                  <a:pt x="2037" y="2094"/>
                </a:lnTo>
                <a:lnTo>
                  <a:pt x="2034" y="2093"/>
                </a:lnTo>
                <a:lnTo>
                  <a:pt x="2027" y="2089"/>
                </a:lnTo>
                <a:lnTo>
                  <a:pt x="2013" y="2084"/>
                </a:lnTo>
                <a:lnTo>
                  <a:pt x="1996" y="2076"/>
                </a:lnTo>
                <a:lnTo>
                  <a:pt x="1974" y="2067"/>
                </a:lnTo>
                <a:lnTo>
                  <a:pt x="1948" y="2055"/>
                </a:lnTo>
                <a:lnTo>
                  <a:pt x="1917" y="2042"/>
                </a:lnTo>
                <a:lnTo>
                  <a:pt x="1900" y="2071"/>
                </a:lnTo>
                <a:lnTo>
                  <a:pt x="1883" y="2102"/>
                </a:lnTo>
                <a:lnTo>
                  <a:pt x="1863" y="2137"/>
                </a:lnTo>
                <a:lnTo>
                  <a:pt x="1843" y="2171"/>
                </a:lnTo>
                <a:lnTo>
                  <a:pt x="1824" y="2205"/>
                </a:lnTo>
                <a:lnTo>
                  <a:pt x="1806" y="2237"/>
                </a:lnTo>
                <a:lnTo>
                  <a:pt x="1789" y="2266"/>
                </a:lnTo>
                <a:lnTo>
                  <a:pt x="1773" y="2292"/>
                </a:lnTo>
                <a:lnTo>
                  <a:pt x="1759" y="2316"/>
                </a:lnTo>
                <a:lnTo>
                  <a:pt x="1746" y="2334"/>
                </a:lnTo>
                <a:lnTo>
                  <a:pt x="1731" y="2354"/>
                </a:lnTo>
                <a:lnTo>
                  <a:pt x="1713" y="2370"/>
                </a:lnTo>
                <a:lnTo>
                  <a:pt x="1692" y="2383"/>
                </a:lnTo>
                <a:lnTo>
                  <a:pt x="1667" y="2393"/>
                </a:lnTo>
                <a:lnTo>
                  <a:pt x="1642" y="2398"/>
                </a:lnTo>
                <a:lnTo>
                  <a:pt x="1616" y="2400"/>
                </a:lnTo>
                <a:lnTo>
                  <a:pt x="1582" y="2397"/>
                </a:lnTo>
                <a:lnTo>
                  <a:pt x="1548" y="2389"/>
                </a:lnTo>
                <a:lnTo>
                  <a:pt x="1517" y="2377"/>
                </a:lnTo>
                <a:lnTo>
                  <a:pt x="1486" y="2358"/>
                </a:lnTo>
                <a:lnTo>
                  <a:pt x="1459" y="2337"/>
                </a:lnTo>
                <a:lnTo>
                  <a:pt x="1436" y="2312"/>
                </a:lnTo>
                <a:lnTo>
                  <a:pt x="1418" y="2287"/>
                </a:lnTo>
                <a:lnTo>
                  <a:pt x="1405" y="2260"/>
                </a:lnTo>
                <a:lnTo>
                  <a:pt x="1396" y="2233"/>
                </a:lnTo>
                <a:lnTo>
                  <a:pt x="1372" y="2234"/>
                </a:lnTo>
                <a:lnTo>
                  <a:pt x="1337" y="2232"/>
                </a:lnTo>
                <a:lnTo>
                  <a:pt x="1302" y="2224"/>
                </a:lnTo>
                <a:lnTo>
                  <a:pt x="1267" y="2212"/>
                </a:lnTo>
                <a:lnTo>
                  <a:pt x="1235" y="2198"/>
                </a:lnTo>
                <a:lnTo>
                  <a:pt x="1204" y="2178"/>
                </a:lnTo>
                <a:lnTo>
                  <a:pt x="1176" y="2155"/>
                </a:lnTo>
                <a:lnTo>
                  <a:pt x="1150" y="2129"/>
                </a:lnTo>
                <a:lnTo>
                  <a:pt x="1133" y="2105"/>
                </a:lnTo>
                <a:lnTo>
                  <a:pt x="1120" y="2080"/>
                </a:lnTo>
                <a:lnTo>
                  <a:pt x="1109" y="2055"/>
                </a:lnTo>
                <a:lnTo>
                  <a:pt x="1092" y="2057"/>
                </a:lnTo>
                <a:lnTo>
                  <a:pt x="1075" y="2058"/>
                </a:lnTo>
                <a:lnTo>
                  <a:pt x="1039" y="2055"/>
                </a:lnTo>
                <a:lnTo>
                  <a:pt x="1003" y="2047"/>
                </a:lnTo>
                <a:lnTo>
                  <a:pt x="968" y="2035"/>
                </a:lnTo>
                <a:lnTo>
                  <a:pt x="934" y="2019"/>
                </a:lnTo>
                <a:lnTo>
                  <a:pt x="904" y="1997"/>
                </a:lnTo>
                <a:lnTo>
                  <a:pt x="876" y="1974"/>
                </a:lnTo>
                <a:lnTo>
                  <a:pt x="853" y="1946"/>
                </a:lnTo>
                <a:lnTo>
                  <a:pt x="834" y="1915"/>
                </a:lnTo>
                <a:lnTo>
                  <a:pt x="822" y="1883"/>
                </a:lnTo>
                <a:lnTo>
                  <a:pt x="798" y="1884"/>
                </a:lnTo>
                <a:lnTo>
                  <a:pt x="766" y="1882"/>
                </a:lnTo>
                <a:lnTo>
                  <a:pt x="733" y="1875"/>
                </a:lnTo>
                <a:lnTo>
                  <a:pt x="702" y="1863"/>
                </a:lnTo>
                <a:lnTo>
                  <a:pt x="671" y="1847"/>
                </a:lnTo>
                <a:lnTo>
                  <a:pt x="644" y="1827"/>
                </a:lnTo>
                <a:lnTo>
                  <a:pt x="618" y="1804"/>
                </a:lnTo>
                <a:lnTo>
                  <a:pt x="597" y="1779"/>
                </a:lnTo>
                <a:lnTo>
                  <a:pt x="579" y="1751"/>
                </a:lnTo>
                <a:lnTo>
                  <a:pt x="569" y="1726"/>
                </a:lnTo>
                <a:lnTo>
                  <a:pt x="562" y="1699"/>
                </a:lnTo>
                <a:lnTo>
                  <a:pt x="561" y="1674"/>
                </a:lnTo>
                <a:lnTo>
                  <a:pt x="565" y="1650"/>
                </a:lnTo>
                <a:lnTo>
                  <a:pt x="572" y="1626"/>
                </a:lnTo>
                <a:lnTo>
                  <a:pt x="584" y="1605"/>
                </a:lnTo>
                <a:lnTo>
                  <a:pt x="640" y="1521"/>
                </a:lnTo>
                <a:lnTo>
                  <a:pt x="611" y="1514"/>
                </a:lnTo>
                <a:lnTo>
                  <a:pt x="579" y="1504"/>
                </a:lnTo>
                <a:lnTo>
                  <a:pt x="545" y="1495"/>
                </a:lnTo>
                <a:lnTo>
                  <a:pt x="508" y="1485"/>
                </a:lnTo>
                <a:lnTo>
                  <a:pt x="469" y="1475"/>
                </a:lnTo>
                <a:lnTo>
                  <a:pt x="430" y="1463"/>
                </a:lnTo>
                <a:lnTo>
                  <a:pt x="389" y="1453"/>
                </a:lnTo>
                <a:lnTo>
                  <a:pt x="349" y="1442"/>
                </a:lnTo>
                <a:lnTo>
                  <a:pt x="308" y="1432"/>
                </a:lnTo>
                <a:lnTo>
                  <a:pt x="268" y="1420"/>
                </a:lnTo>
                <a:lnTo>
                  <a:pt x="229" y="1409"/>
                </a:lnTo>
                <a:lnTo>
                  <a:pt x="192" y="1400"/>
                </a:lnTo>
                <a:lnTo>
                  <a:pt x="156" y="1390"/>
                </a:lnTo>
                <a:lnTo>
                  <a:pt x="123" y="1381"/>
                </a:lnTo>
                <a:lnTo>
                  <a:pt x="94" y="1373"/>
                </a:lnTo>
                <a:lnTo>
                  <a:pt x="66" y="1365"/>
                </a:lnTo>
                <a:lnTo>
                  <a:pt x="44" y="1359"/>
                </a:lnTo>
                <a:lnTo>
                  <a:pt x="25" y="1355"/>
                </a:lnTo>
                <a:lnTo>
                  <a:pt x="12" y="1351"/>
                </a:lnTo>
                <a:lnTo>
                  <a:pt x="3" y="1348"/>
                </a:lnTo>
                <a:lnTo>
                  <a:pt x="0" y="1347"/>
                </a:lnTo>
                <a:lnTo>
                  <a:pt x="166" y="265"/>
                </a:lnTo>
                <a:lnTo>
                  <a:pt x="170" y="266"/>
                </a:lnTo>
                <a:lnTo>
                  <a:pt x="178" y="268"/>
                </a:lnTo>
                <a:lnTo>
                  <a:pt x="193" y="272"/>
                </a:lnTo>
                <a:lnTo>
                  <a:pt x="213" y="278"/>
                </a:lnTo>
                <a:lnTo>
                  <a:pt x="236" y="284"/>
                </a:lnTo>
                <a:lnTo>
                  <a:pt x="264" y="291"/>
                </a:lnTo>
                <a:lnTo>
                  <a:pt x="296" y="299"/>
                </a:lnTo>
                <a:lnTo>
                  <a:pt x="330" y="309"/>
                </a:lnTo>
                <a:lnTo>
                  <a:pt x="367" y="318"/>
                </a:lnTo>
                <a:lnTo>
                  <a:pt x="406" y="328"/>
                </a:lnTo>
                <a:lnTo>
                  <a:pt x="446" y="338"/>
                </a:lnTo>
                <a:lnTo>
                  <a:pt x="486" y="349"/>
                </a:lnTo>
                <a:lnTo>
                  <a:pt x="528" y="360"/>
                </a:lnTo>
                <a:lnTo>
                  <a:pt x="569" y="370"/>
                </a:lnTo>
                <a:lnTo>
                  <a:pt x="609" y="381"/>
                </a:lnTo>
                <a:lnTo>
                  <a:pt x="649" y="392"/>
                </a:lnTo>
                <a:lnTo>
                  <a:pt x="687" y="401"/>
                </a:lnTo>
                <a:lnTo>
                  <a:pt x="723" y="411"/>
                </a:lnTo>
                <a:lnTo>
                  <a:pt x="756" y="419"/>
                </a:lnTo>
                <a:lnTo>
                  <a:pt x="786" y="428"/>
                </a:lnTo>
                <a:lnTo>
                  <a:pt x="812" y="434"/>
                </a:lnTo>
                <a:lnTo>
                  <a:pt x="834" y="440"/>
                </a:lnTo>
                <a:lnTo>
                  <a:pt x="852" y="445"/>
                </a:lnTo>
                <a:lnTo>
                  <a:pt x="865" y="448"/>
                </a:lnTo>
                <a:lnTo>
                  <a:pt x="877" y="448"/>
                </a:lnTo>
                <a:lnTo>
                  <a:pt x="893" y="445"/>
                </a:lnTo>
                <a:lnTo>
                  <a:pt x="913" y="438"/>
                </a:lnTo>
                <a:lnTo>
                  <a:pt x="935" y="429"/>
                </a:lnTo>
                <a:lnTo>
                  <a:pt x="960" y="416"/>
                </a:lnTo>
                <a:lnTo>
                  <a:pt x="987" y="401"/>
                </a:lnTo>
                <a:lnTo>
                  <a:pt x="1016" y="384"/>
                </a:lnTo>
                <a:lnTo>
                  <a:pt x="1047" y="365"/>
                </a:lnTo>
                <a:lnTo>
                  <a:pt x="1079" y="346"/>
                </a:lnTo>
                <a:lnTo>
                  <a:pt x="1111" y="324"/>
                </a:lnTo>
                <a:lnTo>
                  <a:pt x="1145" y="302"/>
                </a:lnTo>
                <a:lnTo>
                  <a:pt x="1179" y="281"/>
                </a:lnTo>
                <a:lnTo>
                  <a:pt x="1212" y="258"/>
                </a:lnTo>
                <a:lnTo>
                  <a:pt x="1246" y="237"/>
                </a:lnTo>
                <a:lnTo>
                  <a:pt x="1280" y="217"/>
                </a:lnTo>
                <a:lnTo>
                  <a:pt x="1311" y="198"/>
                </a:lnTo>
                <a:lnTo>
                  <a:pt x="1342" y="180"/>
                </a:lnTo>
                <a:lnTo>
                  <a:pt x="1371" y="164"/>
                </a:lnTo>
                <a:lnTo>
                  <a:pt x="1399" y="151"/>
                </a:lnTo>
                <a:lnTo>
                  <a:pt x="1423" y="139"/>
                </a:lnTo>
                <a:lnTo>
                  <a:pt x="1446" y="132"/>
                </a:lnTo>
                <a:lnTo>
                  <a:pt x="1465" y="126"/>
                </a:lnTo>
                <a:lnTo>
                  <a:pt x="1475" y="127"/>
                </a:lnTo>
                <a:lnTo>
                  <a:pt x="1486" y="133"/>
                </a:lnTo>
                <a:lnTo>
                  <a:pt x="1500" y="142"/>
                </a:lnTo>
                <a:lnTo>
                  <a:pt x="1516" y="155"/>
                </a:lnTo>
                <a:lnTo>
                  <a:pt x="1548" y="135"/>
                </a:lnTo>
                <a:lnTo>
                  <a:pt x="1581" y="115"/>
                </a:lnTo>
                <a:lnTo>
                  <a:pt x="1614" y="95"/>
                </a:lnTo>
                <a:lnTo>
                  <a:pt x="1646" y="77"/>
                </a:lnTo>
                <a:lnTo>
                  <a:pt x="1678" y="61"/>
                </a:lnTo>
                <a:lnTo>
                  <a:pt x="1709" y="46"/>
                </a:lnTo>
                <a:lnTo>
                  <a:pt x="1737" y="33"/>
                </a:lnTo>
                <a:lnTo>
                  <a:pt x="1763" y="22"/>
                </a:lnTo>
                <a:lnTo>
                  <a:pt x="1788" y="12"/>
                </a:lnTo>
                <a:lnTo>
                  <a:pt x="1810" y="6"/>
                </a:lnTo>
                <a:lnTo>
                  <a:pt x="1828" y="2"/>
                </a:lnTo>
                <a:lnTo>
                  <a:pt x="1841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8824823" y="2867673"/>
            <a:ext cx="720000" cy="720000"/>
          </a:xfrm>
          <a:custGeom>
            <a:avLst/>
            <a:gdLst>
              <a:gd name="T0" fmla="*/ 2145 w 4219"/>
              <a:gd name="T1" fmla="*/ 270 h 3629"/>
              <a:gd name="T2" fmla="*/ 3229 w 4219"/>
              <a:gd name="T3" fmla="*/ 34 h 3629"/>
              <a:gd name="T4" fmla="*/ 4088 w 4219"/>
              <a:gd name="T5" fmla="*/ 719 h 3629"/>
              <a:gd name="T6" fmla="*/ 4123 w 4219"/>
              <a:gd name="T7" fmla="*/ 1840 h 3629"/>
              <a:gd name="T8" fmla="*/ 3577 w 4219"/>
              <a:gd name="T9" fmla="*/ 2559 h 3629"/>
              <a:gd name="T10" fmla="*/ 3453 w 4219"/>
              <a:gd name="T11" fmla="*/ 1827 h 3629"/>
              <a:gd name="T12" fmla="*/ 3427 w 4219"/>
              <a:gd name="T13" fmla="*/ 1426 h 3629"/>
              <a:gd name="T14" fmla="*/ 3281 w 4219"/>
              <a:gd name="T15" fmla="*/ 1447 h 3629"/>
              <a:gd name="T16" fmla="*/ 3249 w 4219"/>
              <a:gd name="T17" fmla="*/ 1757 h 3629"/>
              <a:gd name="T18" fmla="*/ 3093 w 4219"/>
              <a:gd name="T19" fmla="*/ 1803 h 3629"/>
              <a:gd name="T20" fmla="*/ 2560 w 4219"/>
              <a:gd name="T21" fmla="*/ 1242 h 3629"/>
              <a:gd name="T22" fmla="*/ 2440 w 4219"/>
              <a:gd name="T23" fmla="*/ 1301 h 3629"/>
              <a:gd name="T24" fmla="*/ 2618 w 4219"/>
              <a:gd name="T25" fmla="*/ 1519 h 3629"/>
              <a:gd name="T26" fmla="*/ 2826 w 4219"/>
              <a:gd name="T27" fmla="*/ 1782 h 3629"/>
              <a:gd name="T28" fmla="*/ 2639 w 4219"/>
              <a:gd name="T29" fmla="*/ 1622 h 3629"/>
              <a:gd name="T30" fmla="*/ 2354 w 4219"/>
              <a:gd name="T31" fmla="*/ 1341 h 3629"/>
              <a:gd name="T32" fmla="*/ 2207 w 4219"/>
              <a:gd name="T33" fmla="*/ 1233 h 3629"/>
              <a:gd name="T34" fmla="*/ 2217 w 4219"/>
              <a:gd name="T35" fmla="*/ 1407 h 3629"/>
              <a:gd name="T36" fmla="*/ 2440 w 4219"/>
              <a:gd name="T37" fmla="*/ 1657 h 3629"/>
              <a:gd name="T38" fmla="*/ 2666 w 4219"/>
              <a:gd name="T39" fmla="*/ 1937 h 3629"/>
              <a:gd name="T40" fmla="*/ 2446 w 4219"/>
              <a:gd name="T41" fmla="*/ 1744 h 3629"/>
              <a:gd name="T42" fmla="*/ 2185 w 4219"/>
              <a:gd name="T43" fmla="*/ 1489 h 3629"/>
              <a:gd name="T44" fmla="*/ 2018 w 4219"/>
              <a:gd name="T45" fmla="*/ 1473 h 3629"/>
              <a:gd name="T46" fmla="*/ 2160 w 4219"/>
              <a:gd name="T47" fmla="*/ 1675 h 3629"/>
              <a:gd name="T48" fmla="*/ 2444 w 4219"/>
              <a:gd name="T49" fmla="*/ 2010 h 3629"/>
              <a:gd name="T50" fmla="*/ 2444 w 4219"/>
              <a:gd name="T51" fmla="*/ 2048 h 3629"/>
              <a:gd name="T52" fmla="*/ 2168 w 4219"/>
              <a:gd name="T53" fmla="*/ 1790 h 3629"/>
              <a:gd name="T54" fmla="*/ 1991 w 4219"/>
              <a:gd name="T55" fmla="*/ 1758 h 3629"/>
              <a:gd name="T56" fmla="*/ 2577 w 4219"/>
              <a:gd name="T57" fmla="*/ 2440 h 3629"/>
              <a:gd name="T58" fmla="*/ 3078 w 4219"/>
              <a:gd name="T59" fmla="*/ 2748 h 3629"/>
              <a:gd name="T60" fmla="*/ 2490 w 4219"/>
              <a:gd name="T61" fmla="*/ 3395 h 3629"/>
              <a:gd name="T62" fmla="*/ 2006 w 4219"/>
              <a:gd name="T63" fmla="*/ 3615 h 3629"/>
              <a:gd name="T64" fmla="*/ 1256 w 4219"/>
              <a:gd name="T65" fmla="*/ 3058 h 3629"/>
              <a:gd name="T66" fmla="*/ 503 w 4219"/>
              <a:gd name="T67" fmla="*/ 2471 h 3629"/>
              <a:gd name="T68" fmla="*/ 24 w 4219"/>
              <a:gd name="T69" fmla="*/ 1576 h 3629"/>
              <a:gd name="T70" fmla="*/ 242 w 4219"/>
              <a:gd name="T71" fmla="*/ 956 h 3629"/>
              <a:gd name="T72" fmla="*/ 588 w 4219"/>
              <a:gd name="T73" fmla="*/ 1491 h 3629"/>
              <a:gd name="T74" fmla="*/ 1216 w 4219"/>
              <a:gd name="T75" fmla="*/ 2003 h 3629"/>
              <a:gd name="T76" fmla="*/ 1151 w 4219"/>
              <a:gd name="T77" fmla="*/ 1816 h 3629"/>
              <a:gd name="T78" fmla="*/ 894 w 4219"/>
              <a:gd name="T79" fmla="*/ 1537 h 3629"/>
              <a:gd name="T80" fmla="*/ 972 w 4219"/>
              <a:gd name="T81" fmla="*/ 1576 h 3629"/>
              <a:gd name="T82" fmla="*/ 1304 w 4219"/>
              <a:gd name="T83" fmla="*/ 1858 h 3629"/>
              <a:gd name="T84" fmla="*/ 1503 w 4219"/>
              <a:gd name="T85" fmla="*/ 1982 h 3629"/>
              <a:gd name="T86" fmla="*/ 1457 w 4219"/>
              <a:gd name="T87" fmla="*/ 1799 h 3629"/>
              <a:gd name="T88" fmla="*/ 1185 w 4219"/>
              <a:gd name="T89" fmla="*/ 1523 h 3629"/>
              <a:gd name="T90" fmla="*/ 1029 w 4219"/>
              <a:gd name="T91" fmla="*/ 1338 h 3629"/>
              <a:gd name="T92" fmla="*/ 1331 w 4219"/>
              <a:gd name="T93" fmla="*/ 1586 h 3629"/>
              <a:gd name="T94" fmla="*/ 1570 w 4219"/>
              <a:gd name="T95" fmla="*/ 1796 h 3629"/>
              <a:gd name="T96" fmla="*/ 1720 w 4219"/>
              <a:gd name="T97" fmla="*/ 1773 h 3629"/>
              <a:gd name="T98" fmla="*/ 1607 w 4219"/>
              <a:gd name="T99" fmla="*/ 1634 h 3629"/>
              <a:gd name="T100" fmla="*/ 1309 w 4219"/>
              <a:gd name="T101" fmla="*/ 1333 h 3629"/>
              <a:gd name="T102" fmla="*/ 1184 w 4219"/>
              <a:gd name="T103" fmla="*/ 1178 h 3629"/>
              <a:gd name="T104" fmla="*/ 1465 w 4219"/>
              <a:gd name="T105" fmla="*/ 1404 h 3629"/>
              <a:gd name="T106" fmla="*/ 1676 w 4219"/>
              <a:gd name="T107" fmla="*/ 1567 h 3629"/>
              <a:gd name="T108" fmla="*/ 1705 w 4219"/>
              <a:gd name="T109" fmla="*/ 1425 h 3629"/>
              <a:gd name="T110" fmla="*/ 1138 w 4219"/>
              <a:gd name="T111" fmla="*/ 892 h 3629"/>
              <a:gd name="T112" fmla="*/ 1233 w 4219"/>
              <a:gd name="T113" fmla="*/ 745 h 3629"/>
              <a:gd name="T114" fmla="*/ 1533 w 4219"/>
              <a:gd name="T115" fmla="*/ 708 h 3629"/>
              <a:gd name="T116" fmla="*/ 1517 w 4219"/>
              <a:gd name="T117" fmla="*/ 573 h 3629"/>
              <a:gd name="T118" fmla="*/ 1105 w 4219"/>
              <a:gd name="T119" fmla="*/ 546 h 3629"/>
              <a:gd name="T120" fmla="*/ 375 w 4219"/>
              <a:gd name="T121" fmla="*/ 415 h 3629"/>
              <a:gd name="T122" fmla="*/ 1284 w 4219"/>
              <a:gd name="T123" fmla="*/ 0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629">
                <a:moveTo>
                  <a:pt x="1284" y="0"/>
                </a:moveTo>
                <a:lnTo>
                  <a:pt x="1380" y="4"/>
                </a:lnTo>
                <a:lnTo>
                  <a:pt x="1474" y="14"/>
                </a:lnTo>
                <a:lnTo>
                  <a:pt x="1568" y="30"/>
                </a:lnTo>
                <a:lnTo>
                  <a:pt x="1659" y="55"/>
                </a:lnTo>
                <a:lnTo>
                  <a:pt x="1747" y="85"/>
                </a:lnTo>
                <a:lnTo>
                  <a:pt x="1833" y="122"/>
                </a:lnTo>
                <a:lnTo>
                  <a:pt x="1917" y="166"/>
                </a:lnTo>
                <a:lnTo>
                  <a:pt x="1996" y="216"/>
                </a:lnTo>
                <a:lnTo>
                  <a:pt x="2074" y="270"/>
                </a:lnTo>
                <a:lnTo>
                  <a:pt x="2109" y="299"/>
                </a:lnTo>
                <a:lnTo>
                  <a:pt x="2145" y="270"/>
                </a:lnTo>
                <a:lnTo>
                  <a:pt x="2223" y="216"/>
                </a:lnTo>
                <a:lnTo>
                  <a:pt x="2302" y="166"/>
                </a:lnTo>
                <a:lnTo>
                  <a:pt x="2386" y="122"/>
                </a:lnTo>
                <a:lnTo>
                  <a:pt x="2472" y="85"/>
                </a:lnTo>
                <a:lnTo>
                  <a:pt x="2560" y="55"/>
                </a:lnTo>
                <a:lnTo>
                  <a:pt x="2651" y="30"/>
                </a:lnTo>
                <a:lnTo>
                  <a:pt x="2744" y="14"/>
                </a:lnTo>
                <a:lnTo>
                  <a:pt x="2839" y="4"/>
                </a:lnTo>
                <a:lnTo>
                  <a:pt x="2935" y="0"/>
                </a:lnTo>
                <a:lnTo>
                  <a:pt x="3036" y="4"/>
                </a:lnTo>
                <a:lnTo>
                  <a:pt x="3133" y="15"/>
                </a:lnTo>
                <a:lnTo>
                  <a:pt x="3229" y="34"/>
                </a:lnTo>
                <a:lnTo>
                  <a:pt x="3322" y="60"/>
                </a:lnTo>
                <a:lnTo>
                  <a:pt x="3412" y="92"/>
                </a:lnTo>
                <a:lnTo>
                  <a:pt x="3499" y="130"/>
                </a:lnTo>
                <a:lnTo>
                  <a:pt x="3582" y="175"/>
                </a:lnTo>
                <a:lnTo>
                  <a:pt x="3662" y="226"/>
                </a:lnTo>
                <a:lnTo>
                  <a:pt x="3738" y="282"/>
                </a:lnTo>
                <a:lnTo>
                  <a:pt x="3808" y="343"/>
                </a:lnTo>
                <a:lnTo>
                  <a:pt x="3875" y="410"/>
                </a:lnTo>
                <a:lnTo>
                  <a:pt x="3936" y="480"/>
                </a:lnTo>
                <a:lnTo>
                  <a:pt x="3992" y="555"/>
                </a:lnTo>
                <a:lnTo>
                  <a:pt x="4044" y="636"/>
                </a:lnTo>
                <a:lnTo>
                  <a:pt x="4088" y="719"/>
                </a:lnTo>
                <a:lnTo>
                  <a:pt x="4127" y="806"/>
                </a:lnTo>
                <a:lnTo>
                  <a:pt x="4159" y="895"/>
                </a:lnTo>
                <a:lnTo>
                  <a:pt x="4184" y="988"/>
                </a:lnTo>
                <a:lnTo>
                  <a:pt x="4203" y="1084"/>
                </a:lnTo>
                <a:lnTo>
                  <a:pt x="4215" y="1182"/>
                </a:lnTo>
                <a:lnTo>
                  <a:pt x="4219" y="1282"/>
                </a:lnTo>
                <a:lnTo>
                  <a:pt x="4216" y="1384"/>
                </a:lnTo>
                <a:lnTo>
                  <a:pt x="4207" y="1482"/>
                </a:lnTo>
                <a:lnTo>
                  <a:pt x="4193" y="1577"/>
                </a:lnTo>
                <a:lnTo>
                  <a:pt x="4175" y="1668"/>
                </a:lnTo>
                <a:lnTo>
                  <a:pt x="4151" y="1756"/>
                </a:lnTo>
                <a:lnTo>
                  <a:pt x="4123" y="1840"/>
                </a:lnTo>
                <a:lnTo>
                  <a:pt x="4091" y="1922"/>
                </a:lnTo>
                <a:lnTo>
                  <a:pt x="4054" y="2000"/>
                </a:lnTo>
                <a:lnTo>
                  <a:pt x="4014" y="2075"/>
                </a:lnTo>
                <a:lnTo>
                  <a:pt x="3971" y="2148"/>
                </a:lnTo>
                <a:lnTo>
                  <a:pt x="3923" y="2218"/>
                </a:lnTo>
                <a:lnTo>
                  <a:pt x="3873" y="2286"/>
                </a:lnTo>
                <a:lnTo>
                  <a:pt x="3821" y="2351"/>
                </a:lnTo>
                <a:lnTo>
                  <a:pt x="3766" y="2413"/>
                </a:lnTo>
                <a:lnTo>
                  <a:pt x="3708" y="2473"/>
                </a:lnTo>
                <a:lnTo>
                  <a:pt x="3650" y="2531"/>
                </a:lnTo>
                <a:lnTo>
                  <a:pt x="3590" y="2587"/>
                </a:lnTo>
                <a:lnTo>
                  <a:pt x="3577" y="2559"/>
                </a:lnTo>
                <a:lnTo>
                  <a:pt x="3564" y="2526"/>
                </a:lnTo>
                <a:lnTo>
                  <a:pt x="3551" y="2486"/>
                </a:lnTo>
                <a:lnTo>
                  <a:pt x="3538" y="2441"/>
                </a:lnTo>
                <a:lnTo>
                  <a:pt x="3524" y="2392"/>
                </a:lnTo>
                <a:lnTo>
                  <a:pt x="3512" y="2335"/>
                </a:lnTo>
                <a:lnTo>
                  <a:pt x="3500" y="2273"/>
                </a:lnTo>
                <a:lnTo>
                  <a:pt x="3489" y="2203"/>
                </a:lnTo>
                <a:lnTo>
                  <a:pt x="3478" y="2127"/>
                </a:lnTo>
                <a:lnTo>
                  <a:pt x="3468" y="2043"/>
                </a:lnTo>
                <a:lnTo>
                  <a:pt x="3460" y="1952"/>
                </a:lnTo>
                <a:lnTo>
                  <a:pt x="3455" y="1853"/>
                </a:lnTo>
                <a:lnTo>
                  <a:pt x="3453" y="1827"/>
                </a:lnTo>
                <a:lnTo>
                  <a:pt x="3451" y="1796"/>
                </a:lnTo>
                <a:lnTo>
                  <a:pt x="3450" y="1762"/>
                </a:lnTo>
                <a:lnTo>
                  <a:pt x="3448" y="1724"/>
                </a:lnTo>
                <a:lnTo>
                  <a:pt x="3445" y="1684"/>
                </a:lnTo>
                <a:lnTo>
                  <a:pt x="3442" y="1643"/>
                </a:lnTo>
                <a:lnTo>
                  <a:pt x="3440" y="1602"/>
                </a:lnTo>
                <a:lnTo>
                  <a:pt x="3437" y="1563"/>
                </a:lnTo>
                <a:lnTo>
                  <a:pt x="3435" y="1527"/>
                </a:lnTo>
                <a:lnTo>
                  <a:pt x="3432" y="1494"/>
                </a:lnTo>
                <a:lnTo>
                  <a:pt x="3431" y="1464"/>
                </a:lnTo>
                <a:lnTo>
                  <a:pt x="3428" y="1443"/>
                </a:lnTo>
                <a:lnTo>
                  <a:pt x="3427" y="1426"/>
                </a:lnTo>
                <a:lnTo>
                  <a:pt x="3426" y="1418"/>
                </a:lnTo>
                <a:lnTo>
                  <a:pt x="3423" y="1407"/>
                </a:lnTo>
                <a:lnTo>
                  <a:pt x="3421" y="1394"/>
                </a:lnTo>
                <a:lnTo>
                  <a:pt x="3414" y="1384"/>
                </a:lnTo>
                <a:lnTo>
                  <a:pt x="3407" y="1376"/>
                </a:lnTo>
                <a:lnTo>
                  <a:pt x="3396" y="1374"/>
                </a:lnTo>
                <a:lnTo>
                  <a:pt x="3368" y="1374"/>
                </a:lnTo>
                <a:lnTo>
                  <a:pt x="3344" y="1380"/>
                </a:lnTo>
                <a:lnTo>
                  <a:pt x="3324" y="1392"/>
                </a:lnTo>
                <a:lnTo>
                  <a:pt x="3306" y="1407"/>
                </a:lnTo>
                <a:lnTo>
                  <a:pt x="3292" y="1426"/>
                </a:lnTo>
                <a:lnTo>
                  <a:pt x="3281" y="1447"/>
                </a:lnTo>
                <a:lnTo>
                  <a:pt x="3272" y="1468"/>
                </a:lnTo>
                <a:lnTo>
                  <a:pt x="3269" y="1490"/>
                </a:lnTo>
                <a:lnTo>
                  <a:pt x="3266" y="1512"/>
                </a:lnTo>
                <a:lnTo>
                  <a:pt x="3266" y="1526"/>
                </a:lnTo>
                <a:lnTo>
                  <a:pt x="3266" y="1545"/>
                </a:lnTo>
                <a:lnTo>
                  <a:pt x="3265" y="1569"/>
                </a:lnTo>
                <a:lnTo>
                  <a:pt x="3265" y="1597"/>
                </a:lnTo>
                <a:lnTo>
                  <a:pt x="3263" y="1628"/>
                </a:lnTo>
                <a:lnTo>
                  <a:pt x="3262" y="1660"/>
                </a:lnTo>
                <a:lnTo>
                  <a:pt x="3258" y="1693"/>
                </a:lnTo>
                <a:lnTo>
                  <a:pt x="3255" y="1726"/>
                </a:lnTo>
                <a:lnTo>
                  <a:pt x="3249" y="1757"/>
                </a:lnTo>
                <a:lnTo>
                  <a:pt x="3243" y="1788"/>
                </a:lnTo>
                <a:lnTo>
                  <a:pt x="3234" y="1813"/>
                </a:lnTo>
                <a:lnTo>
                  <a:pt x="3223" y="1837"/>
                </a:lnTo>
                <a:lnTo>
                  <a:pt x="3210" y="1855"/>
                </a:lnTo>
                <a:lnTo>
                  <a:pt x="3194" y="1868"/>
                </a:lnTo>
                <a:lnTo>
                  <a:pt x="3183" y="1869"/>
                </a:lnTo>
                <a:lnTo>
                  <a:pt x="3170" y="1867"/>
                </a:lnTo>
                <a:lnTo>
                  <a:pt x="3156" y="1859"/>
                </a:lnTo>
                <a:lnTo>
                  <a:pt x="3141" y="1849"/>
                </a:lnTo>
                <a:lnTo>
                  <a:pt x="3125" y="1835"/>
                </a:lnTo>
                <a:lnTo>
                  <a:pt x="3109" y="1819"/>
                </a:lnTo>
                <a:lnTo>
                  <a:pt x="3093" y="1803"/>
                </a:lnTo>
                <a:lnTo>
                  <a:pt x="3078" y="1788"/>
                </a:lnTo>
                <a:lnTo>
                  <a:pt x="3065" y="1772"/>
                </a:lnTo>
                <a:lnTo>
                  <a:pt x="3052" y="1758"/>
                </a:lnTo>
                <a:lnTo>
                  <a:pt x="3044" y="1748"/>
                </a:lnTo>
                <a:lnTo>
                  <a:pt x="2927" y="1625"/>
                </a:lnTo>
                <a:lnTo>
                  <a:pt x="2821" y="1512"/>
                </a:lnTo>
                <a:lnTo>
                  <a:pt x="2715" y="1398"/>
                </a:lnTo>
                <a:lnTo>
                  <a:pt x="2606" y="1284"/>
                </a:lnTo>
                <a:lnTo>
                  <a:pt x="2598" y="1277"/>
                </a:lnTo>
                <a:lnTo>
                  <a:pt x="2588" y="1267"/>
                </a:lnTo>
                <a:lnTo>
                  <a:pt x="2575" y="1255"/>
                </a:lnTo>
                <a:lnTo>
                  <a:pt x="2560" y="1242"/>
                </a:lnTo>
                <a:lnTo>
                  <a:pt x="2544" y="1231"/>
                </a:lnTo>
                <a:lnTo>
                  <a:pt x="2526" y="1219"/>
                </a:lnTo>
                <a:lnTo>
                  <a:pt x="2508" y="1212"/>
                </a:lnTo>
                <a:lnTo>
                  <a:pt x="2490" y="1207"/>
                </a:lnTo>
                <a:lnTo>
                  <a:pt x="2473" y="1205"/>
                </a:lnTo>
                <a:lnTo>
                  <a:pt x="2458" y="1208"/>
                </a:lnTo>
                <a:lnTo>
                  <a:pt x="2444" y="1218"/>
                </a:lnTo>
                <a:lnTo>
                  <a:pt x="2434" y="1232"/>
                </a:lnTo>
                <a:lnTo>
                  <a:pt x="2428" y="1247"/>
                </a:lnTo>
                <a:lnTo>
                  <a:pt x="2430" y="1265"/>
                </a:lnTo>
                <a:lnTo>
                  <a:pt x="2434" y="1283"/>
                </a:lnTo>
                <a:lnTo>
                  <a:pt x="2440" y="1301"/>
                </a:lnTo>
                <a:lnTo>
                  <a:pt x="2450" y="1319"/>
                </a:lnTo>
                <a:lnTo>
                  <a:pt x="2462" y="1337"/>
                </a:lnTo>
                <a:lnTo>
                  <a:pt x="2473" y="1352"/>
                </a:lnTo>
                <a:lnTo>
                  <a:pt x="2485" y="1367"/>
                </a:lnTo>
                <a:lnTo>
                  <a:pt x="2496" y="1380"/>
                </a:lnTo>
                <a:lnTo>
                  <a:pt x="2505" y="1390"/>
                </a:lnTo>
                <a:lnTo>
                  <a:pt x="2519" y="1406"/>
                </a:lnTo>
                <a:lnTo>
                  <a:pt x="2535" y="1424"/>
                </a:lnTo>
                <a:lnTo>
                  <a:pt x="2554" y="1444"/>
                </a:lnTo>
                <a:lnTo>
                  <a:pt x="2574" y="1468"/>
                </a:lnTo>
                <a:lnTo>
                  <a:pt x="2596" y="1493"/>
                </a:lnTo>
                <a:lnTo>
                  <a:pt x="2618" y="1519"/>
                </a:lnTo>
                <a:lnTo>
                  <a:pt x="2641" y="1546"/>
                </a:lnTo>
                <a:lnTo>
                  <a:pt x="2665" y="1574"/>
                </a:lnTo>
                <a:lnTo>
                  <a:pt x="2688" y="1601"/>
                </a:lnTo>
                <a:lnTo>
                  <a:pt x="2711" y="1629"/>
                </a:lnTo>
                <a:lnTo>
                  <a:pt x="2733" y="1656"/>
                </a:lnTo>
                <a:lnTo>
                  <a:pt x="2753" y="1682"/>
                </a:lnTo>
                <a:lnTo>
                  <a:pt x="2771" y="1705"/>
                </a:lnTo>
                <a:lnTo>
                  <a:pt x="2788" y="1726"/>
                </a:lnTo>
                <a:lnTo>
                  <a:pt x="2803" y="1745"/>
                </a:lnTo>
                <a:lnTo>
                  <a:pt x="2813" y="1761"/>
                </a:lnTo>
                <a:lnTo>
                  <a:pt x="2822" y="1773"/>
                </a:lnTo>
                <a:lnTo>
                  <a:pt x="2826" y="1782"/>
                </a:lnTo>
                <a:lnTo>
                  <a:pt x="2827" y="1786"/>
                </a:lnTo>
                <a:lnTo>
                  <a:pt x="2826" y="1788"/>
                </a:lnTo>
                <a:lnTo>
                  <a:pt x="2822" y="1786"/>
                </a:lnTo>
                <a:lnTo>
                  <a:pt x="2813" y="1781"/>
                </a:lnTo>
                <a:lnTo>
                  <a:pt x="2802" y="1772"/>
                </a:lnTo>
                <a:lnTo>
                  <a:pt x="2785" y="1758"/>
                </a:lnTo>
                <a:lnTo>
                  <a:pt x="2766" y="1742"/>
                </a:lnTo>
                <a:lnTo>
                  <a:pt x="2744" y="1722"/>
                </a:lnTo>
                <a:lnTo>
                  <a:pt x="2721" y="1699"/>
                </a:lnTo>
                <a:lnTo>
                  <a:pt x="2696" y="1675"/>
                </a:lnTo>
                <a:lnTo>
                  <a:pt x="2668" y="1650"/>
                </a:lnTo>
                <a:lnTo>
                  <a:pt x="2639" y="1622"/>
                </a:lnTo>
                <a:lnTo>
                  <a:pt x="2610" y="1593"/>
                </a:lnTo>
                <a:lnTo>
                  <a:pt x="2581" y="1565"/>
                </a:lnTo>
                <a:lnTo>
                  <a:pt x="2551" y="1536"/>
                </a:lnTo>
                <a:lnTo>
                  <a:pt x="2522" y="1508"/>
                </a:lnTo>
                <a:lnTo>
                  <a:pt x="2494" y="1480"/>
                </a:lnTo>
                <a:lnTo>
                  <a:pt x="2467" y="1453"/>
                </a:lnTo>
                <a:lnTo>
                  <a:pt x="2441" y="1427"/>
                </a:lnTo>
                <a:lnTo>
                  <a:pt x="2418" y="1404"/>
                </a:lnTo>
                <a:lnTo>
                  <a:pt x="2398" y="1384"/>
                </a:lnTo>
                <a:lnTo>
                  <a:pt x="2380" y="1366"/>
                </a:lnTo>
                <a:lnTo>
                  <a:pt x="2366" y="1352"/>
                </a:lnTo>
                <a:lnTo>
                  <a:pt x="2354" y="1341"/>
                </a:lnTo>
                <a:lnTo>
                  <a:pt x="2348" y="1334"/>
                </a:lnTo>
                <a:lnTo>
                  <a:pt x="2345" y="1332"/>
                </a:lnTo>
                <a:lnTo>
                  <a:pt x="2343" y="1329"/>
                </a:lnTo>
                <a:lnTo>
                  <a:pt x="2336" y="1323"/>
                </a:lnTo>
                <a:lnTo>
                  <a:pt x="2327" y="1312"/>
                </a:lnTo>
                <a:lnTo>
                  <a:pt x="2313" y="1301"/>
                </a:lnTo>
                <a:lnTo>
                  <a:pt x="2299" y="1288"/>
                </a:lnTo>
                <a:lnTo>
                  <a:pt x="2281" y="1274"/>
                </a:lnTo>
                <a:lnTo>
                  <a:pt x="2263" y="1261"/>
                </a:lnTo>
                <a:lnTo>
                  <a:pt x="2244" y="1249"/>
                </a:lnTo>
                <a:lnTo>
                  <a:pt x="2225" y="1240"/>
                </a:lnTo>
                <a:lnTo>
                  <a:pt x="2207" y="1233"/>
                </a:lnTo>
                <a:lnTo>
                  <a:pt x="2189" y="1231"/>
                </a:lnTo>
                <a:lnTo>
                  <a:pt x="2174" y="1235"/>
                </a:lnTo>
                <a:lnTo>
                  <a:pt x="2160" y="1244"/>
                </a:lnTo>
                <a:lnTo>
                  <a:pt x="2151" y="1256"/>
                </a:lnTo>
                <a:lnTo>
                  <a:pt x="2147" y="1273"/>
                </a:lnTo>
                <a:lnTo>
                  <a:pt x="2148" y="1290"/>
                </a:lnTo>
                <a:lnTo>
                  <a:pt x="2155" y="1309"/>
                </a:lnTo>
                <a:lnTo>
                  <a:pt x="2164" y="1329"/>
                </a:lnTo>
                <a:lnTo>
                  <a:pt x="2175" y="1350"/>
                </a:lnTo>
                <a:lnTo>
                  <a:pt x="2188" y="1369"/>
                </a:lnTo>
                <a:lnTo>
                  <a:pt x="2203" y="1389"/>
                </a:lnTo>
                <a:lnTo>
                  <a:pt x="2217" y="1407"/>
                </a:lnTo>
                <a:lnTo>
                  <a:pt x="2231" y="1424"/>
                </a:lnTo>
                <a:lnTo>
                  <a:pt x="2246" y="1439"/>
                </a:lnTo>
                <a:lnTo>
                  <a:pt x="2257" y="1450"/>
                </a:lnTo>
                <a:lnTo>
                  <a:pt x="2265" y="1459"/>
                </a:lnTo>
                <a:lnTo>
                  <a:pt x="2280" y="1476"/>
                </a:lnTo>
                <a:lnTo>
                  <a:pt x="2298" y="1495"/>
                </a:lnTo>
                <a:lnTo>
                  <a:pt x="2317" y="1518"/>
                </a:lnTo>
                <a:lnTo>
                  <a:pt x="2340" y="1542"/>
                </a:lnTo>
                <a:lnTo>
                  <a:pt x="2363" y="1569"/>
                </a:lnTo>
                <a:lnTo>
                  <a:pt x="2389" y="1597"/>
                </a:lnTo>
                <a:lnTo>
                  <a:pt x="2414" y="1628"/>
                </a:lnTo>
                <a:lnTo>
                  <a:pt x="2440" y="1657"/>
                </a:lnTo>
                <a:lnTo>
                  <a:pt x="2467" y="1688"/>
                </a:lnTo>
                <a:lnTo>
                  <a:pt x="2492" y="1720"/>
                </a:lnTo>
                <a:lnTo>
                  <a:pt x="2519" y="1749"/>
                </a:lnTo>
                <a:lnTo>
                  <a:pt x="2544" y="1779"/>
                </a:lnTo>
                <a:lnTo>
                  <a:pt x="2567" y="1808"/>
                </a:lnTo>
                <a:lnTo>
                  <a:pt x="2588" y="1834"/>
                </a:lnTo>
                <a:lnTo>
                  <a:pt x="2609" y="1859"/>
                </a:lnTo>
                <a:lnTo>
                  <a:pt x="2627" y="1881"/>
                </a:lnTo>
                <a:lnTo>
                  <a:pt x="2641" y="1900"/>
                </a:lnTo>
                <a:lnTo>
                  <a:pt x="2653" y="1917"/>
                </a:lnTo>
                <a:lnTo>
                  <a:pt x="2661" y="1929"/>
                </a:lnTo>
                <a:lnTo>
                  <a:pt x="2666" y="1937"/>
                </a:lnTo>
                <a:lnTo>
                  <a:pt x="2666" y="1941"/>
                </a:lnTo>
                <a:lnTo>
                  <a:pt x="2664" y="1940"/>
                </a:lnTo>
                <a:lnTo>
                  <a:pt x="2655" y="1934"/>
                </a:lnTo>
                <a:lnTo>
                  <a:pt x="2642" y="1924"/>
                </a:lnTo>
                <a:lnTo>
                  <a:pt x="2627" y="1910"/>
                </a:lnTo>
                <a:lnTo>
                  <a:pt x="2607" y="1894"/>
                </a:lnTo>
                <a:lnTo>
                  <a:pt x="2584" y="1873"/>
                </a:lnTo>
                <a:lnTo>
                  <a:pt x="2560" y="1851"/>
                </a:lnTo>
                <a:lnTo>
                  <a:pt x="2533" y="1826"/>
                </a:lnTo>
                <a:lnTo>
                  <a:pt x="2505" y="1800"/>
                </a:lnTo>
                <a:lnTo>
                  <a:pt x="2477" y="1773"/>
                </a:lnTo>
                <a:lnTo>
                  <a:pt x="2446" y="1744"/>
                </a:lnTo>
                <a:lnTo>
                  <a:pt x="2417" y="1716"/>
                </a:lnTo>
                <a:lnTo>
                  <a:pt x="2387" y="1688"/>
                </a:lnTo>
                <a:lnTo>
                  <a:pt x="2358" y="1660"/>
                </a:lnTo>
                <a:lnTo>
                  <a:pt x="2330" y="1633"/>
                </a:lnTo>
                <a:lnTo>
                  <a:pt x="2303" y="1606"/>
                </a:lnTo>
                <a:lnTo>
                  <a:pt x="2279" y="1583"/>
                </a:lnTo>
                <a:lnTo>
                  <a:pt x="2257" y="1560"/>
                </a:lnTo>
                <a:lnTo>
                  <a:pt x="2238" y="1541"/>
                </a:lnTo>
                <a:lnTo>
                  <a:pt x="2223" y="1526"/>
                </a:lnTo>
                <a:lnTo>
                  <a:pt x="2212" y="1516"/>
                </a:lnTo>
                <a:lnTo>
                  <a:pt x="2200" y="1503"/>
                </a:lnTo>
                <a:lnTo>
                  <a:pt x="2185" y="1489"/>
                </a:lnTo>
                <a:lnTo>
                  <a:pt x="2169" y="1473"/>
                </a:lnTo>
                <a:lnTo>
                  <a:pt x="2151" y="1459"/>
                </a:lnTo>
                <a:lnTo>
                  <a:pt x="2132" y="1445"/>
                </a:lnTo>
                <a:lnTo>
                  <a:pt x="2113" y="1433"/>
                </a:lnTo>
                <a:lnTo>
                  <a:pt x="2095" y="1422"/>
                </a:lnTo>
                <a:lnTo>
                  <a:pt x="2075" y="1417"/>
                </a:lnTo>
                <a:lnTo>
                  <a:pt x="2059" y="1415"/>
                </a:lnTo>
                <a:lnTo>
                  <a:pt x="2044" y="1418"/>
                </a:lnTo>
                <a:lnTo>
                  <a:pt x="2029" y="1427"/>
                </a:lnTo>
                <a:lnTo>
                  <a:pt x="2020" y="1440"/>
                </a:lnTo>
                <a:lnTo>
                  <a:pt x="2017" y="1457"/>
                </a:lnTo>
                <a:lnTo>
                  <a:pt x="2018" y="1473"/>
                </a:lnTo>
                <a:lnTo>
                  <a:pt x="2023" y="1493"/>
                </a:lnTo>
                <a:lnTo>
                  <a:pt x="2032" y="1512"/>
                </a:lnTo>
                <a:lnTo>
                  <a:pt x="2042" y="1532"/>
                </a:lnTo>
                <a:lnTo>
                  <a:pt x="2055" y="1551"/>
                </a:lnTo>
                <a:lnTo>
                  <a:pt x="2068" y="1569"/>
                </a:lnTo>
                <a:lnTo>
                  <a:pt x="2081" y="1586"/>
                </a:lnTo>
                <a:lnTo>
                  <a:pt x="2092" y="1600"/>
                </a:lnTo>
                <a:lnTo>
                  <a:pt x="2104" y="1613"/>
                </a:lnTo>
                <a:lnTo>
                  <a:pt x="2111" y="1622"/>
                </a:lnTo>
                <a:lnTo>
                  <a:pt x="2125" y="1636"/>
                </a:lnTo>
                <a:lnTo>
                  <a:pt x="2142" y="1655"/>
                </a:lnTo>
                <a:lnTo>
                  <a:pt x="2160" y="1675"/>
                </a:lnTo>
                <a:lnTo>
                  <a:pt x="2182" y="1699"/>
                </a:lnTo>
                <a:lnTo>
                  <a:pt x="2203" y="1725"/>
                </a:lnTo>
                <a:lnTo>
                  <a:pt x="2228" y="1753"/>
                </a:lnTo>
                <a:lnTo>
                  <a:pt x="2252" y="1781"/>
                </a:lnTo>
                <a:lnTo>
                  <a:pt x="2278" y="1812"/>
                </a:lnTo>
                <a:lnTo>
                  <a:pt x="2304" y="1841"/>
                </a:lnTo>
                <a:lnTo>
                  <a:pt x="2330" y="1872"/>
                </a:lnTo>
                <a:lnTo>
                  <a:pt x="2354" y="1902"/>
                </a:lnTo>
                <a:lnTo>
                  <a:pt x="2379" y="1932"/>
                </a:lnTo>
                <a:lnTo>
                  <a:pt x="2403" y="1959"/>
                </a:lnTo>
                <a:lnTo>
                  <a:pt x="2425" y="1985"/>
                </a:lnTo>
                <a:lnTo>
                  <a:pt x="2444" y="2010"/>
                </a:lnTo>
                <a:lnTo>
                  <a:pt x="2462" y="2031"/>
                </a:lnTo>
                <a:lnTo>
                  <a:pt x="2477" y="2051"/>
                </a:lnTo>
                <a:lnTo>
                  <a:pt x="2489" y="2067"/>
                </a:lnTo>
                <a:lnTo>
                  <a:pt x="2497" y="2079"/>
                </a:lnTo>
                <a:lnTo>
                  <a:pt x="2503" y="2088"/>
                </a:lnTo>
                <a:lnTo>
                  <a:pt x="2503" y="2090"/>
                </a:lnTo>
                <a:lnTo>
                  <a:pt x="2503" y="2091"/>
                </a:lnTo>
                <a:lnTo>
                  <a:pt x="2499" y="2090"/>
                </a:lnTo>
                <a:lnTo>
                  <a:pt x="2490" y="2085"/>
                </a:lnTo>
                <a:lnTo>
                  <a:pt x="2478" y="2076"/>
                </a:lnTo>
                <a:lnTo>
                  <a:pt x="2463" y="2063"/>
                </a:lnTo>
                <a:lnTo>
                  <a:pt x="2444" y="2048"/>
                </a:lnTo>
                <a:lnTo>
                  <a:pt x="2423" y="2030"/>
                </a:lnTo>
                <a:lnTo>
                  <a:pt x="2400" y="2011"/>
                </a:lnTo>
                <a:lnTo>
                  <a:pt x="2376" y="1989"/>
                </a:lnTo>
                <a:lnTo>
                  <a:pt x="2350" y="1966"/>
                </a:lnTo>
                <a:lnTo>
                  <a:pt x="2325" y="1942"/>
                </a:lnTo>
                <a:lnTo>
                  <a:pt x="2298" y="1918"/>
                </a:lnTo>
                <a:lnTo>
                  <a:pt x="2272" y="1894"/>
                </a:lnTo>
                <a:lnTo>
                  <a:pt x="2248" y="1871"/>
                </a:lnTo>
                <a:lnTo>
                  <a:pt x="2224" y="1848"/>
                </a:lnTo>
                <a:lnTo>
                  <a:pt x="2203" y="1827"/>
                </a:lnTo>
                <a:lnTo>
                  <a:pt x="2184" y="1808"/>
                </a:lnTo>
                <a:lnTo>
                  <a:pt x="2168" y="1790"/>
                </a:lnTo>
                <a:lnTo>
                  <a:pt x="2148" y="1771"/>
                </a:lnTo>
                <a:lnTo>
                  <a:pt x="2128" y="1753"/>
                </a:lnTo>
                <a:lnTo>
                  <a:pt x="2105" y="1736"/>
                </a:lnTo>
                <a:lnTo>
                  <a:pt x="2081" y="1724"/>
                </a:lnTo>
                <a:lnTo>
                  <a:pt x="2061" y="1717"/>
                </a:lnTo>
                <a:lnTo>
                  <a:pt x="2045" y="1713"/>
                </a:lnTo>
                <a:lnTo>
                  <a:pt x="2031" y="1715"/>
                </a:lnTo>
                <a:lnTo>
                  <a:pt x="2018" y="1719"/>
                </a:lnTo>
                <a:lnTo>
                  <a:pt x="2008" y="1726"/>
                </a:lnTo>
                <a:lnTo>
                  <a:pt x="2005" y="1728"/>
                </a:lnTo>
                <a:lnTo>
                  <a:pt x="1996" y="1742"/>
                </a:lnTo>
                <a:lnTo>
                  <a:pt x="1991" y="1758"/>
                </a:lnTo>
                <a:lnTo>
                  <a:pt x="1992" y="1777"/>
                </a:lnTo>
                <a:lnTo>
                  <a:pt x="2000" y="1798"/>
                </a:lnTo>
                <a:lnTo>
                  <a:pt x="2015" y="1830"/>
                </a:lnTo>
                <a:lnTo>
                  <a:pt x="2033" y="1858"/>
                </a:lnTo>
                <a:lnTo>
                  <a:pt x="2051" y="1881"/>
                </a:lnTo>
                <a:lnTo>
                  <a:pt x="2136" y="1973"/>
                </a:lnTo>
                <a:lnTo>
                  <a:pt x="2216" y="2060"/>
                </a:lnTo>
                <a:lnTo>
                  <a:pt x="2293" y="2143"/>
                </a:lnTo>
                <a:lnTo>
                  <a:pt x="2367" y="2222"/>
                </a:lnTo>
                <a:lnTo>
                  <a:pt x="2439" y="2297"/>
                </a:lnTo>
                <a:lnTo>
                  <a:pt x="2508" y="2370"/>
                </a:lnTo>
                <a:lnTo>
                  <a:pt x="2577" y="2440"/>
                </a:lnTo>
                <a:lnTo>
                  <a:pt x="2604" y="2463"/>
                </a:lnTo>
                <a:lnTo>
                  <a:pt x="2638" y="2486"/>
                </a:lnTo>
                <a:lnTo>
                  <a:pt x="2677" y="2509"/>
                </a:lnTo>
                <a:lnTo>
                  <a:pt x="2721" y="2533"/>
                </a:lnTo>
                <a:lnTo>
                  <a:pt x="2769" y="2558"/>
                </a:lnTo>
                <a:lnTo>
                  <a:pt x="2817" y="2582"/>
                </a:lnTo>
                <a:lnTo>
                  <a:pt x="2867" y="2607"/>
                </a:lnTo>
                <a:lnTo>
                  <a:pt x="2917" y="2632"/>
                </a:lnTo>
                <a:lnTo>
                  <a:pt x="2964" y="2656"/>
                </a:lnTo>
                <a:lnTo>
                  <a:pt x="3003" y="2681"/>
                </a:lnTo>
                <a:lnTo>
                  <a:pt x="3041" y="2712"/>
                </a:lnTo>
                <a:lnTo>
                  <a:pt x="3078" y="2748"/>
                </a:lnTo>
                <a:lnTo>
                  <a:pt x="3113" y="2785"/>
                </a:lnTo>
                <a:lnTo>
                  <a:pt x="3145" y="2823"/>
                </a:lnTo>
                <a:lnTo>
                  <a:pt x="3173" y="2860"/>
                </a:lnTo>
                <a:lnTo>
                  <a:pt x="3197" y="2893"/>
                </a:lnTo>
                <a:lnTo>
                  <a:pt x="3074" y="2978"/>
                </a:lnTo>
                <a:lnTo>
                  <a:pt x="2953" y="3059"/>
                </a:lnTo>
                <a:lnTo>
                  <a:pt x="2868" y="3116"/>
                </a:lnTo>
                <a:lnTo>
                  <a:pt x="2785" y="3172"/>
                </a:lnTo>
                <a:lnTo>
                  <a:pt x="2706" y="3228"/>
                </a:lnTo>
                <a:lnTo>
                  <a:pt x="2629" y="3284"/>
                </a:lnTo>
                <a:lnTo>
                  <a:pt x="2558" y="3339"/>
                </a:lnTo>
                <a:lnTo>
                  <a:pt x="2490" y="3395"/>
                </a:lnTo>
                <a:lnTo>
                  <a:pt x="2428" y="3451"/>
                </a:lnTo>
                <a:lnTo>
                  <a:pt x="2373" y="3509"/>
                </a:lnTo>
                <a:lnTo>
                  <a:pt x="2343" y="3540"/>
                </a:lnTo>
                <a:lnTo>
                  <a:pt x="2309" y="3566"/>
                </a:lnTo>
                <a:lnTo>
                  <a:pt x="2272" y="3588"/>
                </a:lnTo>
                <a:lnTo>
                  <a:pt x="2233" y="3606"/>
                </a:lnTo>
                <a:lnTo>
                  <a:pt x="2192" y="3619"/>
                </a:lnTo>
                <a:lnTo>
                  <a:pt x="2150" y="3626"/>
                </a:lnTo>
                <a:lnTo>
                  <a:pt x="2106" y="3629"/>
                </a:lnTo>
                <a:lnTo>
                  <a:pt x="2106" y="3629"/>
                </a:lnTo>
                <a:lnTo>
                  <a:pt x="2055" y="3625"/>
                </a:lnTo>
                <a:lnTo>
                  <a:pt x="2006" y="3615"/>
                </a:lnTo>
                <a:lnTo>
                  <a:pt x="1960" y="3598"/>
                </a:lnTo>
                <a:lnTo>
                  <a:pt x="1916" y="3574"/>
                </a:lnTo>
                <a:lnTo>
                  <a:pt x="1876" y="3545"/>
                </a:lnTo>
                <a:lnTo>
                  <a:pt x="1839" y="3510"/>
                </a:lnTo>
                <a:lnTo>
                  <a:pt x="1783" y="3453"/>
                </a:lnTo>
                <a:lnTo>
                  <a:pt x="1721" y="3395"/>
                </a:lnTo>
                <a:lnTo>
                  <a:pt x="1653" y="3339"/>
                </a:lnTo>
                <a:lnTo>
                  <a:pt x="1581" y="3283"/>
                </a:lnTo>
                <a:lnTo>
                  <a:pt x="1504" y="3228"/>
                </a:lnTo>
                <a:lnTo>
                  <a:pt x="1423" y="3172"/>
                </a:lnTo>
                <a:lnTo>
                  <a:pt x="1341" y="3114"/>
                </a:lnTo>
                <a:lnTo>
                  <a:pt x="1256" y="3058"/>
                </a:lnTo>
                <a:lnTo>
                  <a:pt x="1193" y="3016"/>
                </a:lnTo>
                <a:lnTo>
                  <a:pt x="1130" y="2973"/>
                </a:lnTo>
                <a:lnTo>
                  <a:pt x="1065" y="2929"/>
                </a:lnTo>
                <a:lnTo>
                  <a:pt x="1001" y="2885"/>
                </a:lnTo>
                <a:lnTo>
                  <a:pt x="936" y="2837"/>
                </a:lnTo>
                <a:lnTo>
                  <a:pt x="872" y="2790"/>
                </a:lnTo>
                <a:lnTo>
                  <a:pt x="808" y="2741"/>
                </a:lnTo>
                <a:lnTo>
                  <a:pt x="744" y="2690"/>
                </a:lnTo>
                <a:lnTo>
                  <a:pt x="682" y="2638"/>
                </a:lnTo>
                <a:lnTo>
                  <a:pt x="620" y="2584"/>
                </a:lnTo>
                <a:lnTo>
                  <a:pt x="560" y="2528"/>
                </a:lnTo>
                <a:lnTo>
                  <a:pt x="503" y="2471"/>
                </a:lnTo>
                <a:lnTo>
                  <a:pt x="445" y="2411"/>
                </a:lnTo>
                <a:lnTo>
                  <a:pt x="391" y="2348"/>
                </a:lnTo>
                <a:lnTo>
                  <a:pt x="340" y="2283"/>
                </a:lnTo>
                <a:lnTo>
                  <a:pt x="290" y="2215"/>
                </a:lnTo>
                <a:lnTo>
                  <a:pt x="244" y="2146"/>
                </a:lnTo>
                <a:lnTo>
                  <a:pt x="201" y="2074"/>
                </a:lnTo>
                <a:lnTo>
                  <a:pt x="161" y="1998"/>
                </a:lnTo>
                <a:lnTo>
                  <a:pt x="125" y="1920"/>
                </a:lnTo>
                <a:lnTo>
                  <a:pt x="95" y="1839"/>
                </a:lnTo>
                <a:lnTo>
                  <a:pt x="66" y="1754"/>
                </a:lnTo>
                <a:lnTo>
                  <a:pt x="43" y="1668"/>
                </a:lnTo>
                <a:lnTo>
                  <a:pt x="24" y="1576"/>
                </a:lnTo>
                <a:lnTo>
                  <a:pt x="12" y="1481"/>
                </a:lnTo>
                <a:lnTo>
                  <a:pt x="3" y="1384"/>
                </a:lnTo>
                <a:lnTo>
                  <a:pt x="0" y="1282"/>
                </a:lnTo>
                <a:lnTo>
                  <a:pt x="4" y="1185"/>
                </a:lnTo>
                <a:lnTo>
                  <a:pt x="14" y="1090"/>
                </a:lnTo>
                <a:lnTo>
                  <a:pt x="32" y="998"/>
                </a:lnTo>
                <a:lnTo>
                  <a:pt x="56" y="908"/>
                </a:lnTo>
                <a:lnTo>
                  <a:pt x="86" y="821"/>
                </a:lnTo>
                <a:lnTo>
                  <a:pt x="124" y="849"/>
                </a:lnTo>
                <a:lnTo>
                  <a:pt x="164" y="882"/>
                </a:lnTo>
                <a:lnTo>
                  <a:pt x="203" y="918"/>
                </a:lnTo>
                <a:lnTo>
                  <a:pt x="242" y="956"/>
                </a:lnTo>
                <a:lnTo>
                  <a:pt x="275" y="996"/>
                </a:lnTo>
                <a:lnTo>
                  <a:pt x="301" y="1037"/>
                </a:lnTo>
                <a:lnTo>
                  <a:pt x="326" y="1084"/>
                </a:lnTo>
                <a:lnTo>
                  <a:pt x="350" y="1134"/>
                </a:lnTo>
                <a:lnTo>
                  <a:pt x="375" y="1184"/>
                </a:lnTo>
                <a:lnTo>
                  <a:pt x="399" y="1232"/>
                </a:lnTo>
                <a:lnTo>
                  <a:pt x="423" y="1279"/>
                </a:lnTo>
                <a:lnTo>
                  <a:pt x="448" y="1323"/>
                </a:lnTo>
                <a:lnTo>
                  <a:pt x="472" y="1362"/>
                </a:lnTo>
                <a:lnTo>
                  <a:pt x="495" y="1397"/>
                </a:lnTo>
                <a:lnTo>
                  <a:pt x="518" y="1424"/>
                </a:lnTo>
                <a:lnTo>
                  <a:pt x="588" y="1491"/>
                </a:lnTo>
                <a:lnTo>
                  <a:pt x="660" y="1562"/>
                </a:lnTo>
                <a:lnTo>
                  <a:pt x="737" y="1633"/>
                </a:lnTo>
                <a:lnTo>
                  <a:pt x="816" y="1707"/>
                </a:lnTo>
                <a:lnTo>
                  <a:pt x="899" y="1784"/>
                </a:lnTo>
                <a:lnTo>
                  <a:pt x="986" y="1864"/>
                </a:lnTo>
                <a:lnTo>
                  <a:pt x="1077" y="1948"/>
                </a:lnTo>
                <a:lnTo>
                  <a:pt x="1100" y="1966"/>
                </a:lnTo>
                <a:lnTo>
                  <a:pt x="1128" y="1984"/>
                </a:lnTo>
                <a:lnTo>
                  <a:pt x="1160" y="2000"/>
                </a:lnTo>
                <a:lnTo>
                  <a:pt x="1182" y="2006"/>
                </a:lnTo>
                <a:lnTo>
                  <a:pt x="1200" y="2007"/>
                </a:lnTo>
                <a:lnTo>
                  <a:pt x="1216" y="2003"/>
                </a:lnTo>
                <a:lnTo>
                  <a:pt x="1230" y="1993"/>
                </a:lnTo>
                <a:lnTo>
                  <a:pt x="1233" y="1992"/>
                </a:lnTo>
                <a:lnTo>
                  <a:pt x="1240" y="1980"/>
                </a:lnTo>
                <a:lnTo>
                  <a:pt x="1244" y="1969"/>
                </a:lnTo>
                <a:lnTo>
                  <a:pt x="1244" y="1955"/>
                </a:lnTo>
                <a:lnTo>
                  <a:pt x="1242" y="1938"/>
                </a:lnTo>
                <a:lnTo>
                  <a:pt x="1234" y="1919"/>
                </a:lnTo>
                <a:lnTo>
                  <a:pt x="1221" y="1894"/>
                </a:lnTo>
                <a:lnTo>
                  <a:pt x="1206" y="1872"/>
                </a:lnTo>
                <a:lnTo>
                  <a:pt x="1187" y="1851"/>
                </a:lnTo>
                <a:lnTo>
                  <a:pt x="1168" y="1832"/>
                </a:lnTo>
                <a:lnTo>
                  <a:pt x="1151" y="1816"/>
                </a:lnTo>
                <a:lnTo>
                  <a:pt x="1132" y="1796"/>
                </a:lnTo>
                <a:lnTo>
                  <a:pt x="1110" y="1775"/>
                </a:lnTo>
                <a:lnTo>
                  <a:pt x="1088" y="1752"/>
                </a:lnTo>
                <a:lnTo>
                  <a:pt x="1064" y="1728"/>
                </a:lnTo>
                <a:lnTo>
                  <a:pt x="1040" y="1702"/>
                </a:lnTo>
                <a:lnTo>
                  <a:pt x="1015" y="1675"/>
                </a:lnTo>
                <a:lnTo>
                  <a:pt x="992" y="1650"/>
                </a:lnTo>
                <a:lnTo>
                  <a:pt x="969" y="1624"/>
                </a:lnTo>
                <a:lnTo>
                  <a:pt x="948" y="1600"/>
                </a:lnTo>
                <a:lnTo>
                  <a:pt x="927" y="1577"/>
                </a:lnTo>
                <a:lnTo>
                  <a:pt x="909" y="1555"/>
                </a:lnTo>
                <a:lnTo>
                  <a:pt x="894" y="1537"/>
                </a:lnTo>
                <a:lnTo>
                  <a:pt x="881" y="1522"/>
                </a:lnTo>
                <a:lnTo>
                  <a:pt x="872" y="1509"/>
                </a:lnTo>
                <a:lnTo>
                  <a:pt x="867" y="1501"/>
                </a:lnTo>
                <a:lnTo>
                  <a:pt x="867" y="1498"/>
                </a:lnTo>
                <a:lnTo>
                  <a:pt x="867" y="1496"/>
                </a:lnTo>
                <a:lnTo>
                  <a:pt x="871" y="1498"/>
                </a:lnTo>
                <a:lnTo>
                  <a:pt x="879" y="1503"/>
                </a:lnTo>
                <a:lnTo>
                  <a:pt x="891" y="1512"/>
                </a:lnTo>
                <a:lnTo>
                  <a:pt x="907" y="1523"/>
                </a:lnTo>
                <a:lnTo>
                  <a:pt x="926" y="1539"/>
                </a:lnTo>
                <a:lnTo>
                  <a:pt x="948" y="1556"/>
                </a:lnTo>
                <a:lnTo>
                  <a:pt x="972" y="1576"/>
                </a:lnTo>
                <a:lnTo>
                  <a:pt x="999" y="1597"/>
                </a:lnTo>
                <a:lnTo>
                  <a:pt x="1027" y="1620"/>
                </a:lnTo>
                <a:lnTo>
                  <a:pt x="1056" y="1645"/>
                </a:lnTo>
                <a:lnTo>
                  <a:pt x="1086" y="1670"/>
                </a:lnTo>
                <a:lnTo>
                  <a:pt x="1116" y="1696"/>
                </a:lnTo>
                <a:lnTo>
                  <a:pt x="1147" y="1721"/>
                </a:lnTo>
                <a:lnTo>
                  <a:pt x="1176" y="1747"/>
                </a:lnTo>
                <a:lnTo>
                  <a:pt x="1206" y="1772"/>
                </a:lnTo>
                <a:lnTo>
                  <a:pt x="1233" y="1795"/>
                </a:lnTo>
                <a:lnTo>
                  <a:pt x="1260" y="1818"/>
                </a:lnTo>
                <a:lnTo>
                  <a:pt x="1283" y="1839"/>
                </a:lnTo>
                <a:lnTo>
                  <a:pt x="1304" y="1858"/>
                </a:lnTo>
                <a:lnTo>
                  <a:pt x="1322" y="1874"/>
                </a:lnTo>
                <a:lnTo>
                  <a:pt x="1338" y="1888"/>
                </a:lnTo>
                <a:lnTo>
                  <a:pt x="1347" y="1896"/>
                </a:lnTo>
                <a:lnTo>
                  <a:pt x="1358" y="1906"/>
                </a:lnTo>
                <a:lnTo>
                  <a:pt x="1373" y="1919"/>
                </a:lnTo>
                <a:lnTo>
                  <a:pt x="1390" y="1932"/>
                </a:lnTo>
                <a:lnTo>
                  <a:pt x="1408" y="1945"/>
                </a:lnTo>
                <a:lnTo>
                  <a:pt x="1427" y="1957"/>
                </a:lnTo>
                <a:lnTo>
                  <a:pt x="1446" y="1968"/>
                </a:lnTo>
                <a:lnTo>
                  <a:pt x="1465" y="1977"/>
                </a:lnTo>
                <a:lnTo>
                  <a:pt x="1485" y="1982"/>
                </a:lnTo>
                <a:lnTo>
                  <a:pt x="1503" y="1982"/>
                </a:lnTo>
                <a:lnTo>
                  <a:pt x="1518" y="1979"/>
                </a:lnTo>
                <a:lnTo>
                  <a:pt x="1532" y="1969"/>
                </a:lnTo>
                <a:lnTo>
                  <a:pt x="1541" y="1956"/>
                </a:lnTo>
                <a:lnTo>
                  <a:pt x="1543" y="1941"/>
                </a:lnTo>
                <a:lnTo>
                  <a:pt x="1542" y="1923"/>
                </a:lnTo>
                <a:lnTo>
                  <a:pt x="1536" y="1905"/>
                </a:lnTo>
                <a:lnTo>
                  <a:pt x="1526" y="1886"/>
                </a:lnTo>
                <a:lnTo>
                  <a:pt x="1514" y="1867"/>
                </a:lnTo>
                <a:lnTo>
                  <a:pt x="1500" y="1849"/>
                </a:lnTo>
                <a:lnTo>
                  <a:pt x="1485" y="1831"/>
                </a:lnTo>
                <a:lnTo>
                  <a:pt x="1471" y="1813"/>
                </a:lnTo>
                <a:lnTo>
                  <a:pt x="1457" y="1799"/>
                </a:lnTo>
                <a:lnTo>
                  <a:pt x="1444" y="1788"/>
                </a:lnTo>
                <a:lnTo>
                  <a:pt x="1434" y="1777"/>
                </a:lnTo>
                <a:lnTo>
                  <a:pt x="1417" y="1762"/>
                </a:lnTo>
                <a:lnTo>
                  <a:pt x="1398" y="1743"/>
                </a:lnTo>
                <a:lnTo>
                  <a:pt x="1376" y="1720"/>
                </a:lnTo>
                <a:lnTo>
                  <a:pt x="1352" y="1696"/>
                </a:lnTo>
                <a:lnTo>
                  <a:pt x="1326" y="1670"/>
                </a:lnTo>
                <a:lnTo>
                  <a:pt x="1299" y="1642"/>
                </a:lnTo>
                <a:lnTo>
                  <a:pt x="1271" y="1613"/>
                </a:lnTo>
                <a:lnTo>
                  <a:pt x="1242" y="1583"/>
                </a:lnTo>
                <a:lnTo>
                  <a:pt x="1214" y="1553"/>
                </a:lnTo>
                <a:lnTo>
                  <a:pt x="1185" y="1523"/>
                </a:lnTo>
                <a:lnTo>
                  <a:pt x="1157" y="1494"/>
                </a:lnTo>
                <a:lnTo>
                  <a:pt x="1132" y="1466"/>
                </a:lnTo>
                <a:lnTo>
                  <a:pt x="1107" y="1440"/>
                </a:lnTo>
                <a:lnTo>
                  <a:pt x="1084" y="1415"/>
                </a:lnTo>
                <a:lnTo>
                  <a:pt x="1065" y="1393"/>
                </a:lnTo>
                <a:lnTo>
                  <a:pt x="1047" y="1374"/>
                </a:lnTo>
                <a:lnTo>
                  <a:pt x="1033" y="1357"/>
                </a:lnTo>
                <a:lnTo>
                  <a:pt x="1024" y="1346"/>
                </a:lnTo>
                <a:lnTo>
                  <a:pt x="1018" y="1337"/>
                </a:lnTo>
                <a:lnTo>
                  <a:pt x="1017" y="1333"/>
                </a:lnTo>
                <a:lnTo>
                  <a:pt x="1020" y="1334"/>
                </a:lnTo>
                <a:lnTo>
                  <a:pt x="1029" y="1338"/>
                </a:lnTo>
                <a:lnTo>
                  <a:pt x="1042" y="1347"/>
                </a:lnTo>
                <a:lnTo>
                  <a:pt x="1058" y="1358"/>
                </a:lnTo>
                <a:lnTo>
                  <a:pt x="1077" y="1374"/>
                </a:lnTo>
                <a:lnTo>
                  <a:pt x="1100" y="1392"/>
                </a:lnTo>
                <a:lnTo>
                  <a:pt x="1124" y="1411"/>
                </a:lnTo>
                <a:lnTo>
                  <a:pt x="1151" y="1433"/>
                </a:lnTo>
                <a:lnTo>
                  <a:pt x="1179" y="1457"/>
                </a:lnTo>
                <a:lnTo>
                  <a:pt x="1208" y="1481"/>
                </a:lnTo>
                <a:lnTo>
                  <a:pt x="1239" y="1507"/>
                </a:lnTo>
                <a:lnTo>
                  <a:pt x="1270" y="1533"/>
                </a:lnTo>
                <a:lnTo>
                  <a:pt x="1301" y="1559"/>
                </a:lnTo>
                <a:lnTo>
                  <a:pt x="1331" y="1586"/>
                </a:lnTo>
                <a:lnTo>
                  <a:pt x="1361" y="1611"/>
                </a:lnTo>
                <a:lnTo>
                  <a:pt x="1389" y="1637"/>
                </a:lnTo>
                <a:lnTo>
                  <a:pt x="1416" y="1660"/>
                </a:lnTo>
                <a:lnTo>
                  <a:pt x="1441" y="1682"/>
                </a:lnTo>
                <a:lnTo>
                  <a:pt x="1463" y="1702"/>
                </a:lnTo>
                <a:lnTo>
                  <a:pt x="1482" y="1720"/>
                </a:lnTo>
                <a:lnTo>
                  <a:pt x="1499" y="1734"/>
                </a:lnTo>
                <a:lnTo>
                  <a:pt x="1508" y="1743"/>
                </a:lnTo>
                <a:lnTo>
                  <a:pt x="1520" y="1754"/>
                </a:lnTo>
                <a:lnTo>
                  <a:pt x="1535" y="1767"/>
                </a:lnTo>
                <a:lnTo>
                  <a:pt x="1551" y="1781"/>
                </a:lnTo>
                <a:lnTo>
                  <a:pt x="1570" y="1796"/>
                </a:lnTo>
                <a:lnTo>
                  <a:pt x="1590" y="1811"/>
                </a:lnTo>
                <a:lnTo>
                  <a:pt x="1610" y="1825"/>
                </a:lnTo>
                <a:lnTo>
                  <a:pt x="1630" y="1836"/>
                </a:lnTo>
                <a:lnTo>
                  <a:pt x="1650" y="1845"/>
                </a:lnTo>
                <a:lnTo>
                  <a:pt x="1669" y="1850"/>
                </a:lnTo>
                <a:lnTo>
                  <a:pt x="1687" y="1851"/>
                </a:lnTo>
                <a:lnTo>
                  <a:pt x="1702" y="1849"/>
                </a:lnTo>
                <a:lnTo>
                  <a:pt x="1716" y="1839"/>
                </a:lnTo>
                <a:lnTo>
                  <a:pt x="1725" y="1826"/>
                </a:lnTo>
                <a:lnTo>
                  <a:pt x="1728" y="1811"/>
                </a:lnTo>
                <a:lnTo>
                  <a:pt x="1726" y="1793"/>
                </a:lnTo>
                <a:lnTo>
                  <a:pt x="1720" y="1773"/>
                </a:lnTo>
                <a:lnTo>
                  <a:pt x="1710" y="1756"/>
                </a:lnTo>
                <a:lnTo>
                  <a:pt x="1698" y="1736"/>
                </a:lnTo>
                <a:lnTo>
                  <a:pt x="1685" y="1717"/>
                </a:lnTo>
                <a:lnTo>
                  <a:pt x="1671" y="1701"/>
                </a:lnTo>
                <a:lnTo>
                  <a:pt x="1657" y="1685"/>
                </a:lnTo>
                <a:lnTo>
                  <a:pt x="1646" y="1673"/>
                </a:lnTo>
                <a:lnTo>
                  <a:pt x="1636" y="1662"/>
                </a:lnTo>
                <a:lnTo>
                  <a:pt x="1629" y="1656"/>
                </a:lnTo>
                <a:lnTo>
                  <a:pt x="1628" y="1655"/>
                </a:lnTo>
                <a:lnTo>
                  <a:pt x="1625" y="1652"/>
                </a:lnTo>
                <a:lnTo>
                  <a:pt x="1618" y="1645"/>
                </a:lnTo>
                <a:lnTo>
                  <a:pt x="1607" y="1634"/>
                </a:lnTo>
                <a:lnTo>
                  <a:pt x="1592" y="1620"/>
                </a:lnTo>
                <a:lnTo>
                  <a:pt x="1574" y="1602"/>
                </a:lnTo>
                <a:lnTo>
                  <a:pt x="1554" y="1581"/>
                </a:lnTo>
                <a:lnTo>
                  <a:pt x="1531" y="1558"/>
                </a:lnTo>
                <a:lnTo>
                  <a:pt x="1506" y="1533"/>
                </a:lnTo>
                <a:lnTo>
                  <a:pt x="1480" y="1507"/>
                </a:lnTo>
                <a:lnTo>
                  <a:pt x="1451" y="1479"/>
                </a:lnTo>
                <a:lnTo>
                  <a:pt x="1422" y="1449"/>
                </a:lnTo>
                <a:lnTo>
                  <a:pt x="1394" y="1420"/>
                </a:lnTo>
                <a:lnTo>
                  <a:pt x="1364" y="1390"/>
                </a:lnTo>
                <a:lnTo>
                  <a:pt x="1336" y="1361"/>
                </a:lnTo>
                <a:lnTo>
                  <a:pt x="1309" y="1333"/>
                </a:lnTo>
                <a:lnTo>
                  <a:pt x="1283" y="1305"/>
                </a:lnTo>
                <a:lnTo>
                  <a:pt x="1258" y="1279"/>
                </a:lnTo>
                <a:lnTo>
                  <a:pt x="1237" y="1255"/>
                </a:lnTo>
                <a:lnTo>
                  <a:pt x="1216" y="1233"/>
                </a:lnTo>
                <a:lnTo>
                  <a:pt x="1200" y="1214"/>
                </a:lnTo>
                <a:lnTo>
                  <a:pt x="1187" y="1199"/>
                </a:lnTo>
                <a:lnTo>
                  <a:pt x="1176" y="1187"/>
                </a:lnTo>
                <a:lnTo>
                  <a:pt x="1171" y="1178"/>
                </a:lnTo>
                <a:lnTo>
                  <a:pt x="1170" y="1175"/>
                </a:lnTo>
                <a:lnTo>
                  <a:pt x="1171" y="1173"/>
                </a:lnTo>
                <a:lnTo>
                  <a:pt x="1176" y="1173"/>
                </a:lnTo>
                <a:lnTo>
                  <a:pt x="1184" y="1178"/>
                </a:lnTo>
                <a:lnTo>
                  <a:pt x="1197" y="1186"/>
                </a:lnTo>
                <a:lnTo>
                  <a:pt x="1214" y="1198"/>
                </a:lnTo>
                <a:lnTo>
                  <a:pt x="1231" y="1212"/>
                </a:lnTo>
                <a:lnTo>
                  <a:pt x="1253" y="1228"/>
                </a:lnTo>
                <a:lnTo>
                  <a:pt x="1278" y="1247"/>
                </a:lnTo>
                <a:lnTo>
                  <a:pt x="1303" y="1268"/>
                </a:lnTo>
                <a:lnTo>
                  <a:pt x="1329" y="1290"/>
                </a:lnTo>
                <a:lnTo>
                  <a:pt x="1357" y="1312"/>
                </a:lnTo>
                <a:lnTo>
                  <a:pt x="1385" y="1335"/>
                </a:lnTo>
                <a:lnTo>
                  <a:pt x="1412" y="1358"/>
                </a:lnTo>
                <a:lnTo>
                  <a:pt x="1440" y="1381"/>
                </a:lnTo>
                <a:lnTo>
                  <a:pt x="1465" y="1404"/>
                </a:lnTo>
                <a:lnTo>
                  <a:pt x="1491" y="1426"/>
                </a:lnTo>
                <a:lnTo>
                  <a:pt x="1514" y="1447"/>
                </a:lnTo>
                <a:lnTo>
                  <a:pt x="1535" y="1464"/>
                </a:lnTo>
                <a:lnTo>
                  <a:pt x="1552" y="1481"/>
                </a:lnTo>
                <a:lnTo>
                  <a:pt x="1568" y="1495"/>
                </a:lnTo>
                <a:lnTo>
                  <a:pt x="1578" y="1504"/>
                </a:lnTo>
                <a:lnTo>
                  <a:pt x="1591" y="1516"/>
                </a:lnTo>
                <a:lnTo>
                  <a:pt x="1606" y="1527"/>
                </a:lnTo>
                <a:lnTo>
                  <a:pt x="1623" y="1539"/>
                </a:lnTo>
                <a:lnTo>
                  <a:pt x="1641" y="1550"/>
                </a:lnTo>
                <a:lnTo>
                  <a:pt x="1659" y="1559"/>
                </a:lnTo>
                <a:lnTo>
                  <a:pt x="1676" y="1567"/>
                </a:lnTo>
                <a:lnTo>
                  <a:pt x="1694" y="1570"/>
                </a:lnTo>
                <a:lnTo>
                  <a:pt x="1711" y="1570"/>
                </a:lnTo>
                <a:lnTo>
                  <a:pt x="1728" y="1567"/>
                </a:lnTo>
                <a:lnTo>
                  <a:pt x="1740" y="1556"/>
                </a:lnTo>
                <a:lnTo>
                  <a:pt x="1751" y="1542"/>
                </a:lnTo>
                <a:lnTo>
                  <a:pt x="1754" y="1527"/>
                </a:lnTo>
                <a:lnTo>
                  <a:pt x="1753" y="1509"/>
                </a:lnTo>
                <a:lnTo>
                  <a:pt x="1748" y="1493"/>
                </a:lnTo>
                <a:lnTo>
                  <a:pt x="1739" y="1475"/>
                </a:lnTo>
                <a:lnTo>
                  <a:pt x="1729" y="1457"/>
                </a:lnTo>
                <a:lnTo>
                  <a:pt x="1716" y="1440"/>
                </a:lnTo>
                <a:lnTo>
                  <a:pt x="1705" y="1425"/>
                </a:lnTo>
                <a:lnTo>
                  <a:pt x="1693" y="1412"/>
                </a:lnTo>
                <a:lnTo>
                  <a:pt x="1683" y="1401"/>
                </a:lnTo>
                <a:lnTo>
                  <a:pt x="1674" y="1393"/>
                </a:lnTo>
                <a:lnTo>
                  <a:pt x="1560" y="1286"/>
                </a:lnTo>
                <a:lnTo>
                  <a:pt x="1446" y="1178"/>
                </a:lnTo>
                <a:lnTo>
                  <a:pt x="1334" y="1072"/>
                </a:lnTo>
                <a:lnTo>
                  <a:pt x="1210" y="957"/>
                </a:lnTo>
                <a:lnTo>
                  <a:pt x="1200" y="947"/>
                </a:lnTo>
                <a:lnTo>
                  <a:pt x="1187" y="936"/>
                </a:lnTo>
                <a:lnTo>
                  <a:pt x="1171" y="922"/>
                </a:lnTo>
                <a:lnTo>
                  <a:pt x="1155" y="908"/>
                </a:lnTo>
                <a:lnTo>
                  <a:pt x="1138" y="892"/>
                </a:lnTo>
                <a:lnTo>
                  <a:pt x="1123" y="876"/>
                </a:lnTo>
                <a:lnTo>
                  <a:pt x="1110" y="860"/>
                </a:lnTo>
                <a:lnTo>
                  <a:pt x="1098" y="845"/>
                </a:lnTo>
                <a:lnTo>
                  <a:pt x="1091" y="830"/>
                </a:lnTo>
                <a:lnTo>
                  <a:pt x="1088" y="817"/>
                </a:lnTo>
                <a:lnTo>
                  <a:pt x="1091" y="807"/>
                </a:lnTo>
                <a:lnTo>
                  <a:pt x="1102" y="791"/>
                </a:lnTo>
                <a:lnTo>
                  <a:pt x="1121" y="777"/>
                </a:lnTo>
                <a:lnTo>
                  <a:pt x="1145" y="767"/>
                </a:lnTo>
                <a:lnTo>
                  <a:pt x="1171" y="758"/>
                </a:lnTo>
                <a:lnTo>
                  <a:pt x="1201" y="752"/>
                </a:lnTo>
                <a:lnTo>
                  <a:pt x="1233" y="745"/>
                </a:lnTo>
                <a:lnTo>
                  <a:pt x="1266" y="742"/>
                </a:lnTo>
                <a:lnTo>
                  <a:pt x="1298" y="739"/>
                </a:lnTo>
                <a:lnTo>
                  <a:pt x="1331" y="738"/>
                </a:lnTo>
                <a:lnTo>
                  <a:pt x="1361" y="737"/>
                </a:lnTo>
                <a:lnTo>
                  <a:pt x="1389" y="735"/>
                </a:lnTo>
                <a:lnTo>
                  <a:pt x="1413" y="735"/>
                </a:lnTo>
                <a:lnTo>
                  <a:pt x="1432" y="735"/>
                </a:lnTo>
                <a:lnTo>
                  <a:pt x="1446" y="735"/>
                </a:lnTo>
                <a:lnTo>
                  <a:pt x="1468" y="733"/>
                </a:lnTo>
                <a:lnTo>
                  <a:pt x="1491" y="728"/>
                </a:lnTo>
                <a:lnTo>
                  <a:pt x="1513" y="720"/>
                </a:lnTo>
                <a:lnTo>
                  <a:pt x="1533" y="708"/>
                </a:lnTo>
                <a:lnTo>
                  <a:pt x="1551" y="694"/>
                </a:lnTo>
                <a:lnTo>
                  <a:pt x="1567" y="678"/>
                </a:lnTo>
                <a:lnTo>
                  <a:pt x="1578" y="657"/>
                </a:lnTo>
                <a:lnTo>
                  <a:pt x="1584" y="633"/>
                </a:lnTo>
                <a:lnTo>
                  <a:pt x="1586" y="605"/>
                </a:lnTo>
                <a:lnTo>
                  <a:pt x="1582" y="595"/>
                </a:lnTo>
                <a:lnTo>
                  <a:pt x="1574" y="586"/>
                </a:lnTo>
                <a:lnTo>
                  <a:pt x="1564" y="581"/>
                </a:lnTo>
                <a:lnTo>
                  <a:pt x="1552" y="577"/>
                </a:lnTo>
                <a:lnTo>
                  <a:pt x="1541" y="576"/>
                </a:lnTo>
                <a:lnTo>
                  <a:pt x="1532" y="574"/>
                </a:lnTo>
                <a:lnTo>
                  <a:pt x="1517" y="573"/>
                </a:lnTo>
                <a:lnTo>
                  <a:pt x="1494" y="571"/>
                </a:lnTo>
                <a:lnTo>
                  <a:pt x="1465" y="568"/>
                </a:lnTo>
                <a:lnTo>
                  <a:pt x="1432" y="567"/>
                </a:lnTo>
                <a:lnTo>
                  <a:pt x="1395" y="564"/>
                </a:lnTo>
                <a:lnTo>
                  <a:pt x="1356" y="562"/>
                </a:lnTo>
                <a:lnTo>
                  <a:pt x="1316" y="559"/>
                </a:lnTo>
                <a:lnTo>
                  <a:pt x="1275" y="557"/>
                </a:lnTo>
                <a:lnTo>
                  <a:pt x="1234" y="554"/>
                </a:lnTo>
                <a:lnTo>
                  <a:pt x="1197" y="551"/>
                </a:lnTo>
                <a:lnTo>
                  <a:pt x="1161" y="550"/>
                </a:lnTo>
                <a:lnTo>
                  <a:pt x="1130" y="548"/>
                </a:lnTo>
                <a:lnTo>
                  <a:pt x="1105" y="546"/>
                </a:lnTo>
                <a:lnTo>
                  <a:pt x="1008" y="540"/>
                </a:lnTo>
                <a:lnTo>
                  <a:pt x="917" y="534"/>
                </a:lnTo>
                <a:lnTo>
                  <a:pt x="834" y="523"/>
                </a:lnTo>
                <a:lnTo>
                  <a:pt x="758" y="513"/>
                </a:lnTo>
                <a:lnTo>
                  <a:pt x="689" y="503"/>
                </a:lnTo>
                <a:lnTo>
                  <a:pt x="628" y="490"/>
                </a:lnTo>
                <a:lnTo>
                  <a:pt x="572" y="477"/>
                </a:lnTo>
                <a:lnTo>
                  <a:pt x="520" y="465"/>
                </a:lnTo>
                <a:lnTo>
                  <a:pt x="476" y="452"/>
                </a:lnTo>
                <a:lnTo>
                  <a:pt x="437" y="439"/>
                </a:lnTo>
                <a:lnTo>
                  <a:pt x="403" y="426"/>
                </a:lnTo>
                <a:lnTo>
                  <a:pt x="375" y="415"/>
                </a:lnTo>
                <a:lnTo>
                  <a:pt x="350" y="403"/>
                </a:lnTo>
                <a:lnTo>
                  <a:pt x="416" y="338"/>
                </a:lnTo>
                <a:lnTo>
                  <a:pt x="487" y="277"/>
                </a:lnTo>
                <a:lnTo>
                  <a:pt x="561" y="222"/>
                </a:lnTo>
                <a:lnTo>
                  <a:pt x="641" y="172"/>
                </a:lnTo>
                <a:lnTo>
                  <a:pt x="724" y="129"/>
                </a:lnTo>
                <a:lnTo>
                  <a:pt x="811" y="90"/>
                </a:lnTo>
                <a:lnTo>
                  <a:pt x="900" y="58"/>
                </a:lnTo>
                <a:lnTo>
                  <a:pt x="992" y="33"/>
                </a:lnTo>
                <a:lnTo>
                  <a:pt x="1087" y="15"/>
                </a:lnTo>
                <a:lnTo>
                  <a:pt x="1184" y="4"/>
                </a:lnTo>
                <a:lnTo>
                  <a:pt x="1284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Group 9"/>
          <p:cNvGrpSpPr>
            <a:grpSpLocks noChangeAspect="1"/>
          </p:cNvGrpSpPr>
          <p:nvPr/>
        </p:nvGrpSpPr>
        <p:grpSpPr bwMode="auto">
          <a:xfrm>
            <a:off x="7346602" y="4154909"/>
            <a:ext cx="720000" cy="711549"/>
            <a:chOff x="4945" y="1091"/>
            <a:chExt cx="852" cy="842"/>
          </a:xfrm>
          <a:solidFill>
            <a:schemeClr val="bg1"/>
          </a:solidFill>
        </p:grpSpPr>
        <p:sp>
          <p:nvSpPr>
            <p:cNvPr id="87" name="Freeform 11"/>
            <p:cNvSpPr>
              <a:spLocks noEditPoints="1"/>
            </p:cNvSpPr>
            <p:nvPr/>
          </p:nvSpPr>
          <p:spPr bwMode="auto">
            <a:xfrm>
              <a:off x="5334" y="1474"/>
              <a:ext cx="463" cy="459"/>
            </a:xfrm>
            <a:custGeom>
              <a:avLst/>
              <a:gdLst>
                <a:gd name="T0" fmla="*/ 644 w 1853"/>
                <a:gd name="T1" fmla="*/ 286 h 1836"/>
                <a:gd name="T2" fmla="*/ 501 w 1853"/>
                <a:gd name="T3" fmla="*/ 348 h 1836"/>
                <a:gd name="T4" fmla="*/ 381 w 1853"/>
                <a:gd name="T5" fmla="*/ 454 h 1836"/>
                <a:gd name="T6" fmla="*/ 303 w 1853"/>
                <a:gd name="T7" fmla="*/ 590 h 1836"/>
                <a:gd name="T8" fmla="*/ 272 w 1853"/>
                <a:gd name="T9" fmla="*/ 738 h 1836"/>
                <a:gd name="T10" fmla="*/ 287 w 1853"/>
                <a:gd name="T11" fmla="*/ 889 h 1836"/>
                <a:gd name="T12" fmla="*/ 350 w 1853"/>
                <a:gd name="T13" fmla="*/ 1031 h 1836"/>
                <a:gd name="T14" fmla="*/ 458 w 1853"/>
                <a:gd name="T15" fmla="*/ 1150 h 1836"/>
                <a:gd name="T16" fmla="*/ 595 w 1853"/>
                <a:gd name="T17" fmla="*/ 1227 h 1836"/>
                <a:gd name="T18" fmla="*/ 745 w 1853"/>
                <a:gd name="T19" fmla="*/ 1258 h 1836"/>
                <a:gd name="T20" fmla="*/ 897 w 1853"/>
                <a:gd name="T21" fmla="*/ 1242 h 1836"/>
                <a:gd name="T22" fmla="*/ 1040 w 1853"/>
                <a:gd name="T23" fmla="*/ 1181 h 1836"/>
                <a:gd name="T24" fmla="*/ 1160 w 1853"/>
                <a:gd name="T25" fmla="*/ 1074 h 1836"/>
                <a:gd name="T26" fmla="*/ 1238 w 1853"/>
                <a:gd name="T27" fmla="*/ 939 h 1836"/>
                <a:gd name="T28" fmla="*/ 1269 w 1853"/>
                <a:gd name="T29" fmla="*/ 789 h 1836"/>
                <a:gd name="T30" fmla="*/ 1254 w 1853"/>
                <a:gd name="T31" fmla="*/ 638 h 1836"/>
                <a:gd name="T32" fmla="*/ 1191 w 1853"/>
                <a:gd name="T33" fmla="*/ 497 h 1836"/>
                <a:gd name="T34" fmla="*/ 1084 w 1853"/>
                <a:gd name="T35" fmla="*/ 378 h 1836"/>
                <a:gd name="T36" fmla="*/ 946 w 1853"/>
                <a:gd name="T37" fmla="*/ 301 h 1836"/>
                <a:gd name="T38" fmla="*/ 796 w 1853"/>
                <a:gd name="T39" fmla="*/ 271 h 1836"/>
                <a:gd name="T40" fmla="*/ 864 w 1853"/>
                <a:gd name="T41" fmla="*/ 5 h 1836"/>
                <a:gd name="T42" fmla="*/ 1046 w 1853"/>
                <a:gd name="T43" fmla="*/ 49 h 1836"/>
                <a:gd name="T44" fmla="*/ 1216 w 1853"/>
                <a:gd name="T45" fmla="*/ 138 h 1836"/>
                <a:gd name="T46" fmla="*/ 1360 w 1853"/>
                <a:gd name="T47" fmla="*/ 271 h 1836"/>
                <a:gd name="T48" fmla="*/ 1465 w 1853"/>
                <a:gd name="T49" fmla="*/ 429 h 1836"/>
                <a:gd name="T50" fmla="*/ 1524 w 1853"/>
                <a:gd name="T51" fmla="*/ 603 h 1836"/>
                <a:gd name="T52" fmla="*/ 1541 w 1853"/>
                <a:gd name="T53" fmla="*/ 785 h 1836"/>
                <a:gd name="T54" fmla="*/ 1513 w 1853"/>
                <a:gd name="T55" fmla="*/ 965 h 1836"/>
                <a:gd name="T56" fmla="*/ 1773 w 1853"/>
                <a:gd name="T57" fmla="*/ 1380 h 1836"/>
                <a:gd name="T58" fmla="*/ 1832 w 1853"/>
                <a:gd name="T59" fmla="*/ 1467 h 1836"/>
                <a:gd name="T60" fmla="*/ 1853 w 1853"/>
                <a:gd name="T61" fmla="*/ 1569 h 1836"/>
                <a:gd name="T62" fmla="*/ 1832 w 1853"/>
                <a:gd name="T63" fmla="*/ 1672 h 1836"/>
                <a:gd name="T64" fmla="*/ 1773 w 1853"/>
                <a:gd name="T65" fmla="*/ 1759 h 1836"/>
                <a:gd name="T66" fmla="*/ 1676 w 1853"/>
                <a:gd name="T67" fmla="*/ 1820 h 1836"/>
                <a:gd name="T68" fmla="*/ 1564 w 1853"/>
                <a:gd name="T69" fmla="*/ 1836 h 1836"/>
                <a:gd name="T70" fmla="*/ 1456 w 1853"/>
                <a:gd name="T71" fmla="*/ 1805 h 1836"/>
                <a:gd name="T72" fmla="*/ 1090 w 1853"/>
                <a:gd name="T73" fmla="*/ 1459 h 1836"/>
                <a:gd name="T74" fmla="*/ 914 w 1853"/>
                <a:gd name="T75" fmla="*/ 1514 h 1836"/>
                <a:gd name="T76" fmla="*/ 730 w 1853"/>
                <a:gd name="T77" fmla="*/ 1526 h 1836"/>
                <a:gd name="T78" fmla="*/ 548 w 1853"/>
                <a:gd name="T79" fmla="*/ 1496 h 1836"/>
                <a:gd name="T80" fmla="*/ 377 w 1853"/>
                <a:gd name="T81" fmla="*/ 1422 h 1836"/>
                <a:gd name="T82" fmla="*/ 225 w 1853"/>
                <a:gd name="T83" fmla="*/ 1305 h 1836"/>
                <a:gd name="T84" fmla="*/ 105 w 1853"/>
                <a:gd name="T85" fmla="*/ 1151 h 1836"/>
                <a:gd name="T86" fmla="*/ 30 w 1853"/>
                <a:gd name="T87" fmla="*/ 978 h 1836"/>
                <a:gd name="T88" fmla="*/ 0 w 1853"/>
                <a:gd name="T89" fmla="*/ 794 h 1836"/>
                <a:gd name="T90" fmla="*/ 14 w 1853"/>
                <a:gd name="T91" fmla="*/ 610 h 1836"/>
                <a:gd name="T92" fmla="*/ 74 w 1853"/>
                <a:gd name="T93" fmla="*/ 432 h 1836"/>
                <a:gd name="T94" fmla="*/ 180 w 1853"/>
                <a:gd name="T95" fmla="*/ 272 h 1836"/>
                <a:gd name="T96" fmla="*/ 325 w 1853"/>
                <a:gd name="T97" fmla="*/ 138 h 1836"/>
                <a:gd name="T98" fmla="*/ 494 w 1853"/>
                <a:gd name="T99" fmla="*/ 49 h 1836"/>
                <a:gd name="T100" fmla="*/ 677 w 1853"/>
                <a:gd name="T101" fmla="*/ 5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53" h="1836">
                  <a:moveTo>
                    <a:pt x="745" y="271"/>
                  </a:moveTo>
                  <a:lnTo>
                    <a:pt x="694" y="275"/>
                  </a:lnTo>
                  <a:lnTo>
                    <a:pt x="644" y="286"/>
                  </a:lnTo>
                  <a:lnTo>
                    <a:pt x="595" y="301"/>
                  </a:lnTo>
                  <a:lnTo>
                    <a:pt x="547" y="321"/>
                  </a:lnTo>
                  <a:lnTo>
                    <a:pt x="501" y="348"/>
                  </a:lnTo>
                  <a:lnTo>
                    <a:pt x="458" y="378"/>
                  </a:lnTo>
                  <a:lnTo>
                    <a:pt x="417" y="414"/>
                  </a:lnTo>
                  <a:lnTo>
                    <a:pt x="381" y="454"/>
                  </a:lnTo>
                  <a:lnTo>
                    <a:pt x="350" y="497"/>
                  </a:lnTo>
                  <a:lnTo>
                    <a:pt x="324" y="542"/>
                  </a:lnTo>
                  <a:lnTo>
                    <a:pt x="303" y="590"/>
                  </a:lnTo>
                  <a:lnTo>
                    <a:pt x="287" y="638"/>
                  </a:lnTo>
                  <a:lnTo>
                    <a:pt x="277" y="688"/>
                  </a:lnTo>
                  <a:lnTo>
                    <a:pt x="272" y="738"/>
                  </a:lnTo>
                  <a:lnTo>
                    <a:pt x="272" y="789"/>
                  </a:lnTo>
                  <a:lnTo>
                    <a:pt x="277" y="840"/>
                  </a:lnTo>
                  <a:lnTo>
                    <a:pt x="287" y="889"/>
                  </a:lnTo>
                  <a:lnTo>
                    <a:pt x="303" y="939"/>
                  </a:lnTo>
                  <a:lnTo>
                    <a:pt x="324" y="986"/>
                  </a:lnTo>
                  <a:lnTo>
                    <a:pt x="350" y="1031"/>
                  </a:lnTo>
                  <a:lnTo>
                    <a:pt x="381" y="1074"/>
                  </a:lnTo>
                  <a:lnTo>
                    <a:pt x="417" y="1114"/>
                  </a:lnTo>
                  <a:lnTo>
                    <a:pt x="458" y="1150"/>
                  </a:lnTo>
                  <a:lnTo>
                    <a:pt x="501" y="1181"/>
                  </a:lnTo>
                  <a:lnTo>
                    <a:pt x="547" y="1206"/>
                  </a:lnTo>
                  <a:lnTo>
                    <a:pt x="595" y="1227"/>
                  </a:lnTo>
                  <a:lnTo>
                    <a:pt x="644" y="1242"/>
                  </a:lnTo>
                  <a:lnTo>
                    <a:pt x="694" y="1252"/>
                  </a:lnTo>
                  <a:lnTo>
                    <a:pt x="745" y="1258"/>
                  </a:lnTo>
                  <a:lnTo>
                    <a:pt x="796" y="1258"/>
                  </a:lnTo>
                  <a:lnTo>
                    <a:pt x="847" y="1252"/>
                  </a:lnTo>
                  <a:lnTo>
                    <a:pt x="897" y="1242"/>
                  </a:lnTo>
                  <a:lnTo>
                    <a:pt x="946" y="1227"/>
                  </a:lnTo>
                  <a:lnTo>
                    <a:pt x="994" y="1206"/>
                  </a:lnTo>
                  <a:lnTo>
                    <a:pt x="1040" y="1181"/>
                  </a:lnTo>
                  <a:lnTo>
                    <a:pt x="1084" y="1150"/>
                  </a:lnTo>
                  <a:lnTo>
                    <a:pt x="1124" y="1114"/>
                  </a:lnTo>
                  <a:lnTo>
                    <a:pt x="1160" y="1074"/>
                  </a:lnTo>
                  <a:lnTo>
                    <a:pt x="1191" y="1031"/>
                  </a:lnTo>
                  <a:lnTo>
                    <a:pt x="1217" y="986"/>
                  </a:lnTo>
                  <a:lnTo>
                    <a:pt x="1238" y="939"/>
                  </a:lnTo>
                  <a:lnTo>
                    <a:pt x="1254" y="889"/>
                  </a:lnTo>
                  <a:lnTo>
                    <a:pt x="1264" y="840"/>
                  </a:lnTo>
                  <a:lnTo>
                    <a:pt x="1269" y="789"/>
                  </a:lnTo>
                  <a:lnTo>
                    <a:pt x="1269" y="738"/>
                  </a:lnTo>
                  <a:lnTo>
                    <a:pt x="1264" y="688"/>
                  </a:lnTo>
                  <a:lnTo>
                    <a:pt x="1254" y="638"/>
                  </a:lnTo>
                  <a:lnTo>
                    <a:pt x="1238" y="590"/>
                  </a:lnTo>
                  <a:lnTo>
                    <a:pt x="1217" y="542"/>
                  </a:lnTo>
                  <a:lnTo>
                    <a:pt x="1191" y="497"/>
                  </a:lnTo>
                  <a:lnTo>
                    <a:pt x="1160" y="454"/>
                  </a:lnTo>
                  <a:lnTo>
                    <a:pt x="1124" y="414"/>
                  </a:lnTo>
                  <a:lnTo>
                    <a:pt x="1084" y="378"/>
                  </a:lnTo>
                  <a:lnTo>
                    <a:pt x="1040" y="348"/>
                  </a:lnTo>
                  <a:lnTo>
                    <a:pt x="994" y="321"/>
                  </a:lnTo>
                  <a:lnTo>
                    <a:pt x="946" y="301"/>
                  </a:lnTo>
                  <a:lnTo>
                    <a:pt x="897" y="286"/>
                  </a:lnTo>
                  <a:lnTo>
                    <a:pt x="847" y="275"/>
                  </a:lnTo>
                  <a:lnTo>
                    <a:pt x="796" y="271"/>
                  </a:lnTo>
                  <a:lnTo>
                    <a:pt x="745" y="271"/>
                  </a:lnTo>
                  <a:close/>
                  <a:moveTo>
                    <a:pt x="802" y="0"/>
                  </a:moveTo>
                  <a:lnTo>
                    <a:pt x="864" y="5"/>
                  </a:lnTo>
                  <a:lnTo>
                    <a:pt x="926" y="15"/>
                  </a:lnTo>
                  <a:lnTo>
                    <a:pt x="987" y="30"/>
                  </a:lnTo>
                  <a:lnTo>
                    <a:pt x="1046" y="49"/>
                  </a:lnTo>
                  <a:lnTo>
                    <a:pt x="1105" y="75"/>
                  </a:lnTo>
                  <a:lnTo>
                    <a:pt x="1161" y="104"/>
                  </a:lnTo>
                  <a:lnTo>
                    <a:pt x="1216" y="138"/>
                  </a:lnTo>
                  <a:lnTo>
                    <a:pt x="1267" y="178"/>
                  </a:lnTo>
                  <a:lnTo>
                    <a:pt x="1316" y="222"/>
                  </a:lnTo>
                  <a:lnTo>
                    <a:pt x="1360" y="271"/>
                  </a:lnTo>
                  <a:lnTo>
                    <a:pt x="1400" y="321"/>
                  </a:lnTo>
                  <a:lnTo>
                    <a:pt x="1435" y="374"/>
                  </a:lnTo>
                  <a:lnTo>
                    <a:pt x="1465" y="429"/>
                  </a:lnTo>
                  <a:lnTo>
                    <a:pt x="1489" y="485"/>
                  </a:lnTo>
                  <a:lnTo>
                    <a:pt x="1509" y="544"/>
                  </a:lnTo>
                  <a:lnTo>
                    <a:pt x="1524" y="603"/>
                  </a:lnTo>
                  <a:lnTo>
                    <a:pt x="1534" y="663"/>
                  </a:lnTo>
                  <a:lnTo>
                    <a:pt x="1540" y="724"/>
                  </a:lnTo>
                  <a:lnTo>
                    <a:pt x="1541" y="785"/>
                  </a:lnTo>
                  <a:lnTo>
                    <a:pt x="1537" y="845"/>
                  </a:lnTo>
                  <a:lnTo>
                    <a:pt x="1528" y="906"/>
                  </a:lnTo>
                  <a:lnTo>
                    <a:pt x="1513" y="965"/>
                  </a:lnTo>
                  <a:lnTo>
                    <a:pt x="1494" y="1023"/>
                  </a:lnTo>
                  <a:lnTo>
                    <a:pt x="1471" y="1081"/>
                  </a:lnTo>
                  <a:lnTo>
                    <a:pt x="1773" y="1380"/>
                  </a:lnTo>
                  <a:lnTo>
                    <a:pt x="1798" y="1406"/>
                  </a:lnTo>
                  <a:lnTo>
                    <a:pt x="1817" y="1436"/>
                  </a:lnTo>
                  <a:lnTo>
                    <a:pt x="1832" y="1467"/>
                  </a:lnTo>
                  <a:lnTo>
                    <a:pt x="1844" y="1500"/>
                  </a:lnTo>
                  <a:lnTo>
                    <a:pt x="1851" y="1534"/>
                  </a:lnTo>
                  <a:lnTo>
                    <a:pt x="1853" y="1569"/>
                  </a:lnTo>
                  <a:lnTo>
                    <a:pt x="1851" y="1604"/>
                  </a:lnTo>
                  <a:lnTo>
                    <a:pt x="1844" y="1639"/>
                  </a:lnTo>
                  <a:lnTo>
                    <a:pt x="1832" y="1672"/>
                  </a:lnTo>
                  <a:lnTo>
                    <a:pt x="1817" y="1702"/>
                  </a:lnTo>
                  <a:lnTo>
                    <a:pt x="1798" y="1732"/>
                  </a:lnTo>
                  <a:lnTo>
                    <a:pt x="1773" y="1759"/>
                  </a:lnTo>
                  <a:lnTo>
                    <a:pt x="1743" y="1784"/>
                  </a:lnTo>
                  <a:lnTo>
                    <a:pt x="1711" y="1805"/>
                  </a:lnTo>
                  <a:lnTo>
                    <a:pt x="1676" y="1820"/>
                  </a:lnTo>
                  <a:lnTo>
                    <a:pt x="1639" y="1831"/>
                  </a:lnTo>
                  <a:lnTo>
                    <a:pt x="1602" y="1836"/>
                  </a:lnTo>
                  <a:lnTo>
                    <a:pt x="1564" y="1836"/>
                  </a:lnTo>
                  <a:lnTo>
                    <a:pt x="1527" y="1831"/>
                  </a:lnTo>
                  <a:lnTo>
                    <a:pt x="1490" y="1820"/>
                  </a:lnTo>
                  <a:lnTo>
                    <a:pt x="1456" y="1805"/>
                  </a:lnTo>
                  <a:lnTo>
                    <a:pt x="1422" y="1784"/>
                  </a:lnTo>
                  <a:lnTo>
                    <a:pt x="1392" y="1759"/>
                  </a:lnTo>
                  <a:lnTo>
                    <a:pt x="1090" y="1459"/>
                  </a:lnTo>
                  <a:lnTo>
                    <a:pt x="1033" y="1482"/>
                  </a:lnTo>
                  <a:lnTo>
                    <a:pt x="974" y="1501"/>
                  </a:lnTo>
                  <a:lnTo>
                    <a:pt x="914" y="1514"/>
                  </a:lnTo>
                  <a:lnTo>
                    <a:pt x="853" y="1523"/>
                  </a:lnTo>
                  <a:lnTo>
                    <a:pt x="792" y="1527"/>
                  </a:lnTo>
                  <a:lnTo>
                    <a:pt x="730" y="1526"/>
                  </a:lnTo>
                  <a:lnTo>
                    <a:pt x="669" y="1522"/>
                  </a:lnTo>
                  <a:lnTo>
                    <a:pt x="608" y="1511"/>
                  </a:lnTo>
                  <a:lnTo>
                    <a:pt x="548" y="1496"/>
                  </a:lnTo>
                  <a:lnTo>
                    <a:pt x="490" y="1476"/>
                  </a:lnTo>
                  <a:lnTo>
                    <a:pt x="433" y="1452"/>
                  </a:lnTo>
                  <a:lnTo>
                    <a:pt x="377" y="1422"/>
                  </a:lnTo>
                  <a:lnTo>
                    <a:pt x="324" y="1388"/>
                  </a:lnTo>
                  <a:lnTo>
                    <a:pt x="273" y="1348"/>
                  </a:lnTo>
                  <a:lnTo>
                    <a:pt x="225" y="1305"/>
                  </a:lnTo>
                  <a:lnTo>
                    <a:pt x="180" y="1256"/>
                  </a:lnTo>
                  <a:lnTo>
                    <a:pt x="140" y="1205"/>
                  </a:lnTo>
                  <a:lnTo>
                    <a:pt x="105" y="1151"/>
                  </a:lnTo>
                  <a:lnTo>
                    <a:pt x="75" y="1095"/>
                  </a:lnTo>
                  <a:lnTo>
                    <a:pt x="50" y="1037"/>
                  </a:lnTo>
                  <a:lnTo>
                    <a:pt x="30" y="978"/>
                  </a:lnTo>
                  <a:lnTo>
                    <a:pt x="14" y="918"/>
                  </a:lnTo>
                  <a:lnTo>
                    <a:pt x="4" y="856"/>
                  </a:lnTo>
                  <a:lnTo>
                    <a:pt x="0" y="794"/>
                  </a:lnTo>
                  <a:lnTo>
                    <a:pt x="0" y="733"/>
                  </a:lnTo>
                  <a:lnTo>
                    <a:pt x="4" y="671"/>
                  </a:lnTo>
                  <a:lnTo>
                    <a:pt x="14" y="610"/>
                  </a:lnTo>
                  <a:lnTo>
                    <a:pt x="30" y="550"/>
                  </a:lnTo>
                  <a:lnTo>
                    <a:pt x="50" y="491"/>
                  </a:lnTo>
                  <a:lnTo>
                    <a:pt x="74" y="432"/>
                  </a:lnTo>
                  <a:lnTo>
                    <a:pt x="104" y="377"/>
                  </a:lnTo>
                  <a:lnTo>
                    <a:pt x="140" y="323"/>
                  </a:lnTo>
                  <a:lnTo>
                    <a:pt x="180" y="272"/>
                  </a:lnTo>
                  <a:lnTo>
                    <a:pt x="224" y="223"/>
                  </a:lnTo>
                  <a:lnTo>
                    <a:pt x="273" y="178"/>
                  </a:lnTo>
                  <a:lnTo>
                    <a:pt x="325" y="138"/>
                  </a:lnTo>
                  <a:lnTo>
                    <a:pt x="380" y="104"/>
                  </a:lnTo>
                  <a:lnTo>
                    <a:pt x="436" y="75"/>
                  </a:lnTo>
                  <a:lnTo>
                    <a:pt x="494" y="49"/>
                  </a:lnTo>
                  <a:lnTo>
                    <a:pt x="554" y="30"/>
                  </a:lnTo>
                  <a:lnTo>
                    <a:pt x="615" y="15"/>
                  </a:lnTo>
                  <a:lnTo>
                    <a:pt x="677" y="5"/>
                  </a:lnTo>
                  <a:lnTo>
                    <a:pt x="739" y="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5374" y="1176"/>
              <a:ext cx="417" cy="527"/>
            </a:xfrm>
            <a:custGeom>
              <a:avLst/>
              <a:gdLst>
                <a:gd name="T0" fmla="*/ 507 w 1668"/>
                <a:gd name="T1" fmla="*/ 30 h 2109"/>
                <a:gd name="T2" fmla="*/ 684 w 1668"/>
                <a:gd name="T3" fmla="*/ 256 h 2109"/>
                <a:gd name="T4" fmla="*/ 929 w 1668"/>
                <a:gd name="T5" fmla="*/ 548 h 2109"/>
                <a:gd name="T6" fmla="*/ 1061 w 1668"/>
                <a:gd name="T7" fmla="*/ 446 h 2109"/>
                <a:gd name="T8" fmla="*/ 1381 w 1668"/>
                <a:gd name="T9" fmla="*/ 405 h 2109"/>
                <a:gd name="T10" fmla="*/ 1481 w 1668"/>
                <a:gd name="T11" fmla="*/ 571 h 2109"/>
                <a:gd name="T12" fmla="*/ 1560 w 1668"/>
                <a:gd name="T13" fmla="*/ 749 h 2109"/>
                <a:gd name="T14" fmla="*/ 1619 w 1668"/>
                <a:gd name="T15" fmla="*/ 938 h 2109"/>
                <a:gd name="T16" fmla="*/ 1655 w 1668"/>
                <a:gd name="T17" fmla="*/ 1135 h 2109"/>
                <a:gd name="T18" fmla="*/ 1668 w 1668"/>
                <a:gd name="T19" fmla="*/ 1338 h 2109"/>
                <a:gd name="T20" fmla="*/ 1655 w 1668"/>
                <a:gd name="T21" fmla="*/ 1544 h 2109"/>
                <a:gd name="T22" fmla="*/ 1618 w 1668"/>
                <a:gd name="T23" fmla="*/ 1741 h 2109"/>
                <a:gd name="T24" fmla="*/ 1558 w 1668"/>
                <a:gd name="T25" fmla="*/ 1930 h 2109"/>
                <a:gd name="T26" fmla="*/ 1478 w 1668"/>
                <a:gd name="T27" fmla="*/ 2109 h 2109"/>
                <a:gd name="T28" fmla="*/ 1491 w 1668"/>
                <a:gd name="T29" fmla="*/ 1969 h 2109"/>
                <a:gd name="T30" fmla="*/ 1482 w 1668"/>
                <a:gd name="T31" fmla="*/ 1830 h 2109"/>
                <a:gd name="T32" fmla="*/ 1451 w 1668"/>
                <a:gd name="T33" fmla="*/ 1695 h 2109"/>
                <a:gd name="T34" fmla="*/ 1400 w 1668"/>
                <a:gd name="T35" fmla="*/ 1566 h 2109"/>
                <a:gd name="T36" fmla="*/ 1328 w 1668"/>
                <a:gd name="T37" fmla="*/ 1446 h 2109"/>
                <a:gd name="T38" fmla="*/ 1234 w 1668"/>
                <a:gd name="T39" fmla="*/ 1337 h 2109"/>
                <a:gd name="T40" fmla="*/ 1129 w 1668"/>
                <a:gd name="T41" fmla="*/ 1248 h 2109"/>
                <a:gd name="T42" fmla="*/ 1011 w 1668"/>
                <a:gd name="T43" fmla="*/ 1176 h 2109"/>
                <a:gd name="T44" fmla="*/ 885 w 1668"/>
                <a:gd name="T45" fmla="*/ 1125 h 2109"/>
                <a:gd name="T46" fmla="*/ 751 w 1668"/>
                <a:gd name="T47" fmla="*/ 1093 h 2109"/>
                <a:gd name="T48" fmla="*/ 611 w 1668"/>
                <a:gd name="T49" fmla="*/ 1082 h 2109"/>
                <a:gd name="T50" fmla="*/ 459 w 1668"/>
                <a:gd name="T51" fmla="*/ 1095 h 2109"/>
                <a:gd name="T52" fmla="*/ 313 w 1668"/>
                <a:gd name="T53" fmla="*/ 1133 h 2109"/>
                <a:gd name="T54" fmla="*/ 176 w 1668"/>
                <a:gd name="T55" fmla="*/ 1196 h 2109"/>
                <a:gd name="T56" fmla="*/ 653 w 1668"/>
                <a:gd name="T57" fmla="*/ 822 h 2109"/>
                <a:gd name="T58" fmla="*/ 830 w 1668"/>
                <a:gd name="T59" fmla="*/ 764 h 2109"/>
                <a:gd name="T60" fmla="*/ 553 w 1668"/>
                <a:gd name="T61" fmla="*/ 411 h 2109"/>
                <a:gd name="T62" fmla="*/ 373 w 1668"/>
                <a:gd name="T63" fmla="*/ 371 h 2109"/>
                <a:gd name="T64" fmla="*/ 193 w 1668"/>
                <a:gd name="T65" fmla="*/ 525 h 2109"/>
                <a:gd name="T66" fmla="*/ 0 w 1668"/>
                <a:gd name="T67" fmla="*/ 380 h 2109"/>
                <a:gd name="T68" fmla="*/ 183 w 1668"/>
                <a:gd name="T69" fmla="*/ 153 h 2109"/>
                <a:gd name="T70" fmla="*/ 317 w 1668"/>
                <a:gd name="T71" fmla="*/ 293 h 2109"/>
                <a:gd name="T72" fmla="*/ 492 w 1668"/>
                <a:gd name="T73" fmla="*/ 355 h 2109"/>
                <a:gd name="T74" fmla="*/ 500 w 1668"/>
                <a:gd name="T75" fmla="*/ 222 h 2109"/>
                <a:gd name="T76" fmla="*/ 348 w 1668"/>
                <a:gd name="T77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68" h="2109">
                  <a:moveTo>
                    <a:pt x="348" y="0"/>
                  </a:moveTo>
                  <a:lnTo>
                    <a:pt x="507" y="30"/>
                  </a:lnTo>
                  <a:lnTo>
                    <a:pt x="643" y="151"/>
                  </a:lnTo>
                  <a:lnTo>
                    <a:pt x="684" y="256"/>
                  </a:lnTo>
                  <a:lnTo>
                    <a:pt x="715" y="356"/>
                  </a:lnTo>
                  <a:lnTo>
                    <a:pt x="929" y="548"/>
                  </a:lnTo>
                  <a:lnTo>
                    <a:pt x="985" y="566"/>
                  </a:lnTo>
                  <a:lnTo>
                    <a:pt x="1061" y="446"/>
                  </a:lnTo>
                  <a:lnTo>
                    <a:pt x="1331" y="421"/>
                  </a:lnTo>
                  <a:lnTo>
                    <a:pt x="1381" y="405"/>
                  </a:lnTo>
                  <a:lnTo>
                    <a:pt x="1433" y="486"/>
                  </a:lnTo>
                  <a:lnTo>
                    <a:pt x="1481" y="571"/>
                  </a:lnTo>
                  <a:lnTo>
                    <a:pt x="1523" y="659"/>
                  </a:lnTo>
                  <a:lnTo>
                    <a:pt x="1560" y="749"/>
                  </a:lnTo>
                  <a:lnTo>
                    <a:pt x="1592" y="842"/>
                  </a:lnTo>
                  <a:lnTo>
                    <a:pt x="1619" y="938"/>
                  </a:lnTo>
                  <a:lnTo>
                    <a:pt x="1640" y="1034"/>
                  </a:lnTo>
                  <a:lnTo>
                    <a:pt x="1655" y="1135"/>
                  </a:lnTo>
                  <a:lnTo>
                    <a:pt x="1664" y="1236"/>
                  </a:lnTo>
                  <a:lnTo>
                    <a:pt x="1668" y="1338"/>
                  </a:lnTo>
                  <a:lnTo>
                    <a:pt x="1664" y="1442"/>
                  </a:lnTo>
                  <a:lnTo>
                    <a:pt x="1655" y="1544"/>
                  </a:lnTo>
                  <a:lnTo>
                    <a:pt x="1640" y="1643"/>
                  </a:lnTo>
                  <a:lnTo>
                    <a:pt x="1618" y="1741"/>
                  </a:lnTo>
                  <a:lnTo>
                    <a:pt x="1591" y="1837"/>
                  </a:lnTo>
                  <a:lnTo>
                    <a:pt x="1558" y="1930"/>
                  </a:lnTo>
                  <a:lnTo>
                    <a:pt x="1520" y="2021"/>
                  </a:lnTo>
                  <a:lnTo>
                    <a:pt x="1478" y="2109"/>
                  </a:lnTo>
                  <a:lnTo>
                    <a:pt x="1487" y="2039"/>
                  </a:lnTo>
                  <a:lnTo>
                    <a:pt x="1491" y="1969"/>
                  </a:lnTo>
                  <a:lnTo>
                    <a:pt x="1489" y="1900"/>
                  </a:lnTo>
                  <a:lnTo>
                    <a:pt x="1482" y="1830"/>
                  </a:lnTo>
                  <a:lnTo>
                    <a:pt x="1469" y="1762"/>
                  </a:lnTo>
                  <a:lnTo>
                    <a:pt x="1451" y="1695"/>
                  </a:lnTo>
                  <a:lnTo>
                    <a:pt x="1429" y="1630"/>
                  </a:lnTo>
                  <a:lnTo>
                    <a:pt x="1400" y="1566"/>
                  </a:lnTo>
                  <a:lnTo>
                    <a:pt x="1367" y="1504"/>
                  </a:lnTo>
                  <a:lnTo>
                    <a:pt x="1328" y="1446"/>
                  </a:lnTo>
                  <a:lnTo>
                    <a:pt x="1283" y="1390"/>
                  </a:lnTo>
                  <a:lnTo>
                    <a:pt x="1234" y="1337"/>
                  </a:lnTo>
                  <a:lnTo>
                    <a:pt x="1183" y="1291"/>
                  </a:lnTo>
                  <a:lnTo>
                    <a:pt x="1129" y="1248"/>
                  </a:lnTo>
                  <a:lnTo>
                    <a:pt x="1071" y="1209"/>
                  </a:lnTo>
                  <a:lnTo>
                    <a:pt x="1011" y="1176"/>
                  </a:lnTo>
                  <a:lnTo>
                    <a:pt x="949" y="1148"/>
                  </a:lnTo>
                  <a:lnTo>
                    <a:pt x="885" y="1125"/>
                  </a:lnTo>
                  <a:lnTo>
                    <a:pt x="819" y="1106"/>
                  </a:lnTo>
                  <a:lnTo>
                    <a:pt x="751" y="1093"/>
                  </a:lnTo>
                  <a:lnTo>
                    <a:pt x="681" y="1085"/>
                  </a:lnTo>
                  <a:lnTo>
                    <a:pt x="611" y="1082"/>
                  </a:lnTo>
                  <a:lnTo>
                    <a:pt x="535" y="1085"/>
                  </a:lnTo>
                  <a:lnTo>
                    <a:pt x="459" y="1095"/>
                  </a:lnTo>
                  <a:lnTo>
                    <a:pt x="385" y="1111"/>
                  </a:lnTo>
                  <a:lnTo>
                    <a:pt x="313" y="1133"/>
                  </a:lnTo>
                  <a:lnTo>
                    <a:pt x="243" y="1162"/>
                  </a:lnTo>
                  <a:lnTo>
                    <a:pt x="176" y="1196"/>
                  </a:lnTo>
                  <a:lnTo>
                    <a:pt x="373" y="963"/>
                  </a:lnTo>
                  <a:lnTo>
                    <a:pt x="653" y="822"/>
                  </a:lnTo>
                  <a:lnTo>
                    <a:pt x="816" y="843"/>
                  </a:lnTo>
                  <a:lnTo>
                    <a:pt x="830" y="764"/>
                  </a:lnTo>
                  <a:lnTo>
                    <a:pt x="629" y="562"/>
                  </a:lnTo>
                  <a:lnTo>
                    <a:pt x="553" y="411"/>
                  </a:lnTo>
                  <a:lnTo>
                    <a:pt x="442" y="411"/>
                  </a:lnTo>
                  <a:lnTo>
                    <a:pt x="373" y="371"/>
                  </a:lnTo>
                  <a:lnTo>
                    <a:pt x="224" y="349"/>
                  </a:lnTo>
                  <a:lnTo>
                    <a:pt x="193" y="525"/>
                  </a:lnTo>
                  <a:lnTo>
                    <a:pt x="13" y="490"/>
                  </a:lnTo>
                  <a:lnTo>
                    <a:pt x="0" y="380"/>
                  </a:lnTo>
                  <a:lnTo>
                    <a:pt x="137" y="349"/>
                  </a:lnTo>
                  <a:lnTo>
                    <a:pt x="183" y="153"/>
                  </a:lnTo>
                  <a:lnTo>
                    <a:pt x="321" y="209"/>
                  </a:lnTo>
                  <a:lnTo>
                    <a:pt x="317" y="293"/>
                  </a:lnTo>
                  <a:lnTo>
                    <a:pt x="422" y="336"/>
                  </a:lnTo>
                  <a:lnTo>
                    <a:pt x="492" y="355"/>
                  </a:lnTo>
                  <a:lnTo>
                    <a:pt x="577" y="311"/>
                  </a:lnTo>
                  <a:lnTo>
                    <a:pt x="500" y="222"/>
                  </a:lnTo>
                  <a:lnTo>
                    <a:pt x="345" y="71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5325" y="1488"/>
              <a:ext cx="58" cy="50"/>
            </a:xfrm>
            <a:custGeom>
              <a:avLst/>
              <a:gdLst>
                <a:gd name="T0" fmla="*/ 131 w 231"/>
                <a:gd name="T1" fmla="*/ 0 h 199"/>
                <a:gd name="T2" fmla="*/ 231 w 231"/>
                <a:gd name="T3" fmla="*/ 45 h 199"/>
                <a:gd name="T4" fmla="*/ 207 w 231"/>
                <a:gd name="T5" fmla="*/ 67 h 199"/>
                <a:gd name="T6" fmla="*/ 183 w 231"/>
                <a:gd name="T7" fmla="*/ 90 h 199"/>
                <a:gd name="T8" fmla="*/ 163 w 231"/>
                <a:gd name="T9" fmla="*/ 110 h 199"/>
                <a:gd name="T10" fmla="*/ 145 w 231"/>
                <a:gd name="T11" fmla="*/ 132 h 199"/>
                <a:gd name="T12" fmla="*/ 90 w 231"/>
                <a:gd name="T13" fmla="*/ 133 h 199"/>
                <a:gd name="T14" fmla="*/ 32 w 231"/>
                <a:gd name="T15" fmla="*/ 199 h 199"/>
                <a:gd name="T16" fmla="*/ 0 w 231"/>
                <a:gd name="T17" fmla="*/ 62 h 199"/>
                <a:gd name="T18" fmla="*/ 131 w 231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99">
                  <a:moveTo>
                    <a:pt x="131" y="0"/>
                  </a:moveTo>
                  <a:lnTo>
                    <a:pt x="231" y="45"/>
                  </a:lnTo>
                  <a:lnTo>
                    <a:pt x="207" y="67"/>
                  </a:lnTo>
                  <a:lnTo>
                    <a:pt x="183" y="90"/>
                  </a:lnTo>
                  <a:lnTo>
                    <a:pt x="163" y="110"/>
                  </a:lnTo>
                  <a:lnTo>
                    <a:pt x="145" y="132"/>
                  </a:lnTo>
                  <a:lnTo>
                    <a:pt x="90" y="133"/>
                  </a:lnTo>
                  <a:lnTo>
                    <a:pt x="32" y="199"/>
                  </a:lnTo>
                  <a:lnTo>
                    <a:pt x="0" y="62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>
              <a:off x="5467" y="1879"/>
              <a:ext cx="102" cy="39"/>
            </a:xfrm>
            <a:custGeom>
              <a:avLst/>
              <a:gdLst>
                <a:gd name="T0" fmla="*/ 407 w 407"/>
                <a:gd name="T1" fmla="*/ 0 h 155"/>
                <a:gd name="T2" fmla="*/ 330 w 407"/>
                <a:gd name="T3" fmla="*/ 38 h 155"/>
                <a:gd name="T4" fmla="*/ 251 w 407"/>
                <a:gd name="T5" fmla="*/ 74 h 155"/>
                <a:gd name="T6" fmla="*/ 168 w 407"/>
                <a:gd name="T7" fmla="*/ 106 h 155"/>
                <a:gd name="T8" fmla="*/ 85 w 407"/>
                <a:gd name="T9" fmla="*/ 132 h 155"/>
                <a:gd name="T10" fmla="*/ 0 w 407"/>
                <a:gd name="T11" fmla="*/ 155 h 155"/>
                <a:gd name="T12" fmla="*/ 31 w 407"/>
                <a:gd name="T13" fmla="*/ 44 h 155"/>
                <a:gd name="T14" fmla="*/ 92 w 407"/>
                <a:gd name="T15" fmla="*/ 4 h 155"/>
                <a:gd name="T16" fmla="*/ 164 w 407"/>
                <a:gd name="T17" fmla="*/ 13 h 155"/>
                <a:gd name="T18" fmla="*/ 237 w 407"/>
                <a:gd name="T19" fmla="*/ 16 h 155"/>
                <a:gd name="T20" fmla="*/ 294 w 407"/>
                <a:gd name="T21" fmla="*/ 14 h 155"/>
                <a:gd name="T22" fmla="*/ 351 w 407"/>
                <a:gd name="T23" fmla="*/ 9 h 155"/>
                <a:gd name="T24" fmla="*/ 407 w 407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55">
                  <a:moveTo>
                    <a:pt x="407" y="0"/>
                  </a:moveTo>
                  <a:lnTo>
                    <a:pt x="330" y="38"/>
                  </a:lnTo>
                  <a:lnTo>
                    <a:pt x="251" y="74"/>
                  </a:lnTo>
                  <a:lnTo>
                    <a:pt x="168" y="106"/>
                  </a:lnTo>
                  <a:lnTo>
                    <a:pt x="85" y="132"/>
                  </a:lnTo>
                  <a:lnTo>
                    <a:pt x="0" y="155"/>
                  </a:lnTo>
                  <a:lnTo>
                    <a:pt x="31" y="44"/>
                  </a:lnTo>
                  <a:lnTo>
                    <a:pt x="92" y="4"/>
                  </a:lnTo>
                  <a:lnTo>
                    <a:pt x="164" y="13"/>
                  </a:lnTo>
                  <a:lnTo>
                    <a:pt x="237" y="16"/>
                  </a:lnTo>
                  <a:lnTo>
                    <a:pt x="294" y="14"/>
                  </a:lnTo>
                  <a:lnTo>
                    <a:pt x="351" y="9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4945" y="1293"/>
              <a:ext cx="476" cy="637"/>
            </a:xfrm>
            <a:custGeom>
              <a:avLst/>
              <a:gdLst>
                <a:gd name="T0" fmla="*/ 232 w 1905"/>
                <a:gd name="T1" fmla="*/ 96 h 2551"/>
                <a:gd name="T2" fmla="*/ 517 w 1905"/>
                <a:gd name="T3" fmla="*/ 159 h 2551"/>
                <a:gd name="T4" fmla="*/ 977 w 1905"/>
                <a:gd name="T5" fmla="*/ 394 h 2551"/>
                <a:gd name="T6" fmla="*/ 1220 w 1905"/>
                <a:gd name="T7" fmla="*/ 989 h 2551"/>
                <a:gd name="T8" fmla="*/ 1261 w 1905"/>
                <a:gd name="T9" fmla="*/ 873 h 2551"/>
                <a:gd name="T10" fmla="*/ 1536 w 1905"/>
                <a:gd name="T11" fmla="*/ 1108 h 2551"/>
                <a:gd name="T12" fmla="*/ 1487 w 1905"/>
                <a:gd name="T13" fmla="*/ 1229 h 2551"/>
                <a:gd name="T14" fmla="*/ 1456 w 1905"/>
                <a:gd name="T15" fmla="*/ 1357 h 2551"/>
                <a:gd name="T16" fmla="*/ 1446 w 1905"/>
                <a:gd name="T17" fmla="*/ 1491 h 2551"/>
                <a:gd name="T18" fmla="*/ 1457 w 1905"/>
                <a:gd name="T19" fmla="*/ 1629 h 2551"/>
                <a:gd name="T20" fmla="*/ 1489 w 1905"/>
                <a:gd name="T21" fmla="*/ 1762 h 2551"/>
                <a:gd name="T22" fmla="*/ 1541 w 1905"/>
                <a:gd name="T23" fmla="*/ 1888 h 2551"/>
                <a:gd name="T24" fmla="*/ 1613 w 1905"/>
                <a:gd name="T25" fmla="*/ 2004 h 2551"/>
                <a:gd name="T26" fmla="*/ 1704 w 1905"/>
                <a:gd name="T27" fmla="*/ 2109 h 2551"/>
                <a:gd name="T28" fmla="*/ 1800 w 1905"/>
                <a:gd name="T29" fmla="*/ 2192 h 2551"/>
                <a:gd name="T30" fmla="*/ 1905 w 1905"/>
                <a:gd name="T31" fmla="*/ 2258 h 2551"/>
                <a:gd name="T32" fmla="*/ 1895 w 1905"/>
                <a:gd name="T33" fmla="*/ 2296 h 2551"/>
                <a:gd name="T34" fmla="*/ 1889 w 1905"/>
                <a:gd name="T35" fmla="*/ 2323 h 2551"/>
                <a:gd name="T36" fmla="*/ 1887 w 1905"/>
                <a:gd name="T37" fmla="*/ 2333 h 2551"/>
                <a:gd name="T38" fmla="*/ 1834 w 1905"/>
                <a:gd name="T39" fmla="*/ 2544 h 2551"/>
                <a:gd name="T40" fmla="*/ 1692 w 1905"/>
                <a:gd name="T41" fmla="*/ 2551 h 2551"/>
                <a:gd name="T42" fmla="*/ 1480 w 1905"/>
                <a:gd name="T43" fmla="*/ 2537 h 2551"/>
                <a:gd name="T44" fmla="*/ 1276 w 1905"/>
                <a:gd name="T45" fmla="*/ 2499 h 2551"/>
                <a:gd name="T46" fmla="*/ 1080 w 1905"/>
                <a:gd name="T47" fmla="*/ 2437 h 2551"/>
                <a:gd name="T48" fmla="*/ 896 w 1905"/>
                <a:gd name="T49" fmla="*/ 2354 h 2551"/>
                <a:gd name="T50" fmla="*/ 725 w 1905"/>
                <a:gd name="T51" fmla="*/ 2250 h 2551"/>
                <a:gd name="T52" fmla="*/ 568 w 1905"/>
                <a:gd name="T53" fmla="*/ 2127 h 2551"/>
                <a:gd name="T54" fmla="*/ 427 w 1905"/>
                <a:gd name="T55" fmla="*/ 1987 h 2551"/>
                <a:gd name="T56" fmla="*/ 303 w 1905"/>
                <a:gd name="T57" fmla="*/ 1832 h 2551"/>
                <a:gd name="T58" fmla="*/ 199 w 1905"/>
                <a:gd name="T59" fmla="*/ 1661 h 2551"/>
                <a:gd name="T60" fmla="*/ 114 w 1905"/>
                <a:gd name="T61" fmla="*/ 1480 h 2551"/>
                <a:gd name="T62" fmla="*/ 52 w 1905"/>
                <a:gd name="T63" fmla="*/ 1286 h 2551"/>
                <a:gd name="T64" fmla="*/ 13 w 1905"/>
                <a:gd name="T65" fmla="*/ 1083 h 2551"/>
                <a:gd name="T66" fmla="*/ 0 w 1905"/>
                <a:gd name="T67" fmla="*/ 873 h 2551"/>
                <a:gd name="T68" fmla="*/ 12 w 1905"/>
                <a:gd name="T69" fmla="*/ 671 h 2551"/>
                <a:gd name="T70" fmla="*/ 49 w 1905"/>
                <a:gd name="T71" fmla="*/ 476 h 2551"/>
                <a:gd name="T72" fmla="*/ 106 w 1905"/>
                <a:gd name="T73" fmla="*/ 289 h 2551"/>
                <a:gd name="T74" fmla="*/ 185 w 1905"/>
                <a:gd name="T75" fmla="*/ 113 h 2551"/>
                <a:gd name="T76" fmla="*/ 354 w 1905"/>
                <a:gd name="T77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5" h="2551">
                  <a:moveTo>
                    <a:pt x="354" y="0"/>
                  </a:moveTo>
                  <a:lnTo>
                    <a:pt x="232" y="96"/>
                  </a:lnTo>
                  <a:lnTo>
                    <a:pt x="327" y="159"/>
                  </a:lnTo>
                  <a:lnTo>
                    <a:pt x="517" y="159"/>
                  </a:lnTo>
                  <a:lnTo>
                    <a:pt x="801" y="108"/>
                  </a:lnTo>
                  <a:lnTo>
                    <a:pt x="977" y="394"/>
                  </a:lnTo>
                  <a:lnTo>
                    <a:pt x="977" y="663"/>
                  </a:lnTo>
                  <a:lnTo>
                    <a:pt x="1220" y="989"/>
                  </a:lnTo>
                  <a:lnTo>
                    <a:pt x="1261" y="989"/>
                  </a:lnTo>
                  <a:lnTo>
                    <a:pt x="1261" y="873"/>
                  </a:lnTo>
                  <a:lnTo>
                    <a:pt x="1355" y="1067"/>
                  </a:lnTo>
                  <a:lnTo>
                    <a:pt x="1536" y="1108"/>
                  </a:lnTo>
                  <a:lnTo>
                    <a:pt x="1509" y="1167"/>
                  </a:lnTo>
                  <a:lnTo>
                    <a:pt x="1487" y="1229"/>
                  </a:lnTo>
                  <a:lnTo>
                    <a:pt x="1469" y="1293"/>
                  </a:lnTo>
                  <a:lnTo>
                    <a:pt x="1456" y="1357"/>
                  </a:lnTo>
                  <a:lnTo>
                    <a:pt x="1448" y="1423"/>
                  </a:lnTo>
                  <a:lnTo>
                    <a:pt x="1446" y="1491"/>
                  </a:lnTo>
                  <a:lnTo>
                    <a:pt x="1448" y="1561"/>
                  </a:lnTo>
                  <a:lnTo>
                    <a:pt x="1457" y="1629"/>
                  </a:lnTo>
                  <a:lnTo>
                    <a:pt x="1470" y="1696"/>
                  </a:lnTo>
                  <a:lnTo>
                    <a:pt x="1489" y="1762"/>
                  </a:lnTo>
                  <a:lnTo>
                    <a:pt x="1512" y="1825"/>
                  </a:lnTo>
                  <a:lnTo>
                    <a:pt x="1541" y="1888"/>
                  </a:lnTo>
                  <a:lnTo>
                    <a:pt x="1575" y="1947"/>
                  </a:lnTo>
                  <a:lnTo>
                    <a:pt x="1613" y="2004"/>
                  </a:lnTo>
                  <a:lnTo>
                    <a:pt x="1657" y="2057"/>
                  </a:lnTo>
                  <a:lnTo>
                    <a:pt x="1704" y="2109"/>
                  </a:lnTo>
                  <a:lnTo>
                    <a:pt x="1751" y="2152"/>
                  </a:lnTo>
                  <a:lnTo>
                    <a:pt x="1800" y="2192"/>
                  </a:lnTo>
                  <a:lnTo>
                    <a:pt x="1852" y="2227"/>
                  </a:lnTo>
                  <a:lnTo>
                    <a:pt x="1905" y="2258"/>
                  </a:lnTo>
                  <a:lnTo>
                    <a:pt x="1900" y="2279"/>
                  </a:lnTo>
                  <a:lnTo>
                    <a:pt x="1895" y="2296"/>
                  </a:lnTo>
                  <a:lnTo>
                    <a:pt x="1892" y="2312"/>
                  </a:lnTo>
                  <a:lnTo>
                    <a:pt x="1889" y="2323"/>
                  </a:lnTo>
                  <a:lnTo>
                    <a:pt x="1887" y="2330"/>
                  </a:lnTo>
                  <a:lnTo>
                    <a:pt x="1887" y="2333"/>
                  </a:lnTo>
                  <a:lnTo>
                    <a:pt x="1904" y="2536"/>
                  </a:lnTo>
                  <a:lnTo>
                    <a:pt x="1834" y="2544"/>
                  </a:lnTo>
                  <a:lnTo>
                    <a:pt x="1763" y="2548"/>
                  </a:lnTo>
                  <a:lnTo>
                    <a:pt x="1692" y="2551"/>
                  </a:lnTo>
                  <a:lnTo>
                    <a:pt x="1585" y="2547"/>
                  </a:lnTo>
                  <a:lnTo>
                    <a:pt x="1480" y="2537"/>
                  </a:lnTo>
                  <a:lnTo>
                    <a:pt x="1377" y="2521"/>
                  </a:lnTo>
                  <a:lnTo>
                    <a:pt x="1276" y="2499"/>
                  </a:lnTo>
                  <a:lnTo>
                    <a:pt x="1177" y="2471"/>
                  </a:lnTo>
                  <a:lnTo>
                    <a:pt x="1080" y="2437"/>
                  </a:lnTo>
                  <a:lnTo>
                    <a:pt x="987" y="2399"/>
                  </a:lnTo>
                  <a:lnTo>
                    <a:pt x="896" y="2354"/>
                  </a:lnTo>
                  <a:lnTo>
                    <a:pt x="809" y="2304"/>
                  </a:lnTo>
                  <a:lnTo>
                    <a:pt x="725" y="2250"/>
                  </a:lnTo>
                  <a:lnTo>
                    <a:pt x="645" y="2191"/>
                  </a:lnTo>
                  <a:lnTo>
                    <a:pt x="568" y="2127"/>
                  </a:lnTo>
                  <a:lnTo>
                    <a:pt x="495" y="2060"/>
                  </a:lnTo>
                  <a:lnTo>
                    <a:pt x="427" y="1987"/>
                  </a:lnTo>
                  <a:lnTo>
                    <a:pt x="363" y="1911"/>
                  </a:lnTo>
                  <a:lnTo>
                    <a:pt x="303" y="1832"/>
                  </a:lnTo>
                  <a:lnTo>
                    <a:pt x="249" y="1748"/>
                  </a:lnTo>
                  <a:lnTo>
                    <a:pt x="199" y="1661"/>
                  </a:lnTo>
                  <a:lnTo>
                    <a:pt x="153" y="1572"/>
                  </a:lnTo>
                  <a:lnTo>
                    <a:pt x="114" y="1480"/>
                  </a:lnTo>
                  <a:lnTo>
                    <a:pt x="80" y="1384"/>
                  </a:lnTo>
                  <a:lnTo>
                    <a:pt x="52" y="1286"/>
                  </a:lnTo>
                  <a:lnTo>
                    <a:pt x="30" y="1186"/>
                  </a:lnTo>
                  <a:lnTo>
                    <a:pt x="13" y="1083"/>
                  </a:lnTo>
                  <a:lnTo>
                    <a:pt x="3" y="980"/>
                  </a:lnTo>
                  <a:lnTo>
                    <a:pt x="0" y="873"/>
                  </a:lnTo>
                  <a:lnTo>
                    <a:pt x="3" y="771"/>
                  </a:lnTo>
                  <a:lnTo>
                    <a:pt x="12" y="671"/>
                  </a:lnTo>
                  <a:lnTo>
                    <a:pt x="28" y="573"/>
                  </a:lnTo>
                  <a:lnTo>
                    <a:pt x="49" y="476"/>
                  </a:lnTo>
                  <a:lnTo>
                    <a:pt x="75" y="381"/>
                  </a:lnTo>
                  <a:lnTo>
                    <a:pt x="106" y="289"/>
                  </a:lnTo>
                  <a:lnTo>
                    <a:pt x="144" y="200"/>
                  </a:lnTo>
                  <a:lnTo>
                    <a:pt x="185" y="113"/>
                  </a:lnTo>
                  <a:lnTo>
                    <a:pt x="232" y="28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Freeform 16"/>
            <p:cNvSpPr>
              <a:spLocks noEditPoints="1"/>
            </p:cNvSpPr>
            <p:nvPr/>
          </p:nvSpPr>
          <p:spPr bwMode="auto">
            <a:xfrm>
              <a:off x="5042" y="1091"/>
              <a:ext cx="506" cy="153"/>
            </a:xfrm>
            <a:custGeom>
              <a:avLst/>
              <a:gdLst>
                <a:gd name="T0" fmla="*/ 864 w 2025"/>
                <a:gd name="T1" fmla="*/ 180 h 610"/>
                <a:gd name="T2" fmla="*/ 861 w 2025"/>
                <a:gd name="T3" fmla="*/ 187 h 610"/>
                <a:gd name="T4" fmla="*/ 854 w 2025"/>
                <a:gd name="T5" fmla="*/ 196 h 610"/>
                <a:gd name="T6" fmla="*/ 843 w 2025"/>
                <a:gd name="T7" fmla="*/ 206 h 610"/>
                <a:gd name="T8" fmla="*/ 830 w 2025"/>
                <a:gd name="T9" fmla="*/ 217 h 610"/>
                <a:gd name="T10" fmla="*/ 816 w 2025"/>
                <a:gd name="T11" fmla="*/ 228 h 610"/>
                <a:gd name="T12" fmla="*/ 801 w 2025"/>
                <a:gd name="T13" fmla="*/ 238 h 610"/>
                <a:gd name="T14" fmla="*/ 787 w 2025"/>
                <a:gd name="T15" fmla="*/ 249 h 610"/>
                <a:gd name="T16" fmla="*/ 773 w 2025"/>
                <a:gd name="T17" fmla="*/ 256 h 610"/>
                <a:gd name="T18" fmla="*/ 763 w 2025"/>
                <a:gd name="T19" fmla="*/ 264 h 610"/>
                <a:gd name="T20" fmla="*/ 756 w 2025"/>
                <a:gd name="T21" fmla="*/ 268 h 610"/>
                <a:gd name="T22" fmla="*/ 753 w 2025"/>
                <a:gd name="T23" fmla="*/ 270 h 610"/>
                <a:gd name="T24" fmla="*/ 864 w 2025"/>
                <a:gd name="T25" fmla="*/ 334 h 610"/>
                <a:gd name="T26" fmla="*/ 1095 w 2025"/>
                <a:gd name="T27" fmla="*/ 274 h 610"/>
                <a:gd name="T28" fmla="*/ 1041 w 2025"/>
                <a:gd name="T29" fmla="*/ 180 h 610"/>
                <a:gd name="T30" fmla="*/ 941 w 2025"/>
                <a:gd name="T31" fmla="*/ 212 h 610"/>
                <a:gd name="T32" fmla="*/ 864 w 2025"/>
                <a:gd name="T33" fmla="*/ 180 h 610"/>
                <a:gd name="T34" fmla="*/ 1550 w 2025"/>
                <a:gd name="T35" fmla="*/ 73 h 610"/>
                <a:gd name="T36" fmla="*/ 1376 w 2025"/>
                <a:gd name="T37" fmla="*/ 167 h 610"/>
                <a:gd name="T38" fmla="*/ 1278 w 2025"/>
                <a:gd name="T39" fmla="*/ 229 h 610"/>
                <a:gd name="T40" fmla="*/ 1346 w 2025"/>
                <a:gd name="T41" fmla="*/ 273 h 610"/>
                <a:gd name="T42" fmla="*/ 1500 w 2025"/>
                <a:gd name="T43" fmla="*/ 257 h 610"/>
                <a:gd name="T44" fmla="*/ 1661 w 2025"/>
                <a:gd name="T45" fmla="*/ 136 h 610"/>
                <a:gd name="T46" fmla="*/ 1550 w 2025"/>
                <a:gd name="T47" fmla="*/ 73 h 610"/>
                <a:gd name="T48" fmla="*/ 1305 w 2025"/>
                <a:gd name="T49" fmla="*/ 0 h 610"/>
                <a:gd name="T50" fmla="*/ 1305 w 2025"/>
                <a:gd name="T51" fmla="*/ 0 h 610"/>
                <a:gd name="T52" fmla="*/ 1401 w 2025"/>
                <a:gd name="T53" fmla="*/ 3 h 610"/>
                <a:gd name="T54" fmla="*/ 1495 w 2025"/>
                <a:gd name="T55" fmla="*/ 11 h 610"/>
                <a:gd name="T56" fmla="*/ 1588 w 2025"/>
                <a:gd name="T57" fmla="*/ 24 h 610"/>
                <a:gd name="T58" fmla="*/ 1679 w 2025"/>
                <a:gd name="T59" fmla="*/ 43 h 610"/>
                <a:gd name="T60" fmla="*/ 1769 w 2025"/>
                <a:gd name="T61" fmla="*/ 66 h 610"/>
                <a:gd name="T62" fmla="*/ 1857 w 2025"/>
                <a:gd name="T63" fmla="*/ 93 h 610"/>
                <a:gd name="T64" fmla="*/ 1942 w 2025"/>
                <a:gd name="T65" fmla="*/ 125 h 610"/>
                <a:gd name="T66" fmla="*/ 2025 w 2025"/>
                <a:gd name="T67" fmla="*/ 162 h 610"/>
                <a:gd name="T68" fmla="*/ 1964 w 2025"/>
                <a:gd name="T69" fmla="*/ 170 h 610"/>
                <a:gd name="T70" fmla="*/ 1798 w 2025"/>
                <a:gd name="T71" fmla="*/ 146 h 610"/>
                <a:gd name="T72" fmla="*/ 1682 w 2025"/>
                <a:gd name="T73" fmla="*/ 223 h 610"/>
                <a:gd name="T74" fmla="*/ 1598 w 2025"/>
                <a:gd name="T75" fmla="*/ 315 h 610"/>
                <a:gd name="T76" fmla="*/ 1295 w 2025"/>
                <a:gd name="T77" fmla="*/ 342 h 610"/>
                <a:gd name="T78" fmla="*/ 1171 w 2025"/>
                <a:gd name="T79" fmla="*/ 322 h 610"/>
                <a:gd name="T80" fmla="*/ 1085 w 2025"/>
                <a:gd name="T81" fmla="*/ 454 h 610"/>
                <a:gd name="T82" fmla="*/ 837 w 2025"/>
                <a:gd name="T83" fmla="*/ 469 h 610"/>
                <a:gd name="T84" fmla="*/ 681 w 2025"/>
                <a:gd name="T85" fmla="*/ 425 h 610"/>
                <a:gd name="T86" fmla="*/ 542 w 2025"/>
                <a:gd name="T87" fmla="*/ 500 h 610"/>
                <a:gd name="T88" fmla="*/ 241 w 2025"/>
                <a:gd name="T89" fmla="*/ 541 h 610"/>
                <a:gd name="T90" fmla="*/ 0 w 2025"/>
                <a:gd name="T91" fmla="*/ 610 h 610"/>
                <a:gd name="T92" fmla="*/ 0 w 2025"/>
                <a:gd name="T93" fmla="*/ 610 h 610"/>
                <a:gd name="T94" fmla="*/ 64 w 2025"/>
                <a:gd name="T95" fmla="*/ 537 h 610"/>
                <a:gd name="T96" fmla="*/ 133 w 2025"/>
                <a:gd name="T97" fmla="*/ 469 h 610"/>
                <a:gd name="T98" fmla="*/ 205 w 2025"/>
                <a:gd name="T99" fmla="*/ 404 h 610"/>
                <a:gd name="T100" fmla="*/ 280 w 2025"/>
                <a:gd name="T101" fmla="*/ 342 h 610"/>
                <a:gd name="T102" fmla="*/ 359 w 2025"/>
                <a:gd name="T103" fmla="*/ 286 h 610"/>
                <a:gd name="T104" fmla="*/ 442 w 2025"/>
                <a:gd name="T105" fmla="*/ 234 h 610"/>
                <a:gd name="T106" fmla="*/ 528 w 2025"/>
                <a:gd name="T107" fmla="*/ 187 h 610"/>
                <a:gd name="T108" fmla="*/ 617 w 2025"/>
                <a:gd name="T109" fmla="*/ 145 h 610"/>
                <a:gd name="T110" fmla="*/ 708 w 2025"/>
                <a:gd name="T111" fmla="*/ 108 h 610"/>
                <a:gd name="T112" fmla="*/ 802 w 2025"/>
                <a:gd name="T113" fmla="*/ 76 h 610"/>
                <a:gd name="T114" fmla="*/ 899 w 2025"/>
                <a:gd name="T115" fmla="*/ 49 h 610"/>
                <a:gd name="T116" fmla="*/ 998 w 2025"/>
                <a:gd name="T117" fmla="*/ 27 h 610"/>
                <a:gd name="T118" fmla="*/ 1098 w 2025"/>
                <a:gd name="T119" fmla="*/ 13 h 610"/>
                <a:gd name="T120" fmla="*/ 1201 w 2025"/>
                <a:gd name="T121" fmla="*/ 3 h 610"/>
                <a:gd name="T122" fmla="*/ 1305 w 2025"/>
                <a:gd name="T123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5" h="610">
                  <a:moveTo>
                    <a:pt x="864" y="180"/>
                  </a:moveTo>
                  <a:lnTo>
                    <a:pt x="861" y="187"/>
                  </a:lnTo>
                  <a:lnTo>
                    <a:pt x="854" y="196"/>
                  </a:lnTo>
                  <a:lnTo>
                    <a:pt x="843" y="206"/>
                  </a:lnTo>
                  <a:lnTo>
                    <a:pt x="830" y="217"/>
                  </a:lnTo>
                  <a:lnTo>
                    <a:pt x="816" y="228"/>
                  </a:lnTo>
                  <a:lnTo>
                    <a:pt x="801" y="238"/>
                  </a:lnTo>
                  <a:lnTo>
                    <a:pt x="787" y="249"/>
                  </a:lnTo>
                  <a:lnTo>
                    <a:pt x="773" y="256"/>
                  </a:lnTo>
                  <a:lnTo>
                    <a:pt x="763" y="264"/>
                  </a:lnTo>
                  <a:lnTo>
                    <a:pt x="756" y="268"/>
                  </a:lnTo>
                  <a:lnTo>
                    <a:pt x="753" y="270"/>
                  </a:lnTo>
                  <a:lnTo>
                    <a:pt x="864" y="334"/>
                  </a:lnTo>
                  <a:lnTo>
                    <a:pt x="1095" y="274"/>
                  </a:lnTo>
                  <a:lnTo>
                    <a:pt x="1041" y="180"/>
                  </a:lnTo>
                  <a:lnTo>
                    <a:pt x="941" y="212"/>
                  </a:lnTo>
                  <a:lnTo>
                    <a:pt x="864" y="180"/>
                  </a:lnTo>
                  <a:close/>
                  <a:moveTo>
                    <a:pt x="1550" y="73"/>
                  </a:moveTo>
                  <a:lnTo>
                    <a:pt x="1376" y="167"/>
                  </a:lnTo>
                  <a:lnTo>
                    <a:pt x="1278" y="229"/>
                  </a:lnTo>
                  <a:lnTo>
                    <a:pt x="1346" y="273"/>
                  </a:lnTo>
                  <a:lnTo>
                    <a:pt x="1500" y="257"/>
                  </a:lnTo>
                  <a:lnTo>
                    <a:pt x="1661" y="136"/>
                  </a:lnTo>
                  <a:lnTo>
                    <a:pt x="1550" y="73"/>
                  </a:lnTo>
                  <a:close/>
                  <a:moveTo>
                    <a:pt x="1305" y="0"/>
                  </a:moveTo>
                  <a:lnTo>
                    <a:pt x="1305" y="0"/>
                  </a:lnTo>
                  <a:lnTo>
                    <a:pt x="1401" y="3"/>
                  </a:lnTo>
                  <a:lnTo>
                    <a:pt x="1495" y="11"/>
                  </a:lnTo>
                  <a:lnTo>
                    <a:pt x="1588" y="24"/>
                  </a:lnTo>
                  <a:lnTo>
                    <a:pt x="1679" y="43"/>
                  </a:lnTo>
                  <a:lnTo>
                    <a:pt x="1769" y="66"/>
                  </a:lnTo>
                  <a:lnTo>
                    <a:pt x="1857" y="93"/>
                  </a:lnTo>
                  <a:lnTo>
                    <a:pt x="1942" y="125"/>
                  </a:lnTo>
                  <a:lnTo>
                    <a:pt x="2025" y="162"/>
                  </a:lnTo>
                  <a:lnTo>
                    <a:pt x="1964" y="170"/>
                  </a:lnTo>
                  <a:lnTo>
                    <a:pt x="1798" y="146"/>
                  </a:lnTo>
                  <a:lnTo>
                    <a:pt x="1682" y="223"/>
                  </a:lnTo>
                  <a:lnTo>
                    <a:pt x="1598" y="315"/>
                  </a:lnTo>
                  <a:lnTo>
                    <a:pt x="1295" y="342"/>
                  </a:lnTo>
                  <a:lnTo>
                    <a:pt x="1171" y="322"/>
                  </a:lnTo>
                  <a:lnTo>
                    <a:pt x="1085" y="454"/>
                  </a:lnTo>
                  <a:lnTo>
                    <a:pt x="837" y="469"/>
                  </a:lnTo>
                  <a:lnTo>
                    <a:pt x="681" y="425"/>
                  </a:lnTo>
                  <a:lnTo>
                    <a:pt x="542" y="500"/>
                  </a:lnTo>
                  <a:lnTo>
                    <a:pt x="241" y="541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64" y="537"/>
                  </a:lnTo>
                  <a:lnTo>
                    <a:pt x="133" y="469"/>
                  </a:lnTo>
                  <a:lnTo>
                    <a:pt x="205" y="404"/>
                  </a:lnTo>
                  <a:lnTo>
                    <a:pt x="280" y="342"/>
                  </a:lnTo>
                  <a:lnTo>
                    <a:pt x="359" y="286"/>
                  </a:lnTo>
                  <a:lnTo>
                    <a:pt x="442" y="234"/>
                  </a:lnTo>
                  <a:lnTo>
                    <a:pt x="528" y="187"/>
                  </a:lnTo>
                  <a:lnTo>
                    <a:pt x="617" y="145"/>
                  </a:lnTo>
                  <a:lnTo>
                    <a:pt x="708" y="108"/>
                  </a:lnTo>
                  <a:lnTo>
                    <a:pt x="802" y="76"/>
                  </a:lnTo>
                  <a:lnTo>
                    <a:pt x="899" y="49"/>
                  </a:lnTo>
                  <a:lnTo>
                    <a:pt x="998" y="27"/>
                  </a:lnTo>
                  <a:lnTo>
                    <a:pt x="1098" y="13"/>
                  </a:lnTo>
                  <a:lnTo>
                    <a:pt x="120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5924574" y="2782587"/>
            <a:ext cx="720000" cy="720000"/>
          </a:xfrm>
          <a:custGeom>
            <a:avLst/>
            <a:gdLst>
              <a:gd name="T0" fmla="*/ 2834 w 3399"/>
              <a:gd name="T1" fmla="*/ 1833 h 2680"/>
              <a:gd name="T2" fmla="*/ 2875 w 3399"/>
              <a:gd name="T3" fmla="*/ 1902 h 2680"/>
              <a:gd name="T4" fmla="*/ 2834 w 3399"/>
              <a:gd name="T5" fmla="*/ 1972 h 2680"/>
              <a:gd name="T6" fmla="*/ 2745 w 3399"/>
              <a:gd name="T7" fmla="*/ 2518 h 2680"/>
              <a:gd name="T8" fmla="*/ 2851 w 3399"/>
              <a:gd name="T9" fmla="*/ 2542 h 2680"/>
              <a:gd name="T10" fmla="*/ 2872 w 3399"/>
              <a:gd name="T11" fmla="*/ 2621 h 2680"/>
              <a:gd name="T12" fmla="*/ 2815 w 3399"/>
              <a:gd name="T13" fmla="*/ 2678 h 2680"/>
              <a:gd name="T14" fmla="*/ 348 w 3399"/>
              <a:gd name="T15" fmla="*/ 2669 h 2680"/>
              <a:gd name="T16" fmla="*/ 219 w 3399"/>
              <a:gd name="T17" fmla="*/ 2585 h 2680"/>
              <a:gd name="T18" fmla="*/ 154 w 3399"/>
              <a:gd name="T19" fmla="*/ 2445 h 2680"/>
              <a:gd name="T20" fmla="*/ 162 w 3399"/>
              <a:gd name="T21" fmla="*/ 2019 h 2680"/>
              <a:gd name="T22" fmla="*/ 246 w 3399"/>
              <a:gd name="T23" fmla="*/ 1889 h 2680"/>
              <a:gd name="T24" fmla="*/ 387 w 3399"/>
              <a:gd name="T25" fmla="*/ 1824 h 2680"/>
              <a:gd name="T26" fmla="*/ 1068 w 3399"/>
              <a:gd name="T27" fmla="*/ 1154 h 2680"/>
              <a:gd name="T28" fmla="*/ 1017 w 3399"/>
              <a:gd name="T29" fmla="*/ 1219 h 2680"/>
              <a:gd name="T30" fmla="*/ 1024 w 3399"/>
              <a:gd name="T31" fmla="*/ 1500 h 2680"/>
              <a:gd name="T32" fmla="*/ 1088 w 3399"/>
              <a:gd name="T33" fmla="*/ 1550 h 2680"/>
              <a:gd name="T34" fmla="*/ 1110 w 3399"/>
              <a:gd name="T35" fmla="*/ 1145 h 2680"/>
              <a:gd name="T36" fmla="*/ 3182 w 3399"/>
              <a:gd name="T37" fmla="*/ 994 h 2680"/>
              <a:gd name="T38" fmla="*/ 3222 w 3399"/>
              <a:gd name="T39" fmla="*/ 1064 h 2680"/>
              <a:gd name="T40" fmla="*/ 3182 w 3399"/>
              <a:gd name="T41" fmla="*/ 1134 h 2680"/>
              <a:gd name="T42" fmla="*/ 3100 w 3399"/>
              <a:gd name="T43" fmla="*/ 1553 h 2680"/>
              <a:gd name="T44" fmla="*/ 3199 w 3399"/>
              <a:gd name="T45" fmla="*/ 1577 h 2680"/>
              <a:gd name="T46" fmla="*/ 3219 w 3399"/>
              <a:gd name="T47" fmla="*/ 1656 h 2680"/>
              <a:gd name="T48" fmla="*/ 3163 w 3399"/>
              <a:gd name="T49" fmla="*/ 1713 h 2680"/>
              <a:gd name="T50" fmla="*/ 1036 w 3399"/>
              <a:gd name="T51" fmla="*/ 1704 h 2680"/>
              <a:gd name="T52" fmla="*/ 915 w 3399"/>
              <a:gd name="T53" fmla="*/ 1627 h 2680"/>
              <a:gd name="T54" fmla="*/ 855 w 3399"/>
              <a:gd name="T55" fmla="*/ 1496 h 2680"/>
              <a:gd name="T56" fmla="*/ 864 w 3399"/>
              <a:gd name="T57" fmla="*/ 1167 h 2680"/>
              <a:gd name="T58" fmla="*/ 941 w 3399"/>
              <a:gd name="T59" fmla="*/ 1046 h 2680"/>
              <a:gd name="T60" fmla="*/ 1072 w 3399"/>
              <a:gd name="T61" fmla="*/ 986 h 2680"/>
              <a:gd name="T62" fmla="*/ 3340 w 3399"/>
              <a:gd name="T63" fmla="*/ 3 h 2680"/>
              <a:gd name="T64" fmla="*/ 3396 w 3399"/>
              <a:gd name="T65" fmla="*/ 60 h 2680"/>
              <a:gd name="T66" fmla="*/ 3375 w 3399"/>
              <a:gd name="T67" fmla="*/ 138 h 2680"/>
              <a:gd name="T68" fmla="*/ 2704 w 3399"/>
              <a:gd name="T69" fmla="*/ 162 h 2680"/>
              <a:gd name="T70" fmla="*/ 2681 w 3399"/>
              <a:gd name="T71" fmla="*/ 860 h 2680"/>
              <a:gd name="T72" fmla="*/ 776 w 3399"/>
              <a:gd name="T73" fmla="*/ 884 h 2680"/>
              <a:gd name="T74" fmla="*/ 706 w 3399"/>
              <a:gd name="T75" fmla="*/ 844 h 2680"/>
              <a:gd name="T76" fmla="*/ 313 w 3399"/>
              <a:gd name="T77" fmla="*/ 162 h 2680"/>
              <a:gd name="T78" fmla="*/ 363 w 3399"/>
              <a:gd name="T79" fmla="*/ 920 h 2680"/>
              <a:gd name="T80" fmla="*/ 363 w 3399"/>
              <a:gd name="T81" fmla="*/ 1030 h 2680"/>
              <a:gd name="T82" fmla="*/ 287 w 3399"/>
              <a:gd name="T83" fmla="*/ 1106 h 2680"/>
              <a:gd name="T84" fmla="*/ 176 w 3399"/>
              <a:gd name="T85" fmla="*/ 1106 h 2680"/>
              <a:gd name="T86" fmla="*/ 100 w 3399"/>
              <a:gd name="T87" fmla="*/ 1030 h 2680"/>
              <a:gd name="T88" fmla="*/ 100 w 3399"/>
              <a:gd name="T89" fmla="*/ 920 h 2680"/>
              <a:gd name="T90" fmla="*/ 151 w 3399"/>
              <a:gd name="T91" fmla="*/ 162 h 2680"/>
              <a:gd name="T92" fmla="*/ 24 w 3399"/>
              <a:gd name="T93" fmla="*/ 138 h 2680"/>
              <a:gd name="T94" fmla="*/ 3 w 3399"/>
              <a:gd name="T95" fmla="*/ 60 h 2680"/>
              <a:gd name="T96" fmla="*/ 60 w 3399"/>
              <a:gd name="T97" fmla="*/ 3 h 2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99" h="2680">
                <a:moveTo>
                  <a:pt x="428" y="1821"/>
                </a:moveTo>
                <a:lnTo>
                  <a:pt x="2793" y="1821"/>
                </a:lnTo>
                <a:lnTo>
                  <a:pt x="2815" y="1824"/>
                </a:lnTo>
                <a:lnTo>
                  <a:pt x="2834" y="1833"/>
                </a:lnTo>
                <a:lnTo>
                  <a:pt x="2851" y="1845"/>
                </a:lnTo>
                <a:lnTo>
                  <a:pt x="2863" y="1862"/>
                </a:lnTo>
                <a:lnTo>
                  <a:pt x="2872" y="1881"/>
                </a:lnTo>
                <a:lnTo>
                  <a:pt x="2875" y="1902"/>
                </a:lnTo>
                <a:lnTo>
                  <a:pt x="2872" y="1924"/>
                </a:lnTo>
                <a:lnTo>
                  <a:pt x="2863" y="1943"/>
                </a:lnTo>
                <a:lnTo>
                  <a:pt x="2851" y="1960"/>
                </a:lnTo>
                <a:lnTo>
                  <a:pt x="2834" y="1972"/>
                </a:lnTo>
                <a:lnTo>
                  <a:pt x="2815" y="1980"/>
                </a:lnTo>
                <a:lnTo>
                  <a:pt x="2793" y="1984"/>
                </a:lnTo>
                <a:lnTo>
                  <a:pt x="2745" y="1984"/>
                </a:lnTo>
                <a:lnTo>
                  <a:pt x="2745" y="2518"/>
                </a:lnTo>
                <a:lnTo>
                  <a:pt x="2793" y="2518"/>
                </a:lnTo>
                <a:lnTo>
                  <a:pt x="2815" y="2521"/>
                </a:lnTo>
                <a:lnTo>
                  <a:pt x="2834" y="2529"/>
                </a:lnTo>
                <a:lnTo>
                  <a:pt x="2851" y="2542"/>
                </a:lnTo>
                <a:lnTo>
                  <a:pt x="2863" y="2558"/>
                </a:lnTo>
                <a:lnTo>
                  <a:pt x="2872" y="2578"/>
                </a:lnTo>
                <a:lnTo>
                  <a:pt x="2875" y="2600"/>
                </a:lnTo>
                <a:lnTo>
                  <a:pt x="2872" y="2621"/>
                </a:lnTo>
                <a:lnTo>
                  <a:pt x="2863" y="2641"/>
                </a:lnTo>
                <a:lnTo>
                  <a:pt x="2851" y="2657"/>
                </a:lnTo>
                <a:lnTo>
                  <a:pt x="2834" y="2670"/>
                </a:lnTo>
                <a:lnTo>
                  <a:pt x="2815" y="2678"/>
                </a:lnTo>
                <a:lnTo>
                  <a:pt x="2793" y="2680"/>
                </a:lnTo>
                <a:lnTo>
                  <a:pt x="428" y="2680"/>
                </a:lnTo>
                <a:lnTo>
                  <a:pt x="387" y="2678"/>
                </a:lnTo>
                <a:lnTo>
                  <a:pt x="348" y="2669"/>
                </a:lnTo>
                <a:lnTo>
                  <a:pt x="311" y="2654"/>
                </a:lnTo>
                <a:lnTo>
                  <a:pt x="277" y="2636"/>
                </a:lnTo>
                <a:lnTo>
                  <a:pt x="246" y="2613"/>
                </a:lnTo>
                <a:lnTo>
                  <a:pt x="219" y="2585"/>
                </a:lnTo>
                <a:lnTo>
                  <a:pt x="195" y="2554"/>
                </a:lnTo>
                <a:lnTo>
                  <a:pt x="176" y="2520"/>
                </a:lnTo>
                <a:lnTo>
                  <a:pt x="162" y="2483"/>
                </a:lnTo>
                <a:lnTo>
                  <a:pt x="154" y="2445"/>
                </a:lnTo>
                <a:lnTo>
                  <a:pt x="151" y="2403"/>
                </a:lnTo>
                <a:lnTo>
                  <a:pt x="151" y="2098"/>
                </a:lnTo>
                <a:lnTo>
                  <a:pt x="154" y="2058"/>
                </a:lnTo>
                <a:lnTo>
                  <a:pt x="162" y="2019"/>
                </a:lnTo>
                <a:lnTo>
                  <a:pt x="176" y="1981"/>
                </a:lnTo>
                <a:lnTo>
                  <a:pt x="195" y="1947"/>
                </a:lnTo>
                <a:lnTo>
                  <a:pt x="219" y="1916"/>
                </a:lnTo>
                <a:lnTo>
                  <a:pt x="246" y="1889"/>
                </a:lnTo>
                <a:lnTo>
                  <a:pt x="277" y="1866"/>
                </a:lnTo>
                <a:lnTo>
                  <a:pt x="311" y="1847"/>
                </a:lnTo>
                <a:lnTo>
                  <a:pt x="348" y="1833"/>
                </a:lnTo>
                <a:lnTo>
                  <a:pt x="387" y="1824"/>
                </a:lnTo>
                <a:lnTo>
                  <a:pt x="428" y="1821"/>
                </a:lnTo>
                <a:close/>
                <a:moveTo>
                  <a:pt x="1110" y="1145"/>
                </a:moveTo>
                <a:lnTo>
                  <a:pt x="1088" y="1148"/>
                </a:lnTo>
                <a:lnTo>
                  <a:pt x="1068" y="1154"/>
                </a:lnTo>
                <a:lnTo>
                  <a:pt x="1050" y="1166"/>
                </a:lnTo>
                <a:lnTo>
                  <a:pt x="1035" y="1181"/>
                </a:lnTo>
                <a:lnTo>
                  <a:pt x="1024" y="1199"/>
                </a:lnTo>
                <a:lnTo>
                  <a:pt x="1017" y="1219"/>
                </a:lnTo>
                <a:lnTo>
                  <a:pt x="1014" y="1241"/>
                </a:lnTo>
                <a:lnTo>
                  <a:pt x="1014" y="1457"/>
                </a:lnTo>
                <a:lnTo>
                  <a:pt x="1017" y="1480"/>
                </a:lnTo>
                <a:lnTo>
                  <a:pt x="1024" y="1500"/>
                </a:lnTo>
                <a:lnTo>
                  <a:pt x="1035" y="1517"/>
                </a:lnTo>
                <a:lnTo>
                  <a:pt x="1050" y="1532"/>
                </a:lnTo>
                <a:lnTo>
                  <a:pt x="1068" y="1543"/>
                </a:lnTo>
                <a:lnTo>
                  <a:pt x="1088" y="1550"/>
                </a:lnTo>
                <a:lnTo>
                  <a:pt x="1110" y="1553"/>
                </a:lnTo>
                <a:lnTo>
                  <a:pt x="2938" y="1553"/>
                </a:lnTo>
                <a:lnTo>
                  <a:pt x="2938" y="1145"/>
                </a:lnTo>
                <a:lnTo>
                  <a:pt x="1110" y="1145"/>
                </a:lnTo>
                <a:close/>
                <a:moveTo>
                  <a:pt x="1110" y="983"/>
                </a:moveTo>
                <a:lnTo>
                  <a:pt x="3141" y="983"/>
                </a:lnTo>
                <a:lnTo>
                  <a:pt x="3163" y="986"/>
                </a:lnTo>
                <a:lnTo>
                  <a:pt x="3182" y="994"/>
                </a:lnTo>
                <a:lnTo>
                  <a:pt x="3199" y="1007"/>
                </a:lnTo>
                <a:lnTo>
                  <a:pt x="3211" y="1023"/>
                </a:lnTo>
                <a:lnTo>
                  <a:pt x="3219" y="1043"/>
                </a:lnTo>
                <a:lnTo>
                  <a:pt x="3222" y="1064"/>
                </a:lnTo>
                <a:lnTo>
                  <a:pt x="3219" y="1085"/>
                </a:lnTo>
                <a:lnTo>
                  <a:pt x="3211" y="1105"/>
                </a:lnTo>
                <a:lnTo>
                  <a:pt x="3199" y="1121"/>
                </a:lnTo>
                <a:lnTo>
                  <a:pt x="3182" y="1134"/>
                </a:lnTo>
                <a:lnTo>
                  <a:pt x="3163" y="1142"/>
                </a:lnTo>
                <a:lnTo>
                  <a:pt x="3141" y="1145"/>
                </a:lnTo>
                <a:lnTo>
                  <a:pt x="3100" y="1145"/>
                </a:lnTo>
                <a:lnTo>
                  <a:pt x="3100" y="1553"/>
                </a:lnTo>
                <a:lnTo>
                  <a:pt x="3141" y="1553"/>
                </a:lnTo>
                <a:lnTo>
                  <a:pt x="3163" y="1557"/>
                </a:lnTo>
                <a:lnTo>
                  <a:pt x="3182" y="1565"/>
                </a:lnTo>
                <a:lnTo>
                  <a:pt x="3199" y="1577"/>
                </a:lnTo>
                <a:lnTo>
                  <a:pt x="3211" y="1594"/>
                </a:lnTo>
                <a:lnTo>
                  <a:pt x="3219" y="1612"/>
                </a:lnTo>
                <a:lnTo>
                  <a:pt x="3222" y="1634"/>
                </a:lnTo>
                <a:lnTo>
                  <a:pt x="3219" y="1656"/>
                </a:lnTo>
                <a:lnTo>
                  <a:pt x="3211" y="1675"/>
                </a:lnTo>
                <a:lnTo>
                  <a:pt x="3199" y="1692"/>
                </a:lnTo>
                <a:lnTo>
                  <a:pt x="3182" y="1704"/>
                </a:lnTo>
                <a:lnTo>
                  <a:pt x="3163" y="1713"/>
                </a:lnTo>
                <a:lnTo>
                  <a:pt x="3141" y="1716"/>
                </a:lnTo>
                <a:lnTo>
                  <a:pt x="1110" y="1716"/>
                </a:lnTo>
                <a:lnTo>
                  <a:pt x="1072" y="1713"/>
                </a:lnTo>
                <a:lnTo>
                  <a:pt x="1036" y="1704"/>
                </a:lnTo>
                <a:lnTo>
                  <a:pt x="1001" y="1692"/>
                </a:lnTo>
                <a:lnTo>
                  <a:pt x="970" y="1674"/>
                </a:lnTo>
                <a:lnTo>
                  <a:pt x="941" y="1653"/>
                </a:lnTo>
                <a:lnTo>
                  <a:pt x="915" y="1627"/>
                </a:lnTo>
                <a:lnTo>
                  <a:pt x="894" y="1598"/>
                </a:lnTo>
                <a:lnTo>
                  <a:pt x="876" y="1566"/>
                </a:lnTo>
                <a:lnTo>
                  <a:pt x="864" y="1532"/>
                </a:lnTo>
                <a:lnTo>
                  <a:pt x="855" y="1496"/>
                </a:lnTo>
                <a:lnTo>
                  <a:pt x="852" y="1457"/>
                </a:lnTo>
                <a:lnTo>
                  <a:pt x="852" y="1241"/>
                </a:lnTo>
                <a:lnTo>
                  <a:pt x="855" y="1203"/>
                </a:lnTo>
                <a:lnTo>
                  <a:pt x="864" y="1167"/>
                </a:lnTo>
                <a:lnTo>
                  <a:pt x="876" y="1132"/>
                </a:lnTo>
                <a:lnTo>
                  <a:pt x="894" y="1101"/>
                </a:lnTo>
                <a:lnTo>
                  <a:pt x="915" y="1072"/>
                </a:lnTo>
                <a:lnTo>
                  <a:pt x="941" y="1046"/>
                </a:lnTo>
                <a:lnTo>
                  <a:pt x="970" y="1024"/>
                </a:lnTo>
                <a:lnTo>
                  <a:pt x="1001" y="1007"/>
                </a:lnTo>
                <a:lnTo>
                  <a:pt x="1036" y="994"/>
                </a:lnTo>
                <a:lnTo>
                  <a:pt x="1072" y="986"/>
                </a:lnTo>
                <a:lnTo>
                  <a:pt x="1110" y="983"/>
                </a:lnTo>
                <a:close/>
                <a:moveTo>
                  <a:pt x="82" y="0"/>
                </a:moveTo>
                <a:lnTo>
                  <a:pt x="3318" y="0"/>
                </a:lnTo>
                <a:lnTo>
                  <a:pt x="3340" y="3"/>
                </a:lnTo>
                <a:lnTo>
                  <a:pt x="3359" y="11"/>
                </a:lnTo>
                <a:lnTo>
                  <a:pt x="3375" y="23"/>
                </a:lnTo>
                <a:lnTo>
                  <a:pt x="3388" y="40"/>
                </a:lnTo>
                <a:lnTo>
                  <a:pt x="3396" y="60"/>
                </a:lnTo>
                <a:lnTo>
                  <a:pt x="3399" y="81"/>
                </a:lnTo>
                <a:lnTo>
                  <a:pt x="3396" y="103"/>
                </a:lnTo>
                <a:lnTo>
                  <a:pt x="3388" y="122"/>
                </a:lnTo>
                <a:lnTo>
                  <a:pt x="3375" y="138"/>
                </a:lnTo>
                <a:lnTo>
                  <a:pt x="3359" y="152"/>
                </a:lnTo>
                <a:lnTo>
                  <a:pt x="3340" y="160"/>
                </a:lnTo>
                <a:lnTo>
                  <a:pt x="3318" y="162"/>
                </a:lnTo>
                <a:lnTo>
                  <a:pt x="2704" y="162"/>
                </a:lnTo>
                <a:lnTo>
                  <a:pt x="2704" y="803"/>
                </a:lnTo>
                <a:lnTo>
                  <a:pt x="2701" y="825"/>
                </a:lnTo>
                <a:lnTo>
                  <a:pt x="2693" y="844"/>
                </a:lnTo>
                <a:lnTo>
                  <a:pt x="2681" y="860"/>
                </a:lnTo>
                <a:lnTo>
                  <a:pt x="2664" y="873"/>
                </a:lnTo>
                <a:lnTo>
                  <a:pt x="2645" y="881"/>
                </a:lnTo>
                <a:lnTo>
                  <a:pt x="2624" y="884"/>
                </a:lnTo>
                <a:lnTo>
                  <a:pt x="776" y="884"/>
                </a:lnTo>
                <a:lnTo>
                  <a:pt x="754" y="881"/>
                </a:lnTo>
                <a:lnTo>
                  <a:pt x="735" y="873"/>
                </a:lnTo>
                <a:lnTo>
                  <a:pt x="718" y="860"/>
                </a:lnTo>
                <a:lnTo>
                  <a:pt x="706" y="844"/>
                </a:lnTo>
                <a:lnTo>
                  <a:pt x="698" y="825"/>
                </a:lnTo>
                <a:lnTo>
                  <a:pt x="694" y="803"/>
                </a:lnTo>
                <a:lnTo>
                  <a:pt x="694" y="162"/>
                </a:lnTo>
                <a:lnTo>
                  <a:pt x="313" y="162"/>
                </a:lnTo>
                <a:lnTo>
                  <a:pt x="313" y="857"/>
                </a:lnTo>
                <a:lnTo>
                  <a:pt x="333" y="874"/>
                </a:lnTo>
                <a:lnTo>
                  <a:pt x="351" y="896"/>
                </a:lnTo>
                <a:lnTo>
                  <a:pt x="363" y="920"/>
                </a:lnTo>
                <a:lnTo>
                  <a:pt x="371" y="946"/>
                </a:lnTo>
                <a:lnTo>
                  <a:pt x="375" y="975"/>
                </a:lnTo>
                <a:lnTo>
                  <a:pt x="371" y="1003"/>
                </a:lnTo>
                <a:lnTo>
                  <a:pt x="363" y="1030"/>
                </a:lnTo>
                <a:lnTo>
                  <a:pt x="350" y="1054"/>
                </a:lnTo>
                <a:lnTo>
                  <a:pt x="332" y="1076"/>
                </a:lnTo>
                <a:lnTo>
                  <a:pt x="312" y="1092"/>
                </a:lnTo>
                <a:lnTo>
                  <a:pt x="287" y="1106"/>
                </a:lnTo>
                <a:lnTo>
                  <a:pt x="260" y="1114"/>
                </a:lnTo>
                <a:lnTo>
                  <a:pt x="232" y="1117"/>
                </a:lnTo>
                <a:lnTo>
                  <a:pt x="203" y="1114"/>
                </a:lnTo>
                <a:lnTo>
                  <a:pt x="176" y="1106"/>
                </a:lnTo>
                <a:lnTo>
                  <a:pt x="152" y="1092"/>
                </a:lnTo>
                <a:lnTo>
                  <a:pt x="131" y="1076"/>
                </a:lnTo>
                <a:lnTo>
                  <a:pt x="114" y="1054"/>
                </a:lnTo>
                <a:lnTo>
                  <a:pt x="100" y="1030"/>
                </a:lnTo>
                <a:lnTo>
                  <a:pt x="92" y="1003"/>
                </a:lnTo>
                <a:lnTo>
                  <a:pt x="89" y="975"/>
                </a:lnTo>
                <a:lnTo>
                  <a:pt x="92" y="946"/>
                </a:lnTo>
                <a:lnTo>
                  <a:pt x="100" y="920"/>
                </a:lnTo>
                <a:lnTo>
                  <a:pt x="112" y="896"/>
                </a:lnTo>
                <a:lnTo>
                  <a:pt x="130" y="874"/>
                </a:lnTo>
                <a:lnTo>
                  <a:pt x="151" y="857"/>
                </a:lnTo>
                <a:lnTo>
                  <a:pt x="151" y="162"/>
                </a:lnTo>
                <a:lnTo>
                  <a:pt x="82" y="162"/>
                </a:lnTo>
                <a:lnTo>
                  <a:pt x="60" y="160"/>
                </a:lnTo>
                <a:lnTo>
                  <a:pt x="40" y="152"/>
                </a:lnTo>
                <a:lnTo>
                  <a:pt x="24" y="138"/>
                </a:lnTo>
                <a:lnTo>
                  <a:pt x="11" y="122"/>
                </a:lnTo>
                <a:lnTo>
                  <a:pt x="3" y="103"/>
                </a:lnTo>
                <a:lnTo>
                  <a:pt x="0" y="81"/>
                </a:lnTo>
                <a:lnTo>
                  <a:pt x="3" y="60"/>
                </a:lnTo>
                <a:lnTo>
                  <a:pt x="11" y="40"/>
                </a:lnTo>
                <a:lnTo>
                  <a:pt x="24" y="23"/>
                </a:lnTo>
                <a:lnTo>
                  <a:pt x="40" y="11"/>
                </a:lnTo>
                <a:lnTo>
                  <a:pt x="60" y="3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다이아몬드 93"/>
          <p:cNvSpPr/>
          <p:nvPr/>
        </p:nvSpPr>
        <p:spPr>
          <a:xfrm>
            <a:off x="-945048" y="-917231"/>
            <a:ext cx="4178452" cy="4178452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320" y="572588"/>
            <a:ext cx="2595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6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016827" y="5540739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20302" y="1403041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25072" y="1403041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64831" y="1403041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30545" y="5540739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844263" y="5540739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다이아몬드 103"/>
          <p:cNvSpPr/>
          <p:nvPr/>
        </p:nvSpPr>
        <p:spPr>
          <a:xfrm>
            <a:off x="10426638" y="4911975"/>
            <a:ext cx="4178452" cy="4178452"/>
          </a:xfrm>
          <a:prstGeom prst="diamond">
            <a:avLst/>
          </a:prstGeom>
          <a:solidFill>
            <a:srgbClr val="21D4B6"/>
          </a:solidFill>
          <a:ln>
            <a:solidFill>
              <a:srgbClr val="21D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Group 15">
            <a:extLst>
              <a:ext uri="{FF2B5EF4-FFF2-40B4-BE49-F238E27FC236}">
                <a16:creationId xmlns:a16="http://schemas.microsoft.com/office/drawing/2014/main" id="{DBA3EBC5-04F1-4049-AB09-B578810FA2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51143" y="4210560"/>
            <a:ext cx="720000" cy="690191"/>
            <a:chOff x="1836" y="1883"/>
            <a:chExt cx="942" cy="903"/>
          </a:xfrm>
          <a:solidFill>
            <a:schemeClr val="bg1"/>
          </a:solidFill>
        </p:grpSpPr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6FAB3847-8E2C-49B5-A5D7-6C0214D0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2019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4 h 249"/>
                <a:gd name="T6" fmla="*/ 2415 w 2484"/>
                <a:gd name="T7" fmla="*/ 13 h 249"/>
                <a:gd name="T8" fmla="*/ 2439 w 2484"/>
                <a:gd name="T9" fmla="*/ 28 h 249"/>
                <a:gd name="T10" fmla="*/ 2457 w 2484"/>
                <a:gd name="T11" fmla="*/ 47 h 249"/>
                <a:gd name="T12" fmla="*/ 2472 w 2484"/>
                <a:gd name="T13" fmla="*/ 70 h 249"/>
                <a:gd name="T14" fmla="*/ 2482 w 2484"/>
                <a:gd name="T15" fmla="*/ 96 h 249"/>
                <a:gd name="T16" fmla="*/ 2484 w 2484"/>
                <a:gd name="T17" fmla="*/ 125 h 249"/>
                <a:gd name="T18" fmla="*/ 2482 w 2484"/>
                <a:gd name="T19" fmla="*/ 153 h 249"/>
                <a:gd name="T20" fmla="*/ 2472 w 2484"/>
                <a:gd name="T21" fmla="*/ 180 h 249"/>
                <a:gd name="T22" fmla="*/ 2457 w 2484"/>
                <a:gd name="T23" fmla="*/ 202 h 249"/>
                <a:gd name="T24" fmla="*/ 2439 w 2484"/>
                <a:gd name="T25" fmla="*/ 222 h 249"/>
                <a:gd name="T26" fmla="*/ 2415 w 2484"/>
                <a:gd name="T27" fmla="*/ 237 h 249"/>
                <a:gd name="T28" fmla="*/ 2389 w 2484"/>
                <a:gd name="T29" fmla="*/ 246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6 h 249"/>
                <a:gd name="T36" fmla="*/ 70 w 2484"/>
                <a:gd name="T37" fmla="*/ 237 h 249"/>
                <a:gd name="T38" fmla="*/ 46 w 2484"/>
                <a:gd name="T39" fmla="*/ 222 h 249"/>
                <a:gd name="T40" fmla="*/ 28 w 2484"/>
                <a:gd name="T41" fmla="*/ 202 h 249"/>
                <a:gd name="T42" fmla="*/ 13 w 2484"/>
                <a:gd name="T43" fmla="*/ 180 h 249"/>
                <a:gd name="T44" fmla="*/ 3 w 2484"/>
                <a:gd name="T45" fmla="*/ 153 h 249"/>
                <a:gd name="T46" fmla="*/ 0 w 2484"/>
                <a:gd name="T47" fmla="*/ 125 h 249"/>
                <a:gd name="T48" fmla="*/ 3 w 2484"/>
                <a:gd name="T49" fmla="*/ 96 h 249"/>
                <a:gd name="T50" fmla="*/ 13 w 2484"/>
                <a:gd name="T51" fmla="*/ 70 h 249"/>
                <a:gd name="T52" fmla="*/ 28 w 2484"/>
                <a:gd name="T53" fmla="*/ 47 h 249"/>
                <a:gd name="T54" fmla="*/ 46 w 2484"/>
                <a:gd name="T55" fmla="*/ 28 h 249"/>
                <a:gd name="T56" fmla="*/ 70 w 2484"/>
                <a:gd name="T57" fmla="*/ 13 h 249"/>
                <a:gd name="T58" fmla="*/ 96 w 2484"/>
                <a:gd name="T59" fmla="*/ 4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4"/>
                  </a:lnTo>
                  <a:lnTo>
                    <a:pt x="2415" y="13"/>
                  </a:lnTo>
                  <a:lnTo>
                    <a:pt x="2439" y="28"/>
                  </a:lnTo>
                  <a:lnTo>
                    <a:pt x="2457" y="47"/>
                  </a:lnTo>
                  <a:lnTo>
                    <a:pt x="2472" y="70"/>
                  </a:lnTo>
                  <a:lnTo>
                    <a:pt x="2482" y="96"/>
                  </a:lnTo>
                  <a:lnTo>
                    <a:pt x="2484" y="125"/>
                  </a:lnTo>
                  <a:lnTo>
                    <a:pt x="2482" y="153"/>
                  </a:lnTo>
                  <a:lnTo>
                    <a:pt x="2472" y="180"/>
                  </a:lnTo>
                  <a:lnTo>
                    <a:pt x="2457" y="202"/>
                  </a:lnTo>
                  <a:lnTo>
                    <a:pt x="2439" y="222"/>
                  </a:lnTo>
                  <a:lnTo>
                    <a:pt x="2415" y="237"/>
                  </a:lnTo>
                  <a:lnTo>
                    <a:pt x="2389" y="246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6"/>
                  </a:lnTo>
                  <a:lnTo>
                    <a:pt x="70" y="237"/>
                  </a:lnTo>
                  <a:lnTo>
                    <a:pt x="46" y="222"/>
                  </a:lnTo>
                  <a:lnTo>
                    <a:pt x="28" y="202"/>
                  </a:lnTo>
                  <a:lnTo>
                    <a:pt x="13" y="180"/>
                  </a:lnTo>
                  <a:lnTo>
                    <a:pt x="3" y="153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13" y="70"/>
                  </a:lnTo>
                  <a:lnTo>
                    <a:pt x="28" y="47"/>
                  </a:lnTo>
                  <a:lnTo>
                    <a:pt x="46" y="28"/>
                  </a:lnTo>
                  <a:lnTo>
                    <a:pt x="70" y="13"/>
                  </a:lnTo>
                  <a:lnTo>
                    <a:pt x="96" y="4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5FCB8952-E637-4B9D-A7B1-C83FB23BF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2152"/>
              <a:ext cx="621" cy="62"/>
            </a:xfrm>
            <a:custGeom>
              <a:avLst/>
              <a:gdLst>
                <a:gd name="T0" fmla="*/ 125 w 2484"/>
                <a:gd name="T1" fmla="*/ 0 h 249"/>
                <a:gd name="T2" fmla="*/ 2360 w 2484"/>
                <a:gd name="T3" fmla="*/ 0 h 249"/>
                <a:gd name="T4" fmla="*/ 2389 w 2484"/>
                <a:gd name="T5" fmla="*/ 3 h 249"/>
                <a:gd name="T6" fmla="*/ 2415 w 2484"/>
                <a:gd name="T7" fmla="*/ 12 h 249"/>
                <a:gd name="T8" fmla="*/ 2439 w 2484"/>
                <a:gd name="T9" fmla="*/ 27 h 249"/>
                <a:gd name="T10" fmla="*/ 2457 w 2484"/>
                <a:gd name="T11" fmla="*/ 47 h 249"/>
                <a:gd name="T12" fmla="*/ 2472 w 2484"/>
                <a:gd name="T13" fmla="*/ 69 h 249"/>
                <a:gd name="T14" fmla="*/ 2482 w 2484"/>
                <a:gd name="T15" fmla="*/ 96 h 249"/>
                <a:gd name="T16" fmla="*/ 2484 w 2484"/>
                <a:gd name="T17" fmla="*/ 124 h 249"/>
                <a:gd name="T18" fmla="*/ 2482 w 2484"/>
                <a:gd name="T19" fmla="*/ 153 h 249"/>
                <a:gd name="T20" fmla="*/ 2472 w 2484"/>
                <a:gd name="T21" fmla="*/ 179 h 249"/>
                <a:gd name="T22" fmla="*/ 2457 w 2484"/>
                <a:gd name="T23" fmla="*/ 202 h 249"/>
                <a:gd name="T24" fmla="*/ 2439 w 2484"/>
                <a:gd name="T25" fmla="*/ 221 h 249"/>
                <a:gd name="T26" fmla="*/ 2415 w 2484"/>
                <a:gd name="T27" fmla="*/ 236 h 249"/>
                <a:gd name="T28" fmla="*/ 2389 w 2484"/>
                <a:gd name="T29" fmla="*/ 245 h 249"/>
                <a:gd name="T30" fmla="*/ 2360 w 2484"/>
                <a:gd name="T31" fmla="*/ 249 h 249"/>
                <a:gd name="T32" fmla="*/ 125 w 2484"/>
                <a:gd name="T33" fmla="*/ 249 h 249"/>
                <a:gd name="T34" fmla="*/ 96 w 2484"/>
                <a:gd name="T35" fmla="*/ 245 h 249"/>
                <a:gd name="T36" fmla="*/ 70 w 2484"/>
                <a:gd name="T37" fmla="*/ 236 h 249"/>
                <a:gd name="T38" fmla="*/ 46 w 2484"/>
                <a:gd name="T39" fmla="*/ 221 h 249"/>
                <a:gd name="T40" fmla="*/ 28 w 2484"/>
                <a:gd name="T41" fmla="*/ 202 h 249"/>
                <a:gd name="T42" fmla="*/ 13 w 2484"/>
                <a:gd name="T43" fmla="*/ 179 h 249"/>
                <a:gd name="T44" fmla="*/ 3 w 2484"/>
                <a:gd name="T45" fmla="*/ 153 h 249"/>
                <a:gd name="T46" fmla="*/ 0 w 2484"/>
                <a:gd name="T47" fmla="*/ 124 h 249"/>
                <a:gd name="T48" fmla="*/ 3 w 2484"/>
                <a:gd name="T49" fmla="*/ 96 h 249"/>
                <a:gd name="T50" fmla="*/ 13 w 2484"/>
                <a:gd name="T51" fmla="*/ 69 h 249"/>
                <a:gd name="T52" fmla="*/ 28 w 2484"/>
                <a:gd name="T53" fmla="*/ 47 h 249"/>
                <a:gd name="T54" fmla="*/ 46 w 2484"/>
                <a:gd name="T55" fmla="*/ 27 h 249"/>
                <a:gd name="T56" fmla="*/ 70 w 2484"/>
                <a:gd name="T57" fmla="*/ 12 h 249"/>
                <a:gd name="T58" fmla="*/ 96 w 2484"/>
                <a:gd name="T59" fmla="*/ 3 h 249"/>
                <a:gd name="T60" fmla="*/ 125 w 2484"/>
                <a:gd name="T6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4" h="249">
                  <a:moveTo>
                    <a:pt x="125" y="0"/>
                  </a:moveTo>
                  <a:lnTo>
                    <a:pt x="2360" y="0"/>
                  </a:lnTo>
                  <a:lnTo>
                    <a:pt x="2389" y="3"/>
                  </a:lnTo>
                  <a:lnTo>
                    <a:pt x="2415" y="12"/>
                  </a:lnTo>
                  <a:lnTo>
                    <a:pt x="2439" y="27"/>
                  </a:lnTo>
                  <a:lnTo>
                    <a:pt x="2457" y="47"/>
                  </a:lnTo>
                  <a:lnTo>
                    <a:pt x="2472" y="69"/>
                  </a:lnTo>
                  <a:lnTo>
                    <a:pt x="2482" y="96"/>
                  </a:lnTo>
                  <a:lnTo>
                    <a:pt x="2484" y="124"/>
                  </a:lnTo>
                  <a:lnTo>
                    <a:pt x="2482" y="153"/>
                  </a:lnTo>
                  <a:lnTo>
                    <a:pt x="2472" y="179"/>
                  </a:lnTo>
                  <a:lnTo>
                    <a:pt x="2457" y="202"/>
                  </a:lnTo>
                  <a:lnTo>
                    <a:pt x="2439" y="221"/>
                  </a:lnTo>
                  <a:lnTo>
                    <a:pt x="2415" y="236"/>
                  </a:lnTo>
                  <a:lnTo>
                    <a:pt x="2389" y="245"/>
                  </a:lnTo>
                  <a:lnTo>
                    <a:pt x="2360" y="249"/>
                  </a:lnTo>
                  <a:lnTo>
                    <a:pt x="125" y="249"/>
                  </a:lnTo>
                  <a:lnTo>
                    <a:pt x="96" y="245"/>
                  </a:lnTo>
                  <a:lnTo>
                    <a:pt x="70" y="236"/>
                  </a:lnTo>
                  <a:lnTo>
                    <a:pt x="46" y="221"/>
                  </a:lnTo>
                  <a:lnTo>
                    <a:pt x="28" y="202"/>
                  </a:lnTo>
                  <a:lnTo>
                    <a:pt x="13" y="179"/>
                  </a:lnTo>
                  <a:lnTo>
                    <a:pt x="3" y="153"/>
                  </a:lnTo>
                  <a:lnTo>
                    <a:pt x="0" y="124"/>
                  </a:lnTo>
                  <a:lnTo>
                    <a:pt x="3" y="96"/>
                  </a:lnTo>
                  <a:lnTo>
                    <a:pt x="13" y="69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2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664FF02-D73E-4E98-9CAD-E4F4E0AA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2285"/>
              <a:ext cx="359" cy="62"/>
            </a:xfrm>
            <a:custGeom>
              <a:avLst/>
              <a:gdLst>
                <a:gd name="T0" fmla="*/ 125 w 1435"/>
                <a:gd name="T1" fmla="*/ 0 h 250"/>
                <a:gd name="T2" fmla="*/ 1310 w 1435"/>
                <a:gd name="T3" fmla="*/ 0 h 250"/>
                <a:gd name="T4" fmla="*/ 1339 w 1435"/>
                <a:gd name="T5" fmla="*/ 3 h 250"/>
                <a:gd name="T6" fmla="*/ 1365 w 1435"/>
                <a:gd name="T7" fmla="*/ 13 h 250"/>
                <a:gd name="T8" fmla="*/ 1389 w 1435"/>
                <a:gd name="T9" fmla="*/ 27 h 250"/>
                <a:gd name="T10" fmla="*/ 1407 w 1435"/>
                <a:gd name="T11" fmla="*/ 47 h 250"/>
                <a:gd name="T12" fmla="*/ 1422 w 1435"/>
                <a:gd name="T13" fmla="*/ 71 h 250"/>
                <a:gd name="T14" fmla="*/ 1433 w 1435"/>
                <a:gd name="T15" fmla="*/ 96 h 250"/>
                <a:gd name="T16" fmla="*/ 1435 w 1435"/>
                <a:gd name="T17" fmla="*/ 126 h 250"/>
                <a:gd name="T18" fmla="*/ 1433 w 1435"/>
                <a:gd name="T19" fmla="*/ 154 h 250"/>
                <a:gd name="T20" fmla="*/ 1422 w 1435"/>
                <a:gd name="T21" fmla="*/ 181 h 250"/>
                <a:gd name="T22" fmla="*/ 1407 w 1435"/>
                <a:gd name="T23" fmla="*/ 202 h 250"/>
                <a:gd name="T24" fmla="*/ 1389 w 1435"/>
                <a:gd name="T25" fmla="*/ 223 h 250"/>
                <a:gd name="T26" fmla="*/ 1365 w 1435"/>
                <a:gd name="T27" fmla="*/ 238 h 250"/>
                <a:gd name="T28" fmla="*/ 1339 w 1435"/>
                <a:gd name="T29" fmla="*/ 247 h 250"/>
                <a:gd name="T30" fmla="*/ 1310 w 1435"/>
                <a:gd name="T31" fmla="*/ 250 h 250"/>
                <a:gd name="T32" fmla="*/ 125 w 1435"/>
                <a:gd name="T33" fmla="*/ 250 h 250"/>
                <a:gd name="T34" fmla="*/ 96 w 1435"/>
                <a:gd name="T35" fmla="*/ 247 h 250"/>
                <a:gd name="T36" fmla="*/ 70 w 1435"/>
                <a:gd name="T37" fmla="*/ 238 h 250"/>
                <a:gd name="T38" fmla="*/ 46 w 1435"/>
                <a:gd name="T39" fmla="*/ 223 h 250"/>
                <a:gd name="T40" fmla="*/ 28 w 1435"/>
                <a:gd name="T41" fmla="*/ 202 h 250"/>
                <a:gd name="T42" fmla="*/ 13 w 1435"/>
                <a:gd name="T43" fmla="*/ 181 h 250"/>
                <a:gd name="T44" fmla="*/ 3 w 1435"/>
                <a:gd name="T45" fmla="*/ 154 h 250"/>
                <a:gd name="T46" fmla="*/ 0 w 1435"/>
                <a:gd name="T47" fmla="*/ 126 h 250"/>
                <a:gd name="T48" fmla="*/ 3 w 1435"/>
                <a:gd name="T49" fmla="*/ 96 h 250"/>
                <a:gd name="T50" fmla="*/ 13 w 1435"/>
                <a:gd name="T51" fmla="*/ 71 h 250"/>
                <a:gd name="T52" fmla="*/ 28 w 1435"/>
                <a:gd name="T53" fmla="*/ 47 h 250"/>
                <a:gd name="T54" fmla="*/ 46 w 1435"/>
                <a:gd name="T55" fmla="*/ 27 h 250"/>
                <a:gd name="T56" fmla="*/ 70 w 1435"/>
                <a:gd name="T57" fmla="*/ 13 h 250"/>
                <a:gd name="T58" fmla="*/ 96 w 1435"/>
                <a:gd name="T59" fmla="*/ 3 h 250"/>
                <a:gd name="T60" fmla="*/ 125 w 1435"/>
                <a:gd name="T61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5" h="250">
                  <a:moveTo>
                    <a:pt x="125" y="0"/>
                  </a:moveTo>
                  <a:lnTo>
                    <a:pt x="1310" y="0"/>
                  </a:lnTo>
                  <a:lnTo>
                    <a:pt x="1339" y="3"/>
                  </a:lnTo>
                  <a:lnTo>
                    <a:pt x="1365" y="13"/>
                  </a:lnTo>
                  <a:lnTo>
                    <a:pt x="1389" y="27"/>
                  </a:lnTo>
                  <a:lnTo>
                    <a:pt x="1407" y="47"/>
                  </a:lnTo>
                  <a:lnTo>
                    <a:pt x="1422" y="71"/>
                  </a:lnTo>
                  <a:lnTo>
                    <a:pt x="1433" y="96"/>
                  </a:lnTo>
                  <a:lnTo>
                    <a:pt x="1435" y="126"/>
                  </a:lnTo>
                  <a:lnTo>
                    <a:pt x="1433" y="154"/>
                  </a:lnTo>
                  <a:lnTo>
                    <a:pt x="1422" y="181"/>
                  </a:lnTo>
                  <a:lnTo>
                    <a:pt x="1407" y="202"/>
                  </a:lnTo>
                  <a:lnTo>
                    <a:pt x="1389" y="223"/>
                  </a:lnTo>
                  <a:lnTo>
                    <a:pt x="1365" y="238"/>
                  </a:lnTo>
                  <a:lnTo>
                    <a:pt x="1339" y="247"/>
                  </a:lnTo>
                  <a:lnTo>
                    <a:pt x="1310" y="250"/>
                  </a:lnTo>
                  <a:lnTo>
                    <a:pt x="125" y="250"/>
                  </a:lnTo>
                  <a:lnTo>
                    <a:pt x="96" y="247"/>
                  </a:lnTo>
                  <a:lnTo>
                    <a:pt x="70" y="238"/>
                  </a:lnTo>
                  <a:lnTo>
                    <a:pt x="46" y="223"/>
                  </a:lnTo>
                  <a:lnTo>
                    <a:pt x="28" y="202"/>
                  </a:lnTo>
                  <a:lnTo>
                    <a:pt x="13" y="181"/>
                  </a:lnTo>
                  <a:lnTo>
                    <a:pt x="3" y="154"/>
                  </a:lnTo>
                  <a:lnTo>
                    <a:pt x="0" y="126"/>
                  </a:lnTo>
                  <a:lnTo>
                    <a:pt x="3" y="96"/>
                  </a:lnTo>
                  <a:lnTo>
                    <a:pt x="13" y="71"/>
                  </a:lnTo>
                  <a:lnTo>
                    <a:pt x="28" y="47"/>
                  </a:lnTo>
                  <a:lnTo>
                    <a:pt x="46" y="27"/>
                  </a:lnTo>
                  <a:lnTo>
                    <a:pt x="70" y="13"/>
                  </a:lnTo>
                  <a:lnTo>
                    <a:pt x="96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5FBEE657-3597-478E-B6FC-CF61D1634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" y="1883"/>
              <a:ext cx="942" cy="903"/>
            </a:xfrm>
            <a:custGeom>
              <a:avLst/>
              <a:gdLst>
                <a:gd name="T0" fmla="*/ 2742 w 3768"/>
                <a:gd name="T1" fmla="*/ 1777 h 3615"/>
                <a:gd name="T2" fmla="*/ 2546 w 3768"/>
                <a:gd name="T3" fmla="*/ 1902 h 3615"/>
                <a:gd name="T4" fmla="*/ 2421 w 3768"/>
                <a:gd name="T5" fmla="*/ 2097 h 3615"/>
                <a:gd name="T6" fmla="*/ 2394 w 3768"/>
                <a:gd name="T7" fmla="*/ 2338 h 3615"/>
                <a:gd name="T8" fmla="*/ 2473 w 3768"/>
                <a:gd name="T9" fmla="*/ 2561 h 3615"/>
                <a:gd name="T10" fmla="*/ 2636 w 3768"/>
                <a:gd name="T11" fmla="*/ 2724 h 3615"/>
                <a:gd name="T12" fmla="*/ 2859 w 3768"/>
                <a:gd name="T13" fmla="*/ 2803 h 3615"/>
                <a:gd name="T14" fmla="*/ 3100 w 3768"/>
                <a:gd name="T15" fmla="*/ 2776 h 3615"/>
                <a:gd name="T16" fmla="*/ 3295 w 3768"/>
                <a:gd name="T17" fmla="*/ 2651 h 3615"/>
                <a:gd name="T18" fmla="*/ 3419 w 3768"/>
                <a:gd name="T19" fmla="*/ 2455 h 3615"/>
                <a:gd name="T20" fmla="*/ 3447 w 3768"/>
                <a:gd name="T21" fmla="*/ 2215 h 3615"/>
                <a:gd name="T22" fmla="*/ 3368 w 3768"/>
                <a:gd name="T23" fmla="*/ 1992 h 3615"/>
                <a:gd name="T24" fmla="*/ 3205 w 3768"/>
                <a:gd name="T25" fmla="*/ 1829 h 3615"/>
                <a:gd name="T26" fmla="*/ 2982 w 3768"/>
                <a:gd name="T27" fmla="*/ 1750 h 3615"/>
                <a:gd name="T28" fmla="*/ 2124 w 3768"/>
                <a:gd name="T29" fmla="*/ 2387 h 3615"/>
                <a:gd name="T30" fmla="*/ 2075 w 3768"/>
                <a:gd name="T31" fmla="*/ 2265 h 3615"/>
                <a:gd name="T32" fmla="*/ 2184 w 3768"/>
                <a:gd name="T33" fmla="*/ 2070 h 3615"/>
                <a:gd name="T34" fmla="*/ 2205 w 3768"/>
                <a:gd name="T35" fmla="*/ 1993 h 3615"/>
                <a:gd name="T36" fmla="*/ 2243 w 3768"/>
                <a:gd name="T37" fmla="*/ 1770 h 3615"/>
                <a:gd name="T38" fmla="*/ 2446 w 3768"/>
                <a:gd name="T39" fmla="*/ 1675 h 3615"/>
                <a:gd name="T40" fmla="*/ 2508 w 3768"/>
                <a:gd name="T41" fmla="*/ 1626 h 3615"/>
                <a:gd name="T42" fmla="*/ 2670 w 3768"/>
                <a:gd name="T43" fmla="*/ 1469 h 3615"/>
                <a:gd name="T44" fmla="*/ 2890 w 3768"/>
                <a:gd name="T45" fmla="*/ 1512 h 3615"/>
                <a:gd name="T46" fmla="*/ 2969 w 3768"/>
                <a:gd name="T47" fmla="*/ 1509 h 3615"/>
                <a:gd name="T48" fmla="*/ 3193 w 3768"/>
                <a:gd name="T49" fmla="*/ 1475 h 3615"/>
                <a:gd name="T50" fmla="*/ 3326 w 3768"/>
                <a:gd name="T51" fmla="*/ 251 h 3615"/>
                <a:gd name="T52" fmla="*/ 3367 w 3768"/>
                <a:gd name="T53" fmla="*/ 4 h 3615"/>
                <a:gd name="T54" fmla="*/ 3502 w 3768"/>
                <a:gd name="T55" fmla="*/ 73 h 3615"/>
                <a:gd name="T56" fmla="*/ 3573 w 3768"/>
                <a:gd name="T57" fmla="*/ 209 h 3615"/>
                <a:gd name="T58" fmla="*/ 3609 w 3768"/>
                <a:gd name="T59" fmla="*/ 1786 h 3615"/>
                <a:gd name="T60" fmla="*/ 3638 w 3768"/>
                <a:gd name="T61" fmla="*/ 2010 h 3615"/>
                <a:gd name="T62" fmla="*/ 3665 w 3768"/>
                <a:gd name="T63" fmla="*/ 2086 h 3615"/>
                <a:gd name="T64" fmla="*/ 3766 w 3768"/>
                <a:gd name="T65" fmla="*/ 2288 h 3615"/>
                <a:gd name="T66" fmla="*/ 3657 w 3768"/>
                <a:gd name="T67" fmla="*/ 2483 h 3615"/>
                <a:gd name="T68" fmla="*/ 3635 w 3768"/>
                <a:gd name="T69" fmla="*/ 2560 h 3615"/>
                <a:gd name="T70" fmla="*/ 3598 w 3768"/>
                <a:gd name="T71" fmla="*/ 2783 h 3615"/>
                <a:gd name="T72" fmla="*/ 3761 w 3768"/>
                <a:gd name="T73" fmla="*/ 3505 h 3615"/>
                <a:gd name="T74" fmla="*/ 3764 w 3768"/>
                <a:gd name="T75" fmla="*/ 3544 h 3615"/>
                <a:gd name="T76" fmla="*/ 3743 w 3768"/>
                <a:gd name="T77" fmla="*/ 3555 h 3615"/>
                <a:gd name="T78" fmla="*/ 3441 w 3768"/>
                <a:gd name="T79" fmla="*/ 3434 h 3615"/>
                <a:gd name="T80" fmla="*/ 3378 w 3768"/>
                <a:gd name="T81" fmla="*/ 3453 h 3615"/>
                <a:gd name="T82" fmla="*/ 3212 w 3768"/>
                <a:gd name="T83" fmla="*/ 3615 h 3615"/>
                <a:gd name="T84" fmla="*/ 3169 w 3768"/>
                <a:gd name="T85" fmla="*/ 3585 h 3615"/>
                <a:gd name="T86" fmla="*/ 2654 w 3768"/>
                <a:gd name="T87" fmla="*/ 3597 h 3615"/>
                <a:gd name="T88" fmla="*/ 2606 w 3768"/>
                <a:gd name="T89" fmla="*/ 3612 h 3615"/>
                <a:gd name="T90" fmla="*/ 2440 w 3768"/>
                <a:gd name="T91" fmla="*/ 3442 h 3615"/>
                <a:gd name="T92" fmla="*/ 2380 w 3768"/>
                <a:gd name="T93" fmla="*/ 3436 h 3615"/>
                <a:gd name="T94" fmla="*/ 2081 w 3768"/>
                <a:gd name="T95" fmla="*/ 3553 h 3615"/>
                <a:gd name="T96" fmla="*/ 2065 w 3768"/>
                <a:gd name="T97" fmla="*/ 3537 h 3615"/>
                <a:gd name="T98" fmla="*/ 2397 w 3768"/>
                <a:gd name="T99" fmla="*/ 2856 h 3615"/>
                <a:gd name="T100" fmla="*/ 2229 w 3768"/>
                <a:gd name="T101" fmla="*/ 2764 h 3615"/>
                <a:gd name="T102" fmla="*/ 249 w 3768"/>
                <a:gd name="T103" fmla="*/ 2636 h 3615"/>
                <a:gd name="T104" fmla="*/ 102 w 3768"/>
                <a:gd name="T105" fmla="*/ 2588 h 3615"/>
                <a:gd name="T106" fmla="*/ 12 w 3768"/>
                <a:gd name="T107" fmla="*/ 2465 h 3615"/>
                <a:gd name="T108" fmla="*/ 3 w 3768"/>
                <a:gd name="T109" fmla="*/ 209 h 3615"/>
                <a:gd name="T110" fmla="*/ 73 w 3768"/>
                <a:gd name="T111" fmla="*/ 73 h 3615"/>
                <a:gd name="T112" fmla="*/ 209 w 3768"/>
                <a:gd name="T113" fmla="*/ 4 h 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8" h="3615">
                  <a:moveTo>
                    <a:pt x="2920" y="1746"/>
                  </a:moveTo>
                  <a:lnTo>
                    <a:pt x="2859" y="1750"/>
                  </a:lnTo>
                  <a:lnTo>
                    <a:pt x="2799" y="1760"/>
                  </a:lnTo>
                  <a:lnTo>
                    <a:pt x="2742" y="1777"/>
                  </a:lnTo>
                  <a:lnTo>
                    <a:pt x="2687" y="1800"/>
                  </a:lnTo>
                  <a:lnTo>
                    <a:pt x="2636" y="1829"/>
                  </a:lnTo>
                  <a:lnTo>
                    <a:pt x="2589" y="1863"/>
                  </a:lnTo>
                  <a:lnTo>
                    <a:pt x="2546" y="1902"/>
                  </a:lnTo>
                  <a:lnTo>
                    <a:pt x="2507" y="1945"/>
                  </a:lnTo>
                  <a:lnTo>
                    <a:pt x="2473" y="1992"/>
                  </a:lnTo>
                  <a:lnTo>
                    <a:pt x="2444" y="2043"/>
                  </a:lnTo>
                  <a:lnTo>
                    <a:pt x="2421" y="2097"/>
                  </a:lnTo>
                  <a:lnTo>
                    <a:pt x="2404" y="2154"/>
                  </a:lnTo>
                  <a:lnTo>
                    <a:pt x="2394" y="2215"/>
                  </a:lnTo>
                  <a:lnTo>
                    <a:pt x="2390" y="2276"/>
                  </a:lnTo>
                  <a:lnTo>
                    <a:pt x="2394" y="2338"/>
                  </a:lnTo>
                  <a:lnTo>
                    <a:pt x="2404" y="2398"/>
                  </a:lnTo>
                  <a:lnTo>
                    <a:pt x="2421" y="2455"/>
                  </a:lnTo>
                  <a:lnTo>
                    <a:pt x="2444" y="2510"/>
                  </a:lnTo>
                  <a:lnTo>
                    <a:pt x="2473" y="2561"/>
                  </a:lnTo>
                  <a:lnTo>
                    <a:pt x="2507" y="2608"/>
                  </a:lnTo>
                  <a:lnTo>
                    <a:pt x="2546" y="2651"/>
                  </a:lnTo>
                  <a:lnTo>
                    <a:pt x="2589" y="2690"/>
                  </a:lnTo>
                  <a:lnTo>
                    <a:pt x="2636" y="2724"/>
                  </a:lnTo>
                  <a:lnTo>
                    <a:pt x="2687" y="2753"/>
                  </a:lnTo>
                  <a:lnTo>
                    <a:pt x="2742" y="2776"/>
                  </a:lnTo>
                  <a:lnTo>
                    <a:pt x="2799" y="2793"/>
                  </a:lnTo>
                  <a:lnTo>
                    <a:pt x="2859" y="2803"/>
                  </a:lnTo>
                  <a:lnTo>
                    <a:pt x="2920" y="2807"/>
                  </a:lnTo>
                  <a:lnTo>
                    <a:pt x="2982" y="2803"/>
                  </a:lnTo>
                  <a:lnTo>
                    <a:pt x="3041" y="2793"/>
                  </a:lnTo>
                  <a:lnTo>
                    <a:pt x="3100" y="2776"/>
                  </a:lnTo>
                  <a:lnTo>
                    <a:pt x="3153" y="2753"/>
                  </a:lnTo>
                  <a:lnTo>
                    <a:pt x="3205" y="2724"/>
                  </a:lnTo>
                  <a:lnTo>
                    <a:pt x="3252" y="2690"/>
                  </a:lnTo>
                  <a:lnTo>
                    <a:pt x="3295" y="2651"/>
                  </a:lnTo>
                  <a:lnTo>
                    <a:pt x="3334" y="2608"/>
                  </a:lnTo>
                  <a:lnTo>
                    <a:pt x="3368" y="2561"/>
                  </a:lnTo>
                  <a:lnTo>
                    <a:pt x="3397" y="2510"/>
                  </a:lnTo>
                  <a:lnTo>
                    <a:pt x="3419" y="2455"/>
                  </a:lnTo>
                  <a:lnTo>
                    <a:pt x="3437" y="2398"/>
                  </a:lnTo>
                  <a:lnTo>
                    <a:pt x="3447" y="2338"/>
                  </a:lnTo>
                  <a:lnTo>
                    <a:pt x="3450" y="2276"/>
                  </a:lnTo>
                  <a:lnTo>
                    <a:pt x="3447" y="2215"/>
                  </a:lnTo>
                  <a:lnTo>
                    <a:pt x="3437" y="2154"/>
                  </a:lnTo>
                  <a:lnTo>
                    <a:pt x="3419" y="2097"/>
                  </a:lnTo>
                  <a:lnTo>
                    <a:pt x="3397" y="2043"/>
                  </a:lnTo>
                  <a:lnTo>
                    <a:pt x="3368" y="1992"/>
                  </a:lnTo>
                  <a:lnTo>
                    <a:pt x="3334" y="1945"/>
                  </a:lnTo>
                  <a:lnTo>
                    <a:pt x="3295" y="1902"/>
                  </a:lnTo>
                  <a:lnTo>
                    <a:pt x="3252" y="1863"/>
                  </a:lnTo>
                  <a:lnTo>
                    <a:pt x="3205" y="1829"/>
                  </a:lnTo>
                  <a:lnTo>
                    <a:pt x="3153" y="1800"/>
                  </a:lnTo>
                  <a:lnTo>
                    <a:pt x="3100" y="1777"/>
                  </a:lnTo>
                  <a:lnTo>
                    <a:pt x="3041" y="1760"/>
                  </a:lnTo>
                  <a:lnTo>
                    <a:pt x="2982" y="1750"/>
                  </a:lnTo>
                  <a:lnTo>
                    <a:pt x="2920" y="1746"/>
                  </a:lnTo>
                  <a:close/>
                  <a:moveTo>
                    <a:pt x="249" y="251"/>
                  </a:moveTo>
                  <a:lnTo>
                    <a:pt x="249" y="2387"/>
                  </a:lnTo>
                  <a:lnTo>
                    <a:pt x="2124" y="2387"/>
                  </a:lnTo>
                  <a:lnTo>
                    <a:pt x="2089" y="2330"/>
                  </a:lnTo>
                  <a:lnTo>
                    <a:pt x="2080" y="2310"/>
                  </a:lnTo>
                  <a:lnTo>
                    <a:pt x="2075" y="2288"/>
                  </a:lnTo>
                  <a:lnTo>
                    <a:pt x="2075" y="2265"/>
                  </a:lnTo>
                  <a:lnTo>
                    <a:pt x="2080" y="2242"/>
                  </a:lnTo>
                  <a:lnTo>
                    <a:pt x="2089" y="2223"/>
                  </a:lnTo>
                  <a:lnTo>
                    <a:pt x="2176" y="2086"/>
                  </a:lnTo>
                  <a:lnTo>
                    <a:pt x="2184" y="2070"/>
                  </a:lnTo>
                  <a:lnTo>
                    <a:pt x="2192" y="2050"/>
                  </a:lnTo>
                  <a:lnTo>
                    <a:pt x="2199" y="2031"/>
                  </a:lnTo>
                  <a:lnTo>
                    <a:pt x="2203" y="2010"/>
                  </a:lnTo>
                  <a:lnTo>
                    <a:pt x="2205" y="1993"/>
                  </a:lnTo>
                  <a:lnTo>
                    <a:pt x="2216" y="1831"/>
                  </a:lnTo>
                  <a:lnTo>
                    <a:pt x="2220" y="1809"/>
                  </a:lnTo>
                  <a:lnTo>
                    <a:pt x="2229" y="1789"/>
                  </a:lnTo>
                  <a:lnTo>
                    <a:pt x="2243" y="1770"/>
                  </a:lnTo>
                  <a:lnTo>
                    <a:pt x="2260" y="1754"/>
                  </a:lnTo>
                  <a:lnTo>
                    <a:pt x="2280" y="1744"/>
                  </a:lnTo>
                  <a:lnTo>
                    <a:pt x="2430" y="1683"/>
                  </a:lnTo>
                  <a:lnTo>
                    <a:pt x="2446" y="1675"/>
                  </a:lnTo>
                  <a:lnTo>
                    <a:pt x="2464" y="1665"/>
                  </a:lnTo>
                  <a:lnTo>
                    <a:pt x="2481" y="1653"/>
                  </a:lnTo>
                  <a:lnTo>
                    <a:pt x="2497" y="1640"/>
                  </a:lnTo>
                  <a:lnTo>
                    <a:pt x="2508" y="1626"/>
                  </a:lnTo>
                  <a:lnTo>
                    <a:pt x="2612" y="1502"/>
                  </a:lnTo>
                  <a:lnTo>
                    <a:pt x="2628" y="1487"/>
                  </a:lnTo>
                  <a:lnTo>
                    <a:pt x="2649" y="1475"/>
                  </a:lnTo>
                  <a:lnTo>
                    <a:pt x="2670" y="1469"/>
                  </a:lnTo>
                  <a:lnTo>
                    <a:pt x="2693" y="1466"/>
                  </a:lnTo>
                  <a:lnTo>
                    <a:pt x="2715" y="1469"/>
                  </a:lnTo>
                  <a:lnTo>
                    <a:pt x="2872" y="1509"/>
                  </a:lnTo>
                  <a:lnTo>
                    <a:pt x="2890" y="1512"/>
                  </a:lnTo>
                  <a:lnTo>
                    <a:pt x="2910" y="1513"/>
                  </a:lnTo>
                  <a:lnTo>
                    <a:pt x="2931" y="1513"/>
                  </a:lnTo>
                  <a:lnTo>
                    <a:pt x="2951" y="1512"/>
                  </a:lnTo>
                  <a:lnTo>
                    <a:pt x="2969" y="1509"/>
                  </a:lnTo>
                  <a:lnTo>
                    <a:pt x="3126" y="1469"/>
                  </a:lnTo>
                  <a:lnTo>
                    <a:pt x="3148" y="1466"/>
                  </a:lnTo>
                  <a:lnTo>
                    <a:pt x="3171" y="1469"/>
                  </a:lnTo>
                  <a:lnTo>
                    <a:pt x="3193" y="1475"/>
                  </a:lnTo>
                  <a:lnTo>
                    <a:pt x="3213" y="1487"/>
                  </a:lnTo>
                  <a:lnTo>
                    <a:pt x="3229" y="1502"/>
                  </a:lnTo>
                  <a:lnTo>
                    <a:pt x="3326" y="1619"/>
                  </a:lnTo>
                  <a:lnTo>
                    <a:pt x="3326" y="251"/>
                  </a:lnTo>
                  <a:lnTo>
                    <a:pt x="249" y="251"/>
                  </a:lnTo>
                  <a:close/>
                  <a:moveTo>
                    <a:pt x="249" y="0"/>
                  </a:moveTo>
                  <a:lnTo>
                    <a:pt x="3326" y="0"/>
                  </a:lnTo>
                  <a:lnTo>
                    <a:pt x="3367" y="4"/>
                  </a:lnTo>
                  <a:lnTo>
                    <a:pt x="3405" y="13"/>
                  </a:lnTo>
                  <a:lnTo>
                    <a:pt x="3440" y="29"/>
                  </a:lnTo>
                  <a:lnTo>
                    <a:pt x="3473" y="48"/>
                  </a:lnTo>
                  <a:lnTo>
                    <a:pt x="3502" y="73"/>
                  </a:lnTo>
                  <a:lnTo>
                    <a:pt x="3527" y="103"/>
                  </a:lnTo>
                  <a:lnTo>
                    <a:pt x="3547" y="135"/>
                  </a:lnTo>
                  <a:lnTo>
                    <a:pt x="3562" y="172"/>
                  </a:lnTo>
                  <a:lnTo>
                    <a:pt x="3573" y="209"/>
                  </a:lnTo>
                  <a:lnTo>
                    <a:pt x="3575" y="251"/>
                  </a:lnTo>
                  <a:lnTo>
                    <a:pt x="3575" y="1751"/>
                  </a:lnTo>
                  <a:lnTo>
                    <a:pt x="3594" y="1767"/>
                  </a:lnTo>
                  <a:lnTo>
                    <a:pt x="3609" y="1786"/>
                  </a:lnTo>
                  <a:lnTo>
                    <a:pt x="3621" y="1808"/>
                  </a:lnTo>
                  <a:lnTo>
                    <a:pt x="3625" y="1831"/>
                  </a:lnTo>
                  <a:lnTo>
                    <a:pt x="3635" y="1993"/>
                  </a:lnTo>
                  <a:lnTo>
                    <a:pt x="3638" y="2010"/>
                  </a:lnTo>
                  <a:lnTo>
                    <a:pt x="3642" y="2031"/>
                  </a:lnTo>
                  <a:lnTo>
                    <a:pt x="3649" y="2050"/>
                  </a:lnTo>
                  <a:lnTo>
                    <a:pt x="3657" y="2070"/>
                  </a:lnTo>
                  <a:lnTo>
                    <a:pt x="3665" y="2086"/>
                  </a:lnTo>
                  <a:lnTo>
                    <a:pt x="3752" y="2223"/>
                  </a:lnTo>
                  <a:lnTo>
                    <a:pt x="3761" y="2242"/>
                  </a:lnTo>
                  <a:lnTo>
                    <a:pt x="3766" y="2265"/>
                  </a:lnTo>
                  <a:lnTo>
                    <a:pt x="3766" y="2288"/>
                  </a:lnTo>
                  <a:lnTo>
                    <a:pt x="3761" y="2310"/>
                  </a:lnTo>
                  <a:lnTo>
                    <a:pt x="3752" y="2330"/>
                  </a:lnTo>
                  <a:lnTo>
                    <a:pt x="3665" y="2467"/>
                  </a:lnTo>
                  <a:lnTo>
                    <a:pt x="3657" y="2483"/>
                  </a:lnTo>
                  <a:lnTo>
                    <a:pt x="3649" y="2502"/>
                  </a:lnTo>
                  <a:lnTo>
                    <a:pt x="3642" y="2522"/>
                  </a:lnTo>
                  <a:lnTo>
                    <a:pt x="3638" y="2542"/>
                  </a:lnTo>
                  <a:lnTo>
                    <a:pt x="3635" y="2560"/>
                  </a:lnTo>
                  <a:lnTo>
                    <a:pt x="3625" y="2722"/>
                  </a:lnTo>
                  <a:lnTo>
                    <a:pt x="3621" y="2743"/>
                  </a:lnTo>
                  <a:lnTo>
                    <a:pt x="3611" y="2764"/>
                  </a:lnTo>
                  <a:lnTo>
                    <a:pt x="3598" y="2783"/>
                  </a:lnTo>
                  <a:lnTo>
                    <a:pt x="3581" y="2798"/>
                  </a:lnTo>
                  <a:lnTo>
                    <a:pt x="3561" y="2809"/>
                  </a:lnTo>
                  <a:lnTo>
                    <a:pt x="3435" y="2859"/>
                  </a:lnTo>
                  <a:lnTo>
                    <a:pt x="3761" y="3505"/>
                  </a:lnTo>
                  <a:lnTo>
                    <a:pt x="3767" y="3519"/>
                  </a:lnTo>
                  <a:lnTo>
                    <a:pt x="3768" y="3529"/>
                  </a:lnTo>
                  <a:lnTo>
                    <a:pt x="3767" y="3537"/>
                  </a:lnTo>
                  <a:lnTo>
                    <a:pt x="3764" y="3544"/>
                  </a:lnTo>
                  <a:lnTo>
                    <a:pt x="3762" y="3547"/>
                  </a:lnTo>
                  <a:lnTo>
                    <a:pt x="3758" y="3551"/>
                  </a:lnTo>
                  <a:lnTo>
                    <a:pt x="3751" y="3553"/>
                  </a:lnTo>
                  <a:lnTo>
                    <a:pt x="3743" y="3555"/>
                  </a:lnTo>
                  <a:lnTo>
                    <a:pt x="3732" y="3553"/>
                  </a:lnTo>
                  <a:lnTo>
                    <a:pt x="3720" y="3549"/>
                  </a:lnTo>
                  <a:lnTo>
                    <a:pt x="3451" y="3436"/>
                  </a:lnTo>
                  <a:lnTo>
                    <a:pt x="3441" y="3434"/>
                  </a:lnTo>
                  <a:lnTo>
                    <a:pt x="3429" y="3433"/>
                  </a:lnTo>
                  <a:lnTo>
                    <a:pt x="3409" y="3435"/>
                  </a:lnTo>
                  <a:lnTo>
                    <a:pt x="3392" y="3442"/>
                  </a:lnTo>
                  <a:lnTo>
                    <a:pt x="3378" y="3453"/>
                  </a:lnTo>
                  <a:lnTo>
                    <a:pt x="3249" y="3596"/>
                  </a:lnTo>
                  <a:lnTo>
                    <a:pt x="3238" y="3607"/>
                  </a:lnTo>
                  <a:lnTo>
                    <a:pt x="3225" y="3612"/>
                  </a:lnTo>
                  <a:lnTo>
                    <a:pt x="3212" y="3615"/>
                  </a:lnTo>
                  <a:lnTo>
                    <a:pt x="3199" y="3612"/>
                  </a:lnTo>
                  <a:lnTo>
                    <a:pt x="3186" y="3607"/>
                  </a:lnTo>
                  <a:lnTo>
                    <a:pt x="3177" y="3597"/>
                  </a:lnTo>
                  <a:lnTo>
                    <a:pt x="3169" y="3585"/>
                  </a:lnTo>
                  <a:lnTo>
                    <a:pt x="2917" y="3040"/>
                  </a:lnTo>
                  <a:lnTo>
                    <a:pt x="2915" y="3040"/>
                  </a:lnTo>
                  <a:lnTo>
                    <a:pt x="2662" y="3585"/>
                  </a:lnTo>
                  <a:lnTo>
                    <a:pt x="2654" y="3597"/>
                  </a:lnTo>
                  <a:lnTo>
                    <a:pt x="2645" y="3607"/>
                  </a:lnTo>
                  <a:lnTo>
                    <a:pt x="2633" y="3612"/>
                  </a:lnTo>
                  <a:lnTo>
                    <a:pt x="2620" y="3615"/>
                  </a:lnTo>
                  <a:lnTo>
                    <a:pt x="2606" y="3612"/>
                  </a:lnTo>
                  <a:lnTo>
                    <a:pt x="2594" y="3607"/>
                  </a:lnTo>
                  <a:lnTo>
                    <a:pt x="2582" y="3596"/>
                  </a:lnTo>
                  <a:lnTo>
                    <a:pt x="2453" y="3453"/>
                  </a:lnTo>
                  <a:lnTo>
                    <a:pt x="2440" y="3442"/>
                  </a:lnTo>
                  <a:lnTo>
                    <a:pt x="2422" y="3435"/>
                  </a:lnTo>
                  <a:lnTo>
                    <a:pt x="2403" y="3433"/>
                  </a:lnTo>
                  <a:lnTo>
                    <a:pt x="2390" y="3434"/>
                  </a:lnTo>
                  <a:lnTo>
                    <a:pt x="2380" y="3436"/>
                  </a:lnTo>
                  <a:lnTo>
                    <a:pt x="2112" y="3549"/>
                  </a:lnTo>
                  <a:lnTo>
                    <a:pt x="2099" y="3553"/>
                  </a:lnTo>
                  <a:lnTo>
                    <a:pt x="2089" y="3555"/>
                  </a:lnTo>
                  <a:lnTo>
                    <a:pt x="2081" y="3553"/>
                  </a:lnTo>
                  <a:lnTo>
                    <a:pt x="2074" y="3551"/>
                  </a:lnTo>
                  <a:lnTo>
                    <a:pt x="2069" y="3547"/>
                  </a:lnTo>
                  <a:lnTo>
                    <a:pt x="2067" y="3544"/>
                  </a:lnTo>
                  <a:lnTo>
                    <a:pt x="2065" y="3537"/>
                  </a:lnTo>
                  <a:lnTo>
                    <a:pt x="2064" y="3529"/>
                  </a:lnTo>
                  <a:lnTo>
                    <a:pt x="2065" y="3519"/>
                  </a:lnTo>
                  <a:lnTo>
                    <a:pt x="2071" y="3505"/>
                  </a:lnTo>
                  <a:lnTo>
                    <a:pt x="2397" y="2856"/>
                  </a:lnTo>
                  <a:lnTo>
                    <a:pt x="2280" y="2809"/>
                  </a:lnTo>
                  <a:lnTo>
                    <a:pt x="2260" y="2798"/>
                  </a:lnTo>
                  <a:lnTo>
                    <a:pt x="2243" y="2783"/>
                  </a:lnTo>
                  <a:lnTo>
                    <a:pt x="2229" y="2764"/>
                  </a:lnTo>
                  <a:lnTo>
                    <a:pt x="2220" y="2743"/>
                  </a:lnTo>
                  <a:lnTo>
                    <a:pt x="2216" y="2722"/>
                  </a:lnTo>
                  <a:lnTo>
                    <a:pt x="2210" y="2636"/>
                  </a:lnTo>
                  <a:lnTo>
                    <a:pt x="249" y="2636"/>
                  </a:lnTo>
                  <a:lnTo>
                    <a:pt x="209" y="2633"/>
                  </a:lnTo>
                  <a:lnTo>
                    <a:pt x="170" y="2624"/>
                  </a:lnTo>
                  <a:lnTo>
                    <a:pt x="135" y="2608"/>
                  </a:lnTo>
                  <a:lnTo>
                    <a:pt x="102" y="2588"/>
                  </a:lnTo>
                  <a:lnTo>
                    <a:pt x="73" y="2563"/>
                  </a:lnTo>
                  <a:lnTo>
                    <a:pt x="48" y="2534"/>
                  </a:lnTo>
                  <a:lnTo>
                    <a:pt x="27" y="2502"/>
                  </a:lnTo>
                  <a:lnTo>
                    <a:pt x="12" y="2465"/>
                  </a:lnTo>
                  <a:lnTo>
                    <a:pt x="3" y="2427"/>
                  </a:lnTo>
                  <a:lnTo>
                    <a:pt x="0" y="2387"/>
                  </a:lnTo>
                  <a:lnTo>
                    <a:pt x="0" y="251"/>
                  </a:lnTo>
                  <a:lnTo>
                    <a:pt x="3" y="209"/>
                  </a:lnTo>
                  <a:lnTo>
                    <a:pt x="12" y="172"/>
                  </a:lnTo>
                  <a:lnTo>
                    <a:pt x="27" y="135"/>
                  </a:lnTo>
                  <a:lnTo>
                    <a:pt x="48" y="103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9"/>
                  </a:lnTo>
                  <a:lnTo>
                    <a:pt x="170" y="13"/>
                  </a:lnTo>
                  <a:lnTo>
                    <a:pt x="209" y="4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50366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1909497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70143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B08CF-808F-463C-9B5A-26A2FEB1E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91" y="1867720"/>
            <a:ext cx="2160000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A9A14ED-D206-4567-A1B8-41EFE1CA3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85" y="1885650"/>
            <a:ext cx="2160000" cy="216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141F64-CDAF-4742-A89F-EE83CFCA9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55" y="1912544"/>
            <a:ext cx="2160000" cy="21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DEE53-DCF6-402A-A03D-F8EB4F078330}"/>
              </a:ext>
            </a:extLst>
          </p:cNvPr>
          <p:cNvSpPr txBox="1"/>
          <p:nvPr/>
        </p:nvSpPr>
        <p:spPr>
          <a:xfrm>
            <a:off x="3021106" y="4338917"/>
            <a:ext cx="273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강병오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컴퓨터학부 </a:t>
            </a:r>
            <a:r>
              <a:rPr lang="en-US" altLang="ko-KR" dirty="0">
                <a:solidFill>
                  <a:schemeClr val="bg1"/>
                </a:solidFill>
              </a:rPr>
              <a:t>17</a:t>
            </a:r>
            <a:r>
              <a:rPr lang="ko-KR" altLang="en-US" dirty="0">
                <a:solidFill>
                  <a:schemeClr val="bg1"/>
                </a:solidFill>
              </a:rPr>
              <a:t>학번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서버 개발 및 테스팅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라즈베이</a:t>
            </a:r>
            <a:r>
              <a:rPr lang="ko-KR" altLang="en-US" dirty="0">
                <a:solidFill>
                  <a:schemeClr val="bg1"/>
                </a:solidFill>
              </a:rPr>
              <a:t> 파이 연동 및 테스팅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5276BB-6E5B-4461-A645-F98CC8410BBF}"/>
              </a:ext>
            </a:extLst>
          </p:cNvPr>
          <p:cNvSpPr/>
          <p:nvPr/>
        </p:nvSpPr>
        <p:spPr>
          <a:xfrm>
            <a:off x="7400925" y="3649980"/>
            <a:ext cx="221615" cy="197224"/>
          </a:xfrm>
          <a:prstGeom prst="rect">
            <a:avLst/>
          </a:prstGeom>
          <a:solidFill>
            <a:srgbClr val="FFFF00"/>
          </a:solidFill>
          <a:ln w="57150">
            <a:solidFill>
              <a:srgbClr val="261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153981-FA55-4514-A3FE-52CA09088C06}"/>
              </a:ext>
            </a:extLst>
          </p:cNvPr>
          <p:cNvSpPr txBox="1"/>
          <p:nvPr/>
        </p:nvSpPr>
        <p:spPr>
          <a:xfrm>
            <a:off x="5581426" y="4328757"/>
            <a:ext cx="273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김지민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컴퓨터학부 </a:t>
            </a:r>
            <a:r>
              <a:rPr lang="en-US" altLang="ko-KR" dirty="0">
                <a:solidFill>
                  <a:schemeClr val="bg1"/>
                </a:solidFill>
              </a:rPr>
              <a:t>17</a:t>
            </a:r>
            <a:r>
              <a:rPr lang="ko-KR" altLang="en-US" dirty="0">
                <a:solidFill>
                  <a:schemeClr val="bg1"/>
                </a:solidFill>
              </a:rPr>
              <a:t>학번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분석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알고리즘 개발 및 테스팅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서버 연동 및 테스팅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14059D-6736-433C-B5BF-4B1DE4409688}"/>
              </a:ext>
            </a:extLst>
          </p:cNvPr>
          <p:cNvSpPr txBox="1"/>
          <p:nvPr/>
        </p:nvSpPr>
        <p:spPr>
          <a:xfrm>
            <a:off x="8334786" y="4328757"/>
            <a:ext cx="2734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유송은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컴퓨터학부 </a:t>
            </a:r>
            <a:r>
              <a:rPr lang="en-US" altLang="ko-KR" dirty="0">
                <a:solidFill>
                  <a:schemeClr val="bg1"/>
                </a:solidFill>
              </a:rPr>
              <a:t>17</a:t>
            </a:r>
            <a:r>
              <a:rPr lang="ko-KR" altLang="en-US" dirty="0">
                <a:solidFill>
                  <a:schemeClr val="bg1"/>
                </a:solidFill>
              </a:rPr>
              <a:t>학번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데이터 수집 및 분석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알고리즘 개발 및 테스팅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앱 개발 및 테스팅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2268570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5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3EB3A-1A11-4850-A245-DA3107EA533B}"/>
              </a:ext>
            </a:extLst>
          </p:cNvPr>
          <p:cNvSpPr txBox="1"/>
          <p:nvPr/>
        </p:nvSpPr>
        <p:spPr>
          <a:xfrm>
            <a:off x="2915920" y="1622681"/>
            <a:ext cx="8030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 </a:t>
            </a:r>
            <a:r>
              <a:rPr lang="ko-KR" altLang="en-US" sz="32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이튜</a:t>
            </a:r>
            <a:endParaRPr lang="en-US" altLang="ko-KR" sz="3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4800" spc="-150" dirty="0" err="1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OpenPose</a:t>
            </a:r>
            <a:r>
              <a:rPr lang="ko-KR" altLang="en-US" sz="4800" spc="-150" dirty="0">
                <a:solidFill>
                  <a:srgbClr val="21D4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솔루션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31129-7210-491F-A3EC-E1C24E5E0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17" y="3048317"/>
            <a:ext cx="2991803" cy="2991803"/>
          </a:xfrm>
          <a:prstGeom prst="rect">
            <a:avLst/>
          </a:prstGeom>
        </p:spPr>
      </p:pic>
      <p:pic>
        <p:nvPicPr>
          <p:cNvPr id="7" name="그림 6" descr="바닥, 벽, 실내, 쥐고있는이(가) 표시된 사진&#10;&#10;자동 생성된 설명">
            <a:extLst>
              <a:ext uri="{FF2B5EF4-FFF2-40B4-BE49-F238E27FC236}">
                <a16:creationId xmlns:a16="http://schemas.microsoft.com/office/drawing/2014/main" id="{6730CCA2-22BE-431B-B424-C12C3CBC2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40" y="1196340"/>
            <a:ext cx="281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2268570" cy="55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5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DF7F5-F6B9-4CFB-A244-3F9DAA2D1D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03" y="1831490"/>
            <a:ext cx="2338308" cy="3026045"/>
          </a:xfrm>
          <a:prstGeom prst="rect">
            <a:avLst/>
          </a:prstGeom>
        </p:spPr>
      </p:pic>
      <p:pic>
        <p:nvPicPr>
          <p:cNvPr id="8" name="그림 7" descr="모니터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BF95A46D-ADA8-4E21-BD24-B333BE49CF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r="4313"/>
          <a:stretch/>
        </p:blipFill>
        <p:spPr>
          <a:xfrm>
            <a:off x="3944470" y="1846730"/>
            <a:ext cx="2625914" cy="30928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441BE9-AE66-42D3-BB9E-EA2CA4B9E7A5}"/>
              </a:ext>
            </a:extLst>
          </p:cNvPr>
          <p:cNvSpPr txBox="1"/>
          <p:nvPr/>
        </p:nvSpPr>
        <p:spPr>
          <a:xfrm>
            <a:off x="6884895" y="2707341"/>
            <a:ext cx="69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+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43CE7-989F-47F6-A482-5A33FE332890}"/>
              </a:ext>
            </a:extLst>
          </p:cNvPr>
          <p:cNvSpPr txBox="1"/>
          <p:nvPr/>
        </p:nvSpPr>
        <p:spPr>
          <a:xfrm>
            <a:off x="2734233" y="5459506"/>
            <a:ext cx="8588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사람마다의 고유한 손 패턴을 바탕으로 하여 </a:t>
            </a:r>
            <a:r>
              <a:rPr lang="ko-KR" altLang="en-US" sz="2200" dirty="0" err="1">
                <a:solidFill>
                  <a:schemeClr val="bg1"/>
                </a:solidFill>
              </a:rPr>
              <a:t>도어락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ko-KR" altLang="en-US" sz="2200" b="1" dirty="0">
                <a:solidFill>
                  <a:srgbClr val="21D4B6"/>
                </a:solidFill>
              </a:rPr>
              <a:t>보안성</a:t>
            </a:r>
            <a:r>
              <a:rPr lang="ko-KR" altLang="en-US" sz="2200" dirty="0">
                <a:solidFill>
                  <a:schemeClr val="bg1"/>
                </a:solidFill>
              </a:rPr>
              <a:t> 증가 </a:t>
            </a:r>
          </a:p>
        </p:txBody>
      </p:sp>
    </p:spTree>
    <p:extLst>
      <p:ext uri="{BB962C8B-B14F-4D97-AF65-F5344CB8AC3E}">
        <p14:creationId xmlns:p14="http://schemas.microsoft.com/office/powerpoint/2010/main" val="2220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2865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2268570" cy="564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6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60" name="그림 10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2" y="1910818"/>
            <a:ext cx="8731624" cy="37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-4756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426911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 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유저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6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39" y="2078017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639" y="2088177"/>
            <a:ext cx="1440000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0589" y="2471800"/>
            <a:ext cx="497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실제 </a:t>
            </a:r>
            <a:r>
              <a:rPr lang="ko-KR" altLang="en-US" sz="2400" dirty="0" err="1">
                <a:solidFill>
                  <a:schemeClr val="bg1"/>
                </a:solidFill>
              </a:rPr>
              <a:t>도어락을</a:t>
            </a:r>
            <a:r>
              <a:rPr lang="ko-KR" altLang="en-US" sz="2400" dirty="0">
                <a:solidFill>
                  <a:schemeClr val="bg1"/>
                </a:solidFill>
              </a:rPr>
              <a:t> 이용할 수 없으므로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라즈베리파이나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스마트폰을</a:t>
            </a:r>
            <a:r>
              <a:rPr lang="ko-KR" altLang="en-US" sz="2400" dirty="0">
                <a:solidFill>
                  <a:schemeClr val="bg1"/>
                </a:solidFill>
              </a:rPr>
              <a:t> 이용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5491" y="4215775"/>
            <a:ext cx="5143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비밀번호 입력 시 손의 모양을 서버로 전송하는 기능을 갖추게 한다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95" y="4049674"/>
            <a:ext cx="1182963" cy="11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2865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33890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 </a:t>
            </a:r>
            <a:r>
              <a:rPr lang="en-US" altLang="ko-KR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6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34" y="1831354"/>
            <a:ext cx="1627320" cy="16273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29208" y="2290155"/>
            <a:ext cx="600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전송받은</a:t>
            </a:r>
            <a:r>
              <a:rPr lang="ko-KR" altLang="en-US" sz="2400" dirty="0">
                <a:solidFill>
                  <a:schemeClr val="bg1"/>
                </a:solidFill>
              </a:rPr>
              <a:t> 데이터를 </a:t>
            </a:r>
            <a:r>
              <a:rPr lang="en-US" altLang="ko-KR" sz="2400" dirty="0" err="1">
                <a:solidFill>
                  <a:schemeClr val="bg1"/>
                </a:solidFill>
              </a:rPr>
              <a:t>OpenPose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라이브러리를 이용해 기존의 데이터와 비교 및 분석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27581" y="4370141"/>
            <a:ext cx="571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분석한 결과를 기기로 전달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379681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75000"/>
              <a:alpha val="7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843" y="57588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2246" y="5706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2551760" y="996516"/>
            <a:ext cx="86989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911" y="414094"/>
            <a:ext cx="6842524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sz="2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19082" y="1255058"/>
            <a:ext cx="9036424" cy="5074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7837E2-71AC-45C8-B6CB-D50028588B5F}"/>
              </a:ext>
            </a:extLst>
          </p:cNvPr>
          <p:cNvGrpSpPr/>
          <p:nvPr/>
        </p:nvGrpSpPr>
        <p:grpSpPr>
          <a:xfrm>
            <a:off x="475125" y="490545"/>
            <a:ext cx="1710445" cy="2630607"/>
            <a:chOff x="475126" y="490545"/>
            <a:chExt cx="1438656" cy="2630607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475126" y="490545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75126" y="1013726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475126" y="153690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126" y="207801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cxnSpLocks/>
            </p:cNvCxnSpPr>
            <p:nvPr/>
          </p:nvCxnSpPr>
          <p:spPr>
            <a:xfrm>
              <a:off x="475126" y="2619127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0314124-6AA4-4D9A-B801-C1BEA3B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26" y="3121152"/>
              <a:ext cx="143865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21E1B4-E28A-44A7-8D0A-D86018A15049}"/>
              </a:ext>
            </a:extLst>
          </p:cNvPr>
          <p:cNvSpPr txBox="1"/>
          <p:nvPr/>
        </p:nvSpPr>
        <p:spPr>
          <a:xfrm>
            <a:off x="475123" y="1627320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내용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3FB16-88A6-40A7-B558-F123AFAA9EA7}"/>
              </a:ext>
            </a:extLst>
          </p:cNvPr>
          <p:cNvSpPr txBox="1"/>
          <p:nvPr/>
        </p:nvSpPr>
        <p:spPr>
          <a:xfrm>
            <a:off x="467610" y="1090651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dirty="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선정</a:t>
            </a:r>
            <a:endParaRPr lang="en-US" altLang="ko-KR" dirty="0">
              <a:solidFill>
                <a:srgbClr val="A6A6A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3774-8670-4625-8F22-2B29FAEDDEBA}"/>
              </a:ext>
            </a:extLst>
          </p:cNvPr>
          <p:cNvSpPr txBox="1"/>
          <p:nvPr/>
        </p:nvSpPr>
        <p:spPr>
          <a:xfrm>
            <a:off x="475124" y="3193359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계획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FE319-299C-495C-8052-224D0B025376}"/>
              </a:ext>
            </a:extLst>
          </p:cNvPr>
          <p:cNvSpPr txBox="1"/>
          <p:nvPr/>
        </p:nvSpPr>
        <p:spPr>
          <a:xfrm>
            <a:off x="475123" y="2692685"/>
            <a:ext cx="15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3F6AE-B4E3-4697-AFDC-B3D5085DE8BB}"/>
              </a:ext>
            </a:extLst>
          </p:cNvPr>
          <p:cNvSpPr txBox="1"/>
          <p:nvPr/>
        </p:nvSpPr>
        <p:spPr>
          <a:xfrm>
            <a:off x="475123" y="2167511"/>
            <a:ext cx="184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 </a:t>
            </a:r>
            <a:r>
              <a:rPr lang="ko-KR" altLang="en-US" b="1" dirty="0">
                <a:solidFill>
                  <a:srgbClr val="21D4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 및 예산</a:t>
            </a:r>
            <a:endParaRPr lang="en-US" altLang="ko-KR" b="1" dirty="0">
              <a:solidFill>
                <a:srgbClr val="21D4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7F3DD6-0A6D-40F2-9E04-0B8D1E1FE693}"/>
              </a:ext>
            </a:extLst>
          </p:cNvPr>
          <p:cNvCxnSpPr>
            <a:cxnSpLocks/>
          </p:cNvCxnSpPr>
          <p:nvPr/>
        </p:nvCxnSpPr>
        <p:spPr>
          <a:xfrm>
            <a:off x="2540000" y="1910080"/>
            <a:ext cx="903224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38000">
                  <a:srgbClr val="21D4B6"/>
                </a:gs>
                <a:gs pos="65000">
                  <a:srgbClr val="189C86"/>
                </a:gs>
                <a:gs pos="100000">
                  <a:srgbClr val="0E564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9764F402-CDCD-41D5-B5A8-2BD06BE55B23}"/>
              </a:ext>
            </a:extLst>
          </p:cNvPr>
          <p:cNvSpPr/>
          <p:nvPr/>
        </p:nvSpPr>
        <p:spPr>
          <a:xfrm>
            <a:off x="3749040" y="1798320"/>
            <a:ext cx="243840" cy="233680"/>
          </a:xfrm>
          <a:prstGeom prst="ellipse">
            <a:avLst/>
          </a:prstGeom>
          <a:solidFill>
            <a:srgbClr val="AEEEE0"/>
          </a:solidFill>
          <a:ln w="57150">
            <a:solidFill>
              <a:srgbClr val="261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D3825-3B3C-4724-BE7B-0ADA39BA2E2B}"/>
              </a:ext>
            </a:extLst>
          </p:cNvPr>
          <p:cNvSpPr txBox="1"/>
          <p:nvPr/>
        </p:nvSpPr>
        <p:spPr>
          <a:xfrm>
            <a:off x="2651760" y="2245360"/>
            <a:ext cx="25806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AEEEE0"/>
                </a:solidFill>
              </a:rPr>
              <a:t>팀 구성              및 환경 구성</a:t>
            </a:r>
            <a:endParaRPr lang="en-US" altLang="ko-KR" sz="2000" dirty="0">
              <a:solidFill>
                <a:srgbClr val="AEEEE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프로젝트 팀 구성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기반 지식 사전 공부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협력 업체 및 주제 확인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 도구 확정 및 결제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데이터 분석법 고안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개발 기초 환경 구성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C7A69-4F66-4BFB-80E8-FA6FB3901C65}"/>
              </a:ext>
            </a:extLst>
          </p:cNvPr>
          <p:cNvSpPr txBox="1"/>
          <p:nvPr/>
        </p:nvSpPr>
        <p:spPr>
          <a:xfrm>
            <a:off x="5191760" y="2296160"/>
            <a:ext cx="21031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AEEEE0"/>
                </a:solidFill>
              </a:rPr>
              <a:t>알고리즘 개발</a:t>
            </a:r>
            <a:endParaRPr lang="en-US" altLang="ko-KR" sz="2000" dirty="0">
              <a:solidFill>
                <a:srgbClr val="AEEEE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분석 및 비교</a:t>
            </a:r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알고리즘 개발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알고리즘 작동 테스팅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알고리즘 보완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888973-CB3E-4231-B45B-65AF318B2E11}"/>
              </a:ext>
            </a:extLst>
          </p:cNvPr>
          <p:cNvSpPr txBox="1"/>
          <p:nvPr/>
        </p:nvSpPr>
        <p:spPr>
          <a:xfrm>
            <a:off x="7315200" y="2275840"/>
            <a:ext cx="20421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AEEEE0"/>
                </a:solidFill>
              </a:rPr>
              <a:t>데이터 수집</a:t>
            </a:r>
            <a:endParaRPr lang="en-US" altLang="ko-KR" sz="2000" dirty="0">
              <a:solidFill>
                <a:srgbClr val="AEEEE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손 자료 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6F8A91-D899-4B7D-8D0E-4B2B5D70EF08}"/>
              </a:ext>
            </a:extLst>
          </p:cNvPr>
          <p:cNvSpPr txBox="1"/>
          <p:nvPr/>
        </p:nvSpPr>
        <p:spPr>
          <a:xfrm>
            <a:off x="9387840" y="2255520"/>
            <a:ext cx="2042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AEEEE0"/>
                </a:solidFill>
              </a:rPr>
              <a:t>검토 및 보완</a:t>
            </a:r>
            <a:endParaRPr lang="en-US" altLang="ko-KR" sz="2000" dirty="0">
              <a:solidFill>
                <a:srgbClr val="AEEEE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데이터 추가 수집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알고리즘 작동 테스팅 및 보완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70E16D9-28CB-41B3-B0BA-9A33DC58ECEC}"/>
              </a:ext>
            </a:extLst>
          </p:cNvPr>
          <p:cNvSpPr/>
          <p:nvPr/>
        </p:nvSpPr>
        <p:spPr>
          <a:xfrm>
            <a:off x="6035040" y="1767840"/>
            <a:ext cx="243840" cy="233680"/>
          </a:xfrm>
          <a:prstGeom prst="ellipse">
            <a:avLst/>
          </a:prstGeom>
          <a:solidFill>
            <a:srgbClr val="20D1B3"/>
          </a:solidFill>
          <a:ln w="57150">
            <a:solidFill>
              <a:srgbClr val="261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7650127-CAE7-4084-9C54-B25BFE91E5D0}"/>
              </a:ext>
            </a:extLst>
          </p:cNvPr>
          <p:cNvSpPr/>
          <p:nvPr/>
        </p:nvSpPr>
        <p:spPr>
          <a:xfrm>
            <a:off x="8077200" y="1767840"/>
            <a:ext cx="243840" cy="233680"/>
          </a:xfrm>
          <a:prstGeom prst="ellipse">
            <a:avLst/>
          </a:prstGeom>
          <a:solidFill>
            <a:srgbClr val="19A18A"/>
          </a:solidFill>
          <a:ln w="57150">
            <a:solidFill>
              <a:srgbClr val="261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006436B-1EE9-4092-9B0D-08CA68E91692}"/>
              </a:ext>
            </a:extLst>
          </p:cNvPr>
          <p:cNvSpPr/>
          <p:nvPr/>
        </p:nvSpPr>
        <p:spPr>
          <a:xfrm>
            <a:off x="10383520" y="1775460"/>
            <a:ext cx="243840" cy="233680"/>
          </a:xfrm>
          <a:prstGeom prst="ellipse">
            <a:avLst/>
          </a:prstGeom>
          <a:solidFill>
            <a:srgbClr val="127162"/>
          </a:solidFill>
          <a:ln w="57150">
            <a:solidFill>
              <a:srgbClr val="2615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574</Words>
  <Application>Microsoft Office PowerPoint</Application>
  <PresentationFormat>와이드스크린</PresentationFormat>
  <Paragraphs>203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YOOSONGEUN</cp:lastModifiedBy>
  <cp:revision>86</cp:revision>
  <dcterms:created xsi:type="dcterms:W3CDTF">2016-03-09T02:26:09Z</dcterms:created>
  <dcterms:modified xsi:type="dcterms:W3CDTF">2019-09-09T03:47:46Z</dcterms:modified>
</cp:coreProperties>
</file>