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D8135-1C70-FB18-1138-44054176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677F7-5BD4-BEBB-610B-DEB7B2AD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C7907-D8D2-19E7-68AE-D39C187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6993-DF52-F130-71C7-6FBD3D1E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0C4F5-0A64-863C-DA92-02EF80A9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9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ADFF-3875-6626-7412-29A67C4D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9C6ED-BB13-F663-BCB3-B812443D4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3533-E8D5-A058-DE0D-02D324DD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A05A2-F6DB-B7BC-DD58-F6DF4033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B1593-7E98-97D8-5F4D-D5334FAE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8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6FEB1B-CC25-6261-3225-1945E8A6A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23BD0-462E-5428-AB6D-F5E92EAE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C1CC3-0C44-5BE1-37CA-F59B0A85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D0B2B-BBC1-75B9-3BB5-49D22D04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0CA20-16F2-A96F-DF75-4C7DB56D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6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7BDE-9B30-713E-CC4A-031F5A78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8E64E-8683-E918-7F0A-3500FA73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75CF-78A6-4E74-D43C-9C8EA4E7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3A4DB-C024-137F-8057-FB5B2E02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6A66F-5EA3-71AE-3E90-07D7BDAA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6182B-050B-9EFA-232F-A2F6A295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851A-8DF3-F35F-7C0A-A8252CF1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94725-265C-85F0-5AFC-3FC05854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56AF8-7499-D1A8-D741-8B7539C4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F604E-12A6-C641-0D4F-F1A1C1D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8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AD5-CCA7-EE43-A9D4-002D831C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D1FB3-AF7C-77FF-1B8B-1C154CB7B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DFF65-C52A-70F3-D3A3-16D628FE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2C0DF-45D8-D182-E033-3F590409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5F2D1-69CB-647D-7F82-03FD0C4A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CE893-8418-B861-DB08-4D908AE6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F3A67-46DE-D0AC-1D6C-D1CF22CB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9B108-C33E-5DC2-03CA-4D60877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AA125-1E30-43D3-808C-F20C0D151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6F338-C9D8-3463-7216-E28097CC3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25E4E4-5C09-1384-AA13-16758FA6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93E083-86CA-4DF8-8BF4-32F21081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A26CCA-A936-B200-2C40-3FD3550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C896CB-770F-1A9B-263A-415D3B9E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4BFD0-DD5C-7C91-4576-6B7BFA73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CDC01-789A-CCAD-CB9E-DFC019E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A021A-8D5F-6A0C-1C14-0629B4A1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3299C-E9D2-5726-37C7-3E91C095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792AE2-B2D0-CA85-B4F6-AF012D7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F6B18-CF8B-C3A1-7A08-7DAB9B86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EE248-410C-7C2F-DCFA-249D120E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B9B0C-FF77-EC9A-606A-8518A361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FDC22-F2E2-7322-7ACA-F3E11750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C4339-A58D-5D56-6FD4-10345770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1F07C-E25F-9965-9A3D-D6DE957A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8864B-A349-26D5-3B71-4058C153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10446-A04E-6DFE-7363-C3945D5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A293-9167-1CF4-3D26-B9F7A241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F80F68-DEF9-2FBE-8571-9128535DC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2C36A-270E-2A36-7E1B-055A28E9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610D1-8D54-3378-FEB0-4AB80C2B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01898-98EC-45BC-2F8A-1362A0FC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579E9-1945-F4A7-ED14-6036DCA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4DDA8A-48F8-F380-CE08-8D08E21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A41DB-6EB2-4CFA-8B68-B641F581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79A0C-C177-30B2-0BCF-E79F6BBB3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D5582-13D9-42D1-9320-FAA932315FDB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28CBC-3A80-0510-EC41-FDD77A94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D5D3-7B91-940D-2388-FE665791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638D-C572-4D01-B27F-457756D40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1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361C3E-854A-8A96-DCDB-CE8B2380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51" y="818409"/>
            <a:ext cx="3277057" cy="800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696B45-1084-FC39-F293-962EA151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6" y="818409"/>
            <a:ext cx="4391638" cy="1228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04F0F-7832-6F08-704E-F3E436C87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86" y="3072977"/>
            <a:ext cx="4753638" cy="581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93A764-748C-1F5B-92A2-C58496553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86" y="4780238"/>
            <a:ext cx="4572638" cy="533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7C713F-169A-4591-0AD0-D6C024E41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951" y="3010491"/>
            <a:ext cx="4477375" cy="752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795AB2-73BB-8862-131F-EF1EDB0A14CD}"/>
              </a:ext>
            </a:extLst>
          </p:cNvPr>
          <p:cNvSpPr txBox="1"/>
          <p:nvPr/>
        </p:nvSpPr>
        <p:spPr>
          <a:xfrm>
            <a:off x="81924" y="527856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1. Max-min Normalization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1D02FA-CF48-BD1F-B948-2E360FA3F4A3}"/>
                  </a:ext>
                </a:extLst>
              </p:cNvPr>
              <p:cNvSpPr txBox="1"/>
              <p:nvPr/>
            </p:nvSpPr>
            <p:spPr>
              <a:xfrm>
                <a:off x="81924" y="2641159"/>
                <a:ext cx="467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2. </a:t>
                </a:r>
                <a:r>
                  <a:rPr lang="ko-KR" altLang="en-US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모델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</a:rPr>
                          <m:t>𝐌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</a:rPr>
                          <m:t>𝒊</m:t>
                        </m:r>
                      </m:sub>
                    </m:sSub>
                    <m:r>
                      <a:rPr lang="ko-KR" altLang="en-US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</a:rPr>
                      <m:t>의</m:t>
                    </m:r>
                  </m:oMath>
                </a14:m>
                <a:r>
                  <a:rPr lang="ko-KR" altLang="en-US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 </a:t>
                </a:r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Score distribution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1D02FA-CF48-BD1F-B948-2E360FA3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4" y="2641159"/>
                <a:ext cx="4673600" cy="369332"/>
              </a:xfrm>
              <a:prstGeom prst="rect">
                <a:avLst/>
              </a:prstGeom>
              <a:blipFill>
                <a:blip r:embed="rId7"/>
                <a:stretch>
                  <a:fillRect l="-104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9D3A6-41E6-4369-80A8-C8C1D35EF28F}"/>
                  </a:ext>
                </a:extLst>
              </p:cNvPr>
              <p:cNvSpPr txBox="1"/>
              <p:nvPr/>
            </p:nvSpPr>
            <p:spPr>
              <a:xfrm>
                <a:off x="0" y="4412401"/>
                <a:ext cx="467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3. Query(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</a:rPr>
                      <m:t>𝒒</m:t>
                    </m:r>
                  </m:oMath>
                </a14:m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)</a:t>
                </a:r>
                <a:r>
                  <a:rPr lang="ko-KR" altLang="en-US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 </a:t>
                </a:r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 Dependent Weight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9D3A6-41E6-4369-80A8-C8C1D35E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2401"/>
                <a:ext cx="4673600" cy="369332"/>
              </a:xfrm>
              <a:prstGeom prst="rect">
                <a:avLst/>
              </a:prstGeom>
              <a:blipFill>
                <a:blip r:embed="rId8"/>
                <a:stretch>
                  <a:fillRect l="-104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22F5215-1453-FC45-8E5A-99B7E95FCF45}"/>
              </a:ext>
            </a:extLst>
          </p:cNvPr>
          <p:cNvSpPr txBox="1"/>
          <p:nvPr/>
        </p:nvSpPr>
        <p:spPr>
          <a:xfrm>
            <a:off x="6182542" y="532971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4. Ensemble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0B8405-02F7-8D73-ADBC-73723E31CC63}"/>
              </a:ext>
            </a:extLst>
          </p:cNvPr>
          <p:cNvSpPr txBox="1"/>
          <p:nvPr/>
        </p:nvSpPr>
        <p:spPr>
          <a:xfrm>
            <a:off x="6182542" y="2641159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5. Training Loss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89CC86-4FA5-9211-87B6-579C3BFDC553}"/>
                  </a:ext>
                </a:extLst>
              </p:cNvPr>
              <p:cNvSpPr txBox="1"/>
              <p:nvPr/>
            </p:nvSpPr>
            <p:spPr>
              <a:xfrm>
                <a:off x="6182542" y="4412401"/>
                <a:ext cx="4673600" cy="130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EF_다이어리" panose="02000503000000000000" pitchFamily="2" charset="-127"/>
                    <a:ea typeface="EF_다이어리" panose="02000503000000000000" pitchFamily="2" charset="-127"/>
                  </a:rPr>
                  <a:t>* </a:t>
                </a:r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Notations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  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</a:rPr>
                          <m:t>M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</a:rPr>
                      <m:t>𝑖</m:t>
                    </m:r>
                    <m:r>
                      <a:rPr lang="ko-KR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째 모델의 출력 임베딩</a:t>
                </a:r>
                <a:endParaRPr lang="en-US" altLang="ko-KR" sz="1400" dirty="0">
                  <a:solidFill>
                    <a:schemeClr val="tx1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   b) q: Query (e.g., Given (h, r))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</a:rPr>
                  <a:t>   c) || : Concatenation</a:t>
                </a:r>
                <a:endParaRPr lang="ko-KR" altLang="en-US" sz="1400" dirty="0">
                  <a:solidFill>
                    <a:schemeClr val="tx1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89CC86-4FA5-9211-87B6-579C3BFDC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42" y="4412401"/>
                <a:ext cx="4673600" cy="1307730"/>
              </a:xfrm>
              <a:prstGeom prst="rect">
                <a:avLst/>
              </a:prstGeom>
              <a:blipFill>
                <a:blip r:embed="rId9"/>
                <a:stretch>
                  <a:fillRect l="-1043" t="-3271" b="-3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4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EF_다이어리</vt:lpstr>
      <vt:lpstr>나눔스퀘어 네오 Light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Youmin Ko</dc:creator>
  <cp:lastModifiedBy>Youmin Ko</cp:lastModifiedBy>
  <cp:revision>1</cp:revision>
  <dcterms:created xsi:type="dcterms:W3CDTF">2024-07-28T11:37:04Z</dcterms:created>
  <dcterms:modified xsi:type="dcterms:W3CDTF">2024-07-28T12:07:46Z</dcterms:modified>
</cp:coreProperties>
</file>