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B1E1-356E-F984-DF4B-396B6575A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45A3B-9CC1-E69D-50E3-BB87985CA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59421-C669-45E2-F85E-3E5EE523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6779B-FFE8-86CB-7094-2D2FF57B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0C0CB-7636-94D6-8266-96587DE8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8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9C979-BD9F-BEBE-C909-E0CECE7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7C259-C088-4F53-8E29-9EE35FF4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CDE25-CA7F-52DE-A0DB-B6C026CD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81BC4-AC59-1BFC-E353-066C11D4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F68BE-2A58-C4EA-88B0-33D67C12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95F7D7-F230-80EE-C184-6AC5D805E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D697E0-C144-58F7-AC03-094D506DE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E8777-85FB-46B2-E860-3EF579BC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2173C-C61B-8535-14BD-4235B480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5DE2D-09CA-81C0-A06A-0597A5B7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0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88AE-B32F-19C5-FF5D-F556AD82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2C0DC-C17A-0F8B-7871-2AF1F7F4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6CF0C-AD13-7DDA-3478-18A20037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A33FD-E37B-31E0-DFB6-1768AABF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AB376-8D54-13B7-2F85-F7715265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0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DB298-FB44-C9FB-0A0F-00EF363D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1152A-F643-1419-B4D0-4072A5B1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B9275-4C17-1258-DB61-CBF18E4F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F0098-C236-0868-9DE8-73DA89B6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EE15A-4A74-C6D8-F7F1-7FBF6A66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9A0E-A88D-3CF8-079C-B6A49B75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171375-6D06-272F-CE49-A4C98987D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14298-F1A5-2334-42C2-381CD29A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4A3D1-4A27-DBA7-8CBB-CDD87C32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F8F55-6E6D-0333-1838-95995B69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69DC3-6C1C-4065-9255-56320CC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5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51828-235A-33BE-4846-04C3C8D9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CEF4A-AD42-2803-4649-705E6885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37A9A0-51CA-6559-FE44-A463BBAB9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C31649-F171-C9D1-8C09-001A5CBD3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512F22-DD3D-18CD-9B05-AB62C6B33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98B443-554E-E89C-57EA-B7C3B4DE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CF0AC-136E-651D-9D9D-93E29FF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BABF61-E1B4-11D7-1278-0FE8935A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4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FFA9F-B02C-5044-6A2B-DA9053D9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B927C-EED8-1E4F-FEDF-AC64E5A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D597A-52D2-1006-0428-937DC104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DBFFE-A0F2-F53E-5542-FBD78B9A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0A6931-A6A2-95DF-520E-13B7401A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9C1E78-EA2B-E33F-3739-AF56578B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AA4B2-96C5-263F-CBD4-CD4CEF57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7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266F3-8229-4C42-AFB7-01C73340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8D4CA9-93BB-5BCA-F1E8-A7B5B0417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9B00C1-B8FF-C5AF-7770-42496E91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20CFB-9F51-0972-F64A-4130A60F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520BB-F5D4-AECB-03C2-AFFA6284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501D3-7CE9-C3C3-B88C-25F23DEB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0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6F3C-917F-0EB1-B345-7CCAD1BA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84CE15-EC26-8766-C444-0A8297A9D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942A24-342F-3CC3-2586-081D2A943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C5281-72E2-3FB7-EFC7-FA59DEC6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B04A1-0FE4-4615-65DD-BBF2D1F2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4EF8B-3556-0F1B-C4C0-689DBD67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0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56C072-703F-85A8-F42C-2C993389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52480-EBBB-12BD-D830-04C0EC575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3B8BC-AB74-513A-DEBF-87A37EAC7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30B06-BADC-4E99-8556-7DD3079852F9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065F2-8A96-99F6-A434-79D3B2E8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E4DC1-933F-AE86-2777-DFCEB1C30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1FD62-7043-461F-921C-1A0E71C67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2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1F73B9-8994-B3DB-46E5-DF99D13F8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813"/>
          <a:stretch/>
        </p:blipFill>
        <p:spPr>
          <a:xfrm>
            <a:off x="77127" y="5505855"/>
            <a:ext cx="3848637" cy="230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1D9C4A-7B76-781A-9A65-6B3985465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09" y="1058170"/>
            <a:ext cx="7971164" cy="46777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0AD495-7490-0BED-5700-DD62AC7B8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341"/>
          <a:stretch/>
        </p:blipFill>
        <p:spPr>
          <a:xfrm>
            <a:off x="77127" y="1863091"/>
            <a:ext cx="3848637" cy="28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0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Youmin Ko</dc:creator>
  <cp:lastModifiedBy>Youmin Ko</cp:lastModifiedBy>
  <cp:revision>1</cp:revision>
  <dcterms:created xsi:type="dcterms:W3CDTF">2024-08-02T08:49:29Z</dcterms:created>
  <dcterms:modified xsi:type="dcterms:W3CDTF">2024-08-02T15:35:15Z</dcterms:modified>
</cp:coreProperties>
</file>