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256" r:id="rId5"/>
    <p:sldId id="282" r:id="rId6"/>
    <p:sldId id="262" r:id="rId7"/>
    <p:sldId id="295" r:id="rId8"/>
    <p:sldId id="296" r:id="rId9"/>
    <p:sldId id="297" r:id="rId10"/>
    <p:sldId id="298" r:id="rId11"/>
    <p:sldId id="311" r:id="rId12"/>
    <p:sldId id="303" r:id="rId13"/>
    <p:sldId id="302" r:id="rId14"/>
    <p:sldId id="276" r:id="rId15"/>
    <p:sldId id="312" r:id="rId16"/>
    <p:sldId id="299" r:id="rId17"/>
    <p:sldId id="304" r:id="rId18"/>
    <p:sldId id="305" r:id="rId19"/>
    <p:sldId id="306" r:id="rId20"/>
    <p:sldId id="307" r:id="rId21"/>
    <p:sldId id="308" r:id="rId22"/>
    <p:sldId id="309"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741F2-2510-44D5-AF8B-2373A010F755}" v="33" dt="2024-09-19T10:37:18.884"/>
    <p1510:client id="{BE6FB4C6-1D1F-44D0-A320-56BCD2624943}" v="1" dt="2024-09-19T06:04:30.742"/>
    <p1510:client id="{DA72F9B2-C87B-41E6-84EF-245FC2ADC638}" v="26" dt="2024-09-19T13:14:54.34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59" d="100"/>
          <a:sy n="59" d="100"/>
        </p:scale>
        <p:origin x="964"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pc:chgData name="Anirban Banerjee (IN92657)" userId="b82f5010-943b-4dbb-9251-0075e403d9fa" providerId="ADAL" clId="{DA72F9B2-C87B-41E6-84EF-245FC2ADC638}" dt="2024-09-19T13:31:23.325" v="4236"/>
      <pc:docMkLst>
        <pc:docMk/>
      </pc:docMkLst>
      <pc:sldChg chg="modSp mod">
        <pc:chgData name="Anirban Banerjee (IN92657)" userId="b82f5010-943b-4dbb-9251-0075e403d9fa" providerId="ADAL" clId="{DA72F9B2-C87B-41E6-84EF-245FC2ADC638}" dt="2024-09-19T12:22:43.572" v="4136" actId="207"/>
        <pc:sldMkLst>
          <pc:docMk/>
          <pc:sldMk cId="1642425379" sldId="256"/>
        </pc:sldMkLst>
        <pc:spChg chg="mod">
          <ac:chgData name="Anirban Banerjee (IN92657)" userId="b82f5010-943b-4dbb-9251-0075e403d9fa" providerId="ADAL" clId="{DA72F9B2-C87B-41E6-84EF-245FC2ADC638}" dt="2024-09-19T12:22:43.572" v="4136" actId="207"/>
          <ac:spMkLst>
            <pc:docMk/>
            <pc:sldMk cId="1642425379" sldId="256"/>
            <ac:spMk id="3" creationId="{1901B20D-4C28-4DA3-ABBD-718C22A5E58B}"/>
          </ac:spMkLst>
        </pc:spChg>
        <pc:spChg chg="mod">
          <ac:chgData name="Anirban Banerjee (IN92657)" userId="b82f5010-943b-4dbb-9251-0075e403d9fa" providerId="ADAL" clId="{DA72F9B2-C87B-41E6-84EF-245FC2ADC638}" dt="2024-09-19T12:22:43.572" v="4136" actId="207"/>
          <ac:spMkLst>
            <pc:docMk/>
            <pc:sldMk cId="1642425379" sldId="256"/>
            <ac:spMk id="4" creationId="{1BB39B91-68C7-DAF7-3111-A225CAEDB672}"/>
          </ac:spMkLst>
        </pc:sp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pc:chgData name="Anirban Banerjee (IN92657)" userId="b82f5010-943b-4dbb-9251-0075e403d9fa" providerId="ADAL" clId="{DA72F9B2-C87B-41E6-84EF-245FC2ADC638}" dt="2024-09-19T12:22:53.500" v="4140" actId="207"/>
        <pc:sldMkLst>
          <pc:docMk/>
          <pc:sldMk cId="1593920805" sldId="262"/>
        </pc:sldMkLst>
        <pc:spChg chg="mod">
          <ac:chgData name="Anirban Banerjee (IN92657)" userId="b82f5010-943b-4dbb-9251-0075e403d9fa" providerId="ADAL" clId="{DA72F9B2-C87B-41E6-84EF-245FC2ADC638}" dt="2024-09-19T12:22:53.500" v="4140" actId="207"/>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2:22:51.565" v="4139" actId="20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pc:chgData name="Anirban Banerjee (IN92657)" userId="b82f5010-943b-4dbb-9251-0075e403d9fa" providerId="ADAL" clId="{DA72F9B2-C87B-41E6-84EF-245FC2ADC638}" dt="2024-09-19T12:25:21.480" v="4192" actId="207"/>
        <pc:sldMkLst>
          <pc:docMk/>
          <pc:sldMk cId="2436493926" sldId="276"/>
        </pc:sldMkLst>
        <pc:spChg chg="mod">
          <ac:chgData name="Anirban Banerjee (IN92657)" userId="b82f5010-943b-4dbb-9251-0075e403d9fa" providerId="ADAL" clId="{DA72F9B2-C87B-41E6-84EF-245FC2ADC638}" dt="2024-09-19T12:25:21.480" v="4192" actId="207"/>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addSp delSp modSp mod">
        <pc:chgData name="Anirban Banerjee (IN92657)" userId="b82f5010-943b-4dbb-9251-0075e403d9fa" providerId="ADAL" clId="{DA72F9B2-C87B-41E6-84EF-245FC2ADC638}" dt="2024-09-19T12:22:48.408" v="4138" actId="207"/>
        <pc:sldMkLst>
          <pc:docMk/>
          <pc:sldMk cId="546627634" sldId="282"/>
        </pc:sldMkLst>
        <pc:spChg chg="mod">
          <ac:chgData name="Anirban Banerjee (IN92657)" userId="b82f5010-943b-4dbb-9251-0075e403d9fa" providerId="ADAL" clId="{DA72F9B2-C87B-41E6-84EF-245FC2ADC638}" dt="2024-09-19T12:22:48.408" v="4138" actId="207"/>
          <ac:spMkLst>
            <pc:docMk/>
            <pc:sldMk cId="546627634" sldId="282"/>
            <ac:spMk id="2" creationId="{27A6F7BB-30A8-4980-AD4A-2FB0B53FA6C9}"/>
          </ac:spMkLst>
        </pc:spChg>
        <pc:spChg chg="mod">
          <ac:chgData name="Anirban Banerjee (IN92657)" userId="b82f5010-943b-4dbb-9251-0075e403d9fa" providerId="ADAL" clId="{DA72F9B2-C87B-41E6-84EF-245FC2ADC638}" dt="2024-09-19T12:22:48.408" v="4138" actId="207"/>
          <ac:spMkLst>
            <pc:docMk/>
            <pc:sldMk cId="546627634" sldId="282"/>
            <ac:spMk id="5" creationId="{46868410-BE8A-4C98-9C72-20D0A2A6A8B9}"/>
          </ac:spMkLst>
        </pc:spChg>
        <pc:spChg chg="mod">
          <ac:chgData name="Anirban Banerjee (IN92657)" userId="b82f5010-943b-4dbb-9251-0075e403d9fa" providerId="ADAL" clId="{DA72F9B2-C87B-41E6-84EF-245FC2ADC638}" dt="2024-09-19T12:22:48.408" v="4138" actId="207"/>
          <ac:spMkLst>
            <pc:docMk/>
            <pc:sldMk cId="546627634" sldId="282"/>
            <ac:spMk id="8" creationId="{19784BA0-BEAF-4242-78F2-86A693D73E3A}"/>
          </ac:spMkLst>
        </pc:spChg>
        <pc:spChg chg="add del mod">
          <ac:chgData name="Anirban Banerjee (IN92657)" userId="b82f5010-943b-4dbb-9251-0075e403d9fa" providerId="ADAL" clId="{DA72F9B2-C87B-41E6-84EF-245FC2ADC638}" dt="2024-09-19T11:59:55.915" v="2832"/>
          <ac:spMkLst>
            <pc:docMk/>
            <pc:sldMk cId="546627634" sldId="282"/>
            <ac:spMk id="9" creationId="{41778C11-ABAB-8C90-D2F8-2398AFCA0C08}"/>
          </ac:spMkLst>
        </pc:spChg>
        <pc:spChg chg="mod">
          <ac:chgData name="Anirban Banerjee (IN92657)" userId="b82f5010-943b-4dbb-9251-0075e403d9fa" providerId="ADAL" clId="{DA72F9B2-C87B-41E6-84EF-245FC2ADC638}" dt="2024-09-19T12:22:48.408" v="4138" actId="207"/>
          <ac:spMkLst>
            <pc:docMk/>
            <pc:sldMk cId="546627634" sldId="282"/>
            <ac:spMk id="24" creationId="{7BAD1FFF-8B97-4CD1-85E7-B7738EAD28CD}"/>
          </ac:spMkLst>
        </pc:spChg>
        <pc:spChg chg="mod">
          <ac:chgData name="Anirban Banerjee (IN92657)" userId="b82f5010-943b-4dbb-9251-0075e403d9fa" providerId="ADAL" clId="{DA72F9B2-C87B-41E6-84EF-245FC2ADC638}" dt="2024-09-19T12:22:48.408" v="4138" actId="207"/>
          <ac:spMkLst>
            <pc:docMk/>
            <pc:sldMk cId="546627634" sldId="282"/>
            <ac:spMk id="33" creationId="{10C8C8C1-99D8-4034-A628-DECEB703BA1D}"/>
          </ac:spMkLst>
        </pc:spChg>
        <pc:picChg chg="add del mod">
          <ac:chgData name="Anirban Banerjee (IN92657)" userId="b82f5010-943b-4dbb-9251-0075e403d9fa" providerId="ADAL" clId="{DA72F9B2-C87B-41E6-84EF-245FC2ADC638}" dt="2024-09-19T11:59:54.498" v="2831" actId="21"/>
          <ac:picMkLst>
            <pc:docMk/>
            <pc:sldMk cId="546627634" sldId="282"/>
            <ac:picMk id="4" creationId="{99B8D2AB-8583-6819-5F82-8F9D24F624E0}"/>
          </ac:picMkLst>
        </pc:picChg>
        <pc:picChg chg="mod">
          <ac:chgData name="Anirban Banerjee (IN92657)" userId="b82f5010-943b-4dbb-9251-0075e403d9fa" providerId="ADAL" clId="{DA72F9B2-C87B-41E6-84EF-245FC2ADC638}" dt="2024-09-19T12:00:26.029" v="2836" actId="14100"/>
          <ac:picMkLst>
            <pc:docMk/>
            <pc:sldMk cId="546627634" sldId="282"/>
            <ac:picMk id="7" creationId="{F96A1906-6CB6-B4F5-4135-1747192C8F94}"/>
          </ac:picMkLst>
        </pc:picChg>
        <pc:picChg chg="add mod">
          <ac:chgData name="Anirban Banerjee (IN92657)" userId="b82f5010-943b-4dbb-9251-0075e403d9fa" providerId="ADAL" clId="{DA72F9B2-C87B-41E6-84EF-245FC2ADC638}" dt="2024-09-19T12:01:01.085" v="2839" actId="1076"/>
          <ac:picMkLst>
            <pc:docMk/>
            <pc:sldMk cId="546627634" sldId="282"/>
            <ac:picMk id="10" creationId="{99B8D2AB-8583-6819-5F82-8F9D24F624E0}"/>
          </ac:picMkLst>
        </pc:picChg>
        <pc:picChg chg="del">
          <ac:chgData name="Anirban Banerjee (IN92657)" userId="b82f5010-943b-4dbb-9251-0075e403d9fa" providerId="ADAL" clId="{DA72F9B2-C87B-41E6-84EF-245FC2ADC638}" dt="2024-09-19T11:59:39.335" v="2830" actId="478"/>
          <ac:picMkLst>
            <pc:docMk/>
            <pc:sldMk cId="546627634" sldId="282"/>
            <ac:picMk id="12" creationId="{F4810850-C404-5159-6A55-240903F701D7}"/>
          </ac:picMkLst>
        </pc:picChg>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delSp modSp add mod">
        <pc:chgData name="Anirban Banerjee (IN92657)" userId="b82f5010-943b-4dbb-9251-0075e403d9fa" providerId="ADAL" clId="{DA72F9B2-C87B-41E6-84EF-245FC2ADC638}" dt="2024-09-19T13:24:50.899" v="4214" actId="20577"/>
        <pc:sldMkLst>
          <pc:docMk/>
          <pc:sldMk cId="2537869113" sldId="295"/>
        </pc:sldMkLst>
        <pc:spChg chg="mod">
          <ac:chgData name="Anirban Banerjee (IN92657)" userId="b82f5010-943b-4dbb-9251-0075e403d9fa" providerId="ADAL" clId="{DA72F9B2-C87B-41E6-84EF-245FC2ADC638}" dt="2024-09-19T12:22:56.961" v="4141" actId="207"/>
          <ac:spMkLst>
            <pc:docMk/>
            <pc:sldMk cId="2537869113" sldId="295"/>
            <ac:spMk id="2" creationId="{75031FE9-9059-4FE8-B4AC-9771F23A1B89}"/>
          </ac:spMkLst>
        </pc:spChg>
        <pc:spChg chg="mod">
          <ac:chgData name="Anirban Banerjee (IN92657)" userId="b82f5010-943b-4dbb-9251-0075e403d9fa" providerId="ADAL" clId="{DA72F9B2-C87B-41E6-84EF-245FC2ADC638}" dt="2024-09-19T13:24:50.899" v="4214"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sldChg>
      <pc:sldChg chg="delSp modSp add mod">
        <pc:chgData name="Anirban Banerjee (IN92657)" userId="b82f5010-943b-4dbb-9251-0075e403d9fa" providerId="ADAL" clId="{DA72F9B2-C87B-41E6-84EF-245FC2ADC638}" dt="2024-09-19T12:30:23.464" v="4202" actId="20577"/>
        <pc:sldMkLst>
          <pc:docMk/>
          <pc:sldMk cId="1368850691" sldId="296"/>
        </pc:sldMkLst>
        <pc:spChg chg="mod">
          <ac:chgData name="Anirban Banerjee (IN92657)" userId="b82f5010-943b-4dbb-9251-0075e403d9fa" providerId="ADAL" clId="{DA72F9B2-C87B-41E6-84EF-245FC2ADC638}" dt="2024-09-19T12:23:04.743" v="4144" actId="207"/>
          <ac:spMkLst>
            <pc:docMk/>
            <pc:sldMk cId="1368850691" sldId="296"/>
            <ac:spMk id="2" creationId="{75031FE9-9059-4FE8-B4AC-9771F23A1B89}"/>
          </ac:spMkLst>
        </pc:spChg>
        <pc:spChg chg="mod">
          <ac:chgData name="Anirban Banerjee (IN92657)" userId="b82f5010-943b-4dbb-9251-0075e403d9fa" providerId="ADAL" clId="{DA72F9B2-C87B-41E6-84EF-245FC2ADC638}" dt="2024-09-19T12:30:23.464" v="4202" actId="20577"/>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pc:chgData name="Anirban Banerjee (IN92657)" userId="b82f5010-943b-4dbb-9251-0075e403d9fa" providerId="ADAL" clId="{DA72F9B2-C87B-41E6-84EF-245FC2ADC638}" dt="2024-09-19T13:31:23.325" v="4236"/>
        <pc:sldMkLst>
          <pc:docMk/>
          <pc:sldMk cId="3794388865" sldId="297"/>
        </pc:sldMkLst>
        <pc:spChg chg="mod">
          <ac:chgData name="Anirban Banerjee (IN92657)" userId="b82f5010-943b-4dbb-9251-0075e403d9fa" providerId="ADAL" clId="{DA72F9B2-C87B-41E6-84EF-245FC2ADC638}" dt="2024-09-19T12:23:10.579" v="4145" actId="207"/>
          <ac:spMkLst>
            <pc:docMk/>
            <pc:sldMk cId="3794388865" sldId="297"/>
            <ac:spMk id="2" creationId="{75031FE9-9059-4FE8-B4AC-9771F23A1B89}"/>
          </ac:spMkLst>
        </pc:spChg>
        <pc:spChg chg="mod">
          <ac:chgData name="Anirban Banerjee (IN92657)" userId="b82f5010-943b-4dbb-9251-0075e403d9fa" providerId="ADAL" clId="{DA72F9B2-C87B-41E6-84EF-245FC2ADC638}" dt="2024-09-19T13:31:23.325" v="4236"/>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pc:chgData name="Anirban Banerjee (IN92657)" userId="b82f5010-943b-4dbb-9251-0075e403d9fa" providerId="ADAL" clId="{DA72F9B2-C87B-41E6-84EF-245FC2ADC638}" dt="2024-09-19T12:23:20.201" v="4153" actId="207"/>
        <pc:sldMkLst>
          <pc:docMk/>
          <pc:sldMk cId="1400859836" sldId="298"/>
        </pc:sldMkLst>
        <pc:spChg chg="mod">
          <ac:chgData name="Anirban Banerjee (IN92657)" userId="b82f5010-943b-4dbb-9251-0075e403d9fa" providerId="ADAL" clId="{DA72F9B2-C87B-41E6-84EF-245FC2ADC638}" dt="2024-09-19T12:23:20.201" v="4153" actId="20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del mod">
        <pc:chgData name="Anirban Banerjee (IN92657)" userId="b82f5010-943b-4dbb-9251-0075e403d9fa" providerId="ADAL" clId="{DA72F9B2-C87B-41E6-84EF-245FC2ADC638}" dt="2024-09-19T13:14:48.170" v="4203" actId="2696"/>
        <pc:sldMkLst>
          <pc:docMk/>
          <pc:sldMk cId="2712101251" sldId="299"/>
        </pc:sldMkLst>
        <pc:spChg chg="mod">
          <ac:chgData name="Anirban Banerjee (IN92657)" userId="b82f5010-943b-4dbb-9251-0075e403d9fa" providerId="ADAL" clId="{DA72F9B2-C87B-41E6-84EF-245FC2ADC638}" dt="2024-09-19T12:23:31.142" v="4157" actId="207"/>
          <ac:spMkLst>
            <pc:docMk/>
            <pc:sldMk cId="2712101251" sldId="299"/>
            <ac:spMk id="2" creationId="{75031FE9-9059-4FE8-B4AC-9771F23A1B89}"/>
          </ac:spMkLst>
        </pc:spChg>
        <pc:spChg chg="mod">
          <ac:chgData name="Anirban Banerjee (IN92657)" userId="b82f5010-943b-4dbb-9251-0075e403d9fa" providerId="ADAL" clId="{DA72F9B2-C87B-41E6-84EF-245FC2ADC638}" dt="2024-09-19T12:23:29.078" v="4156" actId="207"/>
          <ac:spMkLst>
            <pc:docMk/>
            <pc:sldMk cId="2712101251" sldId="299"/>
            <ac:spMk id="4" creationId="{D0157036-1F41-7B05-C6B8-E7F5D95E6721}"/>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add">
        <pc:chgData name="Anirban Banerjee (IN92657)" userId="b82f5010-943b-4dbb-9251-0075e403d9fa" providerId="ADAL" clId="{DA72F9B2-C87B-41E6-84EF-245FC2ADC638}" dt="2024-09-19T13:14:51.063" v="4204"/>
        <pc:sldMkLst>
          <pc:docMk/>
          <pc:sldMk cId="4007388623" sldId="299"/>
        </pc:sldMkLst>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Sp delSp modSp add mod">
        <pc:chgData name="Anirban Banerjee (IN92657)" userId="b82f5010-943b-4dbb-9251-0075e403d9fa" providerId="ADAL" clId="{DA72F9B2-C87B-41E6-84EF-245FC2ADC638}" dt="2024-09-19T12:25:18.313" v="4191" actId="207"/>
        <pc:sldMkLst>
          <pc:docMk/>
          <pc:sldMk cId="3637083660" sldId="302"/>
        </pc:sldMkLst>
        <pc:spChg chg="mod">
          <ac:chgData name="Anirban Banerjee (IN92657)" userId="b82f5010-943b-4dbb-9251-0075e403d9fa" providerId="ADAL" clId="{DA72F9B2-C87B-41E6-84EF-245FC2ADC638}" dt="2024-09-19T12:25:18.313" v="4191" actId="20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9T12:25:16.172" v="4190" actId="207"/>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mod">
        <pc:chgData name="Anirban Banerjee (IN92657)" userId="b82f5010-943b-4dbb-9251-0075e403d9fa" providerId="ADAL" clId="{DA72F9B2-C87B-41E6-84EF-245FC2ADC638}" dt="2024-09-19T12:25:11.652" v="4189" actId="207"/>
        <pc:sldMkLst>
          <pc:docMk/>
          <pc:sldMk cId="2516776324" sldId="303"/>
        </pc:sldMkLst>
        <pc:spChg chg="mod">
          <ac:chgData name="Anirban Banerjee (IN92657)" userId="b82f5010-943b-4dbb-9251-0075e403d9fa" providerId="ADAL" clId="{DA72F9B2-C87B-41E6-84EF-245FC2ADC638}" dt="2024-09-19T12:25:09.903" v="4188" actId="207"/>
          <ac:spMkLst>
            <pc:docMk/>
            <pc:sldMk cId="2516776324" sldId="303"/>
            <ac:spMk id="2" creationId="{75031FE9-9059-4FE8-B4AC-9771F23A1B89}"/>
          </ac:spMkLst>
        </pc:spChg>
        <pc:spChg chg="mod">
          <ac:chgData name="Anirban Banerjee (IN92657)" userId="b82f5010-943b-4dbb-9251-0075e403d9fa" providerId="ADAL" clId="{DA72F9B2-C87B-41E6-84EF-245FC2ADC638}" dt="2024-09-19T12:25:11.652" v="4189" actId="207"/>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Chg chg="add">
        <pc:chgData name="Anirban Banerjee (IN92657)" userId="b82f5010-943b-4dbb-9251-0075e403d9fa" providerId="ADAL" clId="{DA72F9B2-C87B-41E6-84EF-245FC2ADC638}" dt="2024-09-19T13:14:51.063" v="4204"/>
        <pc:sldMkLst>
          <pc:docMk/>
          <pc:sldMk cId="1423079520" sldId="304"/>
        </pc:sldMkLst>
      </pc:sldChg>
      <pc:sldChg chg="modSp del mod">
        <pc:chgData name="Anirban Banerjee (IN92657)" userId="b82f5010-943b-4dbb-9251-0075e403d9fa" providerId="ADAL" clId="{DA72F9B2-C87B-41E6-84EF-245FC2ADC638}" dt="2024-09-19T13:14:48.170" v="4203" actId="2696"/>
        <pc:sldMkLst>
          <pc:docMk/>
          <pc:sldMk cId="3523733207" sldId="304"/>
        </pc:sldMkLst>
        <pc:spChg chg="mod">
          <ac:chgData name="Anirban Banerjee (IN92657)" userId="b82f5010-943b-4dbb-9251-0075e403d9fa" providerId="ADAL" clId="{DA72F9B2-C87B-41E6-84EF-245FC2ADC638}" dt="2024-09-19T12:23:36.556" v="4159" actId="207"/>
          <ac:spMkLst>
            <pc:docMk/>
            <pc:sldMk cId="3523733207" sldId="304"/>
            <ac:spMk id="2" creationId="{75031FE9-9059-4FE8-B4AC-9771F23A1B89}"/>
          </ac:spMkLst>
        </pc:spChg>
        <pc:spChg chg="mod">
          <ac:chgData name="Anirban Banerjee (IN92657)" userId="b82f5010-943b-4dbb-9251-0075e403d9fa" providerId="ADAL" clId="{DA72F9B2-C87B-41E6-84EF-245FC2ADC638}" dt="2024-09-19T12:23:51.953" v="4164" actId="14100"/>
          <ac:spMkLst>
            <pc:docMk/>
            <pc:sldMk cId="3523733207" sldId="304"/>
            <ac:spMk id="4" creationId="{D0157036-1F41-7B05-C6B8-E7F5D95E6721}"/>
          </ac:spMkLst>
        </pc:spChg>
      </pc:sldChg>
      <pc:sldChg chg="add">
        <pc:chgData name="Anirban Banerjee (IN92657)" userId="b82f5010-943b-4dbb-9251-0075e403d9fa" providerId="ADAL" clId="{DA72F9B2-C87B-41E6-84EF-245FC2ADC638}" dt="2024-09-19T13:14:51.063" v="4204"/>
        <pc:sldMkLst>
          <pc:docMk/>
          <pc:sldMk cId="36865684" sldId="305"/>
        </pc:sldMkLst>
      </pc:sldChg>
      <pc:sldChg chg="modSp del mod">
        <pc:chgData name="Anirban Banerjee (IN92657)" userId="b82f5010-943b-4dbb-9251-0075e403d9fa" providerId="ADAL" clId="{DA72F9B2-C87B-41E6-84EF-245FC2ADC638}" dt="2024-09-19T13:14:48.170" v="4203" actId="2696"/>
        <pc:sldMkLst>
          <pc:docMk/>
          <pc:sldMk cId="2045483743" sldId="305"/>
        </pc:sldMkLst>
        <pc:spChg chg="mod">
          <ac:chgData name="Anirban Banerjee (IN92657)" userId="b82f5010-943b-4dbb-9251-0075e403d9fa" providerId="ADAL" clId="{DA72F9B2-C87B-41E6-84EF-245FC2ADC638}" dt="2024-09-19T12:24:04.606" v="4167" actId="207"/>
          <ac:spMkLst>
            <pc:docMk/>
            <pc:sldMk cId="2045483743" sldId="305"/>
            <ac:spMk id="2" creationId="{75031FE9-9059-4FE8-B4AC-9771F23A1B89}"/>
          </ac:spMkLst>
        </pc:spChg>
        <pc:spChg chg="mod">
          <ac:chgData name="Anirban Banerjee (IN92657)" userId="b82f5010-943b-4dbb-9251-0075e403d9fa" providerId="ADAL" clId="{DA72F9B2-C87B-41E6-84EF-245FC2ADC638}" dt="2024-09-19T12:24:02.319" v="4166" actId="207"/>
          <ac:spMkLst>
            <pc:docMk/>
            <pc:sldMk cId="2045483743" sldId="305"/>
            <ac:spMk id="4" creationId="{D0157036-1F41-7B05-C6B8-E7F5D95E6721}"/>
          </ac:spMkLst>
        </pc:spChg>
      </pc:sldChg>
      <pc:sldChg chg="modSp del mod">
        <pc:chgData name="Anirban Banerjee (IN92657)" userId="b82f5010-943b-4dbb-9251-0075e403d9fa" providerId="ADAL" clId="{DA72F9B2-C87B-41E6-84EF-245FC2ADC638}" dt="2024-09-19T13:14:48.170" v="4203" actId="2696"/>
        <pc:sldMkLst>
          <pc:docMk/>
          <pc:sldMk cId="375745645" sldId="306"/>
        </pc:sldMkLst>
        <pc:spChg chg="mod">
          <ac:chgData name="Anirban Banerjee (IN92657)" userId="b82f5010-943b-4dbb-9251-0075e403d9fa" providerId="ADAL" clId="{DA72F9B2-C87B-41E6-84EF-245FC2ADC638}" dt="2024-09-19T12:24:08.803" v="4168" actId="207"/>
          <ac:spMkLst>
            <pc:docMk/>
            <pc:sldMk cId="375745645" sldId="306"/>
            <ac:spMk id="2" creationId="{75031FE9-9059-4FE8-B4AC-9771F23A1B89}"/>
          </ac:spMkLst>
        </pc:spChg>
        <pc:spChg chg="mod">
          <ac:chgData name="Anirban Banerjee (IN92657)" userId="b82f5010-943b-4dbb-9251-0075e403d9fa" providerId="ADAL" clId="{DA72F9B2-C87B-41E6-84EF-245FC2ADC638}" dt="2024-09-19T12:24:35.140" v="4176" actId="207"/>
          <ac:spMkLst>
            <pc:docMk/>
            <pc:sldMk cId="375745645" sldId="306"/>
            <ac:spMk id="4" creationId="{D0157036-1F41-7B05-C6B8-E7F5D95E6721}"/>
          </ac:spMkLst>
        </pc:spChg>
      </pc:sldChg>
      <pc:sldChg chg="add">
        <pc:chgData name="Anirban Banerjee (IN92657)" userId="b82f5010-943b-4dbb-9251-0075e403d9fa" providerId="ADAL" clId="{DA72F9B2-C87B-41E6-84EF-245FC2ADC638}" dt="2024-09-19T13:14:51.063" v="4204"/>
        <pc:sldMkLst>
          <pc:docMk/>
          <pc:sldMk cId="1779691643" sldId="306"/>
        </pc:sldMkLst>
      </pc:sldChg>
      <pc:sldChg chg="add">
        <pc:chgData name="Anirban Banerjee (IN92657)" userId="b82f5010-943b-4dbb-9251-0075e403d9fa" providerId="ADAL" clId="{DA72F9B2-C87B-41E6-84EF-245FC2ADC638}" dt="2024-09-19T13:14:51.063" v="4204"/>
        <pc:sldMkLst>
          <pc:docMk/>
          <pc:sldMk cId="1974358713" sldId="307"/>
        </pc:sldMkLst>
      </pc:sldChg>
      <pc:sldChg chg="modSp del mod">
        <pc:chgData name="Anirban Banerjee (IN92657)" userId="b82f5010-943b-4dbb-9251-0075e403d9fa" providerId="ADAL" clId="{DA72F9B2-C87B-41E6-84EF-245FC2ADC638}" dt="2024-09-19T13:14:48.170" v="4203" actId="2696"/>
        <pc:sldMkLst>
          <pc:docMk/>
          <pc:sldMk cId="2607282640" sldId="307"/>
        </pc:sldMkLst>
        <pc:spChg chg="mod">
          <ac:chgData name="Anirban Banerjee (IN92657)" userId="b82f5010-943b-4dbb-9251-0075e403d9fa" providerId="ADAL" clId="{DA72F9B2-C87B-41E6-84EF-245FC2ADC638}" dt="2024-09-19T12:24:14.911" v="4170" actId="207"/>
          <ac:spMkLst>
            <pc:docMk/>
            <pc:sldMk cId="2607282640" sldId="307"/>
            <ac:spMk id="2" creationId="{75031FE9-9059-4FE8-B4AC-9771F23A1B89}"/>
          </ac:spMkLst>
        </pc:spChg>
        <pc:spChg chg="mod">
          <ac:chgData name="Anirban Banerjee (IN92657)" userId="b82f5010-943b-4dbb-9251-0075e403d9fa" providerId="ADAL" clId="{DA72F9B2-C87B-41E6-84EF-245FC2ADC638}" dt="2024-09-19T12:26:01.042" v="4193" actId="20577"/>
          <ac:spMkLst>
            <pc:docMk/>
            <pc:sldMk cId="2607282640" sldId="307"/>
            <ac:spMk id="4" creationId="{D0157036-1F41-7B05-C6B8-E7F5D95E6721}"/>
          </ac:spMkLst>
        </pc:spChg>
      </pc:sldChg>
      <pc:sldChg chg="add">
        <pc:chgData name="Anirban Banerjee (IN92657)" userId="b82f5010-943b-4dbb-9251-0075e403d9fa" providerId="ADAL" clId="{DA72F9B2-C87B-41E6-84EF-245FC2ADC638}" dt="2024-09-19T13:14:51.063" v="4204"/>
        <pc:sldMkLst>
          <pc:docMk/>
          <pc:sldMk cId="2507887513" sldId="308"/>
        </pc:sldMkLst>
      </pc:sldChg>
      <pc:sldChg chg="modSp del mod">
        <pc:chgData name="Anirban Banerjee (IN92657)" userId="b82f5010-943b-4dbb-9251-0075e403d9fa" providerId="ADAL" clId="{DA72F9B2-C87B-41E6-84EF-245FC2ADC638}" dt="2024-09-19T13:14:48.170" v="4203" actId="2696"/>
        <pc:sldMkLst>
          <pc:docMk/>
          <pc:sldMk cId="3158649411" sldId="308"/>
        </pc:sldMkLst>
        <pc:spChg chg="mod">
          <ac:chgData name="Anirban Banerjee (IN92657)" userId="b82f5010-943b-4dbb-9251-0075e403d9fa" providerId="ADAL" clId="{DA72F9B2-C87B-41E6-84EF-245FC2ADC638}" dt="2024-09-19T12:24:47.109" v="4180" actId="207"/>
          <ac:spMkLst>
            <pc:docMk/>
            <pc:sldMk cId="3158649411" sldId="308"/>
            <ac:spMk id="2" creationId="{75031FE9-9059-4FE8-B4AC-9771F23A1B89}"/>
          </ac:spMkLst>
        </pc:spChg>
        <pc:spChg chg="mod">
          <ac:chgData name="Anirban Banerjee (IN92657)" userId="b82f5010-943b-4dbb-9251-0075e403d9fa" providerId="ADAL" clId="{DA72F9B2-C87B-41E6-84EF-245FC2ADC638}" dt="2024-09-19T12:26:15.173" v="4194" actId="20577"/>
          <ac:spMkLst>
            <pc:docMk/>
            <pc:sldMk cId="3158649411" sldId="308"/>
            <ac:spMk id="4" creationId="{D0157036-1F41-7B05-C6B8-E7F5D95E6721}"/>
          </ac:spMkLst>
        </pc:spChg>
      </pc:sldChg>
      <pc:sldChg chg="modSp del mod">
        <pc:chgData name="Anirban Banerjee (IN92657)" userId="b82f5010-943b-4dbb-9251-0075e403d9fa" providerId="ADAL" clId="{DA72F9B2-C87B-41E6-84EF-245FC2ADC638}" dt="2024-09-19T13:14:48.170" v="4203" actId="2696"/>
        <pc:sldMkLst>
          <pc:docMk/>
          <pc:sldMk cId="2222590134" sldId="309"/>
        </pc:sldMkLst>
        <pc:spChg chg="mod">
          <ac:chgData name="Anirban Banerjee (IN92657)" userId="b82f5010-943b-4dbb-9251-0075e403d9fa" providerId="ADAL" clId="{DA72F9B2-C87B-41E6-84EF-245FC2ADC638}" dt="2024-09-19T12:24:50.905" v="4181" actId="207"/>
          <ac:spMkLst>
            <pc:docMk/>
            <pc:sldMk cId="2222590134" sldId="309"/>
            <ac:spMk id="2" creationId="{75031FE9-9059-4FE8-B4AC-9771F23A1B89}"/>
          </ac:spMkLst>
        </pc:spChg>
        <pc:spChg chg="mod">
          <ac:chgData name="Anirban Banerjee (IN92657)" userId="b82f5010-943b-4dbb-9251-0075e403d9fa" providerId="ADAL" clId="{DA72F9B2-C87B-41E6-84EF-245FC2ADC638}" dt="2024-09-19T12:24:53.269" v="4182" actId="207"/>
          <ac:spMkLst>
            <pc:docMk/>
            <pc:sldMk cId="2222590134" sldId="309"/>
            <ac:spMk id="4" creationId="{D0157036-1F41-7B05-C6B8-E7F5D95E6721}"/>
          </ac:spMkLst>
        </pc:spChg>
      </pc:sldChg>
      <pc:sldChg chg="add">
        <pc:chgData name="Anirban Banerjee (IN92657)" userId="b82f5010-943b-4dbb-9251-0075e403d9fa" providerId="ADAL" clId="{DA72F9B2-C87B-41E6-84EF-245FC2ADC638}" dt="2024-09-19T13:14:51.063" v="4204"/>
        <pc:sldMkLst>
          <pc:docMk/>
          <pc:sldMk cId="3327445661" sldId="309"/>
        </pc:sldMkLst>
      </pc:sldChg>
      <pc:sldChg chg="modSp del mod">
        <pc:chgData name="Anirban Banerjee (IN92657)" userId="b82f5010-943b-4dbb-9251-0075e403d9fa" providerId="ADAL" clId="{DA72F9B2-C87B-41E6-84EF-245FC2ADC638}" dt="2024-09-19T13:14:48.170" v="4203" actId="2696"/>
        <pc:sldMkLst>
          <pc:docMk/>
          <pc:sldMk cId="3041834179" sldId="310"/>
        </pc:sldMkLst>
        <pc:spChg chg="mod">
          <ac:chgData name="Anirban Banerjee (IN92657)" userId="b82f5010-943b-4dbb-9251-0075e403d9fa" providerId="ADAL" clId="{DA72F9B2-C87B-41E6-84EF-245FC2ADC638}" dt="2024-09-19T12:25:01.017" v="4185" actId="207"/>
          <ac:spMkLst>
            <pc:docMk/>
            <pc:sldMk cId="3041834179" sldId="310"/>
            <ac:spMk id="2" creationId="{75031FE9-9059-4FE8-B4AC-9771F23A1B89}"/>
          </ac:spMkLst>
        </pc:spChg>
        <pc:spChg chg="mod">
          <ac:chgData name="Anirban Banerjee (IN92657)" userId="b82f5010-943b-4dbb-9251-0075e403d9fa" providerId="ADAL" clId="{DA72F9B2-C87B-41E6-84EF-245FC2ADC638}" dt="2024-09-19T12:26:34.485" v="4201" actId="20577"/>
          <ac:spMkLst>
            <pc:docMk/>
            <pc:sldMk cId="3041834179" sldId="310"/>
            <ac:spMk id="4" creationId="{D0157036-1F41-7B05-C6B8-E7F5D95E6721}"/>
          </ac:spMkLst>
        </pc:spChg>
      </pc:sldChg>
      <pc:sldChg chg="add">
        <pc:chgData name="Anirban Banerjee (IN92657)" userId="b82f5010-943b-4dbb-9251-0075e403d9fa" providerId="ADAL" clId="{DA72F9B2-C87B-41E6-84EF-245FC2ADC638}" dt="2024-09-19T13:14:51.063" v="4204"/>
        <pc:sldMkLst>
          <pc:docMk/>
          <pc:sldMk cId="4031768803" sldId="310"/>
        </pc:sldMkLst>
      </pc:sldChg>
      <pc:sldChg chg="addSp delSp modSp add del mod">
        <pc:chgData name="Anirban Banerjee (IN92657)" userId="b82f5010-943b-4dbb-9251-0075e403d9fa" providerId="ADAL" clId="{DA72F9B2-C87B-41E6-84EF-245FC2ADC638}" dt="2024-09-19T12:17:24.051" v="4016" actId="2696"/>
        <pc:sldMkLst>
          <pc:docMk/>
          <pc:sldMk cId="1693825171" sldId="311"/>
        </pc:sldMkLst>
        <pc:spChg chg="mod">
          <ac:chgData name="Anirban Banerjee (IN92657)" userId="b82f5010-943b-4dbb-9251-0075e403d9fa" providerId="ADAL" clId="{DA72F9B2-C87B-41E6-84EF-245FC2ADC638}" dt="2024-09-19T12:17:21.708" v="4015" actId="20577"/>
          <ac:spMkLst>
            <pc:docMk/>
            <pc:sldMk cId="1693825171" sldId="311"/>
            <ac:spMk id="2" creationId="{75031FE9-9059-4FE8-B4AC-9771F23A1B89}"/>
          </ac:spMkLst>
        </pc:spChg>
        <pc:spChg chg="del">
          <ac:chgData name="Anirban Banerjee (IN92657)" userId="b82f5010-943b-4dbb-9251-0075e403d9fa" providerId="ADAL" clId="{DA72F9B2-C87B-41E6-84EF-245FC2ADC638}" dt="2024-09-19T12:16:53.674" v="3982" actId="478"/>
          <ac:spMkLst>
            <pc:docMk/>
            <pc:sldMk cId="1693825171" sldId="311"/>
            <ac:spMk id="3" creationId="{D660D30A-927C-EE50-D4BC-38CA8F8F5416}"/>
          </ac:spMkLst>
        </pc:spChg>
        <pc:spChg chg="add">
          <ac:chgData name="Anirban Banerjee (IN92657)" userId="b82f5010-943b-4dbb-9251-0075e403d9fa" providerId="ADAL" clId="{DA72F9B2-C87B-41E6-84EF-245FC2ADC638}" dt="2024-09-19T12:15:34.250" v="3968"/>
          <ac:spMkLst>
            <pc:docMk/>
            <pc:sldMk cId="1693825171" sldId="311"/>
            <ac:spMk id="4" creationId="{6847F6A8-C653-B70E-9F5E-B14FEAB72C9F}"/>
          </ac:spMkLst>
        </pc:spChg>
        <pc:spChg chg="add mod">
          <ac:chgData name="Anirban Banerjee (IN92657)" userId="b82f5010-943b-4dbb-9251-0075e403d9fa" providerId="ADAL" clId="{DA72F9B2-C87B-41E6-84EF-245FC2ADC638}" dt="2024-09-19T12:15:59.754" v="3981" actId="20577"/>
          <ac:spMkLst>
            <pc:docMk/>
            <pc:sldMk cId="1693825171" sldId="311"/>
            <ac:spMk id="5" creationId="{B04DECB0-67A0-F316-5322-454869778355}"/>
          </ac:spMkLst>
        </pc:spChg>
        <pc:spChg chg="del mod">
          <ac:chgData name="Anirban Banerjee (IN92657)" userId="b82f5010-943b-4dbb-9251-0075e403d9fa" providerId="ADAL" clId="{DA72F9B2-C87B-41E6-84EF-245FC2ADC638}" dt="2024-09-19T12:15:37.817" v="3971"/>
          <ac:spMkLst>
            <pc:docMk/>
            <pc:sldMk cId="1693825171" sldId="311"/>
            <ac:spMk id="8" creationId="{51C26CE0-2506-4B44-A26F-C12BFA5B18B5}"/>
          </ac:spMkLst>
        </pc:spChg>
      </pc:sldChg>
      <pc:sldChg chg="modSp add mod">
        <pc:chgData name="Anirban Banerjee (IN92657)" userId="b82f5010-943b-4dbb-9251-0075e403d9fa" providerId="ADAL" clId="{DA72F9B2-C87B-41E6-84EF-245FC2ADC638}" dt="2024-09-19T12:23:25.532" v="4155" actId="207"/>
        <pc:sldMkLst>
          <pc:docMk/>
          <pc:sldMk cId="2100495986" sldId="311"/>
        </pc:sldMkLst>
        <pc:spChg chg="mod">
          <ac:chgData name="Anirban Banerjee (IN92657)" userId="b82f5010-943b-4dbb-9251-0075e403d9fa" providerId="ADAL" clId="{DA72F9B2-C87B-41E6-84EF-245FC2ADC638}" dt="2024-09-19T12:23:23.892" v="4154" actId="207"/>
          <ac:spMkLst>
            <pc:docMk/>
            <pc:sldMk cId="2100495986" sldId="311"/>
            <ac:spMk id="2" creationId="{75031FE9-9059-4FE8-B4AC-9771F23A1B89}"/>
          </ac:spMkLst>
        </pc:spChg>
        <pc:spChg chg="mod">
          <ac:chgData name="Anirban Banerjee (IN92657)" userId="b82f5010-943b-4dbb-9251-0075e403d9fa" providerId="ADAL" clId="{DA72F9B2-C87B-41E6-84EF-245FC2ADC638}" dt="2024-09-19T12:23:25.532" v="4155" actId="207"/>
          <ac:spMkLst>
            <pc:docMk/>
            <pc:sldMk cId="2100495986" sldId="311"/>
            <ac:spMk id="5" creationId="{B04DECB0-67A0-F316-5322-454869778355}"/>
          </ac:spMkLst>
        </pc:spChg>
      </pc:sldChg>
      <pc:sldChg chg="add del">
        <pc:chgData name="Anirban Banerjee (IN92657)" userId="b82f5010-943b-4dbb-9251-0075e403d9fa" providerId="ADAL" clId="{DA72F9B2-C87B-41E6-84EF-245FC2ADC638}" dt="2024-09-19T12:17:40.350" v="4018" actId="2696"/>
        <pc:sldMkLst>
          <pc:docMk/>
          <pc:sldMk cId="2548255811" sldId="311"/>
        </pc:sldMkLst>
      </pc:sldChg>
      <pc:sldChg chg="add">
        <pc:chgData name="Anirban Banerjee (IN92657)" userId="b82f5010-943b-4dbb-9251-0075e403d9fa" providerId="ADAL" clId="{DA72F9B2-C87B-41E6-84EF-245FC2ADC638}" dt="2024-09-19T13:14:54.349" v="4205"/>
        <pc:sldMkLst>
          <pc:docMk/>
          <pc:sldMk cId="1249943310" sldId="312"/>
        </pc:sldMkLst>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dirty="0">
                <a:solidFill>
                  <a:schemeClr val="tx1"/>
                </a:solidFill>
              </a:rPr>
              <a:t>Team – </a:t>
            </a:r>
            <a:r>
              <a:rPr lang="en-US" b="1" i="0" dirty="0">
                <a:solidFill>
                  <a:schemeClr val="tx1"/>
                </a:solidFill>
                <a:effectLst/>
                <a:latin typeface="IBM Plex Sans" panose="020B0503050203000203" pitchFamily="34" charset="0"/>
              </a:rPr>
              <a:t>Tech Maverick</a:t>
            </a:r>
            <a:br>
              <a:rPr lang="en-US" i="0" dirty="0">
                <a:solidFill>
                  <a:schemeClr val="tx1"/>
                </a:solidFill>
                <a:effectLst/>
                <a:latin typeface="IBM Plex Sans" panose="020B0503050203000203" pitchFamily="34" charset="0"/>
              </a:rPr>
            </a:br>
            <a:r>
              <a:rPr lang="en-US" dirty="0">
                <a:solidFill>
                  <a:schemeClr val="tx1"/>
                </a:solidFill>
              </a:rPr>
              <a:t>Anirban Banerjee</a:t>
            </a:r>
            <a:br>
              <a:rPr lang="en-US" dirty="0">
                <a:solidFill>
                  <a:schemeClr val="tx1"/>
                </a:solidFill>
              </a:rPr>
            </a:br>
            <a:r>
              <a:rPr lang="en-US">
                <a:solidFill>
                  <a:schemeClr val="tx1"/>
                </a:solidFill>
              </a:rPr>
              <a:t>Ajoy Kumar </a:t>
            </a:r>
            <a:r>
              <a:rPr lang="en-US" dirty="0">
                <a:solidFill>
                  <a:schemeClr val="tx1"/>
                </a:solidFill>
              </a:rPr>
              <a:t>Daga</a:t>
            </a: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solidFill>
                  <a:schemeClr val="tx1"/>
                </a:solidFill>
                <a:effectLst/>
                <a:latin typeface="IBM Plex Sans" panose="020B0503050203000203" pitchFamily="34" charset="0"/>
              </a:rPr>
              <a:t>IBM </a:t>
            </a:r>
            <a:r>
              <a:rPr lang="en-US" sz="2400" b="1" i="0" dirty="0" err="1">
                <a:solidFill>
                  <a:schemeClr val="tx1"/>
                </a:solidFill>
                <a:effectLst/>
                <a:latin typeface="IBM Plex Sans" panose="020B0503050203000203" pitchFamily="34" charset="0"/>
              </a:rPr>
              <a:t>TechXchange</a:t>
            </a:r>
            <a:r>
              <a:rPr lang="en-US" sz="2400" b="1" i="0" dirty="0">
                <a:solidFill>
                  <a:schemeClr val="tx1"/>
                </a:solidFill>
                <a:effectLst/>
                <a:latin typeface="IBM Plex Sans" panose="020B0503050203000203" pitchFamily="34" charset="0"/>
              </a:rPr>
              <a:t> Pre-Conference </a:t>
            </a:r>
            <a:r>
              <a:rPr lang="en-US" sz="2400" b="1" dirty="0" err="1">
                <a:solidFill>
                  <a:schemeClr val="tx1"/>
                </a:solidFill>
                <a:latin typeface="IBM Plex Sans" panose="020B0503050203000203" pitchFamily="34" charset="0"/>
              </a:rPr>
              <a:t>W</a:t>
            </a:r>
            <a:r>
              <a:rPr lang="en-US" sz="2400" b="1" i="0" dirty="0" err="1">
                <a:solidFill>
                  <a:schemeClr val="tx1"/>
                </a:solidFill>
                <a:effectLst/>
                <a:latin typeface="IBM Plex Sans" panose="020B0503050203000203" pitchFamily="34" charset="0"/>
              </a:rPr>
              <a:t>atsonx</a:t>
            </a:r>
            <a:r>
              <a:rPr lang="en-US" sz="2400" b="1" i="0" dirty="0">
                <a:solidFill>
                  <a:schemeClr val="tx1"/>
                </a:solidFill>
                <a:effectLst/>
                <a:latin typeface="IBM Plex Sans" panose="020B0503050203000203" pitchFamily="34" charset="0"/>
              </a:rPr>
              <a:t> Hackathon - Submission</a:t>
            </a:r>
            <a:r>
              <a:rPr lang="en-US" sz="2400" dirty="0">
                <a:solidFill>
                  <a:schemeClr val="tx1"/>
                </a:solidFill>
              </a:rPr>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1"/>
                </a:solidFill>
                <a:latin typeface="+mj-lt"/>
              </a:rPr>
              <a:t>Improved Productivity &amp; Efficiency:</a:t>
            </a:r>
          </a:p>
          <a:p>
            <a:pPr lvl="1"/>
            <a:r>
              <a:rPr lang="en-US" sz="4500" dirty="0">
                <a:solidFill>
                  <a:schemeClr val="tx1"/>
                </a:solidFill>
                <a:latin typeface="+mj-lt"/>
              </a:rPr>
              <a:t>Call summary analysis can enhance both call center productivity and overall efficiency.</a:t>
            </a:r>
          </a:p>
          <a:p>
            <a:pPr algn="l"/>
            <a:r>
              <a:rPr lang="en-US" sz="4700" b="1" dirty="0">
                <a:solidFill>
                  <a:schemeClr val="tx1"/>
                </a:solidFill>
                <a:latin typeface="+mj-lt"/>
              </a:rPr>
              <a:t>Performance-Based Compensation:</a:t>
            </a:r>
          </a:p>
          <a:p>
            <a:pPr lvl="1"/>
            <a:r>
              <a:rPr lang="en-US" sz="4500" dirty="0">
                <a:solidFill>
                  <a:schemeClr val="tx1"/>
                </a:solidFill>
                <a:latin typeface="+mj-lt"/>
              </a:rPr>
              <a:t>Streamlined operations could lead to improved pay structures based on performance and growth metrics.</a:t>
            </a:r>
          </a:p>
          <a:p>
            <a:pPr algn="l"/>
            <a:r>
              <a:rPr lang="en-US" sz="4700" b="1" dirty="0">
                <a:solidFill>
                  <a:schemeClr val="tx1"/>
                </a:solidFill>
                <a:latin typeface="+mj-lt"/>
              </a:rPr>
              <a:t>Real-Time Implementation:</a:t>
            </a:r>
          </a:p>
          <a:p>
            <a:pPr lvl="1"/>
            <a:r>
              <a:rPr lang="en-US" sz="4500" dirty="0">
                <a:solidFill>
                  <a:schemeClr val="tx1"/>
                </a:solidFill>
                <a:latin typeface="+mj-lt"/>
              </a:rPr>
              <a:t>The entire process can be deployed in real time by integrating with an event hub, pipeline orchestration layer, and data transformation layer.</a:t>
            </a:r>
          </a:p>
          <a:p>
            <a:pPr algn="l"/>
            <a:r>
              <a:rPr lang="en-US" sz="4700" b="1" dirty="0">
                <a:solidFill>
                  <a:schemeClr val="tx1"/>
                </a:solidFill>
                <a:latin typeface="+mj-lt"/>
              </a:rPr>
              <a:t>Cloud Integration Flexibility:</a:t>
            </a:r>
          </a:p>
          <a:p>
            <a:pPr lvl="1"/>
            <a:r>
              <a:rPr lang="en-US" sz="4500" dirty="0">
                <a:solidFill>
                  <a:schemeClr val="tx1"/>
                </a:solidFill>
                <a:latin typeface="+mj-lt"/>
              </a:rPr>
              <a:t>The solution can seamlessly integrate with other cloud platforms such as AWS, Azure, and GCP, ensuring scalability and flexibility.</a:t>
            </a:r>
          </a:p>
          <a:p>
            <a:pPr algn="l"/>
            <a:endParaRPr lang="en-US" sz="2000" dirty="0">
              <a:solidFill>
                <a:schemeClr val="tx1"/>
              </a:solidFill>
            </a:endParaRPr>
          </a:p>
        </p:txBody>
      </p:sp>
    </p:spTree>
    <p:extLst>
      <p:ext uri="{BB962C8B-B14F-4D97-AF65-F5344CB8AC3E}">
        <p14:creationId xmlns:p14="http://schemas.microsoft.com/office/powerpoint/2010/main" val="363708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42336" y="1904265"/>
            <a:ext cx="4179570" cy="1524735"/>
          </a:xfrm>
        </p:spPr>
        <p:txBody>
          <a:bodyPr/>
          <a:lstStyle/>
          <a:p>
            <a:r>
              <a:rPr lang="en-US" dirty="0">
                <a:solidFill>
                  <a:schemeClr val="tx1"/>
                </a:solidFill>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42336" y="1904265"/>
            <a:ext cx="4179570" cy="1524735"/>
          </a:xfrm>
        </p:spPr>
        <p:txBody>
          <a:bodyPr/>
          <a:lstStyle/>
          <a:p>
            <a:r>
              <a:rPr lang="en-US" dirty="0">
                <a:solidFill>
                  <a:schemeClr val="tx1"/>
                </a:solidFill>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24994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203312" y="1560663"/>
            <a:ext cx="6349888" cy="551166"/>
          </a:xfrm>
        </p:spPr>
        <p:txBody>
          <a:bodyPr>
            <a:normAutofit/>
          </a:bodyPr>
          <a:lstStyle/>
          <a:p>
            <a:r>
              <a:rPr lang="en-US" b="1" dirty="0">
                <a:solidFill>
                  <a:schemeClr val="tx1"/>
                </a:solidFill>
              </a:rPr>
              <a:t>HuggingFace Dataset (With Synthetic data)</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0738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4" y="1623785"/>
            <a:ext cx="6241875" cy="313872"/>
          </a:xfrm>
        </p:spPr>
        <p:txBody>
          <a:bodyPr>
            <a:noAutofit/>
          </a:bodyPr>
          <a:lstStyle/>
          <a:p>
            <a:r>
              <a:rPr lang="en-US" sz="1700" b="1" dirty="0">
                <a:solidFill>
                  <a:schemeClr val="tx1"/>
                </a:solidFill>
              </a:rPr>
              <a:t>Sentiment Analysis (Model - granite-13b-instruct-v)</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142307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5795555" cy="411844"/>
          </a:xfrm>
        </p:spPr>
        <p:txBody>
          <a:bodyPr>
            <a:noAutofit/>
          </a:bodyPr>
          <a:lstStyle/>
          <a:p>
            <a:r>
              <a:rPr lang="en-US" sz="1700" b="1" dirty="0">
                <a:solidFill>
                  <a:schemeClr val="tx1"/>
                </a:solidFill>
              </a:rPr>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616125"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616125" y="3556074"/>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686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860875" cy="306158"/>
          </a:xfrm>
        </p:spPr>
        <p:txBody>
          <a:bodyPr>
            <a:noAutofit/>
          </a:bodyPr>
          <a:lstStyle/>
          <a:p>
            <a:r>
              <a:rPr lang="en-US" sz="1700" b="1" dirty="0">
                <a:solidFill>
                  <a:schemeClr val="tx1"/>
                </a:solidFill>
              </a:rPr>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177969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b="1" dirty="0">
                <a:solidFill>
                  <a:schemeClr val="tx1"/>
                </a:solidFill>
              </a:rPr>
              <a:t>Customer Sentiments by Day (Plotly)</a:t>
            </a:r>
          </a:p>
        </p:txBody>
      </p:sp>
      <p:pic>
        <p:nvPicPr>
          <p:cNvPr id="10" name="Picture 9">
            <a:extLst>
              <a:ext uri="{FF2B5EF4-FFF2-40B4-BE49-F238E27FC236}">
                <a16:creationId xmlns:a16="http://schemas.microsoft.com/office/drawing/2014/main" id="{2BDD68FB-13C6-865F-BB62-C8FF75EE4D85}"/>
              </a:ext>
            </a:extLst>
          </p:cNvPr>
          <p:cNvPicPr>
            <a:picLocks noChangeAspect="1"/>
          </p:cNvPicPr>
          <p:nvPr/>
        </p:nvPicPr>
        <p:blipFill>
          <a:blip r:embed="rId2"/>
          <a:stretch>
            <a:fillRect/>
          </a:stretch>
        </p:blipFill>
        <p:spPr>
          <a:xfrm>
            <a:off x="983787" y="2123525"/>
            <a:ext cx="9967241" cy="4121950"/>
          </a:xfrm>
          <a:prstGeom prst="rect">
            <a:avLst/>
          </a:prstGeom>
        </p:spPr>
      </p:pic>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197435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18</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dirty="0">
                <a:solidFill>
                  <a:schemeClr val="tx1"/>
                </a:solidFill>
              </a:rPr>
              <a:t>Top 10 User Interests (Categories) - Plotly</a:t>
            </a:r>
          </a:p>
        </p:txBody>
      </p:sp>
      <p:pic>
        <p:nvPicPr>
          <p:cNvPr id="7" name="Picture 6">
            <a:extLst>
              <a:ext uri="{FF2B5EF4-FFF2-40B4-BE49-F238E27FC236}">
                <a16:creationId xmlns:a16="http://schemas.microsoft.com/office/drawing/2014/main" id="{A9D9D5A1-003E-D40E-CF43-3171C948561C}"/>
              </a:ext>
            </a:extLst>
          </p:cNvPr>
          <p:cNvPicPr>
            <a:picLocks noChangeAspect="1"/>
          </p:cNvPicPr>
          <p:nvPr/>
        </p:nvPicPr>
        <p:blipFill>
          <a:blip r:embed="rId2"/>
          <a:stretch>
            <a:fillRect/>
          </a:stretch>
        </p:blipFill>
        <p:spPr>
          <a:xfrm>
            <a:off x="720448" y="2233747"/>
            <a:ext cx="10751103" cy="3587934"/>
          </a:xfrm>
          <a:prstGeom prst="rect">
            <a:avLst/>
          </a:prstGeom>
        </p:spPr>
      </p:pic>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50788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solidFill>
                  <a:schemeClr val="tx1"/>
                </a:solidFill>
              </a:rPr>
              <a:t>Word Cloud Dashboard (Plotly, </a:t>
            </a:r>
            <a:r>
              <a:rPr lang="en-US" sz="1800" b="1" dirty="0" err="1">
                <a:solidFill>
                  <a:schemeClr val="tx1"/>
                </a:solidFill>
              </a:rPr>
              <a:t>Wordcloud</a:t>
            </a:r>
            <a:r>
              <a:rPr lang="en-US" sz="1800" b="1" dirty="0">
                <a:solidFill>
                  <a:schemeClr val="tx1"/>
                </a:solidFill>
              </a:rPr>
              <a:t>)</a:t>
            </a:r>
          </a:p>
        </p:txBody>
      </p:sp>
      <p:pic>
        <p:nvPicPr>
          <p:cNvPr id="12" name="Picture 11">
            <a:extLst>
              <a:ext uri="{FF2B5EF4-FFF2-40B4-BE49-F238E27FC236}">
                <a16:creationId xmlns:a16="http://schemas.microsoft.com/office/drawing/2014/main" id="{4A524DB5-2751-8DA8-BA2B-7FE35917BA53}"/>
              </a:ext>
            </a:extLst>
          </p:cNvPr>
          <p:cNvPicPr>
            <a:picLocks noChangeAspect="1"/>
          </p:cNvPicPr>
          <p:nvPr/>
        </p:nvPicPr>
        <p:blipFill>
          <a:blip r:embed="rId2"/>
          <a:stretch>
            <a:fillRect/>
          </a:stretch>
        </p:blipFill>
        <p:spPr>
          <a:xfrm>
            <a:off x="881743" y="1823357"/>
            <a:ext cx="9644743" cy="4334835"/>
          </a:xfrm>
          <a:prstGeom prst="rect">
            <a:avLst/>
          </a:prstGeom>
        </p:spPr>
      </p:pic>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32744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solidFill>
                  <a:schemeClr val="tx1"/>
                </a:solidFill>
              </a:rPr>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solidFill>
                  <a:schemeClr val="tx1"/>
                </a:solidFill>
              </a:rPr>
              <a:t>AJOY KUMAR DAGA</a:t>
            </a:r>
            <a:br>
              <a:rPr lang="en-US" b="1" dirty="0">
                <a:solidFill>
                  <a:schemeClr val="tx1"/>
                </a:solidFill>
              </a:rPr>
            </a:br>
            <a:br>
              <a:rPr lang="en-US" b="1" dirty="0">
                <a:solidFill>
                  <a:schemeClr val="tx1"/>
                </a:solidFill>
              </a:rPr>
            </a:br>
            <a:r>
              <a:rPr lang="en-US" dirty="0">
                <a:solidFill>
                  <a:schemeClr val="tx1"/>
                </a:solidFill>
              </a:rPr>
              <a:t>14+ years of experience as Data engineer, Data architect and BI Consultant. </a:t>
            </a:r>
          </a:p>
          <a:p>
            <a:endParaRPr lang="en-US" b="1" dirty="0">
              <a:solidFill>
                <a:schemeClr val="tx1"/>
              </a:solidFill>
            </a:endParaRP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solidFill>
                  <a:schemeClr val="tx1"/>
                </a:solidFill>
              </a:rPr>
              <a:t>ANIRBAN BANERJEE</a:t>
            </a:r>
            <a:br>
              <a:rPr lang="en-US" b="1" dirty="0">
                <a:solidFill>
                  <a:schemeClr val="tx1"/>
                </a:solidFill>
              </a:rPr>
            </a:br>
            <a:br>
              <a:rPr lang="en-US" b="1" dirty="0">
                <a:solidFill>
                  <a:schemeClr val="tx1"/>
                </a:solidFill>
              </a:rPr>
            </a:br>
            <a:r>
              <a:rPr lang="en-US" dirty="0">
                <a:solidFill>
                  <a:schemeClr val="tx1"/>
                </a:solidFill>
              </a:rPr>
              <a:t>16+ years of experience as Architect and data engineer. </a:t>
            </a:r>
          </a:p>
          <a:p>
            <a:endParaRPr lang="en-US" b="1" dirty="0">
              <a:solidFill>
                <a:schemeClr val="tx1"/>
              </a:solidFill>
            </a:endParaRP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solidFill>
                  <a:schemeClr val="tx1"/>
                </a:solidFill>
              </a:rPr>
              <a:pPr/>
              <a:t>2</a:t>
            </a:fld>
            <a:endParaRPr lang="en-US" dirty="0">
              <a:solidFill>
                <a:schemeClr val="tx1"/>
              </a:solidFill>
            </a:endParaRPr>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t>Team – </a:t>
            </a:r>
            <a:r>
              <a:rPr lang="en-US" sz="2800" b="1" i="0" dirty="0">
                <a:effectLst/>
                <a:latin typeface="IBM Plex Sans" panose="020B0503050203000203" pitchFamily="34" charset="0"/>
              </a:rPr>
              <a:t>Tech Maverick</a:t>
            </a:r>
            <a:endParaRPr lang="en-US" sz="3200" b="1" dirty="0"/>
          </a:p>
        </p:txBody>
      </p:sp>
      <p:pic>
        <p:nvPicPr>
          <p:cNvPr id="10" name="Picture Placeholder 9" descr="A person wearing glasses and a blue shirt&#10;&#10;Description automatically generated">
            <a:extLst>
              <a:ext uri="{FF2B5EF4-FFF2-40B4-BE49-F238E27FC236}">
                <a16:creationId xmlns:a16="http://schemas.microsoft.com/office/drawing/2014/main" id="{99B8D2AB-8583-6819-5F82-8F9D24F624E0}"/>
              </a:ext>
            </a:extLst>
          </p:cNvPr>
          <p:cNvPicPr>
            <a:picLocks noGrp="1" noChangeAspect="1"/>
          </p:cNvPicPr>
          <p:nvPr>
            <p:ph type="pic" sz="quarter" idx="15"/>
          </p:nvPr>
        </p:nvPicPr>
        <p:blipFill>
          <a:blip r:embed="rId3"/>
          <a:srcRect t="5772" b="5772"/>
          <a:stretch>
            <a:fillRect/>
          </a:stretch>
        </p:blipFill>
        <p:spPr>
          <a:xfrm>
            <a:off x="7277404" y="2505456"/>
            <a:ext cx="1845478" cy="1847088"/>
          </a:xfrm>
          <a:prstGeom prst="rect">
            <a:avLst/>
          </a:prstGeom>
        </p:spPr>
      </p:pic>
    </p:spTree>
    <p:extLst>
      <p:ext uri="{BB962C8B-B14F-4D97-AF65-F5344CB8AC3E}">
        <p14:creationId xmlns:p14="http://schemas.microsoft.com/office/powerpoint/2010/main" val="54662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326571" y="1633764"/>
            <a:ext cx="5251275" cy="379186"/>
          </a:xfrm>
        </p:spPr>
        <p:txBody>
          <a:bodyPr>
            <a:normAutofit/>
          </a:bodyPr>
          <a:lstStyle/>
          <a:p>
            <a:r>
              <a:rPr lang="en-US" sz="1700" b="1" dirty="0">
                <a:solidFill>
                  <a:schemeClr val="tx1"/>
                </a:solidFill>
              </a:rPr>
              <a:t>Location Wise </a:t>
            </a:r>
            <a:r>
              <a:rPr lang="en-US" sz="1700" b="1">
                <a:solidFill>
                  <a:schemeClr val="tx1"/>
                </a:solidFill>
              </a:rPr>
              <a:t>call Volumes </a:t>
            </a:r>
            <a:r>
              <a:rPr lang="en-US" sz="1700" b="1" dirty="0">
                <a:solidFill>
                  <a:schemeClr val="tx1"/>
                </a:solidFill>
              </a:rPr>
              <a:t>(Plotly)</a:t>
            </a:r>
          </a:p>
        </p:txBody>
      </p:sp>
      <p:pic>
        <p:nvPicPr>
          <p:cNvPr id="7" name="Picture 6">
            <a:extLst>
              <a:ext uri="{FF2B5EF4-FFF2-40B4-BE49-F238E27FC236}">
                <a16:creationId xmlns:a16="http://schemas.microsoft.com/office/drawing/2014/main" id="{87C73837-4D69-2D75-FF85-9FA1FEAC22C7}"/>
              </a:ext>
            </a:extLst>
          </p:cNvPr>
          <p:cNvPicPr>
            <a:picLocks noChangeAspect="1"/>
          </p:cNvPicPr>
          <p:nvPr/>
        </p:nvPicPr>
        <p:blipFill>
          <a:blip r:embed="rId2"/>
          <a:stretch>
            <a:fillRect/>
          </a:stretch>
        </p:blipFill>
        <p:spPr>
          <a:xfrm>
            <a:off x="971286" y="2143855"/>
            <a:ext cx="10249427" cy="3397425"/>
          </a:xfrm>
          <a:prstGeom prst="rect">
            <a:avLst/>
          </a:prstGeom>
        </p:spPr>
      </p:pic>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176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1"/>
                </a:solidFill>
              </a:rPr>
              <a:t>Background</a:t>
            </a:r>
            <a:br>
              <a:rPr lang="en-US" dirty="0">
                <a:solidFill>
                  <a:schemeClr val="tx1"/>
                </a:solidFill>
              </a:rPr>
            </a:br>
            <a:br>
              <a:rPr lang="en-US" dirty="0">
                <a:solidFill>
                  <a:schemeClr val="tx1"/>
                </a:solidFill>
              </a:rPr>
            </a:br>
            <a:r>
              <a:rPr lang="en-US" sz="2800" dirty="0">
                <a:solidFill>
                  <a:schemeClr val="tx1"/>
                </a:solidFill>
              </a:rPr>
              <a:t>An e-commerce platform faces a challenge with its call center data. Each day, the center handles a high volume of customer interactions through customer care calls, generating extensive data files of feedback and complaints.</a:t>
            </a:r>
            <a:br>
              <a:rPr lang="en-US" sz="2800" dirty="0">
                <a:solidFill>
                  <a:schemeClr val="tx1"/>
                </a:solidFill>
              </a:rPr>
            </a:br>
            <a:br>
              <a:rPr lang="en-US" sz="2800" dirty="0">
                <a:solidFill>
                  <a:schemeClr val="tx1"/>
                </a:solidFill>
              </a:rPr>
            </a:br>
            <a:r>
              <a:rPr lang="en-US" sz="2800" dirty="0">
                <a:solidFill>
                  <a:schemeClr val="tx1"/>
                </a:solidFill>
              </a:rPr>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1"/>
                </a:solidFill>
              </a:rPr>
              <a:t>Challenges</a:t>
            </a:r>
          </a:p>
          <a:p>
            <a:pPr algn="l"/>
            <a:r>
              <a:rPr lang="en-US" sz="2800" b="1" dirty="0">
                <a:solidFill>
                  <a:schemeClr val="tx1"/>
                </a:solidFill>
              </a:rPr>
              <a:t>Sentiment Analysis: </a:t>
            </a:r>
            <a:r>
              <a:rPr lang="en-US" sz="2800" dirty="0">
                <a:solidFill>
                  <a:schemeClr val="tx1"/>
                </a:solidFill>
              </a:rPr>
              <a:t>Accurately determining customer sentiment from call conversation.</a:t>
            </a:r>
            <a:endParaRPr lang="en-US" sz="2800" b="1" dirty="0">
              <a:solidFill>
                <a:schemeClr val="tx1"/>
              </a:solidFill>
            </a:endParaRPr>
          </a:p>
          <a:p>
            <a:pPr algn="l"/>
            <a:r>
              <a:rPr lang="en-US" sz="2800" b="1" dirty="0">
                <a:solidFill>
                  <a:schemeClr val="tx1"/>
                </a:solidFill>
              </a:rPr>
              <a:t>Call Summarization: </a:t>
            </a:r>
            <a:r>
              <a:rPr lang="en-US" sz="2800" dirty="0">
                <a:solidFill>
                  <a:schemeClr val="tx1"/>
                </a:solidFill>
              </a:rPr>
              <a:t>Call summarization for further analysis.</a:t>
            </a:r>
            <a:endParaRPr lang="en-US" sz="2800" b="1" dirty="0">
              <a:solidFill>
                <a:schemeClr val="tx1"/>
              </a:solidFill>
            </a:endParaRPr>
          </a:p>
          <a:p>
            <a:pPr algn="l"/>
            <a:r>
              <a:rPr lang="en-US" sz="2800" b="1" dirty="0">
                <a:solidFill>
                  <a:schemeClr val="tx1"/>
                </a:solidFill>
              </a:rPr>
              <a:t>Regional Insights: </a:t>
            </a:r>
            <a:r>
              <a:rPr lang="en-US" sz="2800" dirty="0">
                <a:solidFill>
                  <a:schemeClr val="tx1"/>
                </a:solidFill>
              </a:rPr>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1"/>
                </a:solidFill>
              </a:rPr>
              <a:t>Solution Stack</a:t>
            </a:r>
          </a:p>
          <a:p>
            <a:pPr algn="l"/>
            <a:r>
              <a:rPr lang="en-US" sz="2800" dirty="0">
                <a:solidFill>
                  <a:schemeClr val="tx1"/>
                </a:solidFill>
              </a:rPr>
              <a:t>Integrate IBM </a:t>
            </a:r>
            <a:r>
              <a:rPr lang="en-US" sz="2800" dirty="0" err="1">
                <a:solidFill>
                  <a:schemeClr val="tx1"/>
                </a:solidFill>
              </a:rPr>
              <a:t>Watsonx</a:t>
            </a:r>
            <a:r>
              <a:rPr lang="en-US" sz="2800" dirty="0">
                <a:solidFill>
                  <a:schemeClr val="tx1"/>
                </a:solidFill>
              </a:rPr>
              <a:t>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1"/>
                </a:solidFill>
                <a:latin typeface="+mj-lt"/>
              </a:rPr>
              <a:t>Dataset Used:</a:t>
            </a:r>
            <a:endParaRPr lang="en-US" sz="2600" dirty="0">
              <a:solidFill>
                <a:schemeClr val="tx1"/>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solidFill>
                  <a:schemeClr val="tx1"/>
                </a:solidFill>
                <a:latin typeface="+mj-lt"/>
              </a:rPr>
            </a:br>
            <a:br>
              <a:rPr lang="en-US" sz="2800" dirty="0">
                <a:solidFill>
                  <a:schemeClr val="tx1"/>
                </a:solidFill>
                <a:latin typeface="+mj-lt"/>
              </a:rPr>
            </a:br>
            <a:r>
              <a:rPr lang="en-US" sz="2800" dirty="0">
                <a:solidFill>
                  <a:schemeClr val="tx1"/>
                </a:solidFill>
                <a:latin typeface="+mj-lt"/>
              </a:rPr>
              <a:t>LLM Models (IBM Granite series):</a:t>
            </a:r>
            <a:br>
              <a:rPr lang="en-US" sz="2800" dirty="0">
                <a:solidFill>
                  <a:schemeClr val="tx1"/>
                </a:solidFill>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 &amp; feature extraction)</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1"/>
                </a:solidFill>
                <a:effectLst/>
                <a:latin typeface="+mj-lt"/>
              </a:rPr>
              <a:t>O</a:t>
            </a:r>
            <a:r>
              <a:rPr lang="en-US" sz="2800" dirty="0">
                <a:solidFill>
                  <a:schemeClr val="tx1"/>
                </a:solidFill>
                <a:latin typeface="+mj-lt"/>
              </a:rPr>
              <a:t>thers:</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a:t>
            </a:r>
            <a:r>
              <a:rPr lang="en-US" sz="1800">
                <a:solidFill>
                  <a:schemeClr val="tx1"/>
                </a:solidFill>
                <a:effectLst/>
                <a:latin typeface="+mj-lt"/>
              </a:rPr>
              <a:t>- https://github.com/meanirban100/IBM-Watsonx-Hackathon.git</a:t>
            </a:r>
            <a:endParaRPr lang="en-US" sz="2000" dirty="0">
              <a:solidFill>
                <a:schemeClr val="tx1"/>
              </a:solidFill>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Key Improvements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5" name="Rectangle 2">
            <a:extLst>
              <a:ext uri="{FF2B5EF4-FFF2-40B4-BE49-F238E27FC236}">
                <a16:creationId xmlns:a16="http://schemas.microsoft.com/office/drawing/2014/main" id="{B04DECB0-67A0-F316-5322-454869778355}"/>
              </a:ext>
            </a:extLst>
          </p:cNvPr>
          <p:cNvSpPr>
            <a:spLocks noGrp="1" noChangeArrowheads="1"/>
          </p:cNvSpPr>
          <p:nvPr>
            <p:ph type="body" sz="quarter" idx="19"/>
          </p:nvPr>
        </p:nvSpPr>
        <p:spPr bwMode="auto">
          <a:xfrm>
            <a:off x="206375" y="1713332"/>
            <a:ext cx="1203406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Boosting Team Productivity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Implementing sentiment analysis and text summarization will streamline processes and enhance focus on key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Monitoring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Call summarization will help monitor and improve team productivity by providing actionable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Targeted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Analyzing call summaries will identify improvement areas for tailored training initiatives.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HR Incentives Linked to Customer Satisfaction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Year-end bonuses can be tied to customer satisfaction metrics derived from call summaries, promoting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customer-centric 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Product Improvement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Identifying recurring negative feedback on products will enable collaboration with vendors for enhancements.</a:t>
            </a:r>
          </a:p>
        </p:txBody>
      </p:sp>
    </p:spTree>
    <p:extLst>
      <p:ext uri="{BB962C8B-B14F-4D97-AF65-F5344CB8AC3E}">
        <p14:creationId xmlns:p14="http://schemas.microsoft.com/office/powerpoint/2010/main" val="210049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solidFill>
                <a:schemeClr val="tx1"/>
              </a:solidFill>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51677632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387</TotalTime>
  <Words>677</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IBM Plex Sans</vt:lpstr>
      <vt:lpstr>Tenorite</vt:lpstr>
      <vt:lpstr>Monoline</vt:lpstr>
      <vt:lpstr>PowerPoint Presentation</vt:lpstr>
      <vt:lpstr>MEET THE TEAM</vt:lpstr>
      <vt:lpstr>Use case - Enhanced Customer Experience &amp; Improved Employee Productivity</vt:lpstr>
      <vt:lpstr>Use case - Enhanced Customer Experience &amp; Improved Employee Productivity</vt:lpstr>
      <vt:lpstr>Use case - Enhanced Customer Experience &amp; Improved Employee Productivity</vt:lpstr>
      <vt:lpstr>Tech Artifacts</vt:lpstr>
      <vt:lpstr>Solution Architecture</vt:lpstr>
      <vt:lpstr>Key Improvements</vt:lpstr>
      <vt:lpstr>Challenges</vt:lpstr>
      <vt:lpstr>WAY Forward</vt:lpstr>
      <vt:lpstr>THANK YOU</vt:lpstr>
      <vt:lpstr>THANK YOU</vt:lpstr>
      <vt:lpstr>walkthrough</vt:lpstr>
      <vt:lpstr>walkthrough</vt:lpstr>
      <vt:lpstr>walkthrough</vt:lpstr>
      <vt:lpstr>walkthrough</vt:lpstr>
      <vt:lpstr>walkthrough</vt:lpstr>
      <vt:lpstr>walkthrough</vt:lpstr>
      <vt:lpstr>walkthrough</vt:lpstr>
      <vt:lpstr>walkthrough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2024-09-19T13:31:24Z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