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4"/>
  </p:notesMasterIdLst>
  <p:handoutMasterIdLst>
    <p:handoutMasterId r:id="rId25"/>
  </p:handoutMasterIdLst>
  <p:sldIdLst>
    <p:sldId id="256" r:id="rId5"/>
    <p:sldId id="282" r:id="rId6"/>
    <p:sldId id="262" r:id="rId7"/>
    <p:sldId id="295" r:id="rId8"/>
    <p:sldId id="296" r:id="rId9"/>
    <p:sldId id="297" r:id="rId10"/>
    <p:sldId id="298" r:id="rId11"/>
    <p:sldId id="299" r:id="rId12"/>
    <p:sldId id="304" r:id="rId13"/>
    <p:sldId id="305" r:id="rId14"/>
    <p:sldId id="306" r:id="rId15"/>
    <p:sldId id="307" r:id="rId16"/>
    <p:sldId id="308" r:id="rId17"/>
    <p:sldId id="309" r:id="rId18"/>
    <p:sldId id="310" r:id="rId19"/>
    <p:sldId id="311" r:id="rId20"/>
    <p:sldId id="302" r:id="rId21"/>
    <p:sldId id="303"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F741F2-2510-44D5-AF8B-2373A010F755}" v="33" dt="2024-09-19T10:37:18.884"/>
    <p1510:client id="{DA72F9B2-C87B-41E6-84EF-245FC2ADC638}" v="36" dt="2024-09-19T15:03:43.967"/>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09" autoAdjust="0"/>
  </p:normalViewPr>
  <p:slideViewPr>
    <p:cSldViewPr snapToGrid="0">
      <p:cViewPr varScale="1">
        <p:scale>
          <a:sx n="104" d="100"/>
          <a:sy n="104" d="100"/>
        </p:scale>
        <p:origin x="870" y="11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rban Banerjee (IN92657)" userId="b82f5010-943b-4dbb-9251-0075e403d9fa" providerId="ADAL" clId="{DA72F9B2-C87B-41E6-84EF-245FC2ADC638}"/>
    <pc:docChg chg="undo redo custSel addSld delSld modSld sldOrd">
      <pc:chgData name="Anirban Banerjee (IN92657)" userId="b82f5010-943b-4dbb-9251-0075e403d9fa" providerId="ADAL" clId="{DA72F9B2-C87B-41E6-84EF-245FC2ADC638}" dt="2024-09-19T15:03:43.967" v="4366"/>
      <pc:docMkLst>
        <pc:docMk/>
      </pc:docMkLst>
      <pc:sldChg chg="addSp delSp modSp mod modTransition delAnim chgLayout">
        <pc:chgData name="Anirban Banerjee (IN92657)" userId="b82f5010-943b-4dbb-9251-0075e403d9fa" providerId="ADAL" clId="{DA72F9B2-C87B-41E6-84EF-245FC2ADC638}" dt="2024-09-19T14:52:22.543" v="4359"/>
        <pc:sldMkLst>
          <pc:docMk/>
          <pc:sldMk cId="1642425379" sldId="256"/>
        </pc:sldMkLst>
        <pc:spChg chg="add del mod">
          <ac:chgData name="Anirban Banerjee (IN92657)" userId="b82f5010-943b-4dbb-9251-0075e403d9fa" providerId="ADAL" clId="{DA72F9B2-C87B-41E6-84EF-245FC2ADC638}" dt="2024-09-19T14:49:12.690" v="4354" actId="6264"/>
          <ac:spMkLst>
            <pc:docMk/>
            <pc:sldMk cId="1642425379" sldId="256"/>
            <ac:spMk id="2" creationId="{FE15AC91-1A80-7046-E968-6EF037CA12F9}"/>
          </ac:spMkLst>
        </pc:spChg>
        <pc:spChg chg="mod ord">
          <ac:chgData name="Anirban Banerjee (IN92657)" userId="b82f5010-943b-4dbb-9251-0075e403d9fa" providerId="ADAL" clId="{DA72F9B2-C87B-41E6-84EF-245FC2ADC638}" dt="2024-09-19T14:49:12.690" v="4354" actId="6264"/>
          <ac:spMkLst>
            <pc:docMk/>
            <pc:sldMk cId="1642425379" sldId="256"/>
            <ac:spMk id="3" creationId="{1901B20D-4C28-4DA3-ABBD-718C22A5E58B}"/>
          </ac:spMkLst>
        </pc:spChg>
        <pc:spChg chg="mod">
          <ac:chgData name="Anirban Banerjee (IN92657)" userId="b82f5010-943b-4dbb-9251-0075e403d9fa" providerId="ADAL" clId="{DA72F9B2-C87B-41E6-84EF-245FC2ADC638}" dt="2024-09-19T12:22:43.572" v="4136" actId="207"/>
          <ac:spMkLst>
            <pc:docMk/>
            <pc:sldMk cId="1642425379" sldId="256"/>
            <ac:spMk id="4" creationId="{1BB39B91-68C7-DAF7-3111-A225CAEDB672}"/>
          </ac:spMkLst>
        </pc:spChg>
        <pc:spChg chg="add del mod ord">
          <ac:chgData name="Anirban Banerjee (IN92657)" userId="b82f5010-943b-4dbb-9251-0075e403d9fa" providerId="ADAL" clId="{DA72F9B2-C87B-41E6-84EF-245FC2ADC638}" dt="2024-09-19T14:49:12.690" v="4354" actId="6264"/>
          <ac:spMkLst>
            <pc:docMk/>
            <pc:sldMk cId="1642425379" sldId="256"/>
            <ac:spMk id="5" creationId="{18800D9D-65D7-46C8-5B7D-F9A56C517911}"/>
          </ac:spMkLst>
        </pc:spChg>
        <pc:picChg chg="add del mod">
          <ac:chgData name="Anirban Banerjee (IN92657)" userId="b82f5010-943b-4dbb-9251-0075e403d9fa" providerId="ADAL" clId="{DA72F9B2-C87B-41E6-84EF-245FC2ADC638}" dt="2024-09-19T14:14:32.334" v="4240" actId="478"/>
          <ac:picMkLst>
            <pc:docMk/>
            <pc:sldMk cId="1642425379" sldId="256"/>
            <ac:picMk id="6" creationId="{EA777988-3CB7-19A5-D962-CEE42E46A61D}"/>
          </ac:picMkLst>
        </pc:picChg>
      </pc:sldChg>
      <pc:sldChg chg="del">
        <pc:chgData name="Anirban Banerjee (IN92657)" userId="b82f5010-943b-4dbb-9251-0075e403d9fa" providerId="ADAL" clId="{DA72F9B2-C87B-41E6-84EF-245FC2ADC638}" dt="2024-09-18T12:40:44.941" v="2712" actId="47"/>
        <pc:sldMkLst>
          <pc:docMk/>
          <pc:sldMk cId="707789176" sldId="258"/>
        </pc:sldMkLst>
      </pc:sldChg>
      <pc:sldChg chg="del">
        <pc:chgData name="Anirban Banerjee (IN92657)" userId="b82f5010-943b-4dbb-9251-0075e403d9fa" providerId="ADAL" clId="{DA72F9B2-C87B-41E6-84EF-245FC2ADC638}" dt="2024-09-18T12:40:53.929" v="2718" actId="47"/>
        <pc:sldMkLst>
          <pc:docMk/>
          <pc:sldMk cId="566997565" sldId="260"/>
        </pc:sldMkLst>
      </pc:sldChg>
      <pc:sldChg chg="modSp del mod">
        <pc:chgData name="Anirban Banerjee (IN92657)" userId="b82f5010-943b-4dbb-9251-0075e403d9fa" providerId="ADAL" clId="{DA72F9B2-C87B-41E6-84EF-245FC2ADC638}" dt="2024-09-18T12:03:46.945" v="119" actId="47"/>
        <pc:sldMkLst>
          <pc:docMk/>
          <pc:sldMk cId="1738561688" sldId="261"/>
        </pc:sldMkLst>
        <pc:spChg chg="mod">
          <ac:chgData name="Anirban Banerjee (IN92657)" userId="b82f5010-943b-4dbb-9251-0075e403d9fa" providerId="ADAL" clId="{DA72F9B2-C87B-41E6-84EF-245FC2ADC638}" dt="2024-09-18T11:24:46.334" v="13" actId="20577"/>
          <ac:spMkLst>
            <pc:docMk/>
            <pc:sldMk cId="1738561688" sldId="261"/>
            <ac:spMk id="2" creationId="{67708C79-A4AC-4B5D-92DF-600737E4D11A}"/>
          </ac:spMkLst>
        </pc:spChg>
        <pc:spChg chg="mod">
          <ac:chgData name="Anirban Banerjee (IN92657)" userId="b82f5010-943b-4dbb-9251-0075e403d9fa" providerId="ADAL" clId="{DA72F9B2-C87B-41E6-84EF-245FC2ADC638}" dt="2024-09-18T11:24:57.361" v="17" actId="20577"/>
          <ac:spMkLst>
            <pc:docMk/>
            <pc:sldMk cId="1738561688" sldId="261"/>
            <ac:spMk id="3" creationId="{7D779DE4-CAEA-4617-897E-FEC9A2AC2D6A}"/>
          </ac:spMkLst>
        </pc:spChg>
        <pc:spChg chg="mod">
          <ac:chgData name="Anirban Banerjee (IN92657)" userId="b82f5010-943b-4dbb-9251-0075e403d9fa" providerId="ADAL" clId="{DA72F9B2-C87B-41E6-84EF-245FC2ADC638}" dt="2024-09-18T11:25:02.576" v="20" actId="20577"/>
          <ac:spMkLst>
            <pc:docMk/>
            <pc:sldMk cId="1738561688" sldId="261"/>
            <ac:spMk id="4" creationId="{F5FF1291-56EB-4A7B-A198-1D91F9ECC5D3}"/>
          </ac:spMkLst>
        </pc:spChg>
        <pc:spChg chg="mod">
          <ac:chgData name="Anirban Banerjee (IN92657)" userId="b82f5010-943b-4dbb-9251-0075e403d9fa" providerId="ADAL" clId="{DA72F9B2-C87B-41E6-84EF-245FC2ADC638}" dt="2024-09-18T11:25:03.646" v="21" actId="20577"/>
          <ac:spMkLst>
            <pc:docMk/>
            <pc:sldMk cId="1738561688" sldId="261"/>
            <ac:spMk id="5" creationId="{6184E21C-7534-4FB5-9709-F7D1A11034F3}"/>
          </ac:spMkLst>
        </pc:spChg>
        <pc:spChg chg="mod">
          <ac:chgData name="Anirban Banerjee (IN92657)" userId="b82f5010-943b-4dbb-9251-0075e403d9fa" providerId="ADAL" clId="{DA72F9B2-C87B-41E6-84EF-245FC2ADC638}" dt="2024-09-18T11:25:04.624" v="22" actId="20577"/>
          <ac:spMkLst>
            <pc:docMk/>
            <pc:sldMk cId="1738561688" sldId="261"/>
            <ac:spMk id="6" creationId="{5C594564-4FC6-401A-8586-44735EE819EC}"/>
          </ac:spMkLst>
        </pc:spChg>
        <pc:spChg chg="mod">
          <ac:chgData name="Anirban Banerjee (IN92657)" userId="b82f5010-943b-4dbb-9251-0075e403d9fa" providerId="ADAL" clId="{DA72F9B2-C87B-41E6-84EF-245FC2ADC638}" dt="2024-09-18T11:24:58.521" v="18" actId="20577"/>
          <ac:spMkLst>
            <pc:docMk/>
            <pc:sldMk cId="1738561688" sldId="261"/>
            <ac:spMk id="7" creationId="{D7EB25CA-DA83-483D-AF83-0001BDF2DE2B}"/>
          </ac:spMkLst>
        </pc:spChg>
        <pc:spChg chg="mod">
          <ac:chgData name="Anirban Banerjee (IN92657)" userId="b82f5010-943b-4dbb-9251-0075e403d9fa" providerId="ADAL" clId="{DA72F9B2-C87B-41E6-84EF-245FC2ADC638}" dt="2024-09-18T11:25:00.579" v="19" actId="20577"/>
          <ac:spMkLst>
            <pc:docMk/>
            <pc:sldMk cId="1738561688" sldId="261"/>
            <ac:spMk id="8" creationId="{B46CE8C6-E12D-4A0D-8553-7FFA31941D56}"/>
          </ac:spMkLst>
        </pc:spChg>
        <pc:spChg chg="mod">
          <ac:chgData name="Anirban Banerjee (IN92657)" userId="b82f5010-943b-4dbb-9251-0075e403d9fa" providerId="ADAL" clId="{DA72F9B2-C87B-41E6-84EF-245FC2ADC638}" dt="2024-09-18T11:24:52.289" v="15" actId="20577"/>
          <ac:spMkLst>
            <pc:docMk/>
            <pc:sldMk cId="1738561688" sldId="261"/>
            <ac:spMk id="9" creationId="{1C7D5285-85DF-4331-A6FA-1AE847CA47AE}"/>
          </ac:spMkLst>
        </pc:spChg>
        <pc:spChg chg="mod">
          <ac:chgData name="Anirban Banerjee (IN92657)" userId="b82f5010-943b-4dbb-9251-0075e403d9fa" providerId="ADAL" clId="{DA72F9B2-C87B-41E6-84EF-245FC2ADC638}" dt="2024-09-18T11:24:50.529" v="14" actId="20577"/>
          <ac:spMkLst>
            <pc:docMk/>
            <pc:sldMk cId="1738561688" sldId="261"/>
            <ac:spMk id="10" creationId="{02D305EF-9A88-496B-BFC1-D589A01EE381}"/>
          </ac:spMkLst>
        </pc:spChg>
      </pc:sldChg>
      <pc:sldChg chg="addSp delSp modSp mod modTransition delAnim">
        <pc:chgData name="Anirban Banerjee (IN92657)" userId="b82f5010-943b-4dbb-9251-0075e403d9fa" providerId="ADAL" clId="{DA72F9B2-C87B-41E6-84EF-245FC2ADC638}" dt="2024-09-19T14:52:22.543" v="4359"/>
        <pc:sldMkLst>
          <pc:docMk/>
          <pc:sldMk cId="1593920805" sldId="262"/>
        </pc:sldMkLst>
        <pc:spChg chg="mod">
          <ac:chgData name="Anirban Banerjee (IN92657)" userId="b82f5010-943b-4dbb-9251-0075e403d9fa" providerId="ADAL" clId="{DA72F9B2-C87B-41E6-84EF-245FC2ADC638}" dt="2024-09-19T12:22:53.500" v="4140" actId="207"/>
          <ac:spMkLst>
            <pc:docMk/>
            <pc:sldMk cId="1593920805" sldId="262"/>
            <ac:spMk id="2" creationId="{75031FE9-9059-4FE8-B4AC-9771F23A1B89}"/>
          </ac:spMkLst>
        </pc:spChg>
        <pc:spChg chg="del mod">
          <ac:chgData name="Anirban Banerjee (IN92657)" userId="b82f5010-943b-4dbb-9251-0075e403d9fa" providerId="ADAL" clId="{DA72F9B2-C87B-41E6-84EF-245FC2ADC638}" dt="2024-09-18T11:25:20.433" v="35" actId="478"/>
          <ac:spMkLst>
            <pc:docMk/>
            <pc:sldMk cId="1593920805" sldId="262"/>
            <ac:spMk id="3" creationId="{D4A2EB3F-4D60-451F-8F45-7D6654D2FCD9}"/>
          </ac:spMkLst>
        </pc:spChg>
        <pc:spChg chg="del mod">
          <ac:chgData name="Anirban Banerjee (IN92657)" userId="b82f5010-943b-4dbb-9251-0075e403d9fa" providerId="ADAL" clId="{DA72F9B2-C87B-41E6-84EF-245FC2ADC638}" dt="2024-09-18T11:25:18.904" v="33" actId="478"/>
          <ac:spMkLst>
            <pc:docMk/>
            <pc:sldMk cId="1593920805" sldId="262"/>
            <ac:spMk id="4" creationId="{AC1C80FB-53F9-42EE-B1E6-D0F998EC5DFA}"/>
          </ac:spMkLst>
        </pc:spChg>
        <pc:spChg chg="del">
          <ac:chgData name="Anirban Banerjee (IN92657)" userId="b82f5010-943b-4dbb-9251-0075e403d9fa" providerId="ADAL" clId="{DA72F9B2-C87B-41E6-84EF-245FC2ADC638}" dt="2024-09-18T11:25:24.841" v="39" actId="478"/>
          <ac:spMkLst>
            <pc:docMk/>
            <pc:sldMk cId="1593920805" sldId="262"/>
            <ac:spMk id="5" creationId="{E81BA2B5-6A90-4204-ABDD-7183FBB03A02}"/>
          </ac:spMkLst>
        </pc:spChg>
        <pc:spChg chg="del">
          <ac:chgData name="Anirban Banerjee (IN92657)" userId="b82f5010-943b-4dbb-9251-0075e403d9fa" providerId="ADAL" clId="{DA72F9B2-C87B-41E6-84EF-245FC2ADC638}" dt="2024-09-18T11:25:28.289" v="42" actId="478"/>
          <ac:spMkLst>
            <pc:docMk/>
            <pc:sldMk cId="1593920805" sldId="262"/>
            <ac:spMk id="6" creationId="{7E7D4C34-22A0-4D54-A07D-E1E9A11463E5}"/>
          </ac:spMkLst>
        </pc:spChg>
        <pc:spChg chg="del">
          <ac:chgData name="Anirban Banerjee (IN92657)" userId="b82f5010-943b-4dbb-9251-0075e403d9fa" providerId="ADAL" clId="{DA72F9B2-C87B-41E6-84EF-245FC2ADC638}" dt="2024-09-18T11:25:36.194" v="48" actId="478"/>
          <ac:spMkLst>
            <pc:docMk/>
            <pc:sldMk cId="1593920805" sldId="262"/>
            <ac:spMk id="7" creationId="{301D392D-FB66-47A0-B628-5ADE822A2CFF}"/>
          </ac:spMkLst>
        </pc:spChg>
        <pc:spChg chg="mod">
          <ac:chgData name="Anirban Banerjee (IN92657)" userId="b82f5010-943b-4dbb-9251-0075e403d9fa" providerId="ADAL" clId="{DA72F9B2-C87B-41E6-84EF-245FC2ADC638}" dt="2024-09-19T12:22:51.565" v="4139" actId="207"/>
          <ac:spMkLst>
            <pc:docMk/>
            <pc:sldMk cId="1593920805" sldId="262"/>
            <ac:spMk id="8" creationId="{51C26CE0-2506-4B44-A26F-C12BFA5B18B5}"/>
          </ac:spMkLst>
        </pc:spChg>
        <pc:spChg chg="del">
          <ac:chgData name="Anirban Banerjee (IN92657)" userId="b82f5010-943b-4dbb-9251-0075e403d9fa" providerId="ADAL" clId="{DA72F9B2-C87B-41E6-84EF-245FC2ADC638}" dt="2024-09-18T11:25:31.468" v="44" actId="478"/>
          <ac:spMkLst>
            <pc:docMk/>
            <pc:sldMk cId="1593920805" sldId="262"/>
            <ac:spMk id="9" creationId="{868F40F8-BF35-45E9-B3DD-5436362D746E}"/>
          </ac:spMkLst>
        </pc:spChg>
        <pc:spChg chg="del">
          <ac:chgData name="Anirban Banerjee (IN92657)" userId="b82f5010-943b-4dbb-9251-0075e403d9fa" providerId="ADAL" clId="{DA72F9B2-C87B-41E6-84EF-245FC2ADC638}" dt="2024-09-18T11:25:34.205" v="47" actId="478"/>
          <ac:spMkLst>
            <pc:docMk/>
            <pc:sldMk cId="1593920805" sldId="262"/>
            <ac:spMk id="10" creationId="{7F39C97C-2DDC-4706-B96C-B02FAE53A426}"/>
          </ac:spMkLst>
        </pc:spChg>
        <pc:spChg chg="add del mod">
          <ac:chgData name="Anirban Banerjee (IN92657)" userId="b82f5010-943b-4dbb-9251-0075e403d9fa" providerId="ADAL" clId="{DA72F9B2-C87B-41E6-84EF-245FC2ADC638}" dt="2024-09-18T11:25:23.567" v="38" actId="478"/>
          <ac:spMkLst>
            <pc:docMk/>
            <pc:sldMk cId="1593920805" sldId="262"/>
            <ac:spMk id="12" creationId="{F14C2E9D-D57F-349C-5BE6-200D382F7837}"/>
          </ac:spMkLst>
        </pc:spChg>
        <pc:spChg chg="add del mod">
          <ac:chgData name="Anirban Banerjee (IN92657)" userId="b82f5010-943b-4dbb-9251-0075e403d9fa" providerId="ADAL" clId="{DA72F9B2-C87B-41E6-84EF-245FC2ADC638}" dt="2024-09-18T11:25:22.331" v="37" actId="478"/>
          <ac:spMkLst>
            <pc:docMk/>
            <pc:sldMk cId="1593920805" sldId="262"/>
            <ac:spMk id="14" creationId="{58C20489-A4EB-C842-0EE8-4946F7199724}"/>
          </ac:spMkLst>
        </pc:spChg>
        <pc:spChg chg="add del mod">
          <ac:chgData name="Anirban Banerjee (IN92657)" userId="b82f5010-943b-4dbb-9251-0075e403d9fa" providerId="ADAL" clId="{DA72F9B2-C87B-41E6-84EF-245FC2ADC638}" dt="2024-09-18T11:25:26.729" v="41" actId="478"/>
          <ac:spMkLst>
            <pc:docMk/>
            <pc:sldMk cId="1593920805" sldId="262"/>
            <ac:spMk id="16" creationId="{316D8B3C-26BE-69A0-C393-02F45B6639FF}"/>
          </ac:spMkLst>
        </pc:spChg>
        <pc:spChg chg="add del mod">
          <ac:chgData name="Anirban Banerjee (IN92657)" userId="b82f5010-943b-4dbb-9251-0075e403d9fa" providerId="ADAL" clId="{DA72F9B2-C87B-41E6-84EF-245FC2ADC638}" dt="2024-09-18T11:25:29.585" v="43" actId="478"/>
          <ac:spMkLst>
            <pc:docMk/>
            <pc:sldMk cId="1593920805" sldId="262"/>
            <ac:spMk id="18" creationId="{702E8CF7-655E-D7C1-A01D-9E3C2AD240B6}"/>
          </ac:spMkLst>
        </pc:spChg>
        <pc:spChg chg="add del mod">
          <ac:chgData name="Anirban Banerjee (IN92657)" userId="b82f5010-943b-4dbb-9251-0075e403d9fa" providerId="ADAL" clId="{DA72F9B2-C87B-41E6-84EF-245FC2ADC638}" dt="2024-09-18T11:25:32.689" v="46" actId="478"/>
          <ac:spMkLst>
            <pc:docMk/>
            <pc:sldMk cId="1593920805" sldId="262"/>
            <ac:spMk id="20" creationId="{CC0FEE80-D0B4-DBB6-C1C2-EED4B1F50D62}"/>
          </ac:spMkLst>
        </pc:spChg>
        <pc:spChg chg="add del mod">
          <ac:chgData name="Anirban Banerjee (IN92657)" userId="b82f5010-943b-4dbb-9251-0075e403d9fa" providerId="ADAL" clId="{DA72F9B2-C87B-41E6-84EF-245FC2ADC638}" dt="2024-09-18T11:25:38.535" v="51" actId="478"/>
          <ac:spMkLst>
            <pc:docMk/>
            <pc:sldMk cId="1593920805" sldId="262"/>
            <ac:spMk id="22" creationId="{ACD1E54A-8891-1D3A-6B7A-97C6820050F7}"/>
          </ac:spMkLst>
        </pc:spChg>
        <pc:spChg chg="add del mod">
          <ac:chgData name="Anirban Banerjee (IN92657)" userId="b82f5010-943b-4dbb-9251-0075e403d9fa" providerId="ADAL" clId="{DA72F9B2-C87B-41E6-84EF-245FC2ADC638}" dt="2024-09-18T11:25:37.532" v="50" actId="478"/>
          <ac:spMkLst>
            <pc:docMk/>
            <pc:sldMk cId="1593920805" sldId="262"/>
            <ac:spMk id="24" creationId="{45B355DB-1410-7E4A-DBEC-0F751942CF84}"/>
          </ac:spMkLst>
        </pc:spChg>
        <pc:spChg chg="del">
          <ac:chgData name="Anirban Banerjee (IN92657)" userId="b82f5010-943b-4dbb-9251-0075e403d9fa" providerId="ADAL" clId="{DA72F9B2-C87B-41E6-84EF-245FC2ADC638}" dt="2024-09-18T12:43:09.412" v="2769" actId="478"/>
          <ac:spMkLst>
            <pc:docMk/>
            <pc:sldMk cId="1593920805" sldId="262"/>
            <ac:spMk id="80" creationId="{BC1F9D86-85D8-4FD0-B0D3-47D778722782}"/>
          </ac:spMkLst>
        </pc:spChg>
        <pc:spChg chg="del">
          <ac:chgData name="Anirban Banerjee (IN92657)" userId="b82f5010-943b-4dbb-9251-0075e403d9fa" providerId="ADAL" clId="{DA72F9B2-C87B-41E6-84EF-245FC2ADC638}" dt="2024-09-18T12:43:07.836" v="2768" actId="478"/>
          <ac:spMkLst>
            <pc:docMk/>
            <pc:sldMk cId="1593920805" sldId="262"/>
            <ac:spMk id="81" creationId="{E94F1D24-E4A1-4B59-B57E-A28453963B88}"/>
          </ac:spMkLst>
        </pc:spChg>
        <pc:picChg chg="add del mod">
          <ac:chgData name="Anirban Banerjee (IN92657)" userId="b82f5010-943b-4dbb-9251-0075e403d9fa" providerId="ADAL" clId="{DA72F9B2-C87B-41E6-84EF-245FC2ADC638}" dt="2024-09-19T14:14:36.308" v="4242" actId="478"/>
          <ac:picMkLst>
            <pc:docMk/>
            <pc:sldMk cId="1593920805" sldId="262"/>
            <ac:picMk id="5" creationId="{4728BCC1-83B7-6AFF-0392-A5EA071E3B4D}"/>
          </ac:picMkLst>
        </pc:picChg>
      </pc:sldChg>
      <pc:sldChg chg="del">
        <pc:chgData name="Anirban Banerjee (IN92657)" userId="b82f5010-943b-4dbb-9251-0075e403d9fa" providerId="ADAL" clId="{DA72F9B2-C87B-41E6-84EF-245FC2ADC638}" dt="2024-09-18T12:40:46.312" v="2713" actId="47"/>
        <pc:sldMkLst>
          <pc:docMk/>
          <pc:sldMk cId="1346372204" sldId="264"/>
        </pc:sldMkLst>
      </pc:sldChg>
      <pc:sldChg chg="del">
        <pc:chgData name="Anirban Banerjee (IN92657)" userId="b82f5010-943b-4dbb-9251-0075e403d9fa" providerId="ADAL" clId="{DA72F9B2-C87B-41E6-84EF-245FC2ADC638}" dt="2024-09-18T12:40:42.515" v="2711" actId="47"/>
        <pc:sldMkLst>
          <pc:docMk/>
          <pc:sldMk cId="2121178069" sldId="266"/>
        </pc:sldMkLst>
      </pc:sldChg>
      <pc:sldChg chg="del">
        <pc:chgData name="Anirban Banerjee (IN92657)" userId="b82f5010-943b-4dbb-9251-0075e403d9fa" providerId="ADAL" clId="{DA72F9B2-C87B-41E6-84EF-245FC2ADC638}" dt="2024-09-18T12:40:42.515" v="2711" actId="47"/>
        <pc:sldMkLst>
          <pc:docMk/>
          <pc:sldMk cId="4151694508" sldId="268"/>
        </pc:sldMkLst>
      </pc:sldChg>
      <pc:sldChg chg="del">
        <pc:chgData name="Anirban Banerjee (IN92657)" userId="b82f5010-943b-4dbb-9251-0075e403d9fa" providerId="ADAL" clId="{DA72F9B2-C87B-41E6-84EF-245FC2ADC638}" dt="2024-09-18T12:40:50.975" v="2715" actId="47"/>
        <pc:sldMkLst>
          <pc:docMk/>
          <pc:sldMk cId="1472106130" sldId="270"/>
        </pc:sldMkLst>
      </pc:sldChg>
      <pc:sldChg chg="del">
        <pc:chgData name="Anirban Banerjee (IN92657)" userId="b82f5010-943b-4dbb-9251-0075e403d9fa" providerId="ADAL" clId="{DA72F9B2-C87B-41E6-84EF-245FC2ADC638}" dt="2024-09-18T12:40:32.711" v="2710" actId="47"/>
        <pc:sldMkLst>
          <pc:docMk/>
          <pc:sldMk cId="920173932" sldId="275"/>
        </pc:sldMkLst>
      </pc:sldChg>
      <pc:sldChg chg="addSp delSp modSp mod modTransition">
        <pc:chgData name="Anirban Banerjee (IN92657)" userId="b82f5010-943b-4dbb-9251-0075e403d9fa" providerId="ADAL" clId="{DA72F9B2-C87B-41E6-84EF-245FC2ADC638}" dt="2024-09-19T14:52:22.543" v="4359"/>
        <pc:sldMkLst>
          <pc:docMk/>
          <pc:sldMk cId="2436493926" sldId="276"/>
        </pc:sldMkLst>
        <pc:spChg chg="mod">
          <ac:chgData name="Anirban Banerjee (IN92657)" userId="b82f5010-943b-4dbb-9251-0075e403d9fa" providerId="ADAL" clId="{DA72F9B2-C87B-41E6-84EF-245FC2ADC638}" dt="2024-09-19T12:25:21.480" v="4192" actId="207"/>
          <ac:spMkLst>
            <pc:docMk/>
            <pc:sldMk cId="2436493926" sldId="276"/>
            <ac:spMk id="2" creationId="{BCCAEE93-8585-46D4-A7EC-F184E317CB2E}"/>
          </ac:spMkLst>
        </pc:spChg>
        <pc:spChg chg="del">
          <ac:chgData name="Anirban Banerjee (IN92657)" userId="b82f5010-943b-4dbb-9251-0075e403d9fa" providerId="ADAL" clId="{DA72F9B2-C87B-41E6-84EF-245FC2ADC638}" dt="2024-09-18T12:42:17.170" v="2739" actId="478"/>
          <ac:spMkLst>
            <pc:docMk/>
            <pc:sldMk cId="2436493926" sldId="276"/>
            <ac:spMk id="3" creationId="{24AFFC60-19C3-4901-93F7-7AAF4C09F8C6}"/>
          </ac:spMkLst>
        </pc:spChg>
        <pc:spChg chg="del">
          <ac:chgData name="Anirban Banerjee (IN92657)" userId="b82f5010-943b-4dbb-9251-0075e403d9fa" providerId="ADAL" clId="{DA72F9B2-C87B-41E6-84EF-245FC2ADC638}" dt="2024-09-18T12:42:35.682" v="2743" actId="478"/>
          <ac:spMkLst>
            <pc:docMk/>
            <pc:sldMk cId="2436493926" sldId="276"/>
            <ac:spMk id="4" creationId="{72DA7980-C870-4C9A-84FA-4120D8AF5DE8}"/>
          </ac:spMkLst>
        </pc:spChg>
        <pc:spChg chg="del mod">
          <ac:chgData name="Anirban Banerjee (IN92657)" userId="b82f5010-943b-4dbb-9251-0075e403d9fa" providerId="ADAL" clId="{DA72F9B2-C87B-41E6-84EF-245FC2ADC638}" dt="2024-09-18T12:44:17.239" v="2793" actId="478"/>
          <ac:spMkLst>
            <pc:docMk/>
            <pc:sldMk cId="2436493926" sldId="276"/>
            <ac:spMk id="5" creationId="{0DFADE42-1A3F-40C8-A071-E57644F3D843}"/>
          </ac:spMkLst>
        </pc:spChg>
        <pc:spChg chg="add del mod">
          <ac:chgData name="Anirban Banerjee (IN92657)" userId="b82f5010-943b-4dbb-9251-0075e403d9fa" providerId="ADAL" clId="{DA72F9B2-C87B-41E6-84EF-245FC2ADC638}" dt="2024-09-18T12:42:19.222" v="2740" actId="478"/>
          <ac:spMkLst>
            <pc:docMk/>
            <pc:sldMk cId="2436493926" sldId="276"/>
            <ac:spMk id="8" creationId="{EEE1E5BC-A265-7D40-D148-1C6542CBD16A}"/>
          </ac:spMkLst>
        </pc:spChg>
      </pc:sldChg>
      <pc:sldChg chg="delSp modSp mod">
        <pc:chgData name="Anirban Banerjee (IN92657)" userId="b82f5010-943b-4dbb-9251-0075e403d9fa" providerId="ADAL" clId="{DA72F9B2-C87B-41E6-84EF-245FC2ADC638}" dt="2024-09-18T12:43:04.247" v="2767" actId="478"/>
        <pc:sldMkLst>
          <pc:docMk/>
          <pc:sldMk cId="2243494996" sldId="277"/>
        </pc:sldMkLst>
        <pc:spChg chg="mod">
          <ac:chgData name="Anirban Banerjee (IN92657)" userId="b82f5010-943b-4dbb-9251-0075e403d9fa" providerId="ADAL" clId="{DA72F9B2-C87B-41E6-84EF-245FC2ADC638}" dt="2024-09-18T12:14:34.808" v="922" actId="1076"/>
          <ac:spMkLst>
            <pc:docMk/>
            <pc:sldMk cId="2243494996" sldId="277"/>
            <ac:spMk id="2" creationId="{6719F29B-F233-48AF-8261-F33A4E079E3E}"/>
          </ac:spMkLst>
        </pc:spChg>
        <pc:spChg chg="mod">
          <ac:chgData name="Anirban Banerjee (IN92657)" userId="b82f5010-943b-4dbb-9251-0075e403d9fa" providerId="ADAL" clId="{DA72F9B2-C87B-41E6-84EF-245FC2ADC638}" dt="2024-09-18T12:41:15.109" v="2721" actId="403"/>
          <ac:spMkLst>
            <pc:docMk/>
            <pc:sldMk cId="2243494996" sldId="277"/>
            <ac:spMk id="3" creationId="{35E3EA69-4E0E-41BD-8095-A124225A2647}"/>
          </ac:spMkLst>
        </pc:spChg>
        <pc:spChg chg="del">
          <ac:chgData name="Anirban Banerjee (IN92657)" userId="b82f5010-943b-4dbb-9251-0075e403d9fa" providerId="ADAL" clId="{DA72F9B2-C87B-41E6-84EF-245FC2ADC638}" dt="2024-09-18T12:43:02.190" v="2766" actId="478"/>
          <ac:spMkLst>
            <pc:docMk/>
            <pc:sldMk cId="2243494996" sldId="277"/>
            <ac:spMk id="5" creationId="{AF29EA23-F34E-486A-B8B2-0C3019266975}"/>
          </ac:spMkLst>
        </pc:spChg>
        <pc:spChg chg="del">
          <ac:chgData name="Anirban Banerjee (IN92657)" userId="b82f5010-943b-4dbb-9251-0075e403d9fa" providerId="ADAL" clId="{DA72F9B2-C87B-41E6-84EF-245FC2ADC638}" dt="2024-09-18T12:43:04.247" v="2767" actId="478"/>
          <ac:spMkLst>
            <pc:docMk/>
            <pc:sldMk cId="2243494996" sldId="277"/>
            <ac:spMk id="6" creationId="{B69DF042-37C5-4E09-AA4C-AA66649C9533}"/>
          </ac:spMkLst>
        </pc:spChg>
      </pc:sldChg>
      <pc:sldChg chg="del">
        <pc:chgData name="Anirban Banerjee (IN92657)" userId="b82f5010-943b-4dbb-9251-0075e403d9fa" providerId="ADAL" clId="{DA72F9B2-C87B-41E6-84EF-245FC2ADC638}" dt="2024-09-18T12:40:42.515" v="2711" actId="47"/>
        <pc:sldMkLst>
          <pc:docMk/>
          <pc:sldMk cId="2069393026" sldId="278"/>
        </pc:sldMkLst>
      </pc:sldChg>
      <pc:sldChg chg="del">
        <pc:chgData name="Anirban Banerjee (IN92657)" userId="b82f5010-943b-4dbb-9251-0075e403d9fa" providerId="ADAL" clId="{DA72F9B2-C87B-41E6-84EF-245FC2ADC638}" dt="2024-09-18T12:40:49.495" v="2714" actId="47"/>
        <pc:sldMkLst>
          <pc:docMk/>
          <pc:sldMk cId="1417396711" sldId="280"/>
        </pc:sldMkLst>
      </pc:sldChg>
      <pc:sldChg chg="addSp delSp modSp mod modTransition delAnim">
        <pc:chgData name="Anirban Banerjee (IN92657)" userId="b82f5010-943b-4dbb-9251-0075e403d9fa" providerId="ADAL" clId="{DA72F9B2-C87B-41E6-84EF-245FC2ADC638}" dt="2024-09-19T14:52:22.543" v="4359"/>
        <pc:sldMkLst>
          <pc:docMk/>
          <pc:sldMk cId="546627634" sldId="282"/>
        </pc:sldMkLst>
        <pc:spChg chg="mod">
          <ac:chgData name="Anirban Banerjee (IN92657)" userId="b82f5010-943b-4dbb-9251-0075e403d9fa" providerId="ADAL" clId="{DA72F9B2-C87B-41E6-84EF-245FC2ADC638}" dt="2024-09-19T12:22:48.408" v="4138" actId="207"/>
          <ac:spMkLst>
            <pc:docMk/>
            <pc:sldMk cId="546627634" sldId="282"/>
            <ac:spMk id="2" creationId="{27A6F7BB-30A8-4980-AD4A-2FB0B53FA6C9}"/>
          </ac:spMkLst>
        </pc:spChg>
        <pc:spChg chg="mod">
          <ac:chgData name="Anirban Banerjee (IN92657)" userId="b82f5010-943b-4dbb-9251-0075e403d9fa" providerId="ADAL" clId="{DA72F9B2-C87B-41E6-84EF-245FC2ADC638}" dt="2024-09-19T12:22:48.408" v="4138" actId="207"/>
          <ac:spMkLst>
            <pc:docMk/>
            <pc:sldMk cId="546627634" sldId="282"/>
            <ac:spMk id="5" creationId="{46868410-BE8A-4C98-9C72-20D0A2A6A8B9}"/>
          </ac:spMkLst>
        </pc:spChg>
        <pc:spChg chg="mod">
          <ac:chgData name="Anirban Banerjee (IN92657)" userId="b82f5010-943b-4dbb-9251-0075e403d9fa" providerId="ADAL" clId="{DA72F9B2-C87B-41E6-84EF-245FC2ADC638}" dt="2024-09-19T12:22:48.408" v="4138" actId="207"/>
          <ac:spMkLst>
            <pc:docMk/>
            <pc:sldMk cId="546627634" sldId="282"/>
            <ac:spMk id="8" creationId="{19784BA0-BEAF-4242-78F2-86A693D73E3A}"/>
          </ac:spMkLst>
        </pc:spChg>
        <pc:spChg chg="add del mod">
          <ac:chgData name="Anirban Banerjee (IN92657)" userId="b82f5010-943b-4dbb-9251-0075e403d9fa" providerId="ADAL" clId="{DA72F9B2-C87B-41E6-84EF-245FC2ADC638}" dt="2024-09-19T11:59:55.915" v="2832"/>
          <ac:spMkLst>
            <pc:docMk/>
            <pc:sldMk cId="546627634" sldId="282"/>
            <ac:spMk id="9" creationId="{41778C11-ABAB-8C90-D2F8-2398AFCA0C08}"/>
          </ac:spMkLst>
        </pc:spChg>
        <pc:spChg chg="mod">
          <ac:chgData name="Anirban Banerjee (IN92657)" userId="b82f5010-943b-4dbb-9251-0075e403d9fa" providerId="ADAL" clId="{DA72F9B2-C87B-41E6-84EF-245FC2ADC638}" dt="2024-09-19T12:22:48.408" v="4138" actId="207"/>
          <ac:spMkLst>
            <pc:docMk/>
            <pc:sldMk cId="546627634" sldId="282"/>
            <ac:spMk id="24" creationId="{7BAD1FFF-8B97-4CD1-85E7-B7738EAD28CD}"/>
          </ac:spMkLst>
        </pc:spChg>
        <pc:spChg chg="mod">
          <ac:chgData name="Anirban Banerjee (IN92657)" userId="b82f5010-943b-4dbb-9251-0075e403d9fa" providerId="ADAL" clId="{DA72F9B2-C87B-41E6-84EF-245FC2ADC638}" dt="2024-09-19T12:22:48.408" v="4138" actId="207"/>
          <ac:spMkLst>
            <pc:docMk/>
            <pc:sldMk cId="546627634" sldId="282"/>
            <ac:spMk id="33" creationId="{10C8C8C1-99D8-4034-A628-DECEB703BA1D}"/>
          </ac:spMkLst>
        </pc:spChg>
        <pc:picChg chg="add del mod">
          <ac:chgData name="Anirban Banerjee (IN92657)" userId="b82f5010-943b-4dbb-9251-0075e403d9fa" providerId="ADAL" clId="{DA72F9B2-C87B-41E6-84EF-245FC2ADC638}" dt="2024-09-19T11:59:54.498" v="2831" actId="21"/>
          <ac:picMkLst>
            <pc:docMk/>
            <pc:sldMk cId="546627634" sldId="282"/>
            <ac:picMk id="4" creationId="{99B8D2AB-8583-6819-5F82-8F9D24F624E0}"/>
          </ac:picMkLst>
        </pc:picChg>
        <pc:picChg chg="add del mod">
          <ac:chgData name="Anirban Banerjee (IN92657)" userId="b82f5010-943b-4dbb-9251-0075e403d9fa" providerId="ADAL" clId="{DA72F9B2-C87B-41E6-84EF-245FC2ADC638}" dt="2024-09-19T14:14:34.512" v="4241" actId="478"/>
          <ac:picMkLst>
            <pc:docMk/>
            <pc:sldMk cId="546627634" sldId="282"/>
            <ac:picMk id="6" creationId="{10DB2B5A-55B8-9550-EB1F-933AC254DEAC}"/>
          </ac:picMkLst>
        </pc:picChg>
        <pc:picChg chg="mod">
          <ac:chgData name="Anirban Banerjee (IN92657)" userId="b82f5010-943b-4dbb-9251-0075e403d9fa" providerId="ADAL" clId="{DA72F9B2-C87B-41E6-84EF-245FC2ADC638}" dt="2024-09-19T12:00:26.029" v="2836" actId="14100"/>
          <ac:picMkLst>
            <pc:docMk/>
            <pc:sldMk cId="546627634" sldId="282"/>
            <ac:picMk id="7" creationId="{F96A1906-6CB6-B4F5-4135-1747192C8F94}"/>
          </ac:picMkLst>
        </pc:picChg>
        <pc:picChg chg="add mod">
          <ac:chgData name="Anirban Banerjee (IN92657)" userId="b82f5010-943b-4dbb-9251-0075e403d9fa" providerId="ADAL" clId="{DA72F9B2-C87B-41E6-84EF-245FC2ADC638}" dt="2024-09-19T12:01:01.085" v="2839" actId="1076"/>
          <ac:picMkLst>
            <pc:docMk/>
            <pc:sldMk cId="546627634" sldId="282"/>
            <ac:picMk id="10" creationId="{99B8D2AB-8583-6819-5F82-8F9D24F624E0}"/>
          </ac:picMkLst>
        </pc:picChg>
        <pc:picChg chg="del">
          <ac:chgData name="Anirban Banerjee (IN92657)" userId="b82f5010-943b-4dbb-9251-0075e403d9fa" providerId="ADAL" clId="{DA72F9B2-C87B-41E6-84EF-245FC2ADC638}" dt="2024-09-19T11:59:39.335" v="2830" actId="478"/>
          <ac:picMkLst>
            <pc:docMk/>
            <pc:sldMk cId="546627634" sldId="282"/>
            <ac:picMk id="12" creationId="{F4810850-C404-5159-6A55-240903F701D7}"/>
          </ac:picMkLst>
        </pc:picChg>
      </pc:sldChg>
      <pc:sldChg chg="delSp mod">
        <pc:chgData name="Anirban Banerjee (IN92657)" userId="b82f5010-943b-4dbb-9251-0075e403d9fa" providerId="ADAL" clId="{DA72F9B2-C87B-41E6-84EF-245FC2ADC638}" dt="2024-09-18T12:44:11.915" v="2791" actId="478"/>
        <pc:sldMkLst>
          <pc:docMk/>
          <pc:sldMk cId="3477453048" sldId="282"/>
        </pc:sldMkLst>
        <pc:spChg chg="del">
          <ac:chgData name="Anirban Banerjee (IN92657)" userId="b82f5010-943b-4dbb-9251-0075e403d9fa" providerId="ADAL" clId="{DA72F9B2-C87B-41E6-84EF-245FC2ADC638}" dt="2024-09-18T12:44:11.915" v="2791" actId="478"/>
          <ac:spMkLst>
            <pc:docMk/>
            <pc:sldMk cId="3477453048" sldId="282"/>
            <ac:spMk id="3" creationId="{02F9CC1F-102C-49CC-B646-8E6826368A81}"/>
          </ac:spMkLst>
        </pc:spChg>
        <pc:spChg chg="del">
          <ac:chgData name="Anirban Banerjee (IN92657)" userId="b82f5010-943b-4dbb-9251-0075e403d9fa" providerId="ADAL" clId="{DA72F9B2-C87B-41E6-84EF-245FC2ADC638}" dt="2024-09-18T12:44:10.341" v="2790" actId="478"/>
          <ac:spMkLst>
            <pc:docMk/>
            <pc:sldMk cId="3477453048" sldId="282"/>
            <ac:spMk id="4" creationId="{33808A03-6EC3-48BE-9D18-5A746D09243E}"/>
          </ac:spMkLst>
        </pc:spChg>
      </pc:sldChg>
      <pc:sldChg chg="del">
        <pc:chgData name="Anirban Banerjee (IN92657)" userId="b82f5010-943b-4dbb-9251-0075e403d9fa" providerId="ADAL" clId="{DA72F9B2-C87B-41E6-84EF-245FC2ADC638}" dt="2024-09-18T12:40:26.943" v="2709" actId="47"/>
        <pc:sldMkLst>
          <pc:docMk/>
          <pc:sldMk cId="3396266754" sldId="283"/>
        </pc:sldMkLst>
      </pc:sldChg>
      <pc:sldChg chg="del">
        <pc:chgData name="Anirban Banerjee (IN92657)" userId="b82f5010-943b-4dbb-9251-0075e403d9fa" providerId="ADAL" clId="{DA72F9B2-C87B-41E6-84EF-245FC2ADC638}" dt="2024-09-18T12:40:11.010" v="2708" actId="47"/>
        <pc:sldMkLst>
          <pc:docMk/>
          <pc:sldMk cId="1844941827" sldId="289"/>
        </pc:sldMkLst>
      </pc:sldChg>
      <pc:sldChg chg="del">
        <pc:chgData name="Anirban Banerjee (IN92657)" userId="b82f5010-943b-4dbb-9251-0075e403d9fa" providerId="ADAL" clId="{DA72F9B2-C87B-41E6-84EF-245FC2ADC638}" dt="2024-09-18T12:40:32.711" v="2710" actId="47"/>
        <pc:sldMkLst>
          <pc:docMk/>
          <pc:sldMk cId="1177824853" sldId="290"/>
        </pc:sldMkLst>
      </pc:sldChg>
      <pc:sldChg chg="del">
        <pc:chgData name="Anirban Banerjee (IN92657)" userId="b82f5010-943b-4dbb-9251-0075e403d9fa" providerId="ADAL" clId="{DA72F9B2-C87B-41E6-84EF-245FC2ADC638}" dt="2024-09-18T12:40:42.515" v="2711" actId="47"/>
        <pc:sldMkLst>
          <pc:docMk/>
          <pc:sldMk cId="404854312" sldId="292"/>
        </pc:sldMkLst>
      </pc:sldChg>
      <pc:sldChg chg="del">
        <pc:chgData name="Anirban Banerjee (IN92657)" userId="b82f5010-943b-4dbb-9251-0075e403d9fa" providerId="ADAL" clId="{DA72F9B2-C87B-41E6-84EF-245FC2ADC638}" dt="2024-09-18T12:40:51.777" v="2716" actId="47"/>
        <pc:sldMkLst>
          <pc:docMk/>
          <pc:sldMk cId="473871986" sldId="293"/>
        </pc:sldMkLst>
      </pc:sldChg>
      <pc:sldChg chg="del">
        <pc:chgData name="Anirban Banerjee (IN92657)" userId="b82f5010-943b-4dbb-9251-0075e403d9fa" providerId="ADAL" clId="{DA72F9B2-C87B-41E6-84EF-245FC2ADC638}" dt="2024-09-18T12:40:52.784" v="2717" actId="47"/>
        <pc:sldMkLst>
          <pc:docMk/>
          <pc:sldMk cId="3084972071" sldId="294"/>
        </pc:sldMkLst>
      </pc:sldChg>
      <pc:sldChg chg="addSp delSp modSp add mod modTransition delAnim">
        <pc:chgData name="Anirban Banerjee (IN92657)" userId="b82f5010-943b-4dbb-9251-0075e403d9fa" providerId="ADAL" clId="{DA72F9B2-C87B-41E6-84EF-245FC2ADC638}" dt="2024-09-19T14:52:22.543" v="4359"/>
        <pc:sldMkLst>
          <pc:docMk/>
          <pc:sldMk cId="2537869113" sldId="295"/>
        </pc:sldMkLst>
        <pc:spChg chg="mod">
          <ac:chgData name="Anirban Banerjee (IN92657)" userId="b82f5010-943b-4dbb-9251-0075e403d9fa" providerId="ADAL" clId="{DA72F9B2-C87B-41E6-84EF-245FC2ADC638}" dt="2024-09-19T12:22:56.961" v="4141" actId="207"/>
          <ac:spMkLst>
            <pc:docMk/>
            <pc:sldMk cId="2537869113" sldId="295"/>
            <ac:spMk id="2" creationId="{75031FE9-9059-4FE8-B4AC-9771F23A1B89}"/>
          </ac:spMkLst>
        </pc:spChg>
        <pc:spChg chg="mod">
          <ac:chgData name="Anirban Banerjee (IN92657)" userId="b82f5010-943b-4dbb-9251-0075e403d9fa" providerId="ADAL" clId="{DA72F9B2-C87B-41E6-84EF-245FC2ADC638}" dt="2024-09-19T13:24:50.899" v="4214" actId="20577"/>
          <ac:spMkLst>
            <pc:docMk/>
            <pc:sldMk cId="2537869113" sldId="295"/>
            <ac:spMk id="8" creationId="{51C26CE0-2506-4B44-A26F-C12BFA5B18B5}"/>
          </ac:spMkLst>
        </pc:spChg>
        <pc:spChg chg="del mod">
          <ac:chgData name="Anirban Banerjee (IN92657)" userId="b82f5010-943b-4dbb-9251-0075e403d9fa" providerId="ADAL" clId="{DA72F9B2-C87B-41E6-84EF-245FC2ADC638}" dt="2024-09-18T12:43:27.060" v="2776" actId="478"/>
          <ac:spMkLst>
            <pc:docMk/>
            <pc:sldMk cId="2537869113" sldId="295"/>
            <ac:spMk id="80" creationId="{BC1F9D86-85D8-4FD0-B0D3-47D778722782}"/>
          </ac:spMkLst>
        </pc:spChg>
        <pc:spChg chg="del">
          <ac:chgData name="Anirban Banerjee (IN92657)" userId="b82f5010-943b-4dbb-9251-0075e403d9fa" providerId="ADAL" clId="{DA72F9B2-C87B-41E6-84EF-245FC2ADC638}" dt="2024-09-18T12:43:24.589" v="2774" actId="478"/>
          <ac:spMkLst>
            <pc:docMk/>
            <pc:sldMk cId="2537869113" sldId="295"/>
            <ac:spMk id="81" creationId="{E94F1D24-E4A1-4B59-B57E-A28453963B88}"/>
          </ac:spMkLst>
        </pc:spChg>
        <pc:picChg chg="add del mod">
          <ac:chgData name="Anirban Banerjee (IN92657)" userId="b82f5010-943b-4dbb-9251-0075e403d9fa" providerId="ADAL" clId="{DA72F9B2-C87B-41E6-84EF-245FC2ADC638}" dt="2024-09-19T14:14:38.327" v="4243" actId="478"/>
          <ac:picMkLst>
            <pc:docMk/>
            <pc:sldMk cId="2537869113" sldId="295"/>
            <ac:picMk id="5" creationId="{C68A7362-E5C7-5E2F-282E-53F7004544E8}"/>
          </ac:picMkLst>
        </pc:picChg>
      </pc:sldChg>
      <pc:sldChg chg="delSp modSp add mod modTransition">
        <pc:chgData name="Anirban Banerjee (IN92657)" userId="b82f5010-943b-4dbb-9251-0075e403d9fa" providerId="ADAL" clId="{DA72F9B2-C87B-41E6-84EF-245FC2ADC638}" dt="2024-09-19T14:52:22.543" v="4359"/>
        <pc:sldMkLst>
          <pc:docMk/>
          <pc:sldMk cId="1368850691" sldId="296"/>
        </pc:sldMkLst>
        <pc:spChg chg="mod">
          <ac:chgData name="Anirban Banerjee (IN92657)" userId="b82f5010-943b-4dbb-9251-0075e403d9fa" providerId="ADAL" clId="{DA72F9B2-C87B-41E6-84EF-245FC2ADC638}" dt="2024-09-19T12:23:04.743" v="4144" actId="207"/>
          <ac:spMkLst>
            <pc:docMk/>
            <pc:sldMk cId="1368850691" sldId="296"/>
            <ac:spMk id="2" creationId="{75031FE9-9059-4FE8-B4AC-9771F23A1B89}"/>
          </ac:spMkLst>
        </pc:spChg>
        <pc:spChg chg="mod">
          <ac:chgData name="Anirban Banerjee (IN92657)" userId="b82f5010-943b-4dbb-9251-0075e403d9fa" providerId="ADAL" clId="{DA72F9B2-C87B-41E6-84EF-245FC2ADC638}" dt="2024-09-19T12:30:23.464" v="4202" actId="20577"/>
          <ac:spMkLst>
            <pc:docMk/>
            <pc:sldMk cId="1368850691" sldId="296"/>
            <ac:spMk id="8" creationId="{51C26CE0-2506-4B44-A26F-C12BFA5B18B5}"/>
          </ac:spMkLst>
        </pc:spChg>
        <pc:spChg chg="del">
          <ac:chgData name="Anirban Banerjee (IN92657)" userId="b82f5010-943b-4dbb-9251-0075e403d9fa" providerId="ADAL" clId="{DA72F9B2-C87B-41E6-84EF-245FC2ADC638}" dt="2024-09-18T12:43:21.944" v="2773" actId="478"/>
          <ac:spMkLst>
            <pc:docMk/>
            <pc:sldMk cId="1368850691" sldId="296"/>
            <ac:spMk id="80" creationId="{BC1F9D86-85D8-4FD0-B0D3-47D778722782}"/>
          </ac:spMkLst>
        </pc:spChg>
        <pc:spChg chg="del">
          <ac:chgData name="Anirban Banerjee (IN92657)" userId="b82f5010-943b-4dbb-9251-0075e403d9fa" providerId="ADAL" clId="{DA72F9B2-C87B-41E6-84EF-245FC2ADC638}" dt="2024-09-18T12:43:19.929" v="2772" actId="478"/>
          <ac:spMkLst>
            <pc:docMk/>
            <pc:sldMk cId="1368850691" sldId="296"/>
            <ac:spMk id="81" creationId="{E94F1D24-E4A1-4B59-B57E-A28453963B88}"/>
          </ac:spMkLst>
        </pc:spChg>
      </pc:sldChg>
      <pc:sldChg chg="delSp modSp add mod modTransition">
        <pc:chgData name="Anirban Banerjee (IN92657)" userId="b82f5010-943b-4dbb-9251-0075e403d9fa" providerId="ADAL" clId="{DA72F9B2-C87B-41E6-84EF-245FC2ADC638}" dt="2024-09-19T14:52:22.543" v="4359"/>
        <pc:sldMkLst>
          <pc:docMk/>
          <pc:sldMk cId="3794388865" sldId="297"/>
        </pc:sldMkLst>
        <pc:spChg chg="mod">
          <ac:chgData name="Anirban Banerjee (IN92657)" userId="b82f5010-943b-4dbb-9251-0075e403d9fa" providerId="ADAL" clId="{DA72F9B2-C87B-41E6-84EF-245FC2ADC638}" dt="2024-09-19T12:23:10.579" v="4145" actId="207"/>
          <ac:spMkLst>
            <pc:docMk/>
            <pc:sldMk cId="3794388865" sldId="297"/>
            <ac:spMk id="2" creationId="{75031FE9-9059-4FE8-B4AC-9771F23A1B89}"/>
          </ac:spMkLst>
        </pc:spChg>
        <pc:spChg chg="mod">
          <ac:chgData name="Anirban Banerjee (IN92657)" userId="b82f5010-943b-4dbb-9251-0075e403d9fa" providerId="ADAL" clId="{DA72F9B2-C87B-41E6-84EF-245FC2ADC638}" dt="2024-09-19T13:31:23.325" v="4236"/>
          <ac:spMkLst>
            <pc:docMk/>
            <pc:sldMk cId="3794388865" sldId="297"/>
            <ac:spMk id="8" creationId="{51C26CE0-2506-4B44-A26F-C12BFA5B18B5}"/>
          </ac:spMkLst>
        </pc:spChg>
        <pc:spChg chg="del">
          <ac:chgData name="Anirban Banerjee (IN92657)" userId="b82f5010-943b-4dbb-9251-0075e403d9fa" providerId="ADAL" clId="{DA72F9B2-C87B-41E6-84EF-245FC2ADC638}" dt="2024-09-18T12:43:16.663" v="2771" actId="478"/>
          <ac:spMkLst>
            <pc:docMk/>
            <pc:sldMk cId="3794388865" sldId="297"/>
            <ac:spMk id="80" creationId="{BC1F9D86-85D8-4FD0-B0D3-47D778722782}"/>
          </ac:spMkLst>
        </pc:spChg>
        <pc:spChg chg="del">
          <ac:chgData name="Anirban Banerjee (IN92657)" userId="b82f5010-943b-4dbb-9251-0075e403d9fa" providerId="ADAL" clId="{DA72F9B2-C87B-41E6-84EF-245FC2ADC638}" dt="2024-09-18T12:43:14.741" v="2770" actId="478"/>
          <ac:spMkLst>
            <pc:docMk/>
            <pc:sldMk cId="3794388865" sldId="297"/>
            <ac:spMk id="81" creationId="{E94F1D24-E4A1-4B59-B57E-A28453963B88}"/>
          </ac:spMkLst>
        </pc:spChg>
      </pc:sldChg>
      <pc:sldChg chg="delSp modSp add mod modTransition">
        <pc:chgData name="Anirban Banerjee (IN92657)" userId="b82f5010-943b-4dbb-9251-0075e403d9fa" providerId="ADAL" clId="{DA72F9B2-C87B-41E6-84EF-245FC2ADC638}" dt="2024-09-19T14:52:22.543" v="4359"/>
        <pc:sldMkLst>
          <pc:docMk/>
          <pc:sldMk cId="1400859836" sldId="298"/>
        </pc:sldMkLst>
        <pc:spChg chg="mod">
          <ac:chgData name="Anirban Banerjee (IN92657)" userId="b82f5010-943b-4dbb-9251-0075e403d9fa" providerId="ADAL" clId="{DA72F9B2-C87B-41E6-84EF-245FC2ADC638}" dt="2024-09-19T12:23:20.201" v="4153" actId="207"/>
          <ac:spMkLst>
            <pc:docMk/>
            <pc:sldMk cId="1400859836" sldId="298"/>
            <ac:spMk id="2" creationId="{75031FE9-9059-4FE8-B4AC-9771F23A1B89}"/>
          </ac:spMkLst>
        </pc:spChg>
        <pc:spChg chg="mod">
          <ac:chgData name="Anirban Banerjee (IN92657)" userId="b82f5010-943b-4dbb-9251-0075e403d9fa" providerId="ADAL" clId="{DA72F9B2-C87B-41E6-84EF-245FC2ADC638}" dt="2024-09-18T12:25:27.914" v="1322" actId="20577"/>
          <ac:spMkLst>
            <pc:docMk/>
            <pc:sldMk cId="1400859836" sldId="298"/>
            <ac:spMk id="8" creationId="{51C26CE0-2506-4B44-A26F-C12BFA5B18B5}"/>
          </ac:spMkLst>
        </pc:spChg>
        <pc:spChg chg="del">
          <ac:chgData name="Anirban Banerjee (IN92657)" userId="b82f5010-943b-4dbb-9251-0075e403d9fa" providerId="ADAL" clId="{DA72F9B2-C87B-41E6-84EF-245FC2ADC638}" dt="2024-09-18T12:43:38.750" v="2778" actId="478"/>
          <ac:spMkLst>
            <pc:docMk/>
            <pc:sldMk cId="1400859836" sldId="298"/>
            <ac:spMk id="80" creationId="{BC1F9D86-85D8-4FD0-B0D3-47D778722782}"/>
          </ac:spMkLst>
        </pc:spChg>
        <pc:spChg chg="del">
          <ac:chgData name="Anirban Banerjee (IN92657)" userId="b82f5010-943b-4dbb-9251-0075e403d9fa" providerId="ADAL" clId="{DA72F9B2-C87B-41E6-84EF-245FC2ADC638}" dt="2024-09-18T12:43:36.332" v="2777" actId="478"/>
          <ac:spMkLst>
            <pc:docMk/>
            <pc:sldMk cId="1400859836" sldId="298"/>
            <ac:spMk id="81" creationId="{E94F1D24-E4A1-4B59-B57E-A28453963B88}"/>
          </ac:spMkLst>
        </pc:spChg>
      </pc:sldChg>
      <pc:sldChg chg="modSp add del mod">
        <pc:chgData name="Anirban Banerjee (IN92657)" userId="b82f5010-943b-4dbb-9251-0075e403d9fa" providerId="ADAL" clId="{DA72F9B2-C87B-41E6-84EF-245FC2ADC638}" dt="2024-09-18T12:24:47.993" v="1320" actId="47"/>
        <pc:sldMkLst>
          <pc:docMk/>
          <pc:sldMk cId="4000324488" sldId="298"/>
        </pc:sldMkLst>
        <pc:spChg chg="mod">
          <ac:chgData name="Anirban Banerjee (IN92657)" userId="b82f5010-943b-4dbb-9251-0075e403d9fa" providerId="ADAL" clId="{DA72F9B2-C87B-41E6-84EF-245FC2ADC638}" dt="2024-09-18T12:18:18.917" v="1141" actId="20577"/>
          <ac:spMkLst>
            <pc:docMk/>
            <pc:sldMk cId="4000324488" sldId="298"/>
            <ac:spMk id="2" creationId="{75031FE9-9059-4FE8-B4AC-9771F23A1B89}"/>
          </ac:spMkLst>
        </pc:spChg>
      </pc:sldChg>
      <pc:sldChg chg="delSp modSp add del mod">
        <pc:chgData name="Anirban Banerjee (IN92657)" userId="b82f5010-943b-4dbb-9251-0075e403d9fa" providerId="ADAL" clId="{DA72F9B2-C87B-41E6-84EF-245FC2ADC638}" dt="2024-09-19T13:14:48.170" v="4203" actId="2696"/>
        <pc:sldMkLst>
          <pc:docMk/>
          <pc:sldMk cId="2712101251" sldId="299"/>
        </pc:sldMkLst>
        <pc:spChg chg="mod">
          <ac:chgData name="Anirban Banerjee (IN92657)" userId="b82f5010-943b-4dbb-9251-0075e403d9fa" providerId="ADAL" clId="{DA72F9B2-C87B-41E6-84EF-245FC2ADC638}" dt="2024-09-19T12:23:31.142" v="4157" actId="207"/>
          <ac:spMkLst>
            <pc:docMk/>
            <pc:sldMk cId="2712101251" sldId="299"/>
            <ac:spMk id="2" creationId="{75031FE9-9059-4FE8-B4AC-9771F23A1B89}"/>
          </ac:spMkLst>
        </pc:spChg>
        <pc:spChg chg="mod">
          <ac:chgData name="Anirban Banerjee (IN92657)" userId="b82f5010-943b-4dbb-9251-0075e403d9fa" providerId="ADAL" clId="{DA72F9B2-C87B-41E6-84EF-245FC2ADC638}" dt="2024-09-19T12:23:29.078" v="4156" actId="207"/>
          <ac:spMkLst>
            <pc:docMk/>
            <pc:sldMk cId="2712101251" sldId="299"/>
            <ac:spMk id="4" creationId="{D0157036-1F41-7B05-C6B8-E7F5D95E6721}"/>
          </ac:spMkLst>
        </pc:spChg>
        <pc:spChg chg="del">
          <ac:chgData name="Anirban Banerjee (IN92657)" userId="b82f5010-943b-4dbb-9251-0075e403d9fa" providerId="ADAL" clId="{DA72F9B2-C87B-41E6-84EF-245FC2ADC638}" dt="2024-09-18T12:43:44.905" v="2780" actId="478"/>
          <ac:spMkLst>
            <pc:docMk/>
            <pc:sldMk cId="2712101251" sldId="299"/>
            <ac:spMk id="80" creationId="{BC1F9D86-85D8-4FD0-B0D3-47D778722782}"/>
          </ac:spMkLst>
        </pc:spChg>
        <pc:spChg chg="del">
          <ac:chgData name="Anirban Banerjee (IN92657)" userId="b82f5010-943b-4dbb-9251-0075e403d9fa" providerId="ADAL" clId="{DA72F9B2-C87B-41E6-84EF-245FC2ADC638}" dt="2024-09-18T12:43:43.411" v="2779" actId="478"/>
          <ac:spMkLst>
            <pc:docMk/>
            <pc:sldMk cId="2712101251" sldId="299"/>
            <ac:spMk id="81" creationId="{E94F1D24-E4A1-4B59-B57E-A28453963B88}"/>
          </ac:spMkLst>
        </pc:spChg>
      </pc:sldChg>
      <pc:sldChg chg="add del modTransition">
        <pc:chgData name="Anirban Banerjee (IN92657)" userId="b82f5010-943b-4dbb-9251-0075e403d9fa" providerId="ADAL" clId="{DA72F9B2-C87B-41E6-84EF-245FC2ADC638}" dt="2024-09-19T15:03:21.887" v="4361" actId="2696"/>
        <pc:sldMkLst>
          <pc:docMk/>
          <pc:sldMk cId="4007388623" sldId="299"/>
        </pc:sldMkLst>
      </pc:sldChg>
      <pc:sldChg chg="add">
        <pc:chgData name="Anirban Banerjee (IN92657)" userId="b82f5010-943b-4dbb-9251-0075e403d9fa" providerId="ADAL" clId="{DA72F9B2-C87B-41E6-84EF-245FC2ADC638}" dt="2024-09-19T15:03:25.632" v="4362"/>
        <pc:sldMkLst>
          <pc:docMk/>
          <pc:sldMk cId="4037244342" sldId="299"/>
        </pc:sldMkLst>
      </pc:sldChg>
      <pc:sldChg chg="delSp add mod">
        <pc:chgData name="Anirban Banerjee (IN92657)" userId="b82f5010-943b-4dbb-9251-0075e403d9fa" providerId="ADAL" clId="{DA72F9B2-C87B-41E6-84EF-245FC2ADC638}" dt="2024-09-18T12:43:49.341" v="2782" actId="478"/>
        <pc:sldMkLst>
          <pc:docMk/>
          <pc:sldMk cId="3287471128" sldId="300"/>
        </pc:sldMkLst>
        <pc:spChg chg="del">
          <ac:chgData name="Anirban Banerjee (IN92657)" userId="b82f5010-943b-4dbb-9251-0075e403d9fa" providerId="ADAL" clId="{DA72F9B2-C87B-41E6-84EF-245FC2ADC638}" dt="2024-09-18T12:43:47.674" v="2781" actId="478"/>
          <ac:spMkLst>
            <pc:docMk/>
            <pc:sldMk cId="3287471128" sldId="300"/>
            <ac:spMk id="80" creationId="{BC1F9D86-85D8-4FD0-B0D3-47D778722782}"/>
          </ac:spMkLst>
        </pc:spChg>
        <pc:spChg chg="del">
          <ac:chgData name="Anirban Banerjee (IN92657)" userId="b82f5010-943b-4dbb-9251-0075e403d9fa" providerId="ADAL" clId="{DA72F9B2-C87B-41E6-84EF-245FC2ADC638}" dt="2024-09-18T12:43:49.341" v="2782" actId="478"/>
          <ac:spMkLst>
            <pc:docMk/>
            <pc:sldMk cId="3287471128" sldId="300"/>
            <ac:spMk id="81" creationId="{E94F1D24-E4A1-4B59-B57E-A28453963B88}"/>
          </ac:spMkLst>
        </pc:spChg>
      </pc:sldChg>
      <pc:sldChg chg="delSp add mod">
        <pc:chgData name="Anirban Banerjee (IN92657)" userId="b82f5010-943b-4dbb-9251-0075e403d9fa" providerId="ADAL" clId="{DA72F9B2-C87B-41E6-84EF-245FC2ADC638}" dt="2024-09-18T12:43:53.869" v="2784" actId="478"/>
        <pc:sldMkLst>
          <pc:docMk/>
          <pc:sldMk cId="4164136473" sldId="301"/>
        </pc:sldMkLst>
        <pc:spChg chg="del">
          <ac:chgData name="Anirban Banerjee (IN92657)" userId="b82f5010-943b-4dbb-9251-0075e403d9fa" providerId="ADAL" clId="{DA72F9B2-C87B-41E6-84EF-245FC2ADC638}" dt="2024-09-18T12:43:52.160" v="2783" actId="478"/>
          <ac:spMkLst>
            <pc:docMk/>
            <pc:sldMk cId="4164136473" sldId="301"/>
            <ac:spMk id="80" creationId="{BC1F9D86-85D8-4FD0-B0D3-47D778722782}"/>
          </ac:spMkLst>
        </pc:spChg>
        <pc:spChg chg="del">
          <ac:chgData name="Anirban Banerjee (IN92657)" userId="b82f5010-943b-4dbb-9251-0075e403d9fa" providerId="ADAL" clId="{DA72F9B2-C87B-41E6-84EF-245FC2ADC638}" dt="2024-09-18T12:43:53.869" v="2784" actId="478"/>
          <ac:spMkLst>
            <pc:docMk/>
            <pc:sldMk cId="4164136473" sldId="301"/>
            <ac:spMk id="81" creationId="{E94F1D24-E4A1-4B59-B57E-A28453963B88}"/>
          </ac:spMkLst>
        </pc:spChg>
      </pc:sldChg>
      <pc:sldChg chg="add">
        <pc:chgData name="Anirban Banerjee (IN92657)" userId="b82f5010-943b-4dbb-9251-0075e403d9fa" providerId="ADAL" clId="{DA72F9B2-C87B-41E6-84EF-245FC2ADC638}" dt="2024-09-19T15:03:34.002" v="4364"/>
        <pc:sldMkLst>
          <pc:docMk/>
          <pc:sldMk cId="27500750" sldId="302"/>
        </pc:sldMkLst>
      </pc:sldChg>
      <pc:sldChg chg="add del modTransition">
        <pc:chgData name="Anirban Banerjee (IN92657)" userId="b82f5010-943b-4dbb-9251-0075e403d9fa" providerId="ADAL" clId="{DA72F9B2-C87B-41E6-84EF-245FC2ADC638}" dt="2024-09-19T15:03:31.416" v="4363" actId="2696"/>
        <pc:sldMkLst>
          <pc:docMk/>
          <pc:sldMk cId="38391782" sldId="302"/>
        </pc:sldMkLst>
      </pc:sldChg>
      <pc:sldChg chg="addSp delSp modSp add del mod">
        <pc:chgData name="Anirban Banerjee (IN92657)" userId="b82f5010-943b-4dbb-9251-0075e403d9fa" providerId="ADAL" clId="{DA72F9B2-C87B-41E6-84EF-245FC2ADC638}" dt="2024-09-19T13:49:16.213" v="4237" actId="2696"/>
        <pc:sldMkLst>
          <pc:docMk/>
          <pc:sldMk cId="3637083660" sldId="302"/>
        </pc:sldMkLst>
        <pc:spChg chg="mod">
          <ac:chgData name="Anirban Banerjee (IN92657)" userId="b82f5010-943b-4dbb-9251-0075e403d9fa" providerId="ADAL" clId="{DA72F9B2-C87B-41E6-84EF-245FC2ADC638}" dt="2024-09-19T12:25:18.313" v="4191" actId="207"/>
          <ac:spMkLst>
            <pc:docMk/>
            <pc:sldMk cId="3637083660" sldId="302"/>
            <ac:spMk id="2" creationId="{75031FE9-9059-4FE8-B4AC-9771F23A1B89}"/>
          </ac:spMkLst>
        </pc:spChg>
        <pc:spChg chg="add mod">
          <ac:chgData name="Anirban Banerjee (IN92657)" userId="b82f5010-943b-4dbb-9251-0075e403d9fa" providerId="ADAL" clId="{DA72F9B2-C87B-41E6-84EF-245FC2ADC638}" dt="2024-09-19T12:25:16.172" v="4190" actId="207"/>
          <ac:spMkLst>
            <pc:docMk/>
            <pc:sldMk cId="3637083660" sldId="302"/>
            <ac:spMk id="3" creationId="{E047004A-0AD6-74D3-6185-38C7811A235C}"/>
          </ac:spMkLst>
        </pc:spChg>
        <pc:spChg chg="add">
          <ac:chgData name="Anirban Banerjee (IN92657)" userId="b82f5010-943b-4dbb-9251-0075e403d9fa" providerId="ADAL" clId="{DA72F9B2-C87B-41E6-84EF-245FC2ADC638}" dt="2024-09-18T12:33:09.764" v="2022"/>
          <ac:spMkLst>
            <pc:docMk/>
            <pc:sldMk cId="3637083660" sldId="302"/>
            <ac:spMk id="4" creationId="{7011AAB5-2EC0-0875-6100-0AD11C9A065E}"/>
          </ac:spMkLst>
        </pc:spChg>
        <pc:spChg chg="add">
          <ac:chgData name="Anirban Banerjee (IN92657)" userId="b82f5010-943b-4dbb-9251-0075e403d9fa" providerId="ADAL" clId="{DA72F9B2-C87B-41E6-84EF-245FC2ADC638}" dt="2024-09-18T12:33:12.867" v="2023"/>
          <ac:spMkLst>
            <pc:docMk/>
            <pc:sldMk cId="3637083660" sldId="302"/>
            <ac:spMk id="5" creationId="{594EDA2E-3A43-9DB8-8FE7-4CEFF11D401E}"/>
          </ac:spMkLst>
        </pc:spChg>
        <pc:spChg chg="del">
          <ac:chgData name="Anirban Banerjee (IN92657)" userId="b82f5010-943b-4dbb-9251-0075e403d9fa" providerId="ADAL" clId="{DA72F9B2-C87B-41E6-84EF-245FC2ADC638}" dt="2024-09-18T12:43:56.975" v="2785" actId="478"/>
          <ac:spMkLst>
            <pc:docMk/>
            <pc:sldMk cId="3637083660" sldId="302"/>
            <ac:spMk id="80" creationId="{BC1F9D86-85D8-4FD0-B0D3-47D778722782}"/>
          </ac:spMkLst>
        </pc:spChg>
        <pc:spChg chg="del">
          <ac:chgData name="Anirban Banerjee (IN92657)" userId="b82f5010-943b-4dbb-9251-0075e403d9fa" providerId="ADAL" clId="{DA72F9B2-C87B-41E6-84EF-245FC2ADC638}" dt="2024-09-18T12:43:59.854" v="2786" actId="478"/>
          <ac:spMkLst>
            <pc:docMk/>
            <pc:sldMk cId="3637083660" sldId="302"/>
            <ac:spMk id="81" creationId="{E94F1D24-E4A1-4B59-B57E-A28453963B88}"/>
          </ac:spMkLst>
        </pc:spChg>
      </pc:sldChg>
      <pc:sldChg chg="delSp modSp add del mod ord modTransition">
        <pc:chgData name="Anirban Banerjee (IN92657)" userId="b82f5010-943b-4dbb-9251-0075e403d9fa" providerId="ADAL" clId="{DA72F9B2-C87B-41E6-84EF-245FC2ADC638}" dt="2024-09-19T15:03:21.887" v="4361" actId="2696"/>
        <pc:sldMkLst>
          <pc:docMk/>
          <pc:sldMk cId="2516776324" sldId="303"/>
        </pc:sldMkLst>
        <pc:spChg chg="mod">
          <ac:chgData name="Anirban Banerjee (IN92657)" userId="b82f5010-943b-4dbb-9251-0075e403d9fa" providerId="ADAL" clId="{DA72F9B2-C87B-41E6-84EF-245FC2ADC638}" dt="2024-09-19T12:25:09.903" v="4188" actId="207"/>
          <ac:spMkLst>
            <pc:docMk/>
            <pc:sldMk cId="2516776324" sldId="303"/>
            <ac:spMk id="2" creationId="{75031FE9-9059-4FE8-B4AC-9771F23A1B89}"/>
          </ac:spMkLst>
        </pc:spChg>
        <pc:spChg chg="mod">
          <ac:chgData name="Anirban Banerjee (IN92657)" userId="b82f5010-943b-4dbb-9251-0075e403d9fa" providerId="ADAL" clId="{DA72F9B2-C87B-41E6-84EF-245FC2ADC638}" dt="2024-09-19T12:25:11.652" v="4189" actId="207"/>
          <ac:spMkLst>
            <pc:docMk/>
            <pc:sldMk cId="2516776324" sldId="303"/>
            <ac:spMk id="8" creationId="{51C26CE0-2506-4B44-A26F-C12BFA5B18B5}"/>
          </ac:spMkLst>
        </pc:spChg>
        <pc:spChg chg="del mod">
          <ac:chgData name="Anirban Banerjee (IN92657)" userId="b82f5010-943b-4dbb-9251-0075e403d9fa" providerId="ADAL" clId="{DA72F9B2-C87B-41E6-84EF-245FC2ADC638}" dt="2024-09-18T12:44:04.156" v="2788" actId="478"/>
          <ac:spMkLst>
            <pc:docMk/>
            <pc:sldMk cId="2516776324" sldId="303"/>
            <ac:spMk id="80" creationId="{BC1F9D86-85D8-4FD0-B0D3-47D778722782}"/>
          </ac:spMkLst>
        </pc:spChg>
        <pc:spChg chg="del">
          <ac:chgData name="Anirban Banerjee (IN92657)" userId="b82f5010-943b-4dbb-9251-0075e403d9fa" providerId="ADAL" clId="{DA72F9B2-C87B-41E6-84EF-245FC2ADC638}" dt="2024-09-18T12:44:05.768" v="2789" actId="478"/>
          <ac:spMkLst>
            <pc:docMk/>
            <pc:sldMk cId="2516776324" sldId="303"/>
            <ac:spMk id="81" creationId="{E94F1D24-E4A1-4B59-B57E-A28453963B88}"/>
          </ac:spMkLst>
        </pc:spChg>
      </pc:sldChg>
      <pc:sldChg chg="add del">
        <pc:chgData name="Anirban Banerjee (IN92657)" userId="b82f5010-943b-4dbb-9251-0075e403d9fa" providerId="ADAL" clId="{DA72F9B2-C87B-41E6-84EF-245FC2ADC638}" dt="2024-09-19T15:03:40.788" v="4365" actId="2696"/>
        <pc:sldMkLst>
          <pc:docMk/>
          <pc:sldMk cId="2664250064" sldId="303"/>
        </pc:sldMkLst>
      </pc:sldChg>
      <pc:sldChg chg="add">
        <pc:chgData name="Anirban Banerjee (IN92657)" userId="b82f5010-943b-4dbb-9251-0075e403d9fa" providerId="ADAL" clId="{DA72F9B2-C87B-41E6-84EF-245FC2ADC638}" dt="2024-09-19T15:03:43.967" v="4366"/>
        <pc:sldMkLst>
          <pc:docMk/>
          <pc:sldMk cId="3001404588" sldId="303"/>
        </pc:sldMkLst>
      </pc:sldChg>
      <pc:sldChg chg="add del modTransition">
        <pc:chgData name="Anirban Banerjee (IN92657)" userId="b82f5010-943b-4dbb-9251-0075e403d9fa" providerId="ADAL" clId="{DA72F9B2-C87B-41E6-84EF-245FC2ADC638}" dt="2024-09-19T15:03:21.887" v="4361" actId="2696"/>
        <pc:sldMkLst>
          <pc:docMk/>
          <pc:sldMk cId="1423079520" sldId="304"/>
        </pc:sldMkLst>
      </pc:sldChg>
      <pc:sldChg chg="add">
        <pc:chgData name="Anirban Banerjee (IN92657)" userId="b82f5010-943b-4dbb-9251-0075e403d9fa" providerId="ADAL" clId="{DA72F9B2-C87B-41E6-84EF-245FC2ADC638}" dt="2024-09-19T15:03:25.632" v="4362"/>
        <pc:sldMkLst>
          <pc:docMk/>
          <pc:sldMk cId="3035795066" sldId="304"/>
        </pc:sldMkLst>
      </pc:sldChg>
      <pc:sldChg chg="modSp del mod">
        <pc:chgData name="Anirban Banerjee (IN92657)" userId="b82f5010-943b-4dbb-9251-0075e403d9fa" providerId="ADAL" clId="{DA72F9B2-C87B-41E6-84EF-245FC2ADC638}" dt="2024-09-19T13:14:48.170" v="4203" actId="2696"/>
        <pc:sldMkLst>
          <pc:docMk/>
          <pc:sldMk cId="3523733207" sldId="304"/>
        </pc:sldMkLst>
        <pc:spChg chg="mod">
          <ac:chgData name="Anirban Banerjee (IN92657)" userId="b82f5010-943b-4dbb-9251-0075e403d9fa" providerId="ADAL" clId="{DA72F9B2-C87B-41E6-84EF-245FC2ADC638}" dt="2024-09-19T12:23:36.556" v="4159" actId="207"/>
          <ac:spMkLst>
            <pc:docMk/>
            <pc:sldMk cId="3523733207" sldId="304"/>
            <ac:spMk id="2" creationId="{75031FE9-9059-4FE8-B4AC-9771F23A1B89}"/>
          </ac:spMkLst>
        </pc:spChg>
        <pc:spChg chg="mod">
          <ac:chgData name="Anirban Banerjee (IN92657)" userId="b82f5010-943b-4dbb-9251-0075e403d9fa" providerId="ADAL" clId="{DA72F9B2-C87B-41E6-84EF-245FC2ADC638}" dt="2024-09-19T12:23:51.953" v="4164" actId="14100"/>
          <ac:spMkLst>
            <pc:docMk/>
            <pc:sldMk cId="3523733207" sldId="304"/>
            <ac:spMk id="4" creationId="{D0157036-1F41-7B05-C6B8-E7F5D95E6721}"/>
          </ac:spMkLst>
        </pc:spChg>
      </pc:sldChg>
      <pc:sldChg chg="add del modTransition">
        <pc:chgData name="Anirban Banerjee (IN92657)" userId="b82f5010-943b-4dbb-9251-0075e403d9fa" providerId="ADAL" clId="{DA72F9B2-C87B-41E6-84EF-245FC2ADC638}" dt="2024-09-19T15:03:21.887" v="4361" actId="2696"/>
        <pc:sldMkLst>
          <pc:docMk/>
          <pc:sldMk cId="36865684" sldId="305"/>
        </pc:sldMkLst>
      </pc:sldChg>
      <pc:sldChg chg="modSp del mod">
        <pc:chgData name="Anirban Banerjee (IN92657)" userId="b82f5010-943b-4dbb-9251-0075e403d9fa" providerId="ADAL" clId="{DA72F9B2-C87B-41E6-84EF-245FC2ADC638}" dt="2024-09-19T13:14:48.170" v="4203" actId="2696"/>
        <pc:sldMkLst>
          <pc:docMk/>
          <pc:sldMk cId="2045483743" sldId="305"/>
        </pc:sldMkLst>
        <pc:spChg chg="mod">
          <ac:chgData name="Anirban Banerjee (IN92657)" userId="b82f5010-943b-4dbb-9251-0075e403d9fa" providerId="ADAL" clId="{DA72F9B2-C87B-41E6-84EF-245FC2ADC638}" dt="2024-09-19T12:24:04.606" v="4167" actId="207"/>
          <ac:spMkLst>
            <pc:docMk/>
            <pc:sldMk cId="2045483743" sldId="305"/>
            <ac:spMk id="2" creationId="{75031FE9-9059-4FE8-B4AC-9771F23A1B89}"/>
          </ac:spMkLst>
        </pc:spChg>
        <pc:spChg chg="mod">
          <ac:chgData name="Anirban Banerjee (IN92657)" userId="b82f5010-943b-4dbb-9251-0075e403d9fa" providerId="ADAL" clId="{DA72F9B2-C87B-41E6-84EF-245FC2ADC638}" dt="2024-09-19T12:24:02.319" v="4166" actId="207"/>
          <ac:spMkLst>
            <pc:docMk/>
            <pc:sldMk cId="2045483743" sldId="305"/>
            <ac:spMk id="4" creationId="{D0157036-1F41-7B05-C6B8-E7F5D95E6721}"/>
          </ac:spMkLst>
        </pc:spChg>
      </pc:sldChg>
      <pc:sldChg chg="add">
        <pc:chgData name="Anirban Banerjee (IN92657)" userId="b82f5010-943b-4dbb-9251-0075e403d9fa" providerId="ADAL" clId="{DA72F9B2-C87B-41E6-84EF-245FC2ADC638}" dt="2024-09-19T15:03:25.632" v="4362"/>
        <pc:sldMkLst>
          <pc:docMk/>
          <pc:sldMk cId="4245144669" sldId="305"/>
        </pc:sldMkLst>
      </pc:sldChg>
      <pc:sldChg chg="modSp del mod">
        <pc:chgData name="Anirban Banerjee (IN92657)" userId="b82f5010-943b-4dbb-9251-0075e403d9fa" providerId="ADAL" clId="{DA72F9B2-C87B-41E6-84EF-245FC2ADC638}" dt="2024-09-19T13:14:48.170" v="4203" actId="2696"/>
        <pc:sldMkLst>
          <pc:docMk/>
          <pc:sldMk cId="375745645" sldId="306"/>
        </pc:sldMkLst>
        <pc:spChg chg="mod">
          <ac:chgData name="Anirban Banerjee (IN92657)" userId="b82f5010-943b-4dbb-9251-0075e403d9fa" providerId="ADAL" clId="{DA72F9B2-C87B-41E6-84EF-245FC2ADC638}" dt="2024-09-19T12:24:08.803" v="4168" actId="207"/>
          <ac:spMkLst>
            <pc:docMk/>
            <pc:sldMk cId="375745645" sldId="306"/>
            <ac:spMk id="2" creationId="{75031FE9-9059-4FE8-B4AC-9771F23A1B89}"/>
          </ac:spMkLst>
        </pc:spChg>
        <pc:spChg chg="mod">
          <ac:chgData name="Anirban Banerjee (IN92657)" userId="b82f5010-943b-4dbb-9251-0075e403d9fa" providerId="ADAL" clId="{DA72F9B2-C87B-41E6-84EF-245FC2ADC638}" dt="2024-09-19T12:24:35.140" v="4176" actId="207"/>
          <ac:spMkLst>
            <pc:docMk/>
            <pc:sldMk cId="375745645" sldId="306"/>
            <ac:spMk id="4" creationId="{D0157036-1F41-7B05-C6B8-E7F5D95E6721}"/>
          </ac:spMkLst>
        </pc:spChg>
      </pc:sldChg>
      <pc:sldChg chg="add">
        <pc:chgData name="Anirban Banerjee (IN92657)" userId="b82f5010-943b-4dbb-9251-0075e403d9fa" providerId="ADAL" clId="{DA72F9B2-C87B-41E6-84EF-245FC2ADC638}" dt="2024-09-19T15:03:25.632" v="4362"/>
        <pc:sldMkLst>
          <pc:docMk/>
          <pc:sldMk cId="1513709541" sldId="306"/>
        </pc:sldMkLst>
      </pc:sldChg>
      <pc:sldChg chg="add del modTransition">
        <pc:chgData name="Anirban Banerjee (IN92657)" userId="b82f5010-943b-4dbb-9251-0075e403d9fa" providerId="ADAL" clId="{DA72F9B2-C87B-41E6-84EF-245FC2ADC638}" dt="2024-09-19T15:03:21.887" v="4361" actId="2696"/>
        <pc:sldMkLst>
          <pc:docMk/>
          <pc:sldMk cId="1779691643" sldId="306"/>
        </pc:sldMkLst>
      </pc:sldChg>
      <pc:sldChg chg="add del modTransition">
        <pc:chgData name="Anirban Banerjee (IN92657)" userId="b82f5010-943b-4dbb-9251-0075e403d9fa" providerId="ADAL" clId="{DA72F9B2-C87B-41E6-84EF-245FC2ADC638}" dt="2024-09-19T15:03:21.887" v="4361" actId="2696"/>
        <pc:sldMkLst>
          <pc:docMk/>
          <pc:sldMk cId="1974358713" sldId="307"/>
        </pc:sldMkLst>
      </pc:sldChg>
      <pc:sldChg chg="modSp del mod">
        <pc:chgData name="Anirban Banerjee (IN92657)" userId="b82f5010-943b-4dbb-9251-0075e403d9fa" providerId="ADAL" clId="{DA72F9B2-C87B-41E6-84EF-245FC2ADC638}" dt="2024-09-19T13:14:48.170" v="4203" actId="2696"/>
        <pc:sldMkLst>
          <pc:docMk/>
          <pc:sldMk cId="2607282640" sldId="307"/>
        </pc:sldMkLst>
        <pc:spChg chg="mod">
          <ac:chgData name="Anirban Banerjee (IN92657)" userId="b82f5010-943b-4dbb-9251-0075e403d9fa" providerId="ADAL" clId="{DA72F9B2-C87B-41E6-84EF-245FC2ADC638}" dt="2024-09-19T12:24:14.911" v="4170" actId="207"/>
          <ac:spMkLst>
            <pc:docMk/>
            <pc:sldMk cId="2607282640" sldId="307"/>
            <ac:spMk id="2" creationId="{75031FE9-9059-4FE8-B4AC-9771F23A1B89}"/>
          </ac:spMkLst>
        </pc:spChg>
        <pc:spChg chg="mod">
          <ac:chgData name="Anirban Banerjee (IN92657)" userId="b82f5010-943b-4dbb-9251-0075e403d9fa" providerId="ADAL" clId="{DA72F9B2-C87B-41E6-84EF-245FC2ADC638}" dt="2024-09-19T12:26:01.042" v="4193" actId="20577"/>
          <ac:spMkLst>
            <pc:docMk/>
            <pc:sldMk cId="2607282640" sldId="307"/>
            <ac:spMk id="4" creationId="{D0157036-1F41-7B05-C6B8-E7F5D95E6721}"/>
          </ac:spMkLst>
        </pc:spChg>
      </pc:sldChg>
      <pc:sldChg chg="add">
        <pc:chgData name="Anirban Banerjee (IN92657)" userId="b82f5010-943b-4dbb-9251-0075e403d9fa" providerId="ADAL" clId="{DA72F9B2-C87B-41E6-84EF-245FC2ADC638}" dt="2024-09-19T15:03:25.632" v="4362"/>
        <pc:sldMkLst>
          <pc:docMk/>
          <pc:sldMk cId="4033875170" sldId="307"/>
        </pc:sldMkLst>
      </pc:sldChg>
      <pc:sldChg chg="add del modTransition">
        <pc:chgData name="Anirban Banerjee (IN92657)" userId="b82f5010-943b-4dbb-9251-0075e403d9fa" providerId="ADAL" clId="{DA72F9B2-C87B-41E6-84EF-245FC2ADC638}" dt="2024-09-19T15:03:21.887" v="4361" actId="2696"/>
        <pc:sldMkLst>
          <pc:docMk/>
          <pc:sldMk cId="2507887513" sldId="308"/>
        </pc:sldMkLst>
      </pc:sldChg>
      <pc:sldChg chg="add">
        <pc:chgData name="Anirban Banerjee (IN92657)" userId="b82f5010-943b-4dbb-9251-0075e403d9fa" providerId="ADAL" clId="{DA72F9B2-C87B-41E6-84EF-245FC2ADC638}" dt="2024-09-19T15:03:25.632" v="4362"/>
        <pc:sldMkLst>
          <pc:docMk/>
          <pc:sldMk cId="2649160870" sldId="308"/>
        </pc:sldMkLst>
      </pc:sldChg>
      <pc:sldChg chg="modSp del mod">
        <pc:chgData name="Anirban Banerjee (IN92657)" userId="b82f5010-943b-4dbb-9251-0075e403d9fa" providerId="ADAL" clId="{DA72F9B2-C87B-41E6-84EF-245FC2ADC638}" dt="2024-09-19T13:14:48.170" v="4203" actId="2696"/>
        <pc:sldMkLst>
          <pc:docMk/>
          <pc:sldMk cId="3158649411" sldId="308"/>
        </pc:sldMkLst>
        <pc:spChg chg="mod">
          <ac:chgData name="Anirban Banerjee (IN92657)" userId="b82f5010-943b-4dbb-9251-0075e403d9fa" providerId="ADAL" clId="{DA72F9B2-C87B-41E6-84EF-245FC2ADC638}" dt="2024-09-19T12:24:47.109" v="4180" actId="207"/>
          <ac:spMkLst>
            <pc:docMk/>
            <pc:sldMk cId="3158649411" sldId="308"/>
            <ac:spMk id="2" creationId="{75031FE9-9059-4FE8-B4AC-9771F23A1B89}"/>
          </ac:spMkLst>
        </pc:spChg>
        <pc:spChg chg="mod">
          <ac:chgData name="Anirban Banerjee (IN92657)" userId="b82f5010-943b-4dbb-9251-0075e403d9fa" providerId="ADAL" clId="{DA72F9B2-C87B-41E6-84EF-245FC2ADC638}" dt="2024-09-19T12:26:15.173" v="4194" actId="20577"/>
          <ac:spMkLst>
            <pc:docMk/>
            <pc:sldMk cId="3158649411" sldId="308"/>
            <ac:spMk id="4" creationId="{D0157036-1F41-7B05-C6B8-E7F5D95E6721}"/>
          </ac:spMkLst>
        </pc:spChg>
      </pc:sldChg>
      <pc:sldChg chg="modSp del mod">
        <pc:chgData name="Anirban Banerjee (IN92657)" userId="b82f5010-943b-4dbb-9251-0075e403d9fa" providerId="ADAL" clId="{DA72F9B2-C87B-41E6-84EF-245FC2ADC638}" dt="2024-09-19T13:14:48.170" v="4203" actId="2696"/>
        <pc:sldMkLst>
          <pc:docMk/>
          <pc:sldMk cId="2222590134" sldId="309"/>
        </pc:sldMkLst>
        <pc:spChg chg="mod">
          <ac:chgData name="Anirban Banerjee (IN92657)" userId="b82f5010-943b-4dbb-9251-0075e403d9fa" providerId="ADAL" clId="{DA72F9B2-C87B-41E6-84EF-245FC2ADC638}" dt="2024-09-19T12:24:50.905" v="4181" actId="207"/>
          <ac:spMkLst>
            <pc:docMk/>
            <pc:sldMk cId="2222590134" sldId="309"/>
            <ac:spMk id="2" creationId="{75031FE9-9059-4FE8-B4AC-9771F23A1B89}"/>
          </ac:spMkLst>
        </pc:spChg>
        <pc:spChg chg="mod">
          <ac:chgData name="Anirban Banerjee (IN92657)" userId="b82f5010-943b-4dbb-9251-0075e403d9fa" providerId="ADAL" clId="{DA72F9B2-C87B-41E6-84EF-245FC2ADC638}" dt="2024-09-19T12:24:53.269" v="4182" actId="207"/>
          <ac:spMkLst>
            <pc:docMk/>
            <pc:sldMk cId="2222590134" sldId="309"/>
            <ac:spMk id="4" creationId="{D0157036-1F41-7B05-C6B8-E7F5D95E6721}"/>
          </ac:spMkLst>
        </pc:spChg>
      </pc:sldChg>
      <pc:sldChg chg="add">
        <pc:chgData name="Anirban Banerjee (IN92657)" userId="b82f5010-943b-4dbb-9251-0075e403d9fa" providerId="ADAL" clId="{DA72F9B2-C87B-41E6-84EF-245FC2ADC638}" dt="2024-09-19T15:03:25.632" v="4362"/>
        <pc:sldMkLst>
          <pc:docMk/>
          <pc:sldMk cId="2264092822" sldId="309"/>
        </pc:sldMkLst>
      </pc:sldChg>
      <pc:sldChg chg="add del modTransition">
        <pc:chgData name="Anirban Banerjee (IN92657)" userId="b82f5010-943b-4dbb-9251-0075e403d9fa" providerId="ADAL" clId="{DA72F9B2-C87B-41E6-84EF-245FC2ADC638}" dt="2024-09-19T15:03:21.887" v="4361" actId="2696"/>
        <pc:sldMkLst>
          <pc:docMk/>
          <pc:sldMk cId="3327445661" sldId="309"/>
        </pc:sldMkLst>
      </pc:sldChg>
      <pc:sldChg chg="add">
        <pc:chgData name="Anirban Banerjee (IN92657)" userId="b82f5010-943b-4dbb-9251-0075e403d9fa" providerId="ADAL" clId="{DA72F9B2-C87B-41E6-84EF-245FC2ADC638}" dt="2024-09-19T15:03:25.632" v="4362"/>
        <pc:sldMkLst>
          <pc:docMk/>
          <pc:sldMk cId="2892154803" sldId="310"/>
        </pc:sldMkLst>
      </pc:sldChg>
      <pc:sldChg chg="modSp del mod">
        <pc:chgData name="Anirban Banerjee (IN92657)" userId="b82f5010-943b-4dbb-9251-0075e403d9fa" providerId="ADAL" clId="{DA72F9B2-C87B-41E6-84EF-245FC2ADC638}" dt="2024-09-19T13:14:48.170" v="4203" actId="2696"/>
        <pc:sldMkLst>
          <pc:docMk/>
          <pc:sldMk cId="3041834179" sldId="310"/>
        </pc:sldMkLst>
        <pc:spChg chg="mod">
          <ac:chgData name="Anirban Banerjee (IN92657)" userId="b82f5010-943b-4dbb-9251-0075e403d9fa" providerId="ADAL" clId="{DA72F9B2-C87B-41E6-84EF-245FC2ADC638}" dt="2024-09-19T12:25:01.017" v="4185" actId="207"/>
          <ac:spMkLst>
            <pc:docMk/>
            <pc:sldMk cId="3041834179" sldId="310"/>
            <ac:spMk id="2" creationId="{75031FE9-9059-4FE8-B4AC-9771F23A1B89}"/>
          </ac:spMkLst>
        </pc:spChg>
        <pc:spChg chg="mod">
          <ac:chgData name="Anirban Banerjee (IN92657)" userId="b82f5010-943b-4dbb-9251-0075e403d9fa" providerId="ADAL" clId="{DA72F9B2-C87B-41E6-84EF-245FC2ADC638}" dt="2024-09-19T12:26:34.485" v="4201" actId="20577"/>
          <ac:spMkLst>
            <pc:docMk/>
            <pc:sldMk cId="3041834179" sldId="310"/>
            <ac:spMk id="4" creationId="{D0157036-1F41-7B05-C6B8-E7F5D95E6721}"/>
          </ac:spMkLst>
        </pc:spChg>
      </pc:sldChg>
      <pc:sldChg chg="add del modTransition">
        <pc:chgData name="Anirban Banerjee (IN92657)" userId="b82f5010-943b-4dbb-9251-0075e403d9fa" providerId="ADAL" clId="{DA72F9B2-C87B-41E6-84EF-245FC2ADC638}" dt="2024-09-19T15:03:21.887" v="4361" actId="2696"/>
        <pc:sldMkLst>
          <pc:docMk/>
          <pc:sldMk cId="4031768803" sldId="310"/>
        </pc:sldMkLst>
      </pc:sldChg>
      <pc:sldChg chg="addSp delSp modSp add del mod">
        <pc:chgData name="Anirban Banerjee (IN92657)" userId="b82f5010-943b-4dbb-9251-0075e403d9fa" providerId="ADAL" clId="{DA72F9B2-C87B-41E6-84EF-245FC2ADC638}" dt="2024-09-19T12:17:24.051" v="4016" actId="2696"/>
        <pc:sldMkLst>
          <pc:docMk/>
          <pc:sldMk cId="1693825171" sldId="311"/>
        </pc:sldMkLst>
        <pc:spChg chg="mod">
          <ac:chgData name="Anirban Banerjee (IN92657)" userId="b82f5010-943b-4dbb-9251-0075e403d9fa" providerId="ADAL" clId="{DA72F9B2-C87B-41E6-84EF-245FC2ADC638}" dt="2024-09-19T12:17:21.708" v="4015" actId="20577"/>
          <ac:spMkLst>
            <pc:docMk/>
            <pc:sldMk cId="1693825171" sldId="311"/>
            <ac:spMk id="2" creationId="{75031FE9-9059-4FE8-B4AC-9771F23A1B89}"/>
          </ac:spMkLst>
        </pc:spChg>
        <pc:spChg chg="del">
          <ac:chgData name="Anirban Banerjee (IN92657)" userId="b82f5010-943b-4dbb-9251-0075e403d9fa" providerId="ADAL" clId="{DA72F9B2-C87B-41E6-84EF-245FC2ADC638}" dt="2024-09-19T12:16:53.674" v="3982" actId="478"/>
          <ac:spMkLst>
            <pc:docMk/>
            <pc:sldMk cId="1693825171" sldId="311"/>
            <ac:spMk id="3" creationId="{D660D30A-927C-EE50-D4BC-38CA8F8F5416}"/>
          </ac:spMkLst>
        </pc:spChg>
        <pc:spChg chg="add">
          <ac:chgData name="Anirban Banerjee (IN92657)" userId="b82f5010-943b-4dbb-9251-0075e403d9fa" providerId="ADAL" clId="{DA72F9B2-C87B-41E6-84EF-245FC2ADC638}" dt="2024-09-19T12:15:34.250" v="3968"/>
          <ac:spMkLst>
            <pc:docMk/>
            <pc:sldMk cId="1693825171" sldId="311"/>
            <ac:spMk id="4" creationId="{6847F6A8-C653-B70E-9F5E-B14FEAB72C9F}"/>
          </ac:spMkLst>
        </pc:spChg>
        <pc:spChg chg="add mod">
          <ac:chgData name="Anirban Banerjee (IN92657)" userId="b82f5010-943b-4dbb-9251-0075e403d9fa" providerId="ADAL" clId="{DA72F9B2-C87B-41E6-84EF-245FC2ADC638}" dt="2024-09-19T12:15:59.754" v="3981" actId="20577"/>
          <ac:spMkLst>
            <pc:docMk/>
            <pc:sldMk cId="1693825171" sldId="311"/>
            <ac:spMk id="5" creationId="{B04DECB0-67A0-F316-5322-454869778355}"/>
          </ac:spMkLst>
        </pc:spChg>
        <pc:spChg chg="del mod">
          <ac:chgData name="Anirban Banerjee (IN92657)" userId="b82f5010-943b-4dbb-9251-0075e403d9fa" providerId="ADAL" clId="{DA72F9B2-C87B-41E6-84EF-245FC2ADC638}" dt="2024-09-19T12:15:37.817" v="3971"/>
          <ac:spMkLst>
            <pc:docMk/>
            <pc:sldMk cId="1693825171" sldId="311"/>
            <ac:spMk id="8" creationId="{51C26CE0-2506-4B44-A26F-C12BFA5B18B5}"/>
          </ac:spMkLst>
        </pc:spChg>
      </pc:sldChg>
      <pc:sldChg chg="modSp add mod modTransition">
        <pc:chgData name="Anirban Banerjee (IN92657)" userId="b82f5010-943b-4dbb-9251-0075e403d9fa" providerId="ADAL" clId="{DA72F9B2-C87B-41E6-84EF-245FC2ADC638}" dt="2024-09-19T14:52:22.543" v="4359"/>
        <pc:sldMkLst>
          <pc:docMk/>
          <pc:sldMk cId="2100495986" sldId="311"/>
        </pc:sldMkLst>
        <pc:spChg chg="mod">
          <ac:chgData name="Anirban Banerjee (IN92657)" userId="b82f5010-943b-4dbb-9251-0075e403d9fa" providerId="ADAL" clId="{DA72F9B2-C87B-41E6-84EF-245FC2ADC638}" dt="2024-09-19T12:23:23.892" v="4154" actId="207"/>
          <ac:spMkLst>
            <pc:docMk/>
            <pc:sldMk cId="2100495986" sldId="311"/>
            <ac:spMk id="2" creationId="{75031FE9-9059-4FE8-B4AC-9771F23A1B89}"/>
          </ac:spMkLst>
        </pc:spChg>
        <pc:spChg chg="mod">
          <ac:chgData name="Anirban Banerjee (IN92657)" userId="b82f5010-943b-4dbb-9251-0075e403d9fa" providerId="ADAL" clId="{DA72F9B2-C87B-41E6-84EF-245FC2ADC638}" dt="2024-09-19T14:47:07.043" v="4351" actId="20577"/>
          <ac:spMkLst>
            <pc:docMk/>
            <pc:sldMk cId="2100495986" sldId="311"/>
            <ac:spMk id="5" creationId="{B04DECB0-67A0-F316-5322-454869778355}"/>
          </ac:spMkLst>
        </pc:spChg>
      </pc:sldChg>
      <pc:sldChg chg="add del">
        <pc:chgData name="Anirban Banerjee (IN92657)" userId="b82f5010-943b-4dbb-9251-0075e403d9fa" providerId="ADAL" clId="{DA72F9B2-C87B-41E6-84EF-245FC2ADC638}" dt="2024-09-19T12:17:40.350" v="4018" actId="2696"/>
        <pc:sldMkLst>
          <pc:docMk/>
          <pc:sldMk cId="2548255811" sldId="311"/>
        </pc:sldMkLst>
      </pc:sldChg>
      <pc:sldChg chg="add del modTransition">
        <pc:chgData name="Anirban Banerjee (IN92657)" userId="b82f5010-943b-4dbb-9251-0075e403d9fa" providerId="ADAL" clId="{DA72F9B2-C87B-41E6-84EF-245FC2ADC638}" dt="2024-09-19T15:03:14.772" v="4360" actId="47"/>
        <pc:sldMkLst>
          <pc:docMk/>
          <pc:sldMk cId="1249943310" sldId="312"/>
        </pc:sldMkLst>
      </pc:sldChg>
      <pc:sldChg chg="modSp new add del mod">
        <pc:chgData name="Anirban Banerjee (IN92657)" userId="b82f5010-943b-4dbb-9251-0075e403d9fa" providerId="ADAL" clId="{DA72F9B2-C87B-41E6-84EF-245FC2ADC638}" dt="2024-09-19T14:46:46.501" v="4336" actId="47"/>
        <pc:sldMkLst>
          <pc:docMk/>
          <pc:sldMk cId="2805582130" sldId="313"/>
        </pc:sldMkLst>
        <pc:spChg chg="mod">
          <ac:chgData name="Anirban Banerjee (IN92657)" userId="b82f5010-943b-4dbb-9251-0075e403d9fa" providerId="ADAL" clId="{DA72F9B2-C87B-41E6-84EF-245FC2ADC638}" dt="2024-09-19T14:46:40.061" v="4333" actId="27636"/>
          <ac:spMkLst>
            <pc:docMk/>
            <pc:sldMk cId="2805582130" sldId="313"/>
            <ac:spMk id="3" creationId="{0FBACEBC-2ADA-0FE6-3A9C-3B0FA6276FB8}"/>
          </ac:spMkLst>
        </pc:spChg>
        <pc:spChg chg="mod">
          <ac:chgData name="Anirban Banerjee (IN92657)" userId="b82f5010-943b-4dbb-9251-0075e403d9fa" providerId="ADAL" clId="{DA72F9B2-C87B-41E6-84EF-245FC2ADC638}" dt="2024-09-19T14:46:40.061" v="4332" actId="27636"/>
          <ac:spMkLst>
            <pc:docMk/>
            <pc:sldMk cId="2805582130" sldId="313"/>
            <ac:spMk id="5" creationId="{F7CB703C-E1C2-E976-5BDB-7C3122A1DE2F}"/>
          </ac:spMkLst>
        </pc:spChg>
        <pc:spChg chg="mod">
          <ac:chgData name="Anirban Banerjee (IN92657)" userId="b82f5010-943b-4dbb-9251-0075e403d9fa" providerId="ADAL" clId="{DA72F9B2-C87B-41E6-84EF-245FC2ADC638}" dt="2024-09-19T14:46:40.061" v="4334" actId="27636"/>
          <ac:spMkLst>
            <pc:docMk/>
            <pc:sldMk cId="2805582130" sldId="313"/>
            <ac:spMk id="7" creationId="{941731B4-9FFB-265C-810A-3C36CC2D269B}"/>
          </ac:spMkLst>
        </pc:spChg>
        <pc:spChg chg="mod">
          <ac:chgData name="Anirban Banerjee (IN92657)" userId="b82f5010-943b-4dbb-9251-0075e403d9fa" providerId="ADAL" clId="{DA72F9B2-C87B-41E6-84EF-245FC2ADC638}" dt="2024-09-19T14:46:40.061" v="4331" actId="27636"/>
          <ac:spMkLst>
            <pc:docMk/>
            <pc:sldMk cId="2805582130" sldId="313"/>
            <ac:spMk id="9" creationId="{6E0BF01D-A560-B4E7-6C11-6C4C6D77F7A8}"/>
          </ac:spMkLst>
        </pc:spChg>
      </pc:sldChg>
      <pc:sldMasterChg chg="delSldLayout">
        <pc:chgData name="Anirban Banerjee (IN92657)" userId="b82f5010-943b-4dbb-9251-0075e403d9fa" providerId="ADAL" clId="{DA72F9B2-C87B-41E6-84EF-245FC2ADC638}" dt="2024-09-18T12:40:51.777" v="2716" actId="47"/>
        <pc:sldMasterMkLst>
          <pc:docMk/>
          <pc:sldMasterMk cId="1928452137" sldId="2147483666"/>
        </pc:sldMasterMkLst>
        <pc:sldLayoutChg chg="del">
          <pc:chgData name="Anirban Banerjee (IN92657)" userId="b82f5010-943b-4dbb-9251-0075e403d9fa" providerId="ADAL" clId="{DA72F9B2-C87B-41E6-84EF-245FC2ADC638}" dt="2024-09-18T12:40:49.495" v="2714" actId="47"/>
          <pc:sldLayoutMkLst>
            <pc:docMk/>
            <pc:sldMasterMk cId="1928452137" sldId="2147483666"/>
            <pc:sldLayoutMk cId="4026250860" sldId="2147483685"/>
          </pc:sldLayoutMkLst>
        </pc:sldLayoutChg>
        <pc:sldLayoutChg chg="del">
          <pc:chgData name="Anirban Banerjee (IN92657)" userId="b82f5010-943b-4dbb-9251-0075e403d9fa" providerId="ADAL" clId="{DA72F9B2-C87B-41E6-84EF-245FC2ADC638}" dt="2024-09-18T12:40:51.777" v="2716" actId="47"/>
          <pc:sldLayoutMkLst>
            <pc:docMk/>
            <pc:sldMasterMk cId="1928452137" sldId="2147483666"/>
            <pc:sldLayoutMk cId="2290034707" sldId="2147483701"/>
          </pc:sldLayoutMkLst>
        </pc:sldLayoutChg>
      </pc:sldMasterChg>
    </pc:docChg>
  </pc:docChgLst>
  <pc:docChgLst>
    <pc:chgData name="Ajoy Kumar Daga" userId="cbd5d37d-73b8-4ed7-8da0-fb794ee63b1f" providerId="ADAL" clId="{BE6FB4C6-1D1F-44D0-A320-56BCD2624943}"/>
    <pc:docChg chg="undo custSel modSld sldOrd">
      <pc:chgData name="Ajoy Kumar Daga" userId="cbd5d37d-73b8-4ed7-8da0-fb794ee63b1f" providerId="ADAL" clId="{BE6FB4C6-1D1F-44D0-A320-56BCD2624943}" dt="2024-09-19T06:28:56.016" v="660" actId="20577"/>
      <pc:docMkLst>
        <pc:docMk/>
      </pc:docMkLst>
      <pc:sldChg chg="modSp mod">
        <pc:chgData name="Ajoy Kumar Daga" userId="cbd5d37d-73b8-4ed7-8da0-fb794ee63b1f" providerId="ADAL" clId="{BE6FB4C6-1D1F-44D0-A320-56BCD2624943}" dt="2024-09-19T05:54:00.476" v="47" actId="20577"/>
        <pc:sldMkLst>
          <pc:docMk/>
          <pc:sldMk cId="1593920805" sldId="262"/>
        </pc:sldMkLst>
        <pc:spChg chg="mod">
          <ac:chgData name="Ajoy Kumar Daga" userId="cbd5d37d-73b8-4ed7-8da0-fb794ee63b1f" providerId="ADAL" clId="{BE6FB4C6-1D1F-44D0-A320-56BCD2624943}" dt="2024-09-19T05:54:00.476" v="47" actId="20577"/>
          <ac:spMkLst>
            <pc:docMk/>
            <pc:sldMk cId="1593920805" sldId="262"/>
            <ac:spMk id="8" creationId="{51C26CE0-2506-4B44-A26F-C12BFA5B18B5}"/>
          </ac:spMkLst>
        </pc:spChg>
      </pc:sldChg>
      <pc:sldChg chg="modSp mod">
        <pc:chgData name="Ajoy Kumar Daga" userId="cbd5d37d-73b8-4ed7-8da0-fb794ee63b1f" providerId="ADAL" clId="{BE6FB4C6-1D1F-44D0-A320-56BCD2624943}" dt="2024-09-19T05:49:23.190" v="2" actId="20577"/>
        <pc:sldMkLst>
          <pc:docMk/>
          <pc:sldMk cId="2243494996" sldId="277"/>
        </pc:sldMkLst>
        <pc:spChg chg="mod">
          <ac:chgData name="Ajoy Kumar Daga" userId="cbd5d37d-73b8-4ed7-8da0-fb794ee63b1f" providerId="ADAL" clId="{BE6FB4C6-1D1F-44D0-A320-56BCD2624943}" dt="2024-09-19T05:49:23.190" v="2" actId="20577"/>
          <ac:spMkLst>
            <pc:docMk/>
            <pc:sldMk cId="2243494996" sldId="277"/>
            <ac:spMk id="3" creationId="{35E3EA69-4E0E-41BD-8095-A124225A2647}"/>
          </ac:spMkLst>
        </pc:spChg>
      </pc:sldChg>
      <pc:sldChg chg="addSp delSp modSp mod">
        <pc:chgData name="Ajoy Kumar Daga" userId="cbd5d37d-73b8-4ed7-8da0-fb794ee63b1f" providerId="ADAL" clId="{BE6FB4C6-1D1F-44D0-A320-56BCD2624943}" dt="2024-09-19T06:04:56.435" v="127" actId="478"/>
        <pc:sldMkLst>
          <pc:docMk/>
          <pc:sldMk cId="3477453048" sldId="282"/>
        </pc:sldMkLst>
        <pc:spChg chg="add del mod">
          <ac:chgData name="Ajoy Kumar Daga" userId="cbd5d37d-73b8-4ed7-8da0-fb794ee63b1f" providerId="ADAL" clId="{BE6FB4C6-1D1F-44D0-A320-56BCD2624943}" dt="2024-09-19T06:04:30.741" v="108" actId="931"/>
          <ac:spMkLst>
            <pc:docMk/>
            <pc:sldMk cId="3477453048" sldId="282"/>
            <ac:spMk id="4" creationId="{9F032444-835A-AEAE-584D-FD28CFBD370E}"/>
          </ac:spMkLst>
        </pc:spChg>
        <pc:spChg chg="add del mod">
          <ac:chgData name="Ajoy Kumar Daga" userId="cbd5d37d-73b8-4ed7-8da0-fb794ee63b1f" providerId="ADAL" clId="{BE6FB4C6-1D1F-44D0-A320-56BCD2624943}" dt="2024-09-19T06:04:56.435" v="127" actId="478"/>
          <ac:spMkLst>
            <pc:docMk/>
            <pc:sldMk cId="3477453048" sldId="282"/>
            <ac:spMk id="9" creationId="{31D6843D-EF53-B465-1051-671B7D24FB1A}"/>
          </ac:spMkLst>
        </pc:spChg>
        <pc:spChg chg="mod">
          <ac:chgData name="Ajoy Kumar Daga" userId="cbd5d37d-73b8-4ed7-8da0-fb794ee63b1f" providerId="ADAL" clId="{BE6FB4C6-1D1F-44D0-A320-56BCD2624943}" dt="2024-09-19T06:04:43.234" v="125" actId="20577"/>
          <ac:spMkLst>
            <pc:docMk/>
            <pc:sldMk cId="3477453048" sldId="282"/>
            <ac:spMk id="24" creationId="{7BAD1FFF-8B97-4CD1-85E7-B7738EAD28CD}"/>
          </ac:spMkLst>
        </pc:spChg>
        <pc:spChg chg="del">
          <ac:chgData name="Ajoy Kumar Daga" userId="cbd5d37d-73b8-4ed7-8da0-fb794ee63b1f" providerId="ADAL" clId="{BE6FB4C6-1D1F-44D0-A320-56BCD2624943}" dt="2024-09-19T06:04:52.733" v="126" actId="478"/>
          <ac:spMkLst>
            <pc:docMk/>
            <pc:sldMk cId="3477453048" sldId="282"/>
            <ac:spMk id="36" creationId="{B76FA389-A54D-4E4B-81DA-DBA175D78FEC}"/>
          </ac:spMkLst>
        </pc:spChg>
        <pc:picChg chg="add mod">
          <ac:chgData name="Ajoy Kumar Daga" userId="cbd5d37d-73b8-4ed7-8da0-fb794ee63b1f" providerId="ADAL" clId="{BE6FB4C6-1D1F-44D0-A320-56BCD2624943}" dt="2024-09-19T06:04:37.637" v="109" actId="27614"/>
          <ac:picMkLst>
            <pc:docMk/>
            <pc:sldMk cId="3477453048" sldId="282"/>
            <ac:picMk id="7" creationId="{F96A1906-6CB6-B4F5-4135-1747192C8F94}"/>
          </ac:picMkLst>
        </pc:picChg>
        <pc:picChg chg="del">
          <ac:chgData name="Ajoy Kumar Daga" userId="cbd5d37d-73b8-4ed7-8da0-fb794ee63b1f" providerId="ADAL" clId="{BE6FB4C6-1D1F-44D0-A320-56BCD2624943}" dt="2024-09-19T06:04:23.038" v="107" actId="478"/>
          <ac:picMkLst>
            <pc:docMk/>
            <pc:sldMk cId="3477453048" sldId="282"/>
            <ac:picMk id="26" creationId="{E287A61C-B7FB-4B69-97E7-7B7AFC8A5D33}"/>
          </ac:picMkLst>
        </pc:picChg>
      </pc:sldChg>
      <pc:sldChg chg="modSp mod">
        <pc:chgData name="Ajoy Kumar Daga" userId="cbd5d37d-73b8-4ed7-8da0-fb794ee63b1f" providerId="ADAL" clId="{BE6FB4C6-1D1F-44D0-A320-56BCD2624943}" dt="2024-09-19T05:56:24.652" v="67" actId="27636"/>
        <pc:sldMkLst>
          <pc:docMk/>
          <pc:sldMk cId="2537869113" sldId="295"/>
        </pc:sldMkLst>
        <pc:spChg chg="mod">
          <ac:chgData name="Ajoy Kumar Daga" userId="cbd5d37d-73b8-4ed7-8da0-fb794ee63b1f" providerId="ADAL" clId="{BE6FB4C6-1D1F-44D0-A320-56BCD2624943}" dt="2024-09-19T05:56:24.652" v="67" actId="27636"/>
          <ac:spMkLst>
            <pc:docMk/>
            <pc:sldMk cId="2537869113" sldId="295"/>
            <ac:spMk id="8" creationId="{51C26CE0-2506-4B44-A26F-C12BFA5B18B5}"/>
          </ac:spMkLst>
        </pc:spChg>
      </pc:sldChg>
      <pc:sldChg chg="modSp mod">
        <pc:chgData name="Ajoy Kumar Daga" userId="cbd5d37d-73b8-4ed7-8da0-fb794ee63b1f" providerId="ADAL" clId="{BE6FB4C6-1D1F-44D0-A320-56BCD2624943}" dt="2024-09-19T05:57:27.614" v="78" actId="255"/>
        <pc:sldMkLst>
          <pc:docMk/>
          <pc:sldMk cId="1368850691" sldId="296"/>
        </pc:sldMkLst>
        <pc:spChg chg="mod">
          <ac:chgData name="Ajoy Kumar Daga" userId="cbd5d37d-73b8-4ed7-8da0-fb794ee63b1f" providerId="ADAL" clId="{BE6FB4C6-1D1F-44D0-A320-56BCD2624943}" dt="2024-09-19T05:57:27.614" v="78" actId="255"/>
          <ac:spMkLst>
            <pc:docMk/>
            <pc:sldMk cId="1368850691" sldId="296"/>
            <ac:spMk id="8" creationId="{51C26CE0-2506-4B44-A26F-C12BFA5B18B5}"/>
          </ac:spMkLst>
        </pc:spChg>
      </pc:sldChg>
      <pc:sldChg chg="modSp mod">
        <pc:chgData name="Ajoy Kumar Daga" userId="cbd5d37d-73b8-4ed7-8da0-fb794ee63b1f" providerId="ADAL" clId="{BE6FB4C6-1D1F-44D0-A320-56BCD2624943}" dt="2024-09-19T05:58:02.527" v="90" actId="20577"/>
        <pc:sldMkLst>
          <pc:docMk/>
          <pc:sldMk cId="3794388865" sldId="297"/>
        </pc:sldMkLst>
        <pc:spChg chg="mod">
          <ac:chgData name="Ajoy Kumar Daga" userId="cbd5d37d-73b8-4ed7-8da0-fb794ee63b1f" providerId="ADAL" clId="{BE6FB4C6-1D1F-44D0-A320-56BCD2624943}" dt="2024-09-19T05:58:02.527" v="90" actId="20577"/>
          <ac:spMkLst>
            <pc:docMk/>
            <pc:sldMk cId="3794388865" sldId="297"/>
            <ac:spMk id="8" creationId="{51C26CE0-2506-4B44-A26F-C12BFA5B18B5}"/>
          </ac:spMkLst>
        </pc:spChg>
      </pc:sldChg>
      <pc:sldChg chg="modSp mod">
        <pc:chgData name="Ajoy Kumar Daga" userId="cbd5d37d-73b8-4ed7-8da0-fb794ee63b1f" providerId="ADAL" clId="{BE6FB4C6-1D1F-44D0-A320-56BCD2624943}" dt="2024-09-19T05:59:29.002" v="106" actId="27636"/>
        <pc:sldMkLst>
          <pc:docMk/>
          <pc:sldMk cId="3637083660" sldId="302"/>
        </pc:sldMkLst>
        <pc:spChg chg="mod">
          <ac:chgData name="Ajoy Kumar Daga" userId="cbd5d37d-73b8-4ed7-8da0-fb794ee63b1f" providerId="ADAL" clId="{BE6FB4C6-1D1F-44D0-A320-56BCD2624943}" dt="2024-09-19T05:59:29.002" v="106" actId="27636"/>
          <ac:spMkLst>
            <pc:docMk/>
            <pc:sldMk cId="3637083660" sldId="302"/>
            <ac:spMk id="3" creationId="{E047004A-0AD6-74D3-6185-38C7811A235C}"/>
          </ac:spMkLst>
        </pc:spChg>
      </pc:sldChg>
      <pc:sldChg chg="modSp mod ord">
        <pc:chgData name="Ajoy Kumar Daga" userId="cbd5d37d-73b8-4ed7-8da0-fb794ee63b1f" providerId="ADAL" clId="{BE6FB4C6-1D1F-44D0-A320-56BCD2624943}" dt="2024-09-19T06:28:56.016" v="660" actId="20577"/>
        <pc:sldMkLst>
          <pc:docMk/>
          <pc:sldMk cId="2516776324" sldId="303"/>
        </pc:sldMkLst>
        <pc:spChg chg="mod">
          <ac:chgData name="Ajoy Kumar Daga" userId="cbd5d37d-73b8-4ed7-8da0-fb794ee63b1f" providerId="ADAL" clId="{BE6FB4C6-1D1F-44D0-A320-56BCD2624943}" dt="2024-09-19T06:28:56.016" v="660" actId="20577"/>
          <ac:spMkLst>
            <pc:docMk/>
            <pc:sldMk cId="2516776324" sldId="303"/>
            <ac:spMk id="8" creationId="{51C26CE0-2506-4B44-A26F-C12BFA5B18B5}"/>
          </ac:spMkLst>
        </pc:spChg>
      </pc:sldChg>
    </pc:docChg>
  </pc:docChgLst>
  <pc:docChgLst>
    <pc:chgData name="Anirban Banerjee (IN92657)" userId="b82f5010-943b-4dbb-9251-0075e403d9fa" providerId="ADAL" clId="{FDFC2E34-BB77-4C1A-BDA1-F38583823F22}"/>
    <pc:docChg chg="undo custSel addSld delSld modSld">
      <pc:chgData name="Anirban Banerjee (IN92657)" userId="b82f5010-943b-4dbb-9251-0075e403d9fa" providerId="ADAL" clId="{FDFC2E34-BB77-4C1A-BDA1-F38583823F22}" dt="2024-09-20T08:29:57.341" v="20" actId="47"/>
      <pc:docMkLst>
        <pc:docMk/>
      </pc:docMkLst>
      <pc:sldChg chg="modSp mod">
        <pc:chgData name="Anirban Banerjee (IN92657)" userId="b82f5010-943b-4dbb-9251-0075e403d9fa" providerId="ADAL" clId="{FDFC2E34-BB77-4C1A-BDA1-F38583823F22}" dt="2024-09-20T08:29:08.749" v="18" actId="1076"/>
        <pc:sldMkLst>
          <pc:docMk/>
          <pc:sldMk cId="2436493926" sldId="276"/>
        </pc:sldMkLst>
        <pc:spChg chg="mod">
          <ac:chgData name="Anirban Banerjee (IN92657)" userId="b82f5010-943b-4dbb-9251-0075e403d9fa" providerId="ADAL" clId="{FDFC2E34-BB77-4C1A-BDA1-F38583823F22}" dt="2024-09-20T08:29:08.749" v="18" actId="1076"/>
          <ac:spMkLst>
            <pc:docMk/>
            <pc:sldMk cId="2436493926" sldId="276"/>
            <ac:spMk id="2" creationId="{BCCAEE93-8585-46D4-A7EC-F184E317CB2E}"/>
          </ac:spMkLst>
        </pc:spChg>
      </pc:sldChg>
      <pc:sldChg chg="modSp mod">
        <pc:chgData name="Anirban Banerjee (IN92657)" userId="b82f5010-943b-4dbb-9251-0075e403d9fa" providerId="ADAL" clId="{FDFC2E34-BB77-4C1A-BDA1-F38583823F22}" dt="2024-09-20T08:28:59.441" v="17" actId="20577"/>
        <pc:sldMkLst>
          <pc:docMk/>
          <pc:sldMk cId="3001404588" sldId="303"/>
        </pc:sldMkLst>
        <pc:spChg chg="mod">
          <ac:chgData name="Anirban Banerjee (IN92657)" userId="b82f5010-943b-4dbb-9251-0075e403d9fa" providerId="ADAL" clId="{FDFC2E34-BB77-4C1A-BDA1-F38583823F22}" dt="2024-09-20T08:28:59.441" v="17" actId="20577"/>
          <ac:spMkLst>
            <pc:docMk/>
            <pc:sldMk cId="3001404588" sldId="303"/>
            <ac:spMk id="2" creationId="{75031FE9-9059-4FE8-B4AC-9771F23A1B89}"/>
          </ac:spMkLst>
        </pc:spChg>
      </pc:sldChg>
      <pc:sldChg chg="modSp mod">
        <pc:chgData name="Anirban Banerjee (IN92657)" userId="b82f5010-943b-4dbb-9251-0075e403d9fa" providerId="ADAL" clId="{FDFC2E34-BB77-4C1A-BDA1-F38583823F22}" dt="2024-09-20T08:25:14.632" v="0" actId="1076"/>
        <pc:sldMkLst>
          <pc:docMk/>
          <pc:sldMk cId="2100495986" sldId="311"/>
        </pc:sldMkLst>
        <pc:spChg chg="mod">
          <ac:chgData name="Anirban Banerjee (IN92657)" userId="b82f5010-943b-4dbb-9251-0075e403d9fa" providerId="ADAL" clId="{FDFC2E34-BB77-4C1A-BDA1-F38583823F22}" dt="2024-09-20T08:25:14.632" v="0" actId="1076"/>
          <ac:spMkLst>
            <pc:docMk/>
            <pc:sldMk cId="2100495986" sldId="311"/>
            <ac:spMk id="2" creationId="{75031FE9-9059-4FE8-B4AC-9771F23A1B89}"/>
          </ac:spMkLst>
        </pc:spChg>
      </pc:sldChg>
      <pc:sldChg chg="new del">
        <pc:chgData name="Anirban Banerjee (IN92657)" userId="b82f5010-943b-4dbb-9251-0075e403d9fa" providerId="ADAL" clId="{FDFC2E34-BB77-4C1A-BDA1-F38583823F22}" dt="2024-09-20T08:29:57.341" v="20" actId="47"/>
        <pc:sldMkLst>
          <pc:docMk/>
          <pc:sldMk cId="1323467658" sldId="312"/>
        </pc:sldMkLst>
      </pc:sldChg>
    </pc:docChg>
  </pc:docChgLst>
  <pc:docChgLst>
    <pc:chgData name="Anirban Banerjee (IN92657)" userId="b82f5010-943b-4dbb-9251-0075e403d9fa" providerId="ADAL" clId="{85F741F2-2510-44D5-AF8B-2373A010F755}"/>
    <pc:docChg chg="undo custSel addSld delSld modSld">
      <pc:chgData name="Anirban Banerjee (IN92657)" userId="b82f5010-943b-4dbb-9251-0075e403d9fa" providerId="ADAL" clId="{85F741F2-2510-44D5-AF8B-2373A010F755}" dt="2024-09-19T10:37:50.572" v="864" actId="1076"/>
      <pc:docMkLst>
        <pc:docMk/>
      </pc:docMkLst>
      <pc:sldChg chg="modSp mod">
        <pc:chgData name="Anirban Banerjee (IN92657)" userId="b82f5010-943b-4dbb-9251-0075e403d9fa" providerId="ADAL" clId="{85F741F2-2510-44D5-AF8B-2373A010F755}" dt="2024-09-19T07:33:26.927" v="158" actId="20577"/>
        <pc:sldMkLst>
          <pc:docMk/>
          <pc:sldMk cId="1642425379" sldId="256"/>
        </pc:sldMkLst>
        <pc:spChg chg="mod">
          <ac:chgData name="Anirban Banerjee (IN92657)" userId="b82f5010-943b-4dbb-9251-0075e403d9fa" providerId="ADAL" clId="{85F741F2-2510-44D5-AF8B-2373A010F755}" dt="2024-09-19T07:33:26.927" v="158" actId="20577"/>
          <ac:spMkLst>
            <pc:docMk/>
            <pc:sldMk cId="1642425379" sldId="256"/>
            <ac:spMk id="3" creationId="{1901B20D-4C28-4DA3-ABBD-718C22A5E58B}"/>
          </ac:spMkLst>
        </pc:spChg>
      </pc:sldChg>
      <pc:sldChg chg="addSp modSp mod">
        <pc:chgData name="Anirban Banerjee (IN92657)" userId="b82f5010-943b-4dbb-9251-0075e403d9fa" providerId="ADAL" clId="{85F741F2-2510-44D5-AF8B-2373A010F755}" dt="2024-09-19T10:35:57.490" v="819" actId="113"/>
        <pc:sldMkLst>
          <pc:docMk/>
          <pc:sldMk cId="1593920805" sldId="262"/>
        </pc:sldMkLst>
        <pc:spChg chg="add mod">
          <ac:chgData name="Anirban Banerjee (IN92657)" userId="b82f5010-943b-4dbb-9251-0075e403d9fa" providerId="ADAL" clId="{85F741F2-2510-44D5-AF8B-2373A010F755}" dt="2024-09-19T10:35:57.490" v="819" actId="113"/>
          <ac:spMkLst>
            <pc:docMk/>
            <pc:sldMk cId="1593920805" sldId="262"/>
            <ac:spMk id="3" creationId="{57712F88-8108-0DCB-D00B-70E181E483E9}"/>
          </ac:spMkLst>
        </pc:spChg>
      </pc:sldChg>
      <pc:sldChg chg="modSp mod">
        <pc:chgData name="Anirban Banerjee (IN92657)" userId="b82f5010-943b-4dbb-9251-0075e403d9fa" providerId="ADAL" clId="{85F741F2-2510-44D5-AF8B-2373A010F755}" dt="2024-09-19T10:37:50.572" v="864" actId="1076"/>
        <pc:sldMkLst>
          <pc:docMk/>
          <pc:sldMk cId="2436493926" sldId="276"/>
        </pc:sldMkLst>
        <pc:spChg chg="mod">
          <ac:chgData name="Anirban Banerjee (IN92657)" userId="b82f5010-943b-4dbb-9251-0075e403d9fa" providerId="ADAL" clId="{85F741F2-2510-44D5-AF8B-2373A010F755}" dt="2024-09-19T10:37:50.572" v="864" actId="1076"/>
          <ac:spMkLst>
            <pc:docMk/>
            <pc:sldMk cId="2436493926" sldId="276"/>
            <ac:spMk id="2" creationId="{BCCAEE93-8585-46D4-A7EC-F184E317CB2E}"/>
          </ac:spMkLst>
        </pc:spChg>
      </pc:sldChg>
      <pc:sldChg chg="addSp modSp del mod">
        <pc:chgData name="Anirban Banerjee (IN92657)" userId="b82f5010-943b-4dbb-9251-0075e403d9fa" providerId="ADAL" clId="{85F741F2-2510-44D5-AF8B-2373A010F755}" dt="2024-09-19T07:32:55.282" v="150" actId="47"/>
        <pc:sldMkLst>
          <pc:docMk/>
          <pc:sldMk cId="2243494996" sldId="277"/>
        </pc:sldMkLst>
        <pc:picChg chg="add mod">
          <ac:chgData name="Anirban Banerjee (IN92657)" userId="b82f5010-943b-4dbb-9251-0075e403d9fa" providerId="ADAL" clId="{85F741F2-2510-44D5-AF8B-2373A010F755}" dt="2024-09-19T07:31:30.181" v="88" actId="1076"/>
          <ac:picMkLst>
            <pc:docMk/>
            <pc:sldMk cId="2243494996" sldId="277"/>
            <ac:picMk id="5" creationId="{122069CE-BD3E-4E78-EEFC-C46F767E9BF3}"/>
          </ac:picMkLst>
        </pc:picChg>
        <pc:picChg chg="add mod">
          <ac:chgData name="Anirban Banerjee (IN92657)" userId="b82f5010-943b-4dbb-9251-0075e403d9fa" providerId="ADAL" clId="{85F741F2-2510-44D5-AF8B-2373A010F755}" dt="2024-09-19T07:31:29.679" v="87" actId="1076"/>
          <ac:picMkLst>
            <pc:docMk/>
            <pc:sldMk cId="2243494996" sldId="277"/>
            <ac:picMk id="6" creationId="{67904777-ED96-37D2-51B9-2087026B55DB}"/>
          </ac:picMkLst>
        </pc:picChg>
      </pc:sldChg>
      <pc:sldChg chg="addSp delSp modSp add mod">
        <pc:chgData name="Anirban Banerjee (IN92657)" userId="b82f5010-943b-4dbb-9251-0075e403d9fa" providerId="ADAL" clId="{85F741F2-2510-44D5-AF8B-2373A010F755}" dt="2024-09-19T07:33:50.667" v="163" actId="1035"/>
        <pc:sldMkLst>
          <pc:docMk/>
          <pc:sldMk cId="546627634" sldId="282"/>
        </pc:sldMkLst>
        <pc:spChg chg="mod">
          <ac:chgData name="Anirban Banerjee (IN92657)" userId="b82f5010-943b-4dbb-9251-0075e403d9fa" providerId="ADAL" clId="{85F741F2-2510-44D5-AF8B-2373A010F755}" dt="2024-09-19T07:32:39.032" v="144" actId="1076"/>
          <ac:spMkLst>
            <pc:docMk/>
            <pc:sldMk cId="546627634" sldId="282"/>
            <ac:spMk id="2" creationId="{27A6F7BB-30A8-4980-AD4A-2FB0B53FA6C9}"/>
          </ac:spMkLst>
        </pc:spChg>
        <pc:spChg chg="add del mod">
          <ac:chgData name="Anirban Banerjee (IN92657)" userId="b82f5010-943b-4dbb-9251-0075e403d9fa" providerId="ADAL" clId="{85F741F2-2510-44D5-AF8B-2373A010F755}" dt="2024-09-19T07:31:06.400" v="76" actId="21"/>
          <ac:spMkLst>
            <pc:docMk/>
            <pc:sldMk cId="546627634" sldId="282"/>
            <ac:spMk id="4" creationId="{A7E878F9-9ECB-582B-3361-DC05610D9346}"/>
          </ac:spMkLst>
        </pc:spChg>
        <pc:spChg chg="add mod">
          <ac:chgData name="Anirban Banerjee (IN92657)" userId="b82f5010-943b-4dbb-9251-0075e403d9fa" providerId="ADAL" clId="{85F741F2-2510-44D5-AF8B-2373A010F755}" dt="2024-09-19T07:33:19.303" v="155" actId="20577"/>
          <ac:spMkLst>
            <pc:docMk/>
            <pc:sldMk cId="546627634" sldId="282"/>
            <ac:spMk id="8" creationId="{19784BA0-BEAF-4242-78F2-86A693D73E3A}"/>
          </ac:spMkLst>
        </pc:spChg>
        <pc:spChg chg="mod">
          <ac:chgData name="Anirban Banerjee (IN92657)" userId="b82f5010-943b-4dbb-9251-0075e403d9fa" providerId="ADAL" clId="{85F741F2-2510-44D5-AF8B-2373A010F755}" dt="2024-09-19T07:32:26.204" v="130" actId="1036"/>
          <ac:spMkLst>
            <pc:docMk/>
            <pc:sldMk cId="546627634" sldId="282"/>
            <ac:spMk id="24" creationId="{7BAD1FFF-8B97-4CD1-85E7-B7738EAD28CD}"/>
          </ac:spMkLst>
        </pc:spChg>
        <pc:spChg chg="mod">
          <ac:chgData name="Anirban Banerjee (IN92657)" userId="b82f5010-943b-4dbb-9251-0075e403d9fa" providerId="ADAL" clId="{85F741F2-2510-44D5-AF8B-2373A010F755}" dt="2024-09-19T07:32:35.473" v="143" actId="1036"/>
          <ac:spMkLst>
            <pc:docMk/>
            <pc:sldMk cId="546627634" sldId="282"/>
            <ac:spMk id="33" creationId="{10C8C8C1-99D8-4034-A628-DECEB703BA1D}"/>
          </ac:spMkLst>
        </pc:spChg>
        <pc:picChg chg="mod">
          <ac:chgData name="Anirban Banerjee (IN92657)" userId="b82f5010-943b-4dbb-9251-0075e403d9fa" providerId="ADAL" clId="{85F741F2-2510-44D5-AF8B-2373A010F755}" dt="2024-09-19T07:33:50.667" v="163" actId="1035"/>
          <ac:picMkLst>
            <pc:docMk/>
            <pc:sldMk cId="546627634" sldId="282"/>
            <ac:picMk id="7" creationId="{F96A1906-6CB6-B4F5-4135-1747192C8F94}"/>
          </ac:picMkLst>
        </pc:picChg>
        <pc:picChg chg="add del mod">
          <ac:chgData name="Anirban Banerjee (IN92657)" userId="b82f5010-943b-4dbb-9251-0075e403d9fa" providerId="ADAL" clId="{85F741F2-2510-44D5-AF8B-2373A010F755}" dt="2024-09-19T07:33:02.434" v="151" actId="1076"/>
          <ac:picMkLst>
            <pc:docMk/>
            <pc:sldMk cId="546627634" sldId="282"/>
            <ac:picMk id="12" creationId="{F4810850-C404-5159-6A55-240903F701D7}"/>
          </ac:picMkLst>
        </pc:picChg>
      </pc:sldChg>
      <pc:sldChg chg="addSp delSp modSp del mod">
        <pc:chgData name="Anirban Banerjee (IN92657)" userId="b82f5010-943b-4dbb-9251-0075e403d9fa" providerId="ADAL" clId="{85F741F2-2510-44D5-AF8B-2373A010F755}" dt="2024-09-19T07:30:43.684" v="69" actId="2696"/>
        <pc:sldMkLst>
          <pc:docMk/>
          <pc:sldMk cId="3477453048" sldId="282"/>
        </pc:sldMkLst>
        <pc:spChg chg="mod">
          <ac:chgData name="Anirban Banerjee (IN92657)" userId="b82f5010-943b-4dbb-9251-0075e403d9fa" providerId="ADAL" clId="{85F741F2-2510-44D5-AF8B-2373A010F755}" dt="2024-09-19T07:30:14.627" v="65" actId="113"/>
          <ac:spMkLst>
            <pc:docMk/>
            <pc:sldMk cId="3477453048" sldId="282"/>
            <ac:spMk id="2" creationId="{27A6F7BB-30A8-4980-AD4A-2FB0B53FA6C9}"/>
          </ac:spMkLst>
        </pc:spChg>
        <pc:spChg chg="add del mod">
          <ac:chgData name="Anirban Banerjee (IN92657)" userId="b82f5010-943b-4dbb-9251-0075e403d9fa" providerId="ADAL" clId="{85F741F2-2510-44D5-AF8B-2373A010F755}" dt="2024-09-19T07:29:05.583" v="5" actId="478"/>
          <ac:spMkLst>
            <pc:docMk/>
            <pc:sldMk cId="3477453048" sldId="282"/>
            <ac:spMk id="4" creationId="{F3D87F49-2155-73BD-6B5F-0160A2073EDA}"/>
          </ac:spMkLst>
        </pc:spChg>
        <pc:spChg chg="mod">
          <ac:chgData name="Anirban Banerjee (IN92657)" userId="b82f5010-943b-4dbb-9251-0075e403d9fa" providerId="ADAL" clId="{85F741F2-2510-44D5-AF8B-2373A010F755}" dt="2024-09-19T07:30:14.627" v="65" actId="113"/>
          <ac:spMkLst>
            <pc:docMk/>
            <pc:sldMk cId="3477453048" sldId="282"/>
            <ac:spMk id="5" creationId="{46868410-BE8A-4C98-9C72-20D0A2A6A8B9}"/>
          </ac:spMkLst>
        </pc:spChg>
        <pc:spChg chg="add del mod">
          <ac:chgData name="Anirban Banerjee (IN92657)" userId="b82f5010-943b-4dbb-9251-0075e403d9fa" providerId="ADAL" clId="{85F741F2-2510-44D5-AF8B-2373A010F755}" dt="2024-09-19T07:29:02.414" v="4" actId="478"/>
          <ac:spMkLst>
            <pc:docMk/>
            <pc:sldMk cId="3477453048" sldId="282"/>
            <ac:spMk id="8" creationId="{44501DC9-1A33-A292-3FA1-23901F6BE232}"/>
          </ac:spMkLst>
        </pc:spChg>
        <pc:spChg chg="add del mod">
          <ac:chgData name="Anirban Banerjee (IN92657)" userId="b82f5010-943b-4dbb-9251-0075e403d9fa" providerId="ADAL" clId="{85F741F2-2510-44D5-AF8B-2373A010F755}" dt="2024-09-19T07:29:00.287" v="3"/>
          <ac:spMkLst>
            <pc:docMk/>
            <pc:sldMk cId="3477453048" sldId="282"/>
            <ac:spMk id="10" creationId="{CB3AA25D-42C7-B5A1-FA5D-2E63B640EE58}"/>
          </ac:spMkLst>
        </pc:spChg>
        <pc:spChg chg="add del mod">
          <ac:chgData name="Anirban Banerjee (IN92657)" userId="b82f5010-943b-4dbb-9251-0075e403d9fa" providerId="ADAL" clId="{85F741F2-2510-44D5-AF8B-2373A010F755}" dt="2024-09-19T07:29:15.185" v="11" actId="478"/>
          <ac:spMkLst>
            <pc:docMk/>
            <pc:sldMk cId="3477453048" sldId="282"/>
            <ac:spMk id="14" creationId="{4C39F432-34E7-F317-0CF5-6041CCCDC547}"/>
          </ac:spMkLst>
        </pc:spChg>
        <pc:spChg chg="add del mod">
          <ac:chgData name="Anirban Banerjee (IN92657)" userId="b82f5010-943b-4dbb-9251-0075e403d9fa" providerId="ADAL" clId="{85F741F2-2510-44D5-AF8B-2373A010F755}" dt="2024-09-19T07:29:18.829" v="13" actId="478"/>
          <ac:spMkLst>
            <pc:docMk/>
            <pc:sldMk cId="3477453048" sldId="282"/>
            <ac:spMk id="16" creationId="{3DAA75CC-0330-035D-BE3F-E972B522E2F9}"/>
          </ac:spMkLst>
        </pc:spChg>
        <pc:spChg chg="add del mod">
          <ac:chgData name="Anirban Banerjee (IN92657)" userId="b82f5010-943b-4dbb-9251-0075e403d9fa" providerId="ADAL" clId="{85F741F2-2510-44D5-AF8B-2373A010F755}" dt="2024-09-19T07:29:23.845" v="15" actId="478"/>
          <ac:spMkLst>
            <pc:docMk/>
            <pc:sldMk cId="3477453048" sldId="282"/>
            <ac:spMk id="18" creationId="{8C191BEA-CAB3-FB1A-CA36-D75C5190FC9A}"/>
          </ac:spMkLst>
        </pc:spChg>
        <pc:spChg chg="add del mod">
          <ac:chgData name="Anirban Banerjee (IN92657)" userId="b82f5010-943b-4dbb-9251-0075e403d9fa" providerId="ADAL" clId="{85F741F2-2510-44D5-AF8B-2373A010F755}" dt="2024-09-19T07:29:53.173" v="58" actId="478"/>
          <ac:spMkLst>
            <pc:docMk/>
            <pc:sldMk cId="3477453048" sldId="282"/>
            <ac:spMk id="20" creationId="{3B1FDD46-0490-4C88-9D78-969EB1C157B8}"/>
          </ac:spMkLst>
        </pc:spChg>
        <pc:spChg chg="mod">
          <ac:chgData name="Anirban Banerjee (IN92657)" userId="b82f5010-943b-4dbb-9251-0075e403d9fa" providerId="ADAL" clId="{85F741F2-2510-44D5-AF8B-2373A010F755}" dt="2024-09-19T07:30:19.518" v="67" actId="113"/>
          <ac:spMkLst>
            <pc:docMk/>
            <pc:sldMk cId="3477453048" sldId="282"/>
            <ac:spMk id="24" creationId="{7BAD1FFF-8B97-4CD1-85E7-B7738EAD28CD}"/>
          </ac:spMkLst>
        </pc:spChg>
        <pc:spChg chg="mod">
          <ac:chgData name="Anirban Banerjee (IN92657)" userId="b82f5010-943b-4dbb-9251-0075e403d9fa" providerId="ADAL" clId="{85F741F2-2510-44D5-AF8B-2373A010F755}" dt="2024-09-19T07:30:21.236" v="68" actId="113"/>
          <ac:spMkLst>
            <pc:docMk/>
            <pc:sldMk cId="3477453048" sldId="282"/>
            <ac:spMk id="33" creationId="{10C8C8C1-99D8-4034-A628-DECEB703BA1D}"/>
          </ac:spMkLst>
        </pc:spChg>
        <pc:spChg chg="del">
          <ac:chgData name="Anirban Banerjee (IN92657)" userId="b82f5010-943b-4dbb-9251-0075e403d9fa" providerId="ADAL" clId="{85F741F2-2510-44D5-AF8B-2373A010F755}" dt="2024-09-19T07:29:16.803" v="12" actId="478"/>
          <ac:spMkLst>
            <pc:docMk/>
            <pc:sldMk cId="3477453048" sldId="282"/>
            <ac:spMk id="34" creationId="{08CA58D6-00FD-4D81-A0F6-215C4D558912}"/>
          </ac:spMkLst>
        </pc:spChg>
        <pc:spChg chg="del mod">
          <ac:chgData name="Anirban Banerjee (IN92657)" userId="b82f5010-943b-4dbb-9251-0075e403d9fa" providerId="ADAL" clId="{85F741F2-2510-44D5-AF8B-2373A010F755}" dt="2024-09-19T07:29:13.659" v="10" actId="478"/>
          <ac:spMkLst>
            <pc:docMk/>
            <pc:sldMk cId="3477453048" sldId="282"/>
            <ac:spMk id="35" creationId="{60D37431-6A3A-47F6-A367-B5ADCF66AE37}"/>
          </ac:spMkLst>
        </pc:spChg>
        <pc:spChg chg="del">
          <ac:chgData name="Anirban Banerjee (IN92657)" userId="b82f5010-943b-4dbb-9251-0075e403d9fa" providerId="ADAL" clId="{85F741F2-2510-44D5-AF8B-2373A010F755}" dt="2024-09-19T07:29:32.182" v="34" actId="478"/>
          <ac:spMkLst>
            <pc:docMk/>
            <pc:sldMk cId="3477453048" sldId="282"/>
            <ac:spMk id="37" creationId="{65786675-BFC6-4743-BFD3-D64691F771D8}"/>
          </ac:spMkLst>
        </pc:spChg>
        <pc:spChg chg="del">
          <ac:chgData name="Anirban Banerjee (IN92657)" userId="b82f5010-943b-4dbb-9251-0075e403d9fa" providerId="ADAL" clId="{85F741F2-2510-44D5-AF8B-2373A010F755}" dt="2024-09-19T07:29:20.414" v="14" actId="478"/>
          <ac:spMkLst>
            <pc:docMk/>
            <pc:sldMk cId="3477453048" sldId="282"/>
            <ac:spMk id="38" creationId="{97062F49-F468-4EA6-B6BF-94BFF89FDCB7}"/>
          </ac:spMkLst>
        </pc:spChg>
        <pc:spChg chg="del">
          <ac:chgData name="Anirban Banerjee (IN92657)" userId="b82f5010-943b-4dbb-9251-0075e403d9fa" providerId="ADAL" clId="{85F741F2-2510-44D5-AF8B-2373A010F755}" dt="2024-09-19T07:29:12.071" v="9" actId="478"/>
          <ac:spMkLst>
            <pc:docMk/>
            <pc:sldMk cId="3477453048" sldId="282"/>
            <ac:spMk id="39" creationId="{59D9F00A-8CF0-41E8-9BB6-3B8ECDA55D49}"/>
          </ac:spMkLst>
        </pc:spChg>
        <pc:picChg chg="mod">
          <ac:chgData name="Anirban Banerjee (IN92657)" userId="b82f5010-943b-4dbb-9251-0075e403d9fa" providerId="ADAL" clId="{85F741F2-2510-44D5-AF8B-2373A010F755}" dt="2024-09-19T07:30:01.464" v="60" actId="1076"/>
          <ac:picMkLst>
            <pc:docMk/>
            <pc:sldMk cId="3477453048" sldId="282"/>
            <ac:picMk id="7" creationId="{F96A1906-6CB6-B4F5-4135-1747192C8F94}"/>
          </ac:picMkLst>
        </pc:picChg>
        <pc:picChg chg="add mod">
          <ac:chgData name="Anirban Banerjee (IN92657)" userId="b82f5010-943b-4dbb-9251-0075e403d9fa" providerId="ADAL" clId="{85F741F2-2510-44D5-AF8B-2373A010F755}" dt="2024-09-19T07:30:03.601" v="61" actId="1076"/>
          <ac:picMkLst>
            <pc:docMk/>
            <pc:sldMk cId="3477453048" sldId="282"/>
            <ac:picMk id="12" creationId="{F4810850-C404-5159-6A55-240903F701D7}"/>
          </ac:picMkLst>
        </pc:picChg>
        <pc:picChg chg="add mod">
          <ac:chgData name="Anirban Banerjee (IN92657)" userId="b82f5010-943b-4dbb-9251-0075e403d9fa" providerId="ADAL" clId="{85F741F2-2510-44D5-AF8B-2373A010F755}" dt="2024-09-19T07:30:16.732" v="66"/>
          <ac:picMkLst>
            <pc:docMk/>
            <pc:sldMk cId="3477453048" sldId="282"/>
            <ac:picMk id="22" creationId="{CD9DB901-76B3-C502-0985-3AF37FA810DB}"/>
          </ac:picMkLst>
        </pc:picChg>
        <pc:picChg chg="del">
          <ac:chgData name="Anirban Banerjee (IN92657)" userId="b82f5010-943b-4dbb-9251-0075e403d9fa" providerId="ADAL" clId="{85F741F2-2510-44D5-AF8B-2373A010F755}" dt="2024-09-19T07:28:39.698" v="0" actId="478"/>
          <ac:picMkLst>
            <pc:docMk/>
            <pc:sldMk cId="3477453048" sldId="282"/>
            <ac:picMk id="43" creationId="{F328CD15-EA0E-49AD-A3C6-5798A372AA53}"/>
          </ac:picMkLst>
        </pc:picChg>
        <pc:picChg chg="del">
          <ac:chgData name="Anirban Banerjee (IN92657)" userId="b82f5010-943b-4dbb-9251-0075e403d9fa" providerId="ADAL" clId="{85F741F2-2510-44D5-AF8B-2373A010F755}" dt="2024-09-19T07:28:40.675" v="1" actId="478"/>
          <ac:picMkLst>
            <pc:docMk/>
            <pc:sldMk cId="3477453048" sldId="282"/>
            <ac:picMk id="45" creationId="{4442FA67-BF04-4E45-BFD9-78BF43789E09}"/>
          </ac:picMkLst>
        </pc:picChg>
        <pc:picChg chg="del">
          <ac:chgData name="Anirban Banerjee (IN92657)" userId="b82f5010-943b-4dbb-9251-0075e403d9fa" providerId="ADAL" clId="{85F741F2-2510-44D5-AF8B-2373A010F755}" dt="2024-09-19T07:28:41.355" v="2" actId="478"/>
          <ac:picMkLst>
            <pc:docMk/>
            <pc:sldMk cId="3477453048" sldId="282"/>
            <ac:picMk id="47" creationId="{8AF5260A-2860-4F88-BA4D-70530D3E14AA}"/>
          </ac:picMkLst>
        </pc:picChg>
      </pc:sldChg>
      <pc:sldChg chg="addSp modSp mod">
        <pc:chgData name="Anirban Banerjee (IN92657)" userId="b82f5010-943b-4dbb-9251-0075e403d9fa" providerId="ADAL" clId="{85F741F2-2510-44D5-AF8B-2373A010F755}" dt="2024-09-19T10:35:54.399" v="818" actId="113"/>
        <pc:sldMkLst>
          <pc:docMk/>
          <pc:sldMk cId="2537869113" sldId="295"/>
        </pc:sldMkLst>
        <pc:spChg chg="add mod">
          <ac:chgData name="Anirban Banerjee (IN92657)" userId="b82f5010-943b-4dbb-9251-0075e403d9fa" providerId="ADAL" clId="{85F741F2-2510-44D5-AF8B-2373A010F755}" dt="2024-09-19T10:35:54.399" v="818" actId="113"/>
          <ac:spMkLst>
            <pc:docMk/>
            <pc:sldMk cId="2537869113" sldId="295"/>
            <ac:spMk id="3" creationId="{D660D30A-927C-EE50-D4BC-38CA8F8F5416}"/>
          </ac:spMkLst>
        </pc:spChg>
      </pc:sldChg>
      <pc:sldChg chg="modSp mod">
        <pc:chgData name="Anirban Banerjee (IN92657)" userId="b82f5010-943b-4dbb-9251-0075e403d9fa" providerId="ADAL" clId="{85F741F2-2510-44D5-AF8B-2373A010F755}" dt="2024-09-19T07:39:06.156" v="227" actId="20577"/>
        <pc:sldMkLst>
          <pc:docMk/>
          <pc:sldMk cId="1368850691" sldId="296"/>
        </pc:sldMkLst>
        <pc:spChg chg="mod">
          <ac:chgData name="Anirban Banerjee (IN92657)" userId="b82f5010-943b-4dbb-9251-0075e403d9fa" providerId="ADAL" clId="{85F741F2-2510-44D5-AF8B-2373A010F755}" dt="2024-09-19T07:39:06.156" v="227" actId="20577"/>
          <ac:spMkLst>
            <pc:docMk/>
            <pc:sldMk cId="1368850691" sldId="296"/>
            <ac:spMk id="8" creationId="{51C26CE0-2506-4B44-A26F-C12BFA5B18B5}"/>
          </ac:spMkLst>
        </pc:spChg>
      </pc:sldChg>
      <pc:sldChg chg="modSp mod">
        <pc:chgData name="Anirban Banerjee (IN92657)" userId="b82f5010-943b-4dbb-9251-0075e403d9fa" providerId="ADAL" clId="{85F741F2-2510-44D5-AF8B-2373A010F755}" dt="2024-09-19T07:45:49.922" v="270" actId="20577"/>
        <pc:sldMkLst>
          <pc:docMk/>
          <pc:sldMk cId="3794388865" sldId="297"/>
        </pc:sldMkLst>
        <pc:spChg chg="mod">
          <ac:chgData name="Anirban Banerjee (IN92657)" userId="b82f5010-943b-4dbb-9251-0075e403d9fa" providerId="ADAL" clId="{85F741F2-2510-44D5-AF8B-2373A010F755}" dt="2024-09-19T07:45:49.922" v="270" actId="20577"/>
          <ac:spMkLst>
            <pc:docMk/>
            <pc:sldMk cId="3794388865" sldId="297"/>
            <ac:spMk id="8" creationId="{51C26CE0-2506-4B44-A26F-C12BFA5B18B5}"/>
          </ac:spMkLst>
        </pc:spChg>
      </pc:sldChg>
      <pc:sldChg chg="addSp delSp modSp mod">
        <pc:chgData name="Anirban Banerjee (IN92657)" userId="b82f5010-943b-4dbb-9251-0075e403d9fa" providerId="ADAL" clId="{85F741F2-2510-44D5-AF8B-2373A010F755}" dt="2024-09-19T10:33:44.871" v="797" actId="20577"/>
        <pc:sldMkLst>
          <pc:docMk/>
          <pc:sldMk cId="1400859836" sldId="298"/>
        </pc:sldMkLst>
        <pc:spChg chg="mod">
          <ac:chgData name="Anirban Banerjee (IN92657)" userId="b82f5010-943b-4dbb-9251-0075e403d9fa" providerId="ADAL" clId="{85F741F2-2510-44D5-AF8B-2373A010F755}" dt="2024-09-19T10:33:44.871" v="797" actId="20577"/>
          <ac:spMkLst>
            <pc:docMk/>
            <pc:sldMk cId="1400859836" sldId="298"/>
            <ac:spMk id="2" creationId="{75031FE9-9059-4FE8-B4AC-9771F23A1B89}"/>
          </ac:spMkLst>
        </pc:spChg>
        <pc:picChg chg="add del mod">
          <ac:chgData name="Anirban Banerjee (IN92657)" userId="b82f5010-943b-4dbb-9251-0075e403d9fa" providerId="ADAL" clId="{85F741F2-2510-44D5-AF8B-2373A010F755}" dt="2024-09-19T10:33:16.139" v="782" actId="478"/>
          <ac:picMkLst>
            <pc:docMk/>
            <pc:sldMk cId="1400859836" sldId="298"/>
            <ac:picMk id="4" creationId="{68D8AF9D-BF03-434D-9631-BF2FE72B6116}"/>
          </ac:picMkLst>
        </pc:picChg>
        <pc:picChg chg="add mod">
          <ac:chgData name="Anirban Banerjee (IN92657)" userId="b82f5010-943b-4dbb-9251-0075e403d9fa" providerId="ADAL" clId="{85F741F2-2510-44D5-AF8B-2373A010F755}" dt="2024-09-19T10:33:42.578" v="796" actId="1076"/>
          <ac:picMkLst>
            <pc:docMk/>
            <pc:sldMk cId="1400859836" sldId="298"/>
            <ac:picMk id="6" creationId="{E14C745A-DF94-10EE-D7E5-FE530EB31656}"/>
          </ac:picMkLst>
        </pc:picChg>
      </pc:sldChg>
      <pc:sldChg chg="addSp delSp modSp mod">
        <pc:chgData name="Anirban Banerjee (IN92657)" userId="b82f5010-943b-4dbb-9251-0075e403d9fa" providerId="ADAL" clId="{85F741F2-2510-44D5-AF8B-2373A010F755}" dt="2024-09-19T10:36:36.915" v="849" actId="1076"/>
        <pc:sldMkLst>
          <pc:docMk/>
          <pc:sldMk cId="2712101251" sldId="299"/>
        </pc:sldMkLst>
        <pc:spChg chg="add del mod">
          <ac:chgData name="Anirban Banerjee (IN92657)" userId="b82f5010-943b-4dbb-9251-0075e403d9fa" providerId="ADAL" clId="{85F741F2-2510-44D5-AF8B-2373A010F755}" dt="2024-09-19T09:54:57.823" v="283" actId="478"/>
          <ac:spMkLst>
            <pc:docMk/>
            <pc:sldMk cId="2712101251" sldId="299"/>
            <ac:spMk id="3" creationId="{56E6D697-22EC-17A6-B078-FFF27EE62BD5}"/>
          </ac:spMkLst>
        </pc:spChg>
        <pc:spChg chg="add mod">
          <ac:chgData name="Anirban Banerjee (IN92657)" userId="b82f5010-943b-4dbb-9251-0075e403d9fa" providerId="ADAL" clId="{85F741F2-2510-44D5-AF8B-2373A010F755}" dt="2024-09-19T10:11:57.791" v="684" actId="27636"/>
          <ac:spMkLst>
            <pc:docMk/>
            <pc:sldMk cId="2712101251" sldId="299"/>
            <ac:spMk id="4" creationId="{D0157036-1F41-7B05-C6B8-E7F5D95E6721}"/>
          </ac:spMkLst>
        </pc:spChg>
        <pc:spChg chg="add mod">
          <ac:chgData name="Anirban Banerjee (IN92657)" userId="b82f5010-943b-4dbb-9251-0075e403d9fa" providerId="ADAL" clId="{85F741F2-2510-44D5-AF8B-2373A010F755}" dt="2024-09-19T10:36:36.915" v="849" actId="1076"/>
          <ac:spMkLst>
            <pc:docMk/>
            <pc:sldMk cId="2712101251" sldId="299"/>
            <ac:spMk id="12" creationId="{447ADA16-DA99-5619-3299-64B19302E6C5}"/>
          </ac:spMkLst>
        </pc:spChg>
        <pc:picChg chg="add mod">
          <ac:chgData name="Anirban Banerjee (IN92657)" userId="b82f5010-943b-4dbb-9251-0075e403d9fa" providerId="ADAL" clId="{85F741F2-2510-44D5-AF8B-2373A010F755}" dt="2024-09-19T10:06:25.812" v="666" actId="1076"/>
          <ac:picMkLst>
            <pc:docMk/>
            <pc:sldMk cId="2712101251" sldId="299"/>
            <ac:picMk id="6" creationId="{9A94FB19-27F0-F3BF-3F5F-EA9203969A20}"/>
          </ac:picMkLst>
        </pc:picChg>
        <pc:picChg chg="add del">
          <ac:chgData name="Anirban Banerjee (IN92657)" userId="b82f5010-943b-4dbb-9251-0075e403d9fa" providerId="ADAL" clId="{85F741F2-2510-44D5-AF8B-2373A010F755}" dt="2024-09-19T10:05:59.854" v="662" actId="22"/>
          <ac:picMkLst>
            <pc:docMk/>
            <pc:sldMk cId="2712101251" sldId="299"/>
            <ac:picMk id="9" creationId="{374F567D-457C-D277-8D61-1C4F36E187CB}"/>
          </ac:picMkLst>
        </pc:picChg>
        <pc:picChg chg="add del mod">
          <ac:chgData name="Anirban Banerjee (IN92657)" userId="b82f5010-943b-4dbb-9251-0075e403d9fa" providerId="ADAL" clId="{85F741F2-2510-44D5-AF8B-2373A010F755}" dt="2024-09-19T10:06:23.216" v="665" actId="478"/>
          <ac:picMkLst>
            <pc:docMk/>
            <pc:sldMk cId="2712101251" sldId="299"/>
            <ac:picMk id="11" creationId="{74E38E03-48B3-6D1A-642A-02AD7BDBE0A4}"/>
          </ac:picMkLst>
        </pc:picChg>
      </pc:sldChg>
      <pc:sldChg chg="del">
        <pc:chgData name="Anirban Banerjee (IN92657)" userId="b82f5010-943b-4dbb-9251-0075e403d9fa" providerId="ADAL" clId="{85F741F2-2510-44D5-AF8B-2373A010F755}" dt="2024-09-19T10:01:14.929" v="506" actId="47"/>
        <pc:sldMkLst>
          <pc:docMk/>
          <pc:sldMk cId="3287471128" sldId="300"/>
        </pc:sldMkLst>
      </pc:sldChg>
      <pc:sldChg chg="del">
        <pc:chgData name="Anirban Banerjee (IN92657)" userId="b82f5010-943b-4dbb-9251-0075e403d9fa" providerId="ADAL" clId="{85F741F2-2510-44D5-AF8B-2373A010F755}" dt="2024-09-19T10:01:16.460" v="507" actId="47"/>
        <pc:sldMkLst>
          <pc:docMk/>
          <pc:sldMk cId="4164136473" sldId="301"/>
        </pc:sldMkLst>
      </pc:sldChg>
      <pc:sldChg chg="modSp mod">
        <pc:chgData name="Anirban Banerjee (IN92657)" userId="b82f5010-943b-4dbb-9251-0075e403d9fa" providerId="ADAL" clId="{85F741F2-2510-44D5-AF8B-2373A010F755}" dt="2024-09-19T10:17:31.266" v="762" actId="20577"/>
        <pc:sldMkLst>
          <pc:docMk/>
          <pc:sldMk cId="2516776324" sldId="303"/>
        </pc:sldMkLst>
        <pc:spChg chg="mod">
          <ac:chgData name="Anirban Banerjee (IN92657)" userId="b82f5010-943b-4dbb-9251-0075e403d9fa" providerId="ADAL" clId="{85F741F2-2510-44D5-AF8B-2373A010F755}" dt="2024-09-19T10:17:31.266" v="762" actId="20577"/>
          <ac:spMkLst>
            <pc:docMk/>
            <pc:sldMk cId="2516776324" sldId="303"/>
            <ac:spMk id="8" creationId="{51C26CE0-2506-4B44-A26F-C12BFA5B18B5}"/>
          </ac:spMkLst>
        </pc:spChg>
      </pc:sldChg>
      <pc:sldChg chg="modSp new del mod">
        <pc:chgData name="Anirban Banerjee (IN92657)" userId="b82f5010-943b-4dbb-9251-0075e403d9fa" providerId="ADAL" clId="{85F741F2-2510-44D5-AF8B-2373A010F755}" dt="2024-09-19T09:55:03.204" v="286" actId="47"/>
        <pc:sldMkLst>
          <pc:docMk/>
          <pc:sldMk cId="2841012765" sldId="304"/>
        </pc:sldMkLst>
        <pc:spChg chg="mod">
          <ac:chgData name="Anirban Banerjee (IN92657)" userId="b82f5010-943b-4dbb-9251-0075e403d9fa" providerId="ADAL" clId="{85F741F2-2510-44D5-AF8B-2373A010F755}" dt="2024-09-19T09:54:54.155" v="279" actId="27636"/>
          <ac:spMkLst>
            <pc:docMk/>
            <pc:sldMk cId="2841012765" sldId="304"/>
            <ac:spMk id="3" creationId="{3FCEA1C3-D1A1-1DDB-9D91-DE36F055DE59}"/>
          </ac:spMkLst>
        </pc:spChg>
        <pc:spChg chg="mod">
          <ac:chgData name="Anirban Banerjee (IN92657)" userId="b82f5010-943b-4dbb-9251-0075e403d9fa" providerId="ADAL" clId="{85F741F2-2510-44D5-AF8B-2373A010F755}" dt="2024-09-19T09:54:54.157" v="281" actId="27636"/>
          <ac:spMkLst>
            <pc:docMk/>
            <pc:sldMk cId="2841012765" sldId="304"/>
            <ac:spMk id="5" creationId="{F74FEE3C-F6A3-69C7-C8D3-A35BC0D800BC}"/>
          </ac:spMkLst>
        </pc:spChg>
        <pc:spChg chg="mod">
          <ac:chgData name="Anirban Banerjee (IN92657)" userId="b82f5010-943b-4dbb-9251-0075e403d9fa" providerId="ADAL" clId="{85F741F2-2510-44D5-AF8B-2373A010F755}" dt="2024-09-19T09:54:54.156" v="280" actId="27636"/>
          <ac:spMkLst>
            <pc:docMk/>
            <pc:sldMk cId="2841012765" sldId="304"/>
            <ac:spMk id="7" creationId="{9BF15968-2822-F7A9-3518-003C75BC53CA}"/>
          </ac:spMkLst>
        </pc:spChg>
        <pc:spChg chg="mod">
          <ac:chgData name="Anirban Banerjee (IN92657)" userId="b82f5010-943b-4dbb-9251-0075e403d9fa" providerId="ADAL" clId="{85F741F2-2510-44D5-AF8B-2373A010F755}" dt="2024-09-19T09:54:54.157" v="282" actId="27636"/>
          <ac:spMkLst>
            <pc:docMk/>
            <pc:sldMk cId="2841012765" sldId="304"/>
            <ac:spMk id="9" creationId="{A6E47D1F-7474-FC2B-50A6-1FC4F2F4FBC1}"/>
          </ac:spMkLst>
        </pc:spChg>
      </pc:sldChg>
      <pc:sldChg chg="addSp delSp modSp add mod">
        <pc:chgData name="Anirban Banerjee (IN92657)" userId="b82f5010-943b-4dbb-9251-0075e403d9fa" providerId="ADAL" clId="{85F741F2-2510-44D5-AF8B-2373A010F755}" dt="2024-09-19T10:36:31.501" v="848" actId="1076"/>
        <pc:sldMkLst>
          <pc:docMk/>
          <pc:sldMk cId="3523733207" sldId="304"/>
        </pc:sldMkLst>
        <pc:spChg chg="add mod">
          <ac:chgData name="Anirban Banerjee (IN92657)" userId="b82f5010-943b-4dbb-9251-0075e403d9fa" providerId="ADAL" clId="{85F741F2-2510-44D5-AF8B-2373A010F755}" dt="2024-09-19T10:36:31.501" v="848" actId="1076"/>
          <ac:spMkLst>
            <pc:docMk/>
            <pc:sldMk cId="3523733207" sldId="304"/>
            <ac:spMk id="3" creationId="{6C49868A-4BC3-A478-466B-BE7F2CF7CD0A}"/>
          </ac:spMkLst>
        </pc:spChg>
        <pc:spChg chg="mod">
          <ac:chgData name="Anirban Banerjee (IN92657)" userId="b82f5010-943b-4dbb-9251-0075e403d9fa" providerId="ADAL" clId="{85F741F2-2510-44D5-AF8B-2373A010F755}" dt="2024-09-19T10:12:02.724" v="686" actId="27636"/>
          <ac:spMkLst>
            <pc:docMk/>
            <pc:sldMk cId="3523733207" sldId="304"/>
            <ac:spMk id="4" creationId="{D0157036-1F41-7B05-C6B8-E7F5D95E6721}"/>
          </ac:spMkLst>
        </pc:spChg>
        <pc:picChg chg="add mod">
          <ac:chgData name="Anirban Banerjee (IN92657)" userId="b82f5010-943b-4dbb-9251-0075e403d9fa" providerId="ADAL" clId="{85F741F2-2510-44D5-AF8B-2373A010F755}" dt="2024-09-19T10:12:07.892" v="694" actId="1037"/>
          <ac:picMkLst>
            <pc:docMk/>
            <pc:sldMk cId="3523733207" sldId="304"/>
            <ac:picMk id="5" creationId="{37EE608F-9149-CDC4-7EA7-997F8F49429B}"/>
          </ac:picMkLst>
        </pc:picChg>
        <pc:picChg chg="del">
          <ac:chgData name="Anirban Banerjee (IN92657)" userId="b82f5010-943b-4dbb-9251-0075e403d9fa" providerId="ADAL" clId="{85F741F2-2510-44D5-AF8B-2373A010F755}" dt="2024-09-19T09:58:32.526" v="377" actId="478"/>
          <ac:picMkLst>
            <pc:docMk/>
            <pc:sldMk cId="3523733207" sldId="304"/>
            <ac:picMk id="6" creationId="{9A94FB19-27F0-F3BF-3F5F-EA9203969A20}"/>
          </ac:picMkLst>
        </pc:picChg>
        <pc:picChg chg="add mod">
          <ac:chgData name="Anirban Banerjee (IN92657)" userId="b82f5010-943b-4dbb-9251-0075e403d9fa" providerId="ADAL" clId="{85F741F2-2510-44D5-AF8B-2373A010F755}" dt="2024-09-19T10:12:07.892" v="694" actId="1037"/>
          <ac:picMkLst>
            <pc:docMk/>
            <pc:sldMk cId="3523733207" sldId="304"/>
            <ac:picMk id="7" creationId="{D137F1BA-CF85-BDB3-EEED-22B1D67DEE8B}"/>
          </ac:picMkLst>
        </pc:picChg>
      </pc:sldChg>
      <pc:sldChg chg="addSp modSp add mod">
        <pc:chgData name="Anirban Banerjee (IN92657)" userId="b82f5010-943b-4dbb-9251-0075e403d9fa" providerId="ADAL" clId="{85F741F2-2510-44D5-AF8B-2373A010F755}" dt="2024-09-19T10:36:49.650" v="853" actId="1076"/>
        <pc:sldMkLst>
          <pc:docMk/>
          <pc:sldMk cId="2045483743" sldId="305"/>
        </pc:sldMkLst>
        <pc:spChg chg="mod">
          <ac:chgData name="Anirban Banerjee (IN92657)" userId="b82f5010-943b-4dbb-9251-0075e403d9fa" providerId="ADAL" clId="{85F741F2-2510-44D5-AF8B-2373A010F755}" dt="2024-09-19T10:12:45.862" v="706" actId="27636"/>
          <ac:spMkLst>
            <pc:docMk/>
            <pc:sldMk cId="2045483743" sldId="305"/>
            <ac:spMk id="4" creationId="{D0157036-1F41-7B05-C6B8-E7F5D95E6721}"/>
          </ac:spMkLst>
        </pc:spChg>
        <pc:spChg chg="add mod">
          <ac:chgData name="Anirban Banerjee (IN92657)" userId="b82f5010-943b-4dbb-9251-0075e403d9fa" providerId="ADAL" clId="{85F741F2-2510-44D5-AF8B-2373A010F755}" dt="2024-09-19T10:36:49.650" v="853" actId="1076"/>
          <ac:spMkLst>
            <pc:docMk/>
            <pc:sldMk cId="2045483743" sldId="305"/>
            <ac:spMk id="9" creationId="{BB7ABCA7-0201-5128-4405-0DF1BAF81A6F}"/>
          </ac:spMkLst>
        </pc:spChg>
        <pc:picChg chg="add mod">
          <ac:chgData name="Anirban Banerjee (IN92657)" userId="b82f5010-943b-4dbb-9251-0075e403d9fa" providerId="ADAL" clId="{85F741F2-2510-44D5-AF8B-2373A010F755}" dt="2024-09-19T10:36:42.541" v="850" actId="1076"/>
          <ac:picMkLst>
            <pc:docMk/>
            <pc:sldMk cId="2045483743" sldId="305"/>
            <ac:picMk id="5" creationId="{A92A3065-8A2C-374C-7BBD-D7F1E5A5D205}"/>
          </ac:picMkLst>
        </pc:picChg>
        <pc:picChg chg="add mod">
          <ac:chgData name="Anirban Banerjee (IN92657)" userId="b82f5010-943b-4dbb-9251-0075e403d9fa" providerId="ADAL" clId="{85F741F2-2510-44D5-AF8B-2373A010F755}" dt="2024-09-19T10:36:44.175" v="851" actId="1076"/>
          <ac:picMkLst>
            <pc:docMk/>
            <pc:sldMk cId="2045483743" sldId="305"/>
            <ac:picMk id="7" creationId="{35002489-3765-E5B3-D03F-C10AE28C0E2B}"/>
          </ac:picMkLst>
        </pc:picChg>
      </pc:sldChg>
      <pc:sldChg chg="addSp modSp add mod">
        <pc:chgData name="Anirban Banerjee (IN92657)" userId="b82f5010-943b-4dbb-9251-0075e403d9fa" providerId="ADAL" clId="{85F741F2-2510-44D5-AF8B-2373A010F755}" dt="2024-09-19T10:36:58.297" v="855" actId="1076"/>
        <pc:sldMkLst>
          <pc:docMk/>
          <pc:sldMk cId="375745645" sldId="306"/>
        </pc:sldMkLst>
        <pc:spChg chg="mod">
          <ac:chgData name="Anirban Banerjee (IN92657)" userId="b82f5010-943b-4dbb-9251-0075e403d9fa" providerId="ADAL" clId="{85F741F2-2510-44D5-AF8B-2373A010F755}" dt="2024-09-19T10:12:55.844" v="710" actId="403"/>
          <ac:spMkLst>
            <pc:docMk/>
            <pc:sldMk cId="375745645" sldId="306"/>
            <ac:spMk id="4" creationId="{D0157036-1F41-7B05-C6B8-E7F5D95E6721}"/>
          </ac:spMkLst>
        </pc:spChg>
        <pc:spChg chg="add mod">
          <ac:chgData name="Anirban Banerjee (IN92657)" userId="b82f5010-943b-4dbb-9251-0075e403d9fa" providerId="ADAL" clId="{85F741F2-2510-44D5-AF8B-2373A010F755}" dt="2024-09-19T10:36:58.297" v="855" actId="1076"/>
          <ac:spMkLst>
            <pc:docMk/>
            <pc:sldMk cId="375745645" sldId="306"/>
            <ac:spMk id="9" creationId="{E8C98449-951B-637E-FCEC-318D7C969243}"/>
          </ac:spMkLst>
        </pc:spChg>
        <pc:picChg chg="add mod">
          <ac:chgData name="Anirban Banerjee (IN92657)" userId="b82f5010-943b-4dbb-9251-0075e403d9fa" providerId="ADAL" clId="{85F741F2-2510-44D5-AF8B-2373A010F755}" dt="2024-09-19T10:11:23.895" v="674" actId="1076"/>
          <ac:picMkLst>
            <pc:docMk/>
            <pc:sldMk cId="375745645" sldId="306"/>
            <ac:picMk id="5" creationId="{6C913674-5236-63AA-C093-2C996B04E241}"/>
          </ac:picMkLst>
        </pc:picChg>
        <pc:picChg chg="add mod">
          <ac:chgData name="Anirban Banerjee (IN92657)" userId="b82f5010-943b-4dbb-9251-0075e403d9fa" providerId="ADAL" clId="{85F741F2-2510-44D5-AF8B-2373A010F755}" dt="2024-09-19T10:31:45.716" v="781" actId="1076"/>
          <ac:picMkLst>
            <pc:docMk/>
            <pc:sldMk cId="375745645" sldId="306"/>
            <ac:picMk id="7" creationId="{B1C2994E-E03B-5869-65C0-F328B4A789C9}"/>
          </ac:picMkLst>
        </pc:picChg>
      </pc:sldChg>
      <pc:sldChg chg="addSp delSp modSp add mod">
        <pc:chgData name="Anirban Banerjee (IN92657)" userId="b82f5010-943b-4dbb-9251-0075e403d9fa" providerId="ADAL" clId="{85F741F2-2510-44D5-AF8B-2373A010F755}" dt="2024-09-19T10:37:05.745" v="857" actId="1076"/>
        <pc:sldMkLst>
          <pc:docMk/>
          <pc:sldMk cId="2607282640" sldId="307"/>
        </pc:sldMkLst>
        <pc:spChg chg="mod">
          <ac:chgData name="Anirban Banerjee (IN92657)" userId="b82f5010-943b-4dbb-9251-0075e403d9fa" providerId="ADAL" clId="{85F741F2-2510-44D5-AF8B-2373A010F755}" dt="2024-09-19T10:02:30.518" v="568" actId="20577"/>
          <ac:spMkLst>
            <pc:docMk/>
            <pc:sldMk cId="2607282640" sldId="307"/>
            <ac:spMk id="4" creationId="{D0157036-1F41-7B05-C6B8-E7F5D95E6721}"/>
          </ac:spMkLst>
        </pc:spChg>
        <pc:spChg chg="add mod">
          <ac:chgData name="Anirban Banerjee (IN92657)" userId="b82f5010-943b-4dbb-9251-0075e403d9fa" providerId="ADAL" clId="{85F741F2-2510-44D5-AF8B-2373A010F755}" dt="2024-09-19T10:37:05.745" v="857" actId="1076"/>
          <ac:spMkLst>
            <pc:docMk/>
            <pc:sldMk cId="2607282640" sldId="307"/>
            <ac:spMk id="11" creationId="{9DBA8483-396A-0D04-8D4D-5782611493C4}"/>
          </ac:spMkLst>
        </pc:spChg>
        <pc:picChg chg="add del mod">
          <ac:chgData name="Anirban Banerjee (IN92657)" userId="b82f5010-943b-4dbb-9251-0075e403d9fa" providerId="ADAL" clId="{85F741F2-2510-44D5-AF8B-2373A010F755}" dt="2024-09-19T10:13:36.178" v="714" actId="22"/>
          <ac:picMkLst>
            <pc:docMk/>
            <pc:sldMk cId="2607282640" sldId="307"/>
            <ac:picMk id="5" creationId="{E8949796-D971-87E9-E8FC-22D5B8015897}"/>
          </ac:picMkLst>
        </pc:picChg>
        <pc:picChg chg="add del">
          <ac:chgData name="Anirban Banerjee (IN92657)" userId="b82f5010-943b-4dbb-9251-0075e403d9fa" providerId="ADAL" clId="{85F741F2-2510-44D5-AF8B-2373A010F755}" dt="2024-09-19T10:14:01.169" v="724" actId="22"/>
          <ac:picMkLst>
            <pc:docMk/>
            <pc:sldMk cId="2607282640" sldId="307"/>
            <ac:picMk id="7" creationId="{9A5F13EA-D6CD-F438-FDB9-698E1BCCE49F}"/>
          </ac:picMkLst>
        </pc:picChg>
        <pc:picChg chg="add mod">
          <ac:chgData name="Anirban Banerjee (IN92657)" userId="b82f5010-943b-4dbb-9251-0075e403d9fa" providerId="ADAL" clId="{85F741F2-2510-44D5-AF8B-2373A010F755}" dt="2024-09-19T10:14:38.438" v="727" actId="14100"/>
          <ac:picMkLst>
            <pc:docMk/>
            <pc:sldMk cId="2607282640" sldId="307"/>
            <ac:picMk id="10" creationId="{2BDD68FB-13C6-865F-BB62-C8FF75EE4D85}"/>
          </ac:picMkLst>
        </pc:picChg>
      </pc:sldChg>
      <pc:sldChg chg="addSp delSp modSp add mod">
        <pc:chgData name="Anirban Banerjee (IN92657)" userId="b82f5010-943b-4dbb-9251-0075e403d9fa" providerId="ADAL" clId="{85F741F2-2510-44D5-AF8B-2373A010F755}" dt="2024-09-19T10:37:11.889" v="859" actId="1076"/>
        <pc:sldMkLst>
          <pc:docMk/>
          <pc:sldMk cId="3158649411" sldId="308"/>
        </pc:sldMkLst>
        <pc:spChg chg="mod">
          <ac:chgData name="Anirban Banerjee (IN92657)" userId="b82f5010-943b-4dbb-9251-0075e403d9fa" providerId="ADAL" clId="{85F741F2-2510-44D5-AF8B-2373A010F755}" dt="2024-09-19T10:02:06.172" v="566" actId="313"/>
          <ac:spMkLst>
            <pc:docMk/>
            <pc:sldMk cId="3158649411" sldId="308"/>
            <ac:spMk id="4" creationId="{D0157036-1F41-7B05-C6B8-E7F5D95E6721}"/>
          </ac:spMkLst>
        </pc:spChg>
        <pc:spChg chg="add mod">
          <ac:chgData name="Anirban Banerjee (IN92657)" userId="b82f5010-943b-4dbb-9251-0075e403d9fa" providerId="ADAL" clId="{85F741F2-2510-44D5-AF8B-2373A010F755}" dt="2024-09-19T10:37:11.889" v="859" actId="1076"/>
          <ac:spMkLst>
            <pc:docMk/>
            <pc:sldMk cId="3158649411" sldId="308"/>
            <ac:spMk id="9" creationId="{05AE8AE1-411B-61EE-1515-2E03A9A3E437}"/>
          </ac:spMkLst>
        </pc:spChg>
        <pc:picChg chg="add del mod">
          <ac:chgData name="Anirban Banerjee (IN92657)" userId="b82f5010-943b-4dbb-9251-0075e403d9fa" providerId="ADAL" clId="{85F741F2-2510-44D5-AF8B-2373A010F755}" dt="2024-09-19T10:30:59.470" v="772" actId="478"/>
          <ac:picMkLst>
            <pc:docMk/>
            <pc:sldMk cId="3158649411" sldId="308"/>
            <ac:picMk id="5" creationId="{BD53BB31-5376-7507-3DE1-397F13084C9E}"/>
          </ac:picMkLst>
        </pc:picChg>
        <pc:picChg chg="add mod">
          <ac:chgData name="Anirban Banerjee (IN92657)" userId="b82f5010-943b-4dbb-9251-0075e403d9fa" providerId="ADAL" clId="{85F741F2-2510-44D5-AF8B-2373A010F755}" dt="2024-09-19T10:31:01.528" v="774" actId="1076"/>
          <ac:picMkLst>
            <pc:docMk/>
            <pc:sldMk cId="3158649411" sldId="308"/>
            <ac:picMk id="7" creationId="{A9D9D5A1-003E-D40E-CF43-3171C948561C}"/>
          </ac:picMkLst>
        </pc:picChg>
      </pc:sldChg>
      <pc:sldChg chg="addSp delSp modSp add mod">
        <pc:chgData name="Anirban Banerjee (IN92657)" userId="b82f5010-943b-4dbb-9251-0075e403d9fa" providerId="ADAL" clId="{85F741F2-2510-44D5-AF8B-2373A010F755}" dt="2024-09-19T10:37:16.831" v="861" actId="1076"/>
        <pc:sldMkLst>
          <pc:docMk/>
          <pc:sldMk cId="2222590134" sldId="309"/>
        </pc:sldMkLst>
        <pc:spChg chg="mod">
          <ac:chgData name="Anirban Banerjee (IN92657)" userId="b82f5010-943b-4dbb-9251-0075e403d9fa" providerId="ADAL" clId="{85F741F2-2510-44D5-AF8B-2373A010F755}" dt="2024-09-19T10:15:39.413" v="754" actId="27636"/>
          <ac:spMkLst>
            <pc:docMk/>
            <pc:sldMk cId="2222590134" sldId="309"/>
            <ac:spMk id="4" creationId="{D0157036-1F41-7B05-C6B8-E7F5D95E6721}"/>
          </ac:spMkLst>
        </pc:spChg>
        <pc:spChg chg="add mod">
          <ac:chgData name="Anirban Banerjee (IN92657)" userId="b82f5010-943b-4dbb-9251-0075e403d9fa" providerId="ADAL" clId="{85F741F2-2510-44D5-AF8B-2373A010F755}" dt="2024-09-19T10:37:16.831" v="861" actId="1076"/>
          <ac:spMkLst>
            <pc:docMk/>
            <pc:sldMk cId="2222590134" sldId="309"/>
            <ac:spMk id="13" creationId="{3E164341-B4A5-438F-67A7-E2BAC8F58DF0}"/>
          </ac:spMkLst>
        </pc:spChg>
        <pc:picChg chg="add del mod">
          <ac:chgData name="Anirban Banerjee (IN92657)" userId="b82f5010-943b-4dbb-9251-0075e403d9fa" providerId="ADAL" clId="{85F741F2-2510-44D5-AF8B-2373A010F755}" dt="2024-09-19T10:05:16.461" v="655" actId="21"/>
          <ac:picMkLst>
            <pc:docMk/>
            <pc:sldMk cId="2222590134" sldId="309"/>
            <ac:picMk id="5" creationId="{37EE608F-9149-CDC4-7EA7-997F8F49429B}"/>
          </ac:picMkLst>
        </pc:picChg>
        <pc:picChg chg="add del mod">
          <ac:chgData name="Anirban Banerjee (IN92657)" userId="b82f5010-943b-4dbb-9251-0075e403d9fa" providerId="ADAL" clId="{85F741F2-2510-44D5-AF8B-2373A010F755}" dt="2024-09-19T10:05:23.960" v="657" actId="21"/>
          <ac:picMkLst>
            <pc:docMk/>
            <pc:sldMk cId="2222590134" sldId="309"/>
            <ac:picMk id="7" creationId="{D137F1BA-CF85-BDB3-EEED-22B1D67DEE8B}"/>
          </ac:picMkLst>
        </pc:picChg>
        <pc:picChg chg="add del mod">
          <ac:chgData name="Anirban Banerjee (IN92657)" userId="b82f5010-943b-4dbb-9251-0075e403d9fa" providerId="ADAL" clId="{85F741F2-2510-44D5-AF8B-2373A010F755}" dt="2024-09-19T10:31:18.489" v="775" actId="478"/>
          <ac:picMkLst>
            <pc:docMk/>
            <pc:sldMk cId="2222590134" sldId="309"/>
            <ac:picMk id="10" creationId="{4A52D4A6-1F9A-120F-21F2-50859F8E32DE}"/>
          </ac:picMkLst>
        </pc:picChg>
        <pc:picChg chg="add mod">
          <ac:chgData name="Anirban Banerjee (IN92657)" userId="b82f5010-943b-4dbb-9251-0075e403d9fa" providerId="ADAL" clId="{85F741F2-2510-44D5-AF8B-2373A010F755}" dt="2024-09-19T10:31:26.776" v="779" actId="1076"/>
          <ac:picMkLst>
            <pc:docMk/>
            <pc:sldMk cId="2222590134" sldId="309"/>
            <ac:picMk id="12" creationId="{4A524DB5-2751-8DA8-BA2B-7FE35917BA53}"/>
          </ac:picMkLst>
        </pc:picChg>
      </pc:sldChg>
      <pc:sldChg chg="addSp delSp modSp add mod">
        <pc:chgData name="Anirban Banerjee (IN92657)" userId="b82f5010-943b-4dbb-9251-0075e403d9fa" providerId="ADAL" clId="{85F741F2-2510-44D5-AF8B-2373A010F755}" dt="2024-09-19T10:37:23.993" v="863" actId="1076"/>
        <pc:sldMkLst>
          <pc:docMk/>
          <pc:sldMk cId="3041834179" sldId="310"/>
        </pc:sldMkLst>
        <pc:spChg chg="mod">
          <ac:chgData name="Anirban Banerjee (IN92657)" userId="b82f5010-943b-4dbb-9251-0075e403d9fa" providerId="ADAL" clId="{85F741F2-2510-44D5-AF8B-2373A010F755}" dt="2024-09-19T10:03:52.767" v="650" actId="20577"/>
          <ac:spMkLst>
            <pc:docMk/>
            <pc:sldMk cId="3041834179" sldId="310"/>
            <ac:spMk id="4" creationId="{D0157036-1F41-7B05-C6B8-E7F5D95E6721}"/>
          </ac:spMkLst>
        </pc:spChg>
        <pc:spChg chg="add mod">
          <ac:chgData name="Anirban Banerjee (IN92657)" userId="b82f5010-943b-4dbb-9251-0075e403d9fa" providerId="ADAL" clId="{85F741F2-2510-44D5-AF8B-2373A010F755}" dt="2024-09-19T10:37:23.993" v="863" actId="1076"/>
          <ac:spMkLst>
            <pc:docMk/>
            <pc:sldMk cId="3041834179" sldId="310"/>
            <ac:spMk id="9" creationId="{52C1F77A-DA77-89DF-8AF7-FE9477425885}"/>
          </ac:spMkLst>
        </pc:spChg>
        <pc:picChg chg="add del mod">
          <ac:chgData name="Anirban Banerjee (IN92657)" userId="b82f5010-943b-4dbb-9251-0075e403d9fa" providerId="ADAL" clId="{85F741F2-2510-44D5-AF8B-2373A010F755}" dt="2024-09-19T10:30:20.261" v="769" actId="478"/>
          <ac:picMkLst>
            <pc:docMk/>
            <pc:sldMk cId="3041834179" sldId="310"/>
            <ac:picMk id="5" creationId="{FE70B4CD-CC76-5C5C-6F13-038AD721ECEB}"/>
          </ac:picMkLst>
        </pc:picChg>
        <pc:picChg chg="add mod">
          <ac:chgData name="Anirban Banerjee (IN92657)" userId="b82f5010-943b-4dbb-9251-0075e403d9fa" providerId="ADAL" clId="{85F741F2-2510-44D5-AF8B-2373A010F755}" dt="2024-09-19T10:30:23.556" v="771" actId="1076"/>
          <ac:picMkLst>
            <pc:docMk/>
            <pc:sldMk cId="3041834179" sldId="310"/>
            <ac:picMk id="7" creationId="{87C73837-4D69-2D75-FF85-9FA1FEAC22C7}"/>
          </ac:picMkLst>
        </pc:picChg>
      </pc:sldChg>
      <pc:sldChg chg="modSp new del mod">
        <pc:chgData name="Anirban Banerjee (IN92657)" userId="b82f5010-943b-4dbb-9251-0075e403d9fa" providerId="ADAL" clId="{85F741F2-2510-44D5-AF8B-2373A010F755}" dt="2024-09-19T10:35:40.987" v="815" actId="47"/>
        <pc:sldMkLst>
          <pc:docMk/>
          <pc:sldMk cId="306537952" sldId="311"/>
        </pc:sldMkLst>
        <pc:spChg chg="mod">
          <ac:chgData name="Anirban Banerjee (IN92657)" userId="b82f5010-943b-4dbb-9251-0075e403d9fa" providerId="ADAL" clId="{85F741F2-2510-44D5-AF8B-2373A010F755}" dt="2024-09-19T10:35:27.667" v="811" actId="27636"/>
          <ac:spMkLst>
            <pc:docMk/>
            <pc:sldMk cId="306537952" sldId="311"/>
            <ac:spMk id="3" creationId="{B4AC4667-E604-814B-77DE-9A184A245C10}"/>
          </ac:spMkLst>
        </pc:spChg>
        <pc:spChg chg="mod">
          <ac:chgData name="Anirban Banerjee (IN92657)" userId="b82f5010-943b-4dbb-9251-0075e403d9fa" providerId="ADAL" clId="{85F741F2-2510-44D5-AF8B-2373A010F755}" dt="2024-09-19T10:35:27.666" v="810" actId="27636"/>
          <ac:spMkLst>
            <pc:docMk/>
            <pc:sldMk cId="306537952" sldId="311"/>
            <ac:spMk id="5" creationId="{100C4A9E-E1D9-71B1-8046-10C5AA148E1C}"/>
          </ac:spMkLst>
        </pc:spChg>
        <pc:spChg chg="mod">
          <ac:chgData name="Anirban Banerjee (IN92657)" userId="b82f5010-943b-4dbb-9251-0075e403d9fa" providerId="ADAL" clId="{85F741F2-2510-44D5-AF8B-2373A010F755}" dt="2024-09-19T10:35:27.665" v="809" actId="27636"/>
          <ac:spMkLst>
            <pc:docMk/>
            <pc:sldMk cId="306537952" sldId="311"/>
            <ac:spMk id="7" creationId="{40D00207-A463-3713-A9F2-ABB857001799}"/>
          </ac:spMkLst>
        </pc:spChg>
        <pc:spChg chg="mod">
          <ac:chgData name="Anirban Banerjee (IN92657)" userId="b82f5010-943b-4dbb-9251-0075e403d9fa" providerId="ADAL" clId="{85F741F2-2510-44D5-AF8B-2373A010F755}" dt="2024-09-19T10:35:23.852" v="808" actId="14100"/>
          <ac:spMkLst>
            <pc:docMk/>
            <pc:sldMk cId="306537952" sldId="311"/>
            <ac:spMk id="8" creationId="{2711E4F7-6592-D407-8020-D478C101CF3D}"/>
          </ac:spMkLst>
        </pc:spChg>
        <pc:spChg chg="mod">
          <ac:chgData name="Anirban Banerjee (IN92657)" userId="b82f5010-943b-4dbb-9251-0075e403d9fa" providerId="ADAL" clId="{85F741F2-2510-44D5-AF8B-2373A010F755}" dt="2024-09-19T10:35:27.670" v="812" actId="27636"/>
          <ac:spMkLst>
            <pc:docMk/>
            <pc:sldMk cId="306537952" sldId="311"/>
            <ac:spMk id="9" creationId="{9AEBE3CE-23C5-4377-6413-08D2F85975C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9/20/2024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9/20/2024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89"/>
            <a:ext cx="4941770" cy="1122201"/>
          </a:xfrm>
        </p:spPr>
        <p:txBody>
          <a:bodyPr>
            <a:normAutofit/>
          </a:bodyPr>
          <a:lstStyle/>
          <a:p>
            <a:r>
              <a:rPr lang="en-US" b="1">
                <a:solidFill>
                  <a:schemeClr val="tx1"/>
                </a:solidFill>
              </a:rPr>
              <a:t>Team – </a:t>
            </a:r>
            <a:r>
              <a:rPr lang="en-US" b="1" i="0">
                <a:solidFill>
                  <a:schemeClr val="tx1"/>
                </a:solidFill>
                <a:effectLst/>
                <a:latin typeface="IBM Plex Sans" panose="020B0503050203000203" pitchFamily="34" charset="0"/>
              </a:rPr>
              <a:t>Tech Maverick</a:t>
            </a:r>
            <a:br>
              <a:rPr lang="en-US" i="0">
                <a:solidFill>
                  <a:schemeClr val="tx1"/>
                </a:solidFill>
                <a:effectLst/>
                <a:latin typeface="IBM Plex Sans" panose="020B0503050203000203" pitchFamily="34" charset="0"/>
              </a:rPr>
            </a:br>
            <a:r>
              <a:rPr lang="en-US">
                <a:solidFill>
                  <a:schemeClr val="tx1"/>
                </a:solidFill>
              </a:rPr>
              <a:t>Anirban Banerjee</a:t>
            </a:r>
            <a:br>
              <a:rPr lang="en-US">
                <a:solidFill>
                  <a:schemeClr val="tx1"/>
                </a:solidFill>
              </a:rPr>
            </a:br>
            <a:r>
              <a:rPr lang="en-US">
                <a:solidFill>
                  <a:schemeClr val="tx1"/>
                </a:solidFill>
              </a:rPr>
              <a:t>Ajoy Kumar Daga</a:t>
            </a:r>
            <a:endParaRPr lang="en-US" dirty="0">
              <a:solidFill>
                <a:schemeClr val="tx1"/>
              </a:solidFill>
            </a:endParaRPr>
          </a:p>
        </p:txBody>
      </p:sp>
      <p:sp>
        <p:nvSpPr>
          <p:cNvPr id="4" name="Subtitle 2">
            <a:extLst>
              <a:ext uri="{FF2B5EF4-FFF2-40B4-BE49-F238E27FC236}">
                <a16:creationId xmlns:a16="http://schemas.microsoft.com/office/drawing/2014/main" id="{1BB39B91-68C7-DAF7-3111-A225CAEDB672}"/>
              </a:ext>
            </a:extLst>
          </p:cNvPr>
          <p:cNvSpPr txBox="1">
            <a:spLocks/>
          </p:cNvSpPr>
          <p:nvPr/>
        </p:nvSpPr>
        <p:spPr>
          <a:xfrm>
            <a:off x="6416041" y="4464688"/>
            <a:ext cx="4941770" cy="1122201"/>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b="1" i="0" dirty="0">
                <a:solidFill>
                  <a:schemeClr val="tx1"/>
                </a:solidFill>
                <a:effectLst/>
                <a:latin typeface="IBM Plex Sans" panose="020B0503050203000203" pitchFamily="34" charset="0"/>
              </a:rPr>
              <a:t>IBM </a:t>
            </a:r>
            <a:r>
              <a:rPr lang="en-US" sz="2400" b="1" i="0" dirty="0" err="1">
                <a:solidFill>
                  <a:schemeClr val="tx1"/>
                </a:solidFill>
                <a:effectLst/>
                <a:latin typeface="IBM Plex Sans" panose="020B0503050203000203" pitchFamily="34" charset="0"/>
              </a:rPr>
              <a:t>TechXchange</a:t>
            </a:r>
            <a:r>
              <a:rPr lang="en-US" sz="2400" b="1" i="0" dirty="0">
                <a:solidFill>
                  <a:schemeClr val="tx1"/>
                </a:solidFill>
                <a:effectLst/>
                <a:latin typeface="IBM Plex Sans" panose="020B0503050203000203" pitchFamily="34" charset="0"/>
              </a:rPr>
              <a:t> Pre-Conference </a:t>
            </a:r>
            <a:r>
              <a:rPr lang="en-US" sz="2400" b="1" dirty="0" err="1">
                <a:solidFill>
                  <a:schemeClr val="tx1"/>
                </a:solidFill>
                <a:latin typeface="IBM Plex Sans" panose="020B0503050203000203" pitchFamily="34" charset="0"/>
              </a:rPr>
              <a:t>W</a:t>
            </a:r>
            <a:r>
              <a:rPr lang="en-US" sz="2400" b="1" i="0" dirty="0" err="1">
                <a:solidFill>
                  <a:schemeClr val="tx1"/>
                </a:solidFill>
                <a:effectLst/>
                <a:latin typeface="IBM Plex Sans" panose="020B0503050203000203" pitchFamily="34" charset="0"/>
              </a:rPr>
              <a:t>atsonx</a:t>
            </a:r>
            <a:r>
              <a:rPr lang="en-US" sz="2400" b="1" i="0" dirty="0">
                <a:solidFill>
                  <a:schemeClr val="tx1"/>
                </a:solidFill>
                <a:effectLst/>
                <a:latin typeface="IBM Plex Sans" panose="020B0503050203000203" pitchFamily="34" charset="0"/>
              </a:rPr>
              <a:t> Hackathon - Submission</a:t>
            </a:r>
            <a:r>
              <a:rPr lang="en-US" sz="2400" dirty="0">
                <a:solidFill>
                  <a:schemeClr val="tx1"/>
                </a:solidFill>
              </a:rPr>
              <a:t> </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10</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70559" y="1449613"/>
            <a:ext cx="5795555" cy="411844"/>
          </a:xfrm>
        </p:spPr>
        <p:txBody>
          <a:bodyPr>
            <a:noAutofit/>
          </a:bodyPr>
          <a:lstStyle/>
          <a:p>
            <a:r>
              <a:rPr lang="en-US" sz="1700" b="1" dirty="0">
                <a:solidFill>
                  <a:schemeClr val="tx1"/>
                </a:solidFill>
              </a:rPr>
              <a:t>Text Summarization (Model - granite-13b-chat-v2)</a:t>
            </a:r>
          </a:p>
        </p:txBody>
      </p:sp>
      <p:pic>
        <p:nvPicPr>
          <p:cNvPr id="5" name="Picture 4">
            <a:extLst>
              <a:ext uri="{FF2B5EF4-FFF2-40B4-BE49-F238E27FC236}">
                <a16:creationId xmlns:a16="http://schemas.microsoft.com/office/drawing/2014/main" id="{A92A3065-8A2C-374C-7BBD-D7F1E5A5D205}"/>
              </a:ext>
            </a:extLst>
          </p:cNvPr>
          <p:cNvPicPr>
            <a:picLocks noChangeAspect="1"/>
          </p:cNvPicPr>
          <p:nvPr/>
        </p:nvPicPr>
        <p:blipFill>
          <a:blip r:embed="rId2"/>
          <a:stretch>
            <a:fillRect/>
          </a:stretch>
        </p:blipFill>
        <p:spPr>
          <a:xfrm>
            <a:off x="616125" y="1793225"/>
            <a:ext cx="11106721" cy="1797142"/>
          </a:xfrm>
          <a:prstGeom prst="rect">
            <a:avLst/>
          </a:prstGeom>
        </p:spPr>
      </p:pic>
      <p:pic>
        <p:nvPicPr>
          <p:cNvPr id="7" name="Picture 6">
            <a:extLst>
              <a:ext uri="{FF2B5EF4-FFF2-40B4-BE49-F238E27FC236}">
                <a16:creationId xmlns:a16="http://schemas.microsoft.com/office/drawing/2014/main" id="{35002489-3765-E5B3-D03F-C10AE28C0E2B}"/>
              </a:ext>
            </a:extLst>
          </p:cNvPr>
          <p:cNvPicPr>
            <a:picLocks noChangeAspect="1"/>
          </p:cNvPicPr>
          <p:nvPr/>
        </p:nvPicPr>
        <p:blipFill>
          <a:blip r:embed="rId3"/>
          <a:stretch>
            <a:fillRect/>
          </a:stretch>
        </p:blipFill>
        <p:spPr>
          <a:xfrm>
            <a:off x="616125" y="3556074"/>
            <a:ext cx="11068619" cy="2883048"/>
          </a:xfrm>
          <a:prstGeom prst="rect">
            <a:avLst/>
          </a:prstGeom>
        </p:spPr>
      </p:pic>
      <p:sp>
        <p:nvSpPr>
          <p:cNvPr id="9" name="Text Placeholder 7">
            <a:extLst>
              <a:ext uri="{FF2B5EF4-FFF2-40B4-BE49-F238E27FC236}">
                <a16:creationId xmlns:a16="http://schemas.microsoft.com/office/drawing/2014/main" id="{BB7ABCA7-0201-5128-4405-0DF1BAF81A6F}"/>
              </a:ext>
            </a:extLst>
          </p:cNvPr>
          <p:cNvSpPr txBox="1">
            <a:spLocks/>
          </p:cNvSpPr>
          <p:nvPr/>
        </p:nvSpPr>
        <p:spPr>
          <a:xfrm>
            <a:off x="9862690" y="6415156"/>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4245144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11</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59668" y="1327606"/>
            <a:ext cx="5860875" cy="306158"/>
          </a:xfrm>
        </p:spPr>
        <p:txBody>
          <a:bodyPr>
            <a:noAutofit/>
          </a:bodyPr>
          <a:lstStyle/>
          <a:p>
            <a:r>
              <a:rPr lang="en-US" sz="1700" b="1" dirty="0">
                <a:solidFill>
                  <a:schemeClr val="tx1"/>
                </a:solidFill>
              </a:rPr>
              <a:t>Feature Extraction(Model - granite-13b-chat-v2)</a:t>
            </a:r>
          </a:p>
        </p:txBody>
      </p:sp>
      <p:pic>
        <p:nvPicPr>
          <p:cNvPr id="5" name="Picture 4">
            <a:extLst>
              <a:ext uri="{FF2B5EF4-FFF2-40B4-BE49-F238E27FC236}">
                <a16:creationId xmlns:a16="http://schemas.microsoft.com/office/drawing/2014/main" id="{6C913674-5236-63AA-C093-2C996B04E241}"/>
              </a:ext>
            </a:extLst>
          </p:cNvPr>
          <p:cNvPicPr>
            <a:picLocks noChangeAspect="1"/>
          </p:cNvPicPr>
          <p:nvPr/>
        </p:nvPicPr>
        <p:blipFill>
          <a:blip r:embed="rId2"/>
          <a:stretch>
            <a:fillRect/>
          </a:stretch>
        </p:blipFill>
        <p:spPr>
          <a:xfrm>
            <a:off x="796645" y="1706792"/>
            <a:ext cx="10903510" cy="2076557"/>
          </a:xfrm>
          <a:prstGeom prst="rect">
            <a:avLst/>
          </a:prstGeom>
        </p:spPr>
      </p:pic>
      <p:pic>
        <p:nvPicPr>
          <p:cNvPr id="7" name="Picture 6">
            <a:extLst>
              <a:ext uri="{FF2B5EF4-FFF2-40B4-BE49-F238E27FC236}">
                <a16:creationId xmlns:a16="http://schemas.microsoft.com/office/drawing/2014/main" id="{B1C2994E-E03B-5869-65C0-F328B4A789C9}"/>
              </a:ext>
            </a:extLst>
          </p:cNvPr>
          <p:cNvPicPr>
            <a:picLocks noChangeAspect="1"/>
          </p:cNvPicPr>
          <p:nvPr/>
        </p:nvPicPr>
        <p:blipFill>
          <a:blip r:embed="rId3"/>
          <a:stretch>
            <a:fillRect/>
          </a:stretch>
        </p:blipFill>
        <p:spPr>
          <a:xfrm>
            <a:off x="796810" y="3971784"/>
            <a:ext cx="11068619" cy="2749691"/>
          </a:xfrm>
          <a:prstGeom prst="rect">
            <a:avLst/>
          </a:prstGeom>
        </p:spPr>
      </p:pic>
      <p:sp>
        <p:nvSpPr>
          <p:cNvPr id="9" name="Text Placeholder 7">
            <a:extLst>
              <a:ext uri="{FF2B5EF4-FFF2-40B4-BE49-F238E27FC236}">
                <a16:creationId xmlns:a16="http://schemas.microsoft.com/office/drawing/2014/main" id="{E8C98449-951B-637E-FCEC-318D7C969243}"/>
              </a:ext>
            </a:extLst>
          </p:cNvPr>
          <p:cNvSpPr txBox="1">
            <a:spLocks/>
          </p:cNvSpPr>
          <p:nvPr/>
        </p:nvSpPr>
        <p:spPr>
          <a:xfrm>
            <a:off x="10290802" y="6527714"/>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1513709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12</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16125" y="1623785"/>
            <a:ext cx="5251275" cy="379186"/>
          </a:xfrm>
        </p:spPr>
        <p:txBody>
          <a:bodyPr>
            <a:normAutofit/>
          </a:bodyPr>
          <a:lstStyle/>
          <a:p>
            <a:r>
              <a:rPr lang="en-US" sz="1700" b="1" dirty="0">
                <a:solidFill>
                  <a:schemeClr val="tx1"/>
                </a:solidFill>
              </a:rPr>
              <a:t>Customer Sentiments by Day (Plotly)</a:t>
            </a:r>
          </a:p>
        </p:txBody>
      </p:sp>
      <p:pic>
        <p:nvPicPr>
          <p:cNvPr id="10" name="Picture 9">
            <a:extLst>
              <a:ext uri="{FF2B5EF4-FFF2-40B4-BE49-F238E27FC236}">
                <a16:creationId xmlns:a16="http://schemas.microsoft.com/office/drawing/2014/main" id="{2BDD68FB-13C6-865F-BB62-C8FF75EE4D85}"/>
              </a:ext>
            </a:extLst>
          </p:cNvPr>
          <p:cNvPicPr>
            <a:picLocks noChangeAspect="1"/>
          </p:cNvPicPr>
          <p:nvPr/>
        </p:nvPicPr>
        <p:blipFill>
          <a:blip r:embed="rId2"/>
          <a:stretch>
            <a:fillRect/>
          </a:stretch>
        </p:blipFill>
        <p:spPr>
          <a:xfrm>
            <a:off x="983787" y="2123525"/>
            <a:ext cx="9967241" cy="4121950"/>
          </a:xfrm>
          <a:prstGeom prst="rect">
            <a:avLst/>
          </a:prstGeom>
        </p:spPr>
      </p:pic>
      <p:sp>
        <p:nvSpPr>
          <p:cNvPr id="11" name="Text Placeholder 7">
            <a:extLst>
              <a:ext uri="{FF2B5EF4-FFF2-40B4-BE49-F238E27FC236}">
                <a16:creationId xmlns:a16="http://schemas.microsoft.com/office/drawing/2014/main" id="{9DBA8483-396A-0D04-8D4D-5782611493C4}"/>
              </a:ext>
            </a:extLst>
          </p:cNvPr>
          <p:cNvSpPr txBox="1">
            <a:spLocks/>
          </p:cNvSpPr>
          <p:nvPr/>
        </p:nvSpPr>
        <p:spPr>
          <a:xfrm>
            <a:off x="9751647" y="6356350"/>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4033875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13</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16125" y="1623785"/>
            <a:ext cx="5251275" cy="379186"/>
          </a:xfrm>
        </p:spPr>
        <p:txBody>
          <a:bodyPr>
            <a:normAutofit/>
          </a:bodyPr>
          <a:lstStyle/>
          <a:p>
            <a:r>
              <a:rPr lang="en-US" sz="1700" dirty="0">
                <a:solidFill>
                  <a:schemeClr val="tx1"/>
                </a:solidFill>
              </a:rPr>
              <a:t>Top 10 User Interests (Categories) - Plotly</a:t>
            </a:r>
          </a:p>
        </p:txBody>
      </p:sp>
      <p:pic>
        <p:nvPicPr>
          <p:cNvPr id="7" name="Picture 6">
            <a:extLst>
              <a:ext uri="{FF2B5EF4-FFF2-40B4-BE49-F238E27FC236}">
                <a16:creationId xmlns:a16="http://schemas.microsoft.com/office/drawing/2014/main" id="{A9D9D5A1-003E-D40E-CF43-3171C948561C}"/>
              </a:ext>
            </a:extLst>
          </p:cNvPr>
          <p:cNvPicPr>
            <a:picLocks noChangeAspect="1"/>
          </p:cNvPicPr>
          <p:nvPr/>
        </p:nvPicPr>
        <p:blipFill>
          <a:blip r:embed="rId2"/>
          <a:stretch>
            <a:fillRect/>
          </a:stretch>
        </p:blipFill>
        <p:spPr>
          <a:xfrm>
            <a:off x="720448" y="2233747"/>
            <a:ext cx="10751103" cy="3587934"/>
          </a:xfrm>
          <a:prstGeom prst="rect">
            <a:avLst/>
          </a:prstGeom>
        </p:spPr>
      </p:pic>
      <p:sp>
        <p:nvSpPr>
          <p:cNvPr id="9" name="Text Placeholder 7">
            <a:extLst>
              <a:ext uri="{FF2B5EF4-FFF2-40B4-BE49-F238E27FC236}">
                <a16:creationId xmlns:a16="http://schemas.microsoft.com/office/drawing/2014/main" id="{05AE8AE1-411B-61EE-1515-2E03A9A3E437}"/>
              </a:ext>
            </a:extLst>
          </p:cNvPr>
          <p:cNvSpPr txBox="1">
            <a:spLocks/>
          </p:cNvSpPr>
          <p:nvPr/>
        </p:nvSpPr>
        <p:spPr>
          <a:xfrm>
            <a:off x="9844202" y="6356350"/>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2649160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14</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27010" y="1444171"/>
            <a:ext cx="5251275" cy="379186"/>
          </a:xfrm>
        </p:spPr>
        <p:txBody>
          <a:bodyPr>
            <a:normAutofit fontScale="92500"/>
          </a:bodyPr>
          <a:lstStyle/>
          <a:p>
            <a:r>
              <a:rPr lang="en-US" sz="1800" b="1" dirty="0">
                <a:solidFill>
                  <a:schemeClr val="tx1"/>
                </a:solidFill>
              </a:rPr>
              <a:t>Word Cloud Dashboard (Plotly, </a:t>
            </a:r>
            <a:r>
              <a:rPr lang="en-US" sz="1800" b="1" dirty="0" err="1">
                <a:solidFill>
                  <a:schemeClr val="tx1"/>
                </a:solidFill>
              </a:rPr>
              <a:t>Wordcloud</a:t>
            </a:r>
            <a:r>
              <a:rPr lang="en-US" sz="1800" b="1" dirty="0">
                <a:solidFill>
                  <a:schemeClr val="tx1"/>
                </a:solidFill>
              </a:rPr>
              <a:t>)</a:t>
            </a:r>
          </a:p>
        </p:txBody>
      </p:sp>
      <p:pic>
        <p:nvPicPr>
          <p:cNvPr id="12" name="Picture 11">
            <a:extLst>
              <a:ext uri="{FF2B5EF4-FFF2-40B4-BE49-F238E27FC236}">
                <a16:creationId xmlns:a16="http://schemas.microsoft.com/office/drawing/2014/main" id="{4A524DB5-2751-8DA8-BA2B-7FE35917BA53}"/>
              </a:ext>
            </a:extLst>
          </p:cNvPr>
          <p:cNvPicPr>
            <a:picLocks noChangeAspect="1"/>
          </p:cNvPicPr>
          <p:nvPr/>
        </p:nvPicPr>
        <p:blipFill>
          <a:blip r:embed="rId2"/>
          <a:stretch>
            <a:fillRect/>
          </a:stretch>
        </p:blipFill>
        <p:spPr>
          <a:xfrm>
            <a:off x="881743" y="1823357"/>
            <a:ext cx="9644743" cy="4334835"/>
          </a:xfrm>
          <a:prstGeom prst="rect">
            <a:avLst/>
          </a:prstGeom>
        </p:spPr>
      </p:pic>
      <p:sp>
        <p:nvSpPr>
          <p:cNvPr id="13" name="Text Placeholder 7">
            <a:extLst>
              <a:ext uri="{FF2B5EF4-FFF2-40B4-BE49-F238E27FC236}">
                <a16:creationId xmlns:a16="http://schemas.microsoft.com/office/drawing/2014/main" id="{3E164341-B4A5-438F-67A7-E2BAC8F58DF0}"/>
              </a:ext>
            </a:extLst>
          </p:cNvPr>
          <p:cNvSpPr txBox="1">
            <a:spLocks/>
          </p:cNvSpPr>
          <p:nvPr/>
        </p:nvSpPr>
        <p:spPr>
          <a:xfrm>
            <a:off x="9694779" y="6391189"/>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2264092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15</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326571" y="1633764"/>
            <a:ext cx="5251275" cy="379186"/>
          </a:xfrm>
        </p:spPr>
        <p:txBody>
          <a:bodyPr>
            <a:normAutofit/>
          </a:bodyPr>
          <a:lstStyle/>
          <a:p>
            <a:r>
              <a:rPr lang="en-US" sz="1700" b="1" dirty="0">
                <a:solidFill>
                  <a:schemeClr val="tx1"/>
                </a:solidFill>
              </a:rPr>
              <a:t>Location Wise </a:t>
            </a:r>
            <a:r>
              <a:rPr lang="en-US" sz="1700" b="1">
                <a:solidFill>
                  <a:schemeClr val="tx1"/>
                </a:solidFill>
              </a:rPr>
              <a:t>call Volumes </a:t>
            </a:r>
            <a:r>
              <a:rPr lang="en-US" sz="1700" b="1" dirty="0">
                <a:solidFill>
                  <a:schemeClr val="tx1"/>
                </a:solidFill>
              </a:rPr>
              <a:t>(Plotly)</a:t>
            </a:r>
          </a:p>
        </p:txBody>
      </p:sp>
      <p:pic>
        <p:nvPicPr>
          <p:cNvPr id="7" name="Picture 6">
            <a:extLst>
              <a:ext uri="{FF2B5EF4-FFF2-40B4-BE49-F238E27FC236}">
                <a16:creationId xmlns:a16="http://schemas.microsoft.com/office/drawing/2014/main" id="{87C73837-4D69-2D75-FF85-9FA1FEAC22C7}"/>
              </a:ext>
            </a:extLst>
          </p:cNvPr>
          <p:cNvPicPr>
            <a:picLocks noChangeAspect="1"/>
          </p:cNvPicPr>
          <p:nvPr/>
        </p:nvPicPr>
        <p:blipFill>
          <a:blip r:embed="rId2"/>
          <a:stretch>
            <a:fillRect/>
          </a:stretch>
        </p:blipFill>
        <p:spPr>
          <a:xfrm>
            <a:off x="971286" y="2143855"/>
            <a:ext cx="10249427" cy="3397425"/>
          </a:xfrm>
          <a:prstGeom prst="rect">
            <a:avLst/>
          </a:prstGeom>
        </p:spPr>
      </p:pic>
      <p:sp>
        <p:nvSpPr>
          <p:cNvPr id="9" name="Text Placeholder 7">
            <a:extLst>
              <a:ext uri="{FF2B5EF4-FFF2-40B4-BE49-F238E27FC236}">
                <a16:creationId xmlns:a16="http://schemas.microsoft.com/office/drawing/2014/main" id="{52C1F77A-DA77-89DF-8AF7-FE9477425885}"/>
              </a:ext>
            </a:extLst>
          </p:cNvPr>
          <p:cNvSpPr txBox="1">
            <a:spLocks/>
          </p:cNvSpPr>
          <p:nvPr/>
        </p:nvSpPr>
        <p:spPr>
          <a:xfrm>
            <a:off x="9898630" y="6356350"/>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2892154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06812" y="328418"/>
            <a:ext cx="8421688" cy="1325563"/>
          </a:xfrm>
        </p:spPr>
        <p:txBody>
          <a:bodyPr/>
          <a:lstStyle/>
          <a:p>
            <a:r>
              <a:rPr lang="en-US" dirty="0">
                <a:solidFill>
                  <a:schemeClr val="tx1"/>
                </a:solidFill>
              </a:rPr>
              <a:t>Key Improvements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16</a:t>
            </a:fld>
            <a:endParaRPr lang="en-US" dirty="0"/>
          </a:p>
        </p:txBody>
      </p:sp>
      <p:sp>
        <p:nvSpPr>
          <p:cNvPr id="5" name="Rectangle 2">
            <a:extLst>
              <a:ext uri="{FF2B5EF4-FFF2-40B4-BE49-F238E27FC236}">
                <a16:creationId xmlns:a16="http://schemas.microsoft.com/office/drawing/2014/main" id="{B04DECB0-67A0-F316-5322-454869778355}"/>
              </a:ext>
            </a:extLst>
          </p:cNvPr>
          <p:cNvSpPr>
            <a:spLocks noGrp="1" noChangeArrowheads="1"/>
          </p:cNvSpPr>
          <p:nvPr>
            <p:ph type="body" sz="quarter" idx="19"/>
          </p:nvPr>
        </p:nvSpPr>
        <p:spPr bwMode="auto">
          <a:xfrm>
            <a:off x="206375" y="1990331"/>
            <a:ext cx="1211100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Boosting Team Productivity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Implementing sentiment analysis and text summarization will streamline processes and enhance focus on key tasks.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Targeted Training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Analyzing call summaries will identify improvement areas for tailored training initiatives.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HR Incentives Linked to Customer Satisfaction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Year-end bonuses can be tied to customer satisfaction metrics derived from call summaries, promoting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 customer-centric approach.</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Product Improvement Feedback</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Identifying recurring negative feedback on products will enable collaboration with vendors for product quality/delivery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or other improvement.</a:t>
            </a:r>
          </a:p>
        </p:txBody>
      </p:sp>
    </p:spTree>
    <p:extLst>
      <p:ext uri="{BB962C8B-B14F-4D97-AF65-F5344CB8AC3E}">
        <p14:creationId xmlns:p14="http://schemas.microsoft.com/office/powerpoint/2010/main" val="2100495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WAY Forward</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17</a:t>
            </a:fld>
            <a:endParaRPr lang="en-US" dirty="0"/>
          </a:p>
        </p:txBody>
      </p:sp>
      <p:sp>
        <p:nvSpPr>
          <p:cNvPr id="3" name="Text Placeholder 7">
            <a:extLst>
              <a:ext uri="{FF2B5EF4-FFF2-40B4-BE49-F238E27FC236}">
                <a16:creationId xmlns:a16="http://schemas.microsoft.com/office/drawing/2014/main" id="{E047004A-0AD6-74D3-6185-38C7811A235C}"/>
              </a:ext>
            </a:extLst>
          </p:cNvPr>
          <p:cNvSpPr txBox="1">
            <a:spLocks/>
          </p:cNvSpPr>
          <p:nvPr/>
        </p:nvSpPr>
        <p:spPr>
          <a:xfrm>
            <a:off x="359229" y="1786164"/>
            <a:ext cx="11658600" cy="4070350"/>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4800" b="1" dirty="0">
                <a:solidFill>
                  <a:schemeClr val="tx1"/>
                </a:solidFill>
                <a:latin typeface="+mj-lt"/>
              </a:rPr>
              <a:t>Improved Productivity &amp; Efficiency:</a:t>
            </a:r>
          </a:p>
          <a:p>
            <a:pPr lvl="1"/>
            <a:r>
              <a:rPr lang="en-US" sz="4500" dirty="0">
                <a:solidFill>
                  <a:schemeClr val="tx1"/>
                </a:solidFill>
                <a:latin typeface="+mj-lt"/>
              </a:rPr>
              <a:t>Call summary analysis can enhance both call center productivity and overall efficiency.</a:t>
            </a:r>
          </a:p>
          <a:p>
            <a:pPr algn="l"/>
            <a:r>
              <a:rPr lang="en-US" sz="4700" b="1" dirty="0">
                <a:solidFill>
                  <a:schemeClr val="tx1"/>
                </a:solidFill>
                <a:latin typeface="+mj-lt"/>
              </a:rPr>
              <a:t>Performance-Based Compensation:</a:t>
            </a:r>
          </a:p>
          <a:p>
            <a:pPr lvl="1"/>
            <a:r>
              <a:rPr lang="en-US" sz="4500" dirty="0">
                <a:solidFill>
                  <a:schemeClr val="tx1"/>
                </a:solidFill>
                <a:latin typeface="+mj-lt"/>
              </a:rPr>
              <a:t>Streamlined operations could lead to improved pay structures based on performance and growth metrics.</a:t>
            </a:r>
          </a:p>
          <a:p>
            <a:pPr algn="l"/>
            <a:r>
              <a:rPr lang="en-US" sz="4700" b="1" dirty="0">
                <a:solidFill>
                  <a:schemeClr val="tx1"/>
                </a:solidFill>
                <a:latin typeface="+mj-lt"/>
              </a:rPr>
              <a:t>Real-Time Implementation:</a:t>
            </a:r>
          </a:p>
          <a:p>
            <a:pPr lvl="1"/>
            <a:r>
              <a:rPr lang="en-US" sz="4500" dirty="0">
                <a:solidFill>
                  <a:schemeClr val="tx1"/>
                </a:solidFill>
                <a:latin typeface="+mj-lt"/>
              </a:rPr>
              <a:t>The entire process can be deployed in real time by integrating with an event hub, pipeline orchestration layer, and data transformation layer.</a:t>
            </a:r>
          </a:p>
          <a:p>
            <a:pPr algn="l"/>
            <a:r>
              <a:rPr lang="en-US" sz="4700" b="1" dirty="0">
                <a:solidFill>
                  <a:schemeClr val="tx1"/>
                </a:solidFill>
                <a:latin typeface="+mj-lt"/>
              </a:rPr>
              <a:t>Cloud Integration Flexibility:</a:t>
            </a:r>
          </a:p>
          <a:p>
            <a:pPr lvl="1"/>
            <a:r>
              <a:rPr lang="en-US" sz="4500" dirty="0">
                <a:solidFill>
                  <a:schemeClr val="tx1"/>
                </a:solidFill>
                <a:latin typeface="+mj-lt"/>
              </a:rPr>
              <a:t>The solution can seamlessly integrate with other cloud platforms such as AWS, Azure, and GCP, ensuring scalability and flexibility.</a:t>
            </a:r>
          </a:p>
          <a:p>
            <a:pPr algn="l"/>
            <a:endParaRPr lang="en-US" sz="2000" dirty="0">
              <a:solidFill>
                <a:schemeClr val="tx1"/>
              </a:solidFill>
            </a:endParaRPr>
          </a:p>
        </p:txBody>
      </p:sp>
    </p:spTree>
    <p:extLst>
      <p:ext uri="{BB962C8B-B14F-4D97-AF65-F5344CB8AC3E}">
        <p14:creationId xmlns:p14="http://schemas.microsoft.com/office/powerpoint/2010/main" val="27500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IMPLEMENTATION Challenges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r>
              <a:rPr lang="en-US" sz="2800" dirty="0">
                <a:solidFill>
                  <a:schemeClr val="tx1"/>
                </a:solidFill>
                <a:latin typeface="+mj-lt"/>
              </a:rPr>
              <a:t> </a:t>
            </a:r>
          </a:p>
          <a:p>
            <a:pPr marL="514350" indent="-514350" algn="l">
              <a:buFont typeface="Arial" panose="020B0604020202020204" pitchFamily="34" charset="0"/>
              <a:buChar char="•"/>
            </a:pPr>
            <a:r>
              <a:rPr lang="en-US" sz="2800" dirty="0">
                <a:solidFill>
                  <a:schemeClr val="tx1"/>
                </a:solidFill>
                <a:latin typeface="+mj-lt"/>
              </a:rPr>
              <a:t>Some conversations yield incorrect/no responses during sentiment analysis, which can be improved with refined prompting techniques. </a:t>
            </a:r>
            <a:br>
              <a:rPr lang="en-US" sz="2800" dirty="0">
                <a:solidFill>
                  <a:schemeClr val="tx1"/>
                </a:solidFill>
                <a:latin typeface="+mj-lt"/>
              </a:rPr>
            </a:br>
            <a:endParaRPr lang="en-US" sz="2800" dirty="0">
              <a:solidFill>
                <a:schemeClr val="tx1"/>
              </a:solidFill>
              <a:latin typeface="+mj-lt"/>
            </a:endParaRPr>
          </a:p>
          <a:p>
            <a:pPr marL="514350" indent="-514350" algn="l">
              <a:buFont typeface="Arial" panose="020B0604020202020204" pitchFamily="34" charset="0"/>
              <a:buChar char="•"/>
            </a:pPr>
            <a:r>
              <a:rPr lang="en-US" sz="2800" dirty="0">
                <a:solidFill>
                  <a:schemeClr val="tx1"/>
                </a:solidFill>
                <a:latin typeface="+mj-lt"/>
              </a:rPr>
              <a:t>It’s also essential to compare these results with other available models to identify potential areas for further enhancement.</a:t>
            </a:r>
          </a:p>
          <a:p>
            <a:pPr marL="457200" indent="-457200" algn="l">
              <a:buFont typeface="Arial" panose="020B0604020202020204" pitchFamily="34" charset="0"/>
              <a:buChar char="•"/>
            </a:pPr>
            <a:endParaRPr lang="en-US" sz="2800" dirty="0">
              <a:solidFill>
                <a:schemeClr val="tx1"/>
              </a:solidFill>
              <a:latin typeface="+mj-lt"/>
            </a:endParaRP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3001404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671645" y="1904265"/>
            <a:ext cx="4179570" cy="1524735"/>
          </a:xfrm>
        </p:spPr>
        <p:txBody>
          <a:bodyPr/>
          <a:lstStyle/>
          <a:p>
            <a:r>
              <a:rPr lang="en-US" dirty="0">
                <a:solidFill>
                  <a:schemeClr val="tx1"/>
                </a:solidFill>
              </a:rPr>
              <a:t>THANK YOU</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19</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689213" y="0"/>
            <a:ext cx="8421688" cy="1325563"/>
          </a:xfrm>
        </p:spPr>
        <p:txBody>
          <a:bodyPr/>
          <a:lstStyle/>
          <a:p>
            <a:r>
              <a:rPr lang="en-US" dirty="0">
                <a:solidFill>
                  <a:schemeClr val="tx1"/>
                </a:solidFill>
              </a:rPr>
              <a:t>MEET THE TEAM</a:t>
            </a:r>
          </a:p>
        </p:txBody>
      </p:sp>
      <p:sp>
        <p:nvSpPr>
          <p:cNvPr id="24" name="Text Placeholder 23">
            <a:extLst>
              <a:ext uri="{FF2B5EF4-FFF2-40B4-BE49-F238E27FC236}">
                <a16:creationId xmlns:a16="http://schemas.microsoft.com/office/drawing/2014/main" id="{7BAD1FFF-8B97-4CD1-85E7-B7738EAD28CD}"/>
              </a:ext>
            </a:extLst>
          </p:cNvPr>
          <p:cNvSpPr>
            <a:spLocks noGrp="1"/>
          </p:cNvSpPr>
          <p:nvPr>
            <p:ph type="body" idx="1"/>
          </p:nvPr>
        </p:nvSpPr>
        <p:spPr>
          <a:xfrm>
            <a:off x="2116538" y="4920344"/>
            <a:ext cx="2531664" cy="729343"/>
          </a:xfrm>
        </p:spPr>
        <p:txBody>
          <a:bodyPr/>
          <a:lstStyle/>
          <a:p>
            <a:r>
              <a:rPr lang="en-US" b="1" dirty="0">
                <a:solidFill>
                  <a:schemeClr val="tx1"/>
                </a:solidFill>
              </a:rPr>
              <a:t>AJOY KUMAR DAGA</a:t>
            </a:r>
            <a:br>
              <a:rPr lang="en-US" b="1" dirty="0">
                <a:solidFill>
                  <a:schemeClr val="tx1"/>
                </a:solidFill>
              </a:rPr>
            </a:br>
            <a:br>
              <a:rPr lang="en-US" b="1" dirty="0">
                <a:solidFill>
                  <a:schemeClr val="tx1"/>
                </a:solidFill>
              </a:rPr>
            </a:br>
            <a:r>
              <a:rPr lang="en-US" dirty="0">
                <a:solidFill>
                  <a:schemeClr val="tx1"/>
                </a:solidFill>
              </a:rPr>
              <a:t>14+ years of experience as Data engineer, Data architect and BI Consultant. </a:t>
            </a:r>
          </a:p>
          <a:p>
            <a:endParaRPr lang="en-US" b="1" dirty="0">
              <a:solidFill>
                <a:schemeClr val="tx1"/>
              </a:solidFill>
            </a:endParaRPr>
          </a:p>
        </p:txBody>
      </p:sp>
      <p:sp>
        <p:nvSpPr>
          <p:cNvPr id="33" name="Text Placeholder 32">
            <a:extLst>
              <a:ext uri="{FF2B5EF4-FFF2-40B4-BE49-F238E27FC236}">
                <a16:creationId xmlns:a16="http://schemas.microsoft.com/office/drawing/2014/main" id="{10C8C8C1-99D8-4034-A628-DECEB703BA1D}"/>
              </a:ext>
            </a:extLst>
          </p:cNvPr>
          <p:cNvSpPr>
            <a:spLocks noGrp="1"/>
          </p:cNvSpPr>
          <p:nvPr>
            <p:ph type="body" idx="18"/>
          </p:nvPr>
        </p:nvSpPr>
        <p:spPr>
          <a:xfrm>
            <a:off x="7053266" y="4918157"/>
            <a:ext cx="2738141" cy="637657"/>
          </a:xfrm>
        </p:spPr>
        <p:txBody>
          <a:bodyPr/>
          <a:lstStyle/>
          <a:p>
            <a:r>
              <a:rPr lang="en-US" b="1" dirty="0">
                <a:solidFill>
                  <a:schemeClr val="tx1"/>
                </a:solidFill>
              </a:rPr>
              <a:t>ANIRBAN BANERJEE</a:t>
            </a:r>
            <a:br>
              <a:rPr lang="en-US" b="1" dirty="0">
                <a:solidFill>
                  <a:schemeClr val="tx1"/>
                </a:solidFill>
              </a:rPr>
            </a:br>
            <a:br>
              <a:rPr lang="en-US" b="1" dirty="0">
                <a:solidFill>
                  <a:schemeClr val="tx1"/>
                </a:solidFill>
              </a:rPr>
            </a:br>
            <a:r>
              <a:rPr lang="en-US" dirty="0">
                <a:solidFill>
                  <a:schemeClr val="tx1"/>
                </a:solidFill>
              </a:rPr>
              <a:t>16+ years of experience as Architect and data engineer. </a:t>
            </a:r>
          </a:p>
          <a:p>
            <a:endParaRPr lang="en-US" b="1" dirty="0">
              <a:solidFill>
                <a:schemeClr val="tx1"/>
              </a:solidFill>
            </a:endParaRP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solidFill>
                  <a:schemeClr val="tx1"/>
                </a:solidFill>
              </a:rPr>
              <a:pPr/>
              <a:t>2</a:t>
            </a:fld>
            <a:endParaRPr lang="en-US" dirty="0">
              <a:solidFill>
                <a:schemeClr val="tx1"/>
              </a:solidFill>
            </a:endParaRPr>
          </a:p>
        </p:txBody>
      </p:sp>
      <p:pic>
        <p:nvPicPr>
          <p:cNvPr id="7" name="Picture Placeholder 6" descr="A person taking a selfie&#10;&#10;Description automatically generated">
            <a:extLst>
              <a:ext uri="{FF2B5EF4-FFF2-40B4-BE49-F238E27FC236}">
                <a16:creationId xmlns:a16="http://schemas.microsoft.com/office/drawing/2014/main" id="{F96A1906-6CB6-B4F5-4135-1747192C8F94}"/>
              </a:ext>
            </a:extLst>
          </p:cNvPr>
          <p:cNvPicPr>
            <a:picLocks noGrp="1" noChangeAspect="1"/>
          </p:cNvPicPr>
          <p:nvPr>
            <p:ph type="pic" sz="quarter" idx="14"/>
          </p:nvPr>
        </p:nvPicPr>
        <p:blipFill>
          <a:blip r:embed="rId2"/>
          <a:srcRect l="43" r="43"/>
          <a:stretch>
            <a:fillRect/>
          </a:stretch>
        </p:blipFill>
        <p:spPr>
          <a:xfrm>
            <a:off x="2410450" y="2451814"/>
            <a:ext cx="1845511" cy="1845511"/>
          </a:xfrm>
        </p:spPr>
      </p:pic>
      <p:sp>
        <p:nvSpPr>
          <p:cNvPr id="8" name="TextBox 7">
            <a:extLst>
              <a:ext uri="{FF2B5EF4-FFF2-40B4-BE49-F238E27FC236}">
                <a16:creationId xmlns:a16="http://schemas.microsoft.com/office/drawing/2014/main" id="{19784BA0-BEAF-4242-78F2-86A693D73E3A}"/>
              </a:ext>
            </a:extLst>
          </p:cNvPr>
          <p:cNvSpPr txBox="1"/>
          <p:nvPr/>
        </p:nvSpPr>
        <p:spPr>
          <a:xfrm>
            <a:off x="3880758" y="1127573"/>
            <a:ext cx="6101442" cy="584775"/>
          </a:xfrm>
          <a:prstGeom prst="rect">
            <a:avLst/>
          </a:prstGeom>
          <a:noFill/>
        </p:spPr>
        <p:txBody>
          <a:bodyPr wrap="square">
            <a:spAutoFit/>
          </a:bodyPr>
          <a:lstStyle/>
          <a:p>
            <a:r>
              <a:rPr lang="en-US" sz="3200" b="1" dirty="0"/>
              <a:t>Team – </a:t>
            </a:r>
            <a:r>
              <a:rPr lang="en-US" sz="2800" b="1" i="0" dirty="0">
                <a:effectLst/>
                <a:latin typeface="IBM Plex Sans" panose="020B0503050203000203" pitchFamily="34" charset="0"/>
              </a:rPr>
              <a:t>Tech Maverick</a:t>
            </a:r>
            <a:endParaRPr lang="en-US" sz="3200" b="1" dirty="0"/>
          </a:p>
        </p:txBody>
      </p:sp>
      <p:pic>
        <p:nvPicPr>
          <p:cNvPr id="10" name="Picture Placeholder 9" descr="A person wearing glasses and a blue shirt&#10;&#10;Description automatically generated">
            <a:extLst>
              <a:ext uri="{FF2B5EF4-FFF2-40B4-BE49-F238E27FC236}">
                <a16:creationId xmlns:a16="http://schemas.microsoft.com/office/drawing/2014/main" id="{99B8D2AB-8583-6819-5F82-8F9D24F624E0}"/>
              </a:ext>
            </a:extLst>
          </p:cNvPr>
          <p:cNvPicPr>
            <a:picLocks noGrp="1" noChangeAspect="1"/>
          </p:cNvPicPr>
          <p:nvPr>
            <p:ph type="pic" sz="quarter" idx="15"/>
          </p:nvPr>
        </p:nvPicPr>
        <p:blipFill>
          <a:blip r:embed="rId3"/>
          <a:srcRect t="5772" b="5772"/>
          <a:stretch>
            <a:fillRect/>
          </a:stretch>
        </p:blipFill>
        <p:spPr>
          <a:xfrm>
            <a:off x="7277404" y="2505456"/>
            <a:ext cx="1845478" cy="1847088"/>
          </a:xfrm>
          <a:prstGeom prst="rect">
            <a:avLst/>
          </a:prstGeom>
        </p:spPr>
      </p:pic>
    </p:spTree>
    <p:extLst>
      <p:ext uri="{BB962C8B-B14F-4D97-AF65-F5344CB8AC3E}">
        <p14:creationId xmlns:p14="http://schemas.microsoft.com/office/powerpoint/2010/main" val="546627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229395"/>
            <a:ext cx="8421688" cy="1325563"/>
          </a:xfrm>
        </p:spPr>
        <p:txBody>
          <a:bodyPr/>
          <a:lstStyle/>
          <a:p>
            <a:r>
              <a:rPr lang="en-US" dirty="0">
                <a:solidFill>
                  <a:schemeClr val="tx1"/>
                </a:solidFill>
              </a:rPr>
              <a:t>Use case - Enhanced Customer Experience &amp; Improved Employee Productivity</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52400" y="1554957"/>
            <a:ext cx="11658600" cy="4715213"/>
          </a:xfrm>
        </p:spPr>
        <p:txBody>
          <a:bodyPr>
            <a:normAutofit lnSpcReduction="10000"/>
          </a:bodyPr>
          <a:lstStyle/>
          <a:p>
            <a:pPr algn="l"/>
            <a:r>
              <a:rPr lang="en-US" sz="3000" b="1" dirty="0">
                <a:solidFill>
                  <a:schemeClr val="tx1"/>
                </a:solidFill>
              </a:rPr>
              <a:t>Background</a:t>
            </a:r>
            <a:br>
              <a:rPr lang="en-US" dirty="0">
                <a:solidFill>
                  <a:schemeClr val="tx1"/>
                </a:solidFill>
              </a:rPr>
            </a:br>
            <a:br>
              <a:rPr lang="en-US" dirty="0">
                <a:solidFill>
                  <a:schemeClr val="tx1"/>
                </a:solidFill>
              </a:rPr>
            </a:br>
            <a:r>
              <a:rPr lang="en-US" sz="2800" dirty="0">
                <a:solidFill>
                  <a:schemeClr val="tx1"/>
                </a:solidFill>
              </a:rPr>
              <a:t>An e-commerce platform faces a challenge with its call center data. Each day, the center handles a high volume of customer interactions through customer care calls, generating extensive data files of feedback and complaints.</a:t>
            </a:r>
            <a:br>
              <a:rPr lang="en-US" sz="2800" dirty="0">
                <a:solidFill>
                  <a:schemeClr val="tx1"/>
                </a:solidFill>
              </a:rPr>
            </a:br>
            <a:br>
              <a:rPr lang="en-US" sz="2800" dirty="0">
                <a:solidFill>
                  <a:schemeClr val="tx1"/>
                </a:solidFill>
              </a:rPr>
            </a:br>
            <a:r>
              <a:rPr lang="en-US" sz="2800" dirty="0">
                <a:solidFill>
                  <a:schemeClr val="tx1"/>
                </a:solidFill>
              </a:rPr>
              <a:t>However, this wealth of data remains underutilized, offering limited insights into overall customer satisfaction and regional issues. The platform struggles to effectively analyze this data to identify trends, sentiment, and recurring problems, which hinders its ability to improve service quality and address customer concerns proactively.</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3</a:t>
            </a:fld>
            <a:endParaRPr lang="en-US" dirty="0"/>
          </a:p>
        </p:txBody>
      </p:sp>
      <p:sp>
        <p:nvSpPr>
          <p:cNvPr id="3" name="Text Placeholder 7">
            <a:extLst>
              <a:ext uri="{FF2B5EF4-FFF2-40B4-BE49-F238E27FC236}">
                <a16:creationId xmlns:a16="http://schemas.microsoft.com/office/drawing/2014/main" id="{57712F88-8108-0DCB-D00B-70E181E483E9}"/>
              </a:ext>
            </a:extLst>
          </p:cNvPr>
          <p:cNvSpPr txBox="1">
            <a:spLocks/>
          </p:cNvSpPr>
          <p:nvPr/>
        </p:nvSpPr>
        <p:spPr>
          <a:xfrm>
            <a:off x="10249412" y="6105027"/>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r>
              <a:rPr lang="en-US" dirty="0"/>
              <a:t>…</a:t>
            </a:r>
          </a:p>
        </p:txBody>
      </p:sp>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157845"/>
            <a:ext cx="8421688" cy="1325563"/>
          </a:xfrm>
        </p:spPr>
        <p:txBody>
          <a:bodyPr/>
          <a:lstStyle/>
          <a:p>
            <a:r>
              <a:rPr lang="en-US" dirty="0">
                <a:solidFill>
                  <a:schemeClr val="tx1"/>
                </a:solidFill>
              </a:rPr>
              <a:t>Use case - Enhanced Customer Experience &amp; Improved Employee Productivity</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458459"/>
            <a:ext cx="11658600" cy="4757283"/>
          </a:xfrm>
        </p:spPr>
        <p:txBody>
          <a:bodyPr>
            <a:normAutofit/>
          </a:bodyPr>
          <a:lstStyle/>
          <a:p>
            <a:pPr algn="l"/>
            <a:r>
              <a:rPr lang="en-US" sz="3200" b="1" dirty="0">
                <a:solidFill>
                  <a:schemeClr val="tx1"/>
                </a:solidFill>
              </a:rPr>
              <a:t>Challenges</a:t>
            </a:r>
          </a:p>
          <a:p>
            <a:pPr algn="l"/>
            <a:r>
              <a:rPr lang="en-US" sz="2800" b="1" dirty="0">
                <a:solidFill>
                  <a:schemeClr val="tx1"/>
                </a:solidFill>
              </a:rPr>
              <a:t>Sentiment Analysis: </a:t>
            </a:r>
            <a:r>
              <a:rPr lang="en-US" sz="2800" dirty="0">
                <a:solidFill>
                  <a:schemeClr val="tx1"/>
                </a:solidFill>
              </a:rPr>
              <a:t>Accurately determining customer sentiment from call conversation.</a:t>
            </a:r>
            <a:endParaRPr lang="en-US" sz="2800" b="1" dirty="0">
              <a:solidFill>
                <a:schemeClr val="tx1"/>
              </a:solidFill>
            </a:endParaRPr>
          </a:p>
          <a:p>
            <a:pPr algn="l"/>
            <a:r>
              <a:rPr lang="en-US" sz="2800" b="1" dirty="0">
                <a:solidFill>
                  <a:schemeClr val="tx1"/>
                </a:solidFill>
              </a:rPr>
              <a:t>Call Summarization: </a:t>
            </a:r>
            <a:r>
              <a:rPr lang="en-US" sz="2800" dirty="0">
                <a:solidFill>
                  <a:schemeClr val="tx1"/>
                </a:solidFill>
              </a:rPr>
              <a:t>Call summarization for further analysis.</a:t>
            </a:r>
            <a:endParaRPr lang="en-US" sz="2800" b="1" dirty="0">
              <a:solidFill>
                <a:schemeClr val="tx1"/>
              </a:solidFill>
            </a:endParaRPr>
          </a:p>
          <a:p>
            <a:pPr algn="l"/>
            <a:r>
              <a:rPr lang="en-US" sz="2800" b="1" dirty="0">
                <a:solidFill>
                  <a:schemeClr val="tx1"/>
                </a:solidFill>
              </a:rPr>
              <a:t>Regional Insights: </a:t>
            </a:r>
            <a:r>
              <a:rPr lang="en-US" sz="2800" dirty="0">
                <a:solidFill>
                  <a:schemeClr val="tx1"/>
                </a:solidFill>
              </a:rPr>
              <a:t>Extracting and visualizing location-based trends and issues.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sp>
        <p:nvSpPr>
          <p:cNvPr id="3" name="Text Placeholder 7">
            <a:extLst>
              <a:ext uri="{FF2B5EF4-FFF2-40B4-BE49-F238E27FC236}">
                <a16:creationId xmlns:a16="http://schemas.microsoft.com/office/drawing/2014/main" id="{D660D30A-927C-EE50-D4BC-38CA8F8F5416}"/>
              </a:ext>
            </a:extLst>
          </p:cNvPr>
          <p:cNvSpPr txBox="1">
            <a:spLocks/>
          </p:cNvSpPr>
          <p:nvPr/>
        </p:nvSpPr>
        <p:spPr>
          <a:xfrm>
            <a:off x="10488898" y="6050599"/>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Contd…</a:t>
            </a:r>
            <a:endParaRPr lang="en-US" b="1" dirty="0"/>
          </a:p>
        </p:txBody>
      </p:sp>
    </p:spTree>
    <p:extLst>
      <p:ext uri="{BB962C8B-B14F-4D97-AF65-F5344CB8AC3E}">
        <p14:creationId xmlns:p14="http://schemas.microsoft.com/office/powerpoint/2010/main" val="2537869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Use case - Enhanced Customer Experience &amp; Improved Employee Productivity</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r>
              <a:rPr lang="en-US" sz="3000" b="1" dirty="0">
                <a:solidFill>
                  <a:schemeClr val="tx1"/>
                </a:solidFill>
              </a:rPr>
              <a:t>Solution Stack</a:t>
            </a:r>
          </a:p>
          <a:p>
            <a:pPr algn="l"/>
            <a:r>
              <a:rPr lang="en-US" sz="2800" dirty="0">
                <a:solidFill>
                  <a:schemeClr val="tx1"/>
                </a:solidFill>
              </a:rPr>
              <a:t>Integrate IBM </a:t>
            </a:r>
            <a:r>
              <a:rPr lang="en-US" sz="2800" dirty="0" err="1">
                <a:solidFill>
                  <a:schemeClr val="tx1"/>
                </a:solidFill>
              </a:rPr>
              <a:t>Watsonx</a:t>
            </a:r>
            <a:r>
              <a:rPr lang="en-US" sz="2800" dirty="0">
                <a:solidFill>
                  <a:schemeClr val="tx1"/>
                </a:solidFill>
              </a:rPr>
              <a:t> for sentiment analysis, call summarization, feature extraction to address the challenges.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368850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Tech Artifacts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3"/>
            <a:ext cx="11658600" cy="4342493"/>
          </a:xfrm>
        </p:spPr>
        <p:txBody>
          <a:bodyPr>
            <a:normAutofit fontScale="92500" lnSpcReduction="10000"/>
          </a:bodyPr>
          <a:lstStyle/>
          <a:p>
            <a:pPr algn="l"/>
            <a:r>
              <a:rPr lang="en-US" sz="2800" dirty="0">
                <a:solidFill>
                  <a:schemeClr val="tx1"/>
                </a:solidFill>
                <a:latin typeface="+mj-lt"/>
              </a:rPr>
              <a:t>Dataset Used:</a:t>
            </a:r>
            <a:endParaRPr lang="en-US" sz="2600" dirty="0">
              <a:solidFill>
                <a:schemeClr val="tx1"/>
              </a:solidFill>
              <a:latin typeface="+mj-lt"/>
            </a:endParaRPr>
          </a:p>
          <a:p>
            <a:pPr algn="l"/>
            <a:r>
              <a:rPr lang="en-US" sz="1800" dirty="0">
                <a:solidFill>
                  <a:schemeClr val="tx1"/>
                </a:solidFill>
                <a:latin typeface="+mj-lt"/>
              </a:rPr>
              <a:t>Name - </a:t>
            </a:r>
            <a:r>
              <a:rPr lang="en-US" sz="1800" dirty="0" err="1">
                <a:solidFill>
                  <a:schemeClr val="tx1"/>
                </a:solidFill>
                <a:latin typeface="+mj-lt"/>
              </a:rPr>
              <a:t>NebulaByte</a:t>
            </a:r>
            <a:r>
              <a:rPr lang="en-US" sz="1800" dirty="0">
                <a:solidFill>
                  <a:schemeClr val="tx1"/>
                </a:solidFill>
                <a:latin typeface="+mj-lt"/>
              </a:rPr>
              <a:t>/E-</a:t>
            </a:r>
            <a:r>
              <a:rPr lang="en-US" sz="1800" dirty="0" err="1">
                <a:solidFill>
                  <a:schemeClr val="tx1"/>
                </a:solidFill>
                <a:latin typeface="+mj-lt"/>
              </a:rPr>
              <a:t>Commerce_Customer_Support_Conversations</a:t>
            </a:r>
            <a:br>
              <a:rPr lang="en-US" sz="1800" dirty="0">
                <a:solidFill>
                  <a:schemeClr val="tx1"/>
                </a:solidFill>
                <a:latin typeface="+mj-lt"/>
              </a:rPr>
            </a:br>
            <a:r>
              <a:rPr lang="en-US" sz="1800" dirty="0">
                <a:solidFill>
                  <a:schemeClr val="tx1"/>
                </a:solidFill>
                <a:latin typeface="+mj-lt"/>
              </a:rPr>
              <a:t>Source – Hugging Face</a:t>
            </a:r>
            <a:br>
              <a:rPr lang="en-US" sz="1800" dirty="0">
                <a:solidFill>
                  <a:schemeClr val="tx1"/>
                </a:solidFill>
                <a:latin typeface="+mj-lt"/>
              </a:rPr>
            </a:br>
            <a:r>
              <a:rPr lang="en-US" sz="1800" dirty="0">
                <a:solidFill>
                  <a:schemeClr val="tx1"/>
                </a:solidFill>
                <a:latin typeface="+mj-lt"/>
              </a:rPr>
              <a:t>Column used - conversation</a:t>
            </a:r>
            <a:br>
              <a:rPr lang="en-US" sz="1800" dirty="0">
                <a:solidFill>
                  <a:schemeClr val="tx1"/>
                </a:solidFill>
                <a:latin typeface="+mj-lt"/>
              </a:rPr>
            </a:br>
            <a:r>
              <a:rPr lang="en-US" sz="1800" dirty="0">
                <a:solidFill>
                  <a:schemeClr val="tx1"/>
                </a:solidFill>
                <a:latin typeface="+mj-lt"/>
              </a:rPr>
              <a:t>URL - https://huggingface.co/datasets/NebulaByte/E-Commerce_Customer_Support_Conversations</a:t>
            </a:r>
            <a:br>
              <a:rPr lang="en-US" sz="2800" dirty="0">
                <a:solidFill>
                  <a:schemeClr val="tx1"/>
                </a:solidFill>
                <a:latin typeface="+mj-lt"/>
              </a:rPr>
            </a:br>
            <a:br>
              <a:rPr lang="en-US" sz="2800" dirty="0">
                <a:solidFill>
                  <a:schemeClr val="tx1"/>
                </a:solidFill>
                <a:latin typeface="+mj-lt"/>
              </a:rPr>
            </a:br>
            <a:r>
              <a:rPr lang="en-US" sz="2800" dirty="0">
                <a:solidFill>
                  <a:schemeClr val="tx1"/>
                </a:solidFill>
                <a:latin typeface="+mj-lt"/>
              </a:rPr>
              <a:t>LLM Models (IBM Granite series):</a:t>
            </a:r>
            <a:br>
              <a:rPr lang="en-US" sz="2800" dirty="0">
                <a:solidFill>
                  <a:schemeClr val="tx1"/>
                </a:solidFill>
                <a:latin typeface="+mj-lt"/>
              </a:rPr>
            </a:br>
            <a:r>
              <a:rPr lang="en-US" sz="1800" dirty="0" err="1">
                <a:solidFill>
                  <a:schemeClr val="tx1"/>
                </a:solidFill>
                <a:effectLst/>
                <a:latin typeface="+mj-lt"/>
              </a:rPr>
              <a:t>ibm</a:t>
            </a:r>
            <a:r>
              <a:rPr lang="en-US" sz="1800" dirty="0">
                <a:solidFill>
                  <a:schemeClr val="tx1"/>
                </a:solidFill>
                <a:effectLst/>
                <a:latin typeface="+mj-lt"/>
              </a:rPr>
              <a:t>/granite-13b-instruct-v2 (for sentiment analysis)</a:t>
            </a:r>
          </a:p>
          <a:p>
            <a:pPr algn="l"/>
            <a:r>
              <a:rPr lang="en-US" sz="1800" dirty="0" err="1">
                <a:solidFill>
                  <a:schemeClr val="tx1"/>
                </a:solidFill>
                <a:effectLst/>
                <a:latin typeface="+mj-lt"/>
              </a:rPr>
              <a:t>ibm</a:t>
            </a:r>
            <a:r>
              <a:rPr lang="en-US" sz="1800" dirty="0">
                <a:solidFill>
                  <a:schemeClr val="tx1"/>
                </a:solidFill>
                <a:effectLst/>
                <a:latin typeface="+mj-lt"/>
              </a:rPr>
              <a:t>/granite-13b-chat-v2 (for call summary &amp; feature extraction)</a:t>
            </a:r>
            <a:br>
              <a:rPr lang="en-US" sz="1800" dirty="0">
                <a:solidFill>
                  <a:schemeClr val="tx1"/>
                </a:solidFill>
                <a:effectLst/>
                <a:latin typeface="+mj-lt"/>
              </a:rPr>
            </a:br>
            <a:br>
              <a:rPr lang="en-US" sz="1800" dirty="0">
                <a:solidFill>
                  <a:schemeClr val="tx1"/>
                </a:solidFill>
                <a:effectLst/>
                <a:latin typeface="+mj-lt"/>
              </a:rPr>
            </a:br>
            <a:r>
              <a:rPr lang="en-US" sz="2800" dirty="0">
                <a:solidFill>
                  <a:schemeClr val="tx1"/>
                </a:solidFill>
                <a:effectLst/>
                <a:latin typeface="+mj-lt"/>
              </a:rPr>
              <a:t>O</a:t>
            </a:r>
            <a:r>
              <a:rPr lang="en-US" sz="2800" dirty="0">
                <a:solidFill>
                  <a:schemeClr val="tx1"/>
                </a:solidFill>
                <a:latin typeface="+mj-lt"/>
              </a:rPr>
              <a:t>thers:</a:t>
            </a:r>
          </a:p>
          <a:p>
            <a:pPr algn="l"/>
            <a:r>
              <a:rPr lang="en-US" sz="1800" dirty="0">
                <a:solidFill>
                  <a:schemeClr val="tx1"/>
                </a:solidFill>
                <a:effectLst/>
                <a:latin typeface="+mj-lt"/>
              </a:rPr>
              <a:t>Language - Python</a:t>
            </a:r>
            <a:endParaRPr lang="en-US" sz="1800" dirty="0">
              <a:solidFill>
                <a:schemeClr val="tx1"/>
              </a:solidFill>
              <a:latin typeface="+mj-lt"/>
            </a:endParaRPr>
          </a:p>
          <a:p>
            <a:pPr algn="l"/>
            <a:r>
              <a:rPr lang="en-US" sz="1800" dirty="0">
                <a:solidFill>
                  <a:schemeClr val="tx1"/>
                </a:solidFill>
                <a:effectLst/>
                <a:latin typeface="+mj-lt"/>
              </a:rPr>
              <a:t>Git </a:t>
            </a:r>
            <a:r>
              <a:rPr lang="en-US" sz="1800">
                <a:solidFill>
                  <a:schemeClr val="tx1"/>
                </a:solidFill>
                <a:effectLst/>
                <a:latin typeface="+mj-lt"/>
              </a:rPr>
              <a:t>- https://github.com/meanirban100/IBM-Watsonx-Hackathon.git</a:t>
            </a:r>
            <a:endParaRPr lang="en-US" sz="2000" dirty="0">
              <a:solidFill>
                <a:schemeClr val="tx1"/>
              </a:solidFill>
            </a:endParaRP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3794388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Solution Architecture</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7</a:t>
            </a:fld>
            <a:endParaRPr lang="en-US" dirty="0"/>
          </a:p>
        </p:txBody>
      </p:sp>
      <p:pic>
        <p:nvPicPr>
          <p:cNvPr id="6" name="Picture 5">
            <a:extLst>
              <a:ext uri="{FF2B5EF4-FFF2-40B4-BE49-F238E27FC236}">
                <a16:creationId xmlns:a16="http://schemas.microsoft.com/office/drawing/2014/main" id="{E14C745A-DF94-10EE-D7E5-FE530EB31656}"/>
              </a:ext>
            </a:extLst>
          </p:cNvPr>
          <p:cNvPicPr>
            <a:picLocks noChangeAspect="1"/>
          </p:cNvPicPr>
          <p:nvPr/>
        </p:nvPicPr>
        <p:blipFill>
          <a:blip r:embed="rId2"/>
          <a:stretch>
            <a:fillRect/>
          </a:stretch>
        </p:blipFill>
        <p:spPr>
          <a:xfrm>
            <a:off x="1478416" y="1225550"/>
            <a:ext cx="9115425" cy="5495925"/>
          </a:xfrm>
          <a:prstGeom prst="rect">
            <a:avLst/>
          </a:prstGeom>
        </p:spPr>
      </p:pic>
    </p:spTree>
    <p:extLst>
      <p:ext uri="{BB962C8B-B14F-4D97-AF65-F5344CB8AC3E}">
        <p14:creationId xmlns:p14="http://schemas.microsoft.com/office/powerpoint/2010/main" val="1400859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8</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203312" y="1560663"/>
            <a:ext cx="6349888" cy="551166"/>
          </a:xfrm>
        </p:spPr>
        <p:txBody>
          <a:bodyPr>
            <a:normAutofit/>
          </a:bodyPr>
          <a:lstStyle/>
          <a:p>
            <a:r>
              <a:rPr lang="en-US" b="1" dirty="0">
                <a:solidFill>
                  <a:schemeClr val="tx1"/>
                </a:solidFill>
              </a:rPr>
              <a:t>HuggingFace Dataset (With Synthetic data)</a:t>
            </a:r>
          </a:p>
        </p:txBody>
      </p:sp>
      <p:pic>
        <p:nvPicPr>
          <p:cNvPr id="6" name="Picture 5">
            <a:extLst>
              <a:ext uri="{FF2B5EF4-FFF2-40B4-BE49-F238E27FC236}">
                <a16:creationId xmlns:a16="http://schemas.microsoft.com/office/drawing/2014/main" id="{9A94FB19-27F0-F3BF-3F5F-EA9203969A20}"/>
              </a:ext>
            </a:extLst>
          </p:cNvPr>
          <p:cNvPicPr>
            <a:picLocks noChangeAspect="1"/>
          </p:cNvPicPr>
          <p:nvPr/>
        </p:nvPicPr>
        <p:blipFill>
          <a:blip r:embed="rId2"/>
          <a:stretch>
            <a:fillRect/>
          </a:stretch>
        </p:blipFill>
        <p:spPr>
          <a:xfrm>
            <a:off x="675996" y="2254623"/>
            <a:ext cx="10840007" cy="3054507"/>
          </a:xfrm>
          <a:prstGeom prst="rect">
            <a:avLst/>
          </a:prstGeom>
        </p:spPr>
      </p:pic>
      <p:sp>
        <p:nvSpPr>
          <p:cNvPr id="12" name="Text Placeholder 7">
            <a:extLst>
              <a:ext uri="{FF2B5EF4-FFF2-40B4-BE49-F238E27FC236}">
                <a16:creationId xmlns:a16="http://schemas.microsoft.com/office/drawing/2014/main" id="{447ADA16-DA99-5619-3299-64B19302E6C5}"/>
              </a:ext>
            </a:extLst>
          </p:cNvPr>
          <p:cNvSpPr txBox="1">
            <a:spLocks/>
          </p:cNvSpPr>
          <p:nvPr/>
        </p:nvSpPr>
        <p:spPr>
          <a:xfrm>
            <a:off x="9865973" y="6356350"/>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4037244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9</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16124" y="1623785"/>
            <a:ext cx="6241875" cy="313872"/>
          </a:xfrm>
        </p:spPr>
        <p:txBody>
          <a:bodyPr>
            <a:noAutofit/>
          </a:bodyPr>
          <a:lstStyle/>
          <a:p>
            <a:r>
              <a:rPr lang="en-US" sz="1700" b="1" dirty="0">
                <a:solidFill>
                  <a:schemeClr val="tx1"/>
                </a:solidFill>
              </a:rPr>
              <a:t>Sentiment Analysis (Model - granite-13b-instruct-v)</a:t>
            </a:r>
          </a:p>
        </p:txBody>
      </p:sp>
      <p:pic>
        <p:nvPicPr>
          <p:cNvPr id="5" name="Picture 4">
            <a:extLst>
              <a:ext uri="{FF2B5EF4-FFF2-40B4-BE49-F238E27FC236}">
                <a16:creationId xmlns:a16="http://schemas.microsoft.com/office/drawing/2014/main" id="{37EE608F-9149-CDC4-7EA7-997F8F49429B}"/>
              </a:ext>
            </a:extLst>
          </p:cNvPr>
          <p:cNvPicPr>
            <a:picLocks noChangeAspect="1"/>
          </p:cNvPicPr>
          <p:nvPr/>
        </p:nvPicPr>
        <p:blipFill>
          <a:blip r:embed="rId2"/>
          <a:stretch>
            <a:fillRect/>
          </a:stretch>
        </p:blipFill>
        <p:spPr>
          <a:xfrm>
            <a:off x="785926" y="2122213"/>
            <a:ext cx="10992415" cy="1873346"/>
          </a:xfrm>
          <a:prstGeom prst="rect">
            <a:avLst/>
          </a:prstGeom>
        </p:spPr>
      </p:pic>
      <p:pic>
        <p:nvPicPr>
          <p:cNvPr id="7" name="Picture 6">
            <a:extLst>
              <a:ext uri="{FF2B5EF4-FFF2-40B4-BE49-F238E27FC236}">
                <a16:creationId xmlns:a16="http://schemas.microsoft.com/office/drawing/2014/main" id="{D137F1BA-CF85-BDB3-EEED-22B1D67DEE8B}"/>
              </a:ext>
            </a:extLst>
          </p:cNvPr>
          <p:cNvPicPr>
            <a:picLocks noChangeAspect="1"/>
          </p:cNvPicPr>
          <p:nvPr/>
        </p:nvPicPr>
        <p:blipFill>
          <a:blip r:embed="rId3"/>
          <a:stretch>
            <a:fillRect/>
          </a:stretch>
        </p:blipFill>
        <p:spPr>
          <a:xfrm>
            <a:off x="785926" y="4078455"/>
            <a:ext cx="11055918" cy="2311519"/>
          </a:xfrm>
          <a:prstGeom prst="rect">
            <a:avLst/>
          </a:prstGeom>
        </p:spPr>
      </p:pic>
      <p:sp>
        <p:nvSpPr>
          <p:cNvPr id="3" name="Text Placeholder 7">
            <a:extLst>
              <a:ext uri="{FF2B5EF4-FFF2-40B4-BE49-F238E27FC236}">
                <a16:creationId xmlns:a16="http://schemas.microsoft.com/office/drawing/2014/main" id="{6C49868A-4BC3-A478-466B-BE7F2CF7CD0A}"/>
              </a:ext>
            </a:extLst>
          </p:cNvPr>
          <p:cNvSpPr txBox="1">
            <a:spLocks/>
          </p:cNvSpPr>
          <p:nvPr/>
        </p:nvSpPr>
        <p:spPr>
          <a:xfrm>
            <a:off x="10094573" y="6389974"/>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303579506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3.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620</TotalTime>
  <Words>664</Words>
  <Application>Microsoft Office PowerPoint</Application>
  <PresentationFormat>Widescreen</PresentationFormat>
  <Paragraphs>110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Consolas</vt:lpstr>
      <vt:lpstr>IBM Plex Sans</vt:lpstr>
      <vt:lpstr>Tenorite</vt:lpstr>
      <vt:lpstr>Monoline</vt:lpstr>
      <vt:lpstr>PowerPoint Presentation</vt:lpstr>
      <vt:lpstr>MEET THE TEAM</vt:lpstr>
      <vt:lpstr>Use case - Enhanced Customer Experience &amp; Improved Employee Productivity</vt:lpstr>
      <vt:lpstr>Use case - Enhanced Customer Experience &amp; Improved Employee Productivity</vt:lpstr>
      <vt:lpstr>Use case - Enhanced Customer Experience &amp; Improved Employee Productivity</vt:lpstr>
      <vt:lpstr>Tech Artifacts</vt:lpstr>
      <vt:lpstr>Solution Architecture</vt:lpstr>
      <vt:lpstr>walkthrough</vt:lpstr>
      <vt:lpstr>walkthrough</vt:lpstr>
      <vt:lpstr>walkthrough</vt:lpstr>
      <vt:lpstr>walkthrough</vt:lpstr>
      <vt:lpstr>walkthrough</vt:lpstr>
      <vt:lpstr>walkthrough</vt:lpstr>
      <vt:lpstr>walkthrough</vt:lpstr>
      <vt:lpstr>walkthrough</vt:lpstr>
      <vt:lpstr>Key Improvements</vt:lpstr>
      <vt:lpstr>WAY Forward</vt:lpstr>
      <vt:lpstr>IMPLEMENTATION Challenges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Anirban Banerjee (IN92657)</dc:creator>
  <cp:lastModifiedBy>Anirban Banerjee (IN92657)</cp:lastModifiedBy>
  <cp:revision>1</cp:revision>
  <dcterms:created xsi:type="dcterms:W3CDTF">2024-09-18T11:20:06Z</dcterms:created>
  <dcterms:modified xsi:type="dcterms:W3CDTF">2024-09-20T08:30:01Z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