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3"/>
  </p:notesMasterIdLst>
  <p:handoutMasterIdLst>
    <p:handoutMasterId r:id="rId24"/>
  </p:handoutMasterIdLst>
  <p:sldIdLst>
    <p:sldId id="256" r:id="rId5"/>
    <p:sldId id="282" r:id="rId6"/>
    <p:sldId id="262" r:id="rId7"/>
    <p:sldId id="295" r:id="rId8"/>
    <p:sldId id="296" r:id="rId9"/>
    <p:sldId id="297" r:id="rId10"/>
    <p:sldId id="298" r:id="rId11"/>
    <p:sldId id="299" r:id="rId12"/>
    <p:sldId id="304" r:id="rId13"/>
    <p:sldId id="305" r:id="rId14"/>
    <p:sldId id="306" r:id="rId15"/>
    <p:sldId id="307" r:id="rId16"/>
    <p:sldId id="308" r:id="rId17"/>
    <p:sldId id="309" r:id="rId18"/>
    <p:sldId id="310" r:id="rId19"/>
    <p:sldId id="303" r:id="rId20"/>
    <p:sldId id="302"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F741F2-2510-44D5-AF8B-2373A010F755}" v="33" dt="2024-09-19T10:37:18.884"/>
    <p1510:client id="{BE6FB4C6-1D1F-44D0-A320-56BCD2624943}" v="1" dt="2024-09-19T06:04:30.742"/>
    <p1510:client id="{DA72F9B2-C87B-41E6-84EF-245FC2ADC638}" v="16" dt="2024-09-18T12:33:14.314"/>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59" d="100"/>
          <a:sy n="59" d="100"/>
        </p:scale>
        <p:origin x="964" y="5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ban Banerjee (IN92657)" userId="b82f5010-943b-4dbb-9251-0075e403d9fa" providerId="ADAL" clId="{DA72F9B2-C87B-41E6-84EF-245FC2ADC638}"/>
    <pc:docChg chg="undo redo custSel addSld delSld modSld">
      <pc:chgData name="Anirban Banerjee (IN92657)" userId="b82f5010-943b-4dbb-9251-0075e403d9fa" providerId="ADAL" clId="{DA72F9B2-C87B-41E6-84EF-245FC2ADC638}" dt="2024-09-19T11:39:47.160" v="2807" actId="20577"/>
      <pc:docMkLst>
        <pc:docMk/>
      </pc:docMkLst>
      <pc:sldChg chg="modSp mod">
        <pc:chgData name="Anirban Banerjee (IN92657)" userId="b82f5010-943b-4dbb-9251-0075e403d9fa" providerId="ADAL" clId="{DA72F9B2-C87B-41E6-84EF-245FC2ADC638}" dt="2024-09-19T11:39:47.160" v="2807" actId="20577"/>
        <pc:sldMkLst>
          <pc:docMk/>
          <pc:sldMk cId="1642425379" sldId="256"/>
        </pc:sldMkLst>
        <pc:spChg chg="mod">
          <ac:chgData name="Anirban Banerjee (IN92657)" userId="b82f5010-943b-4dbb-9251-0075e403d9fa" providerId="ADAL" clId="{DA72F9B2-C87B-41E6-84EF-245FC2ADC638}" dt="2024-09-19T11:39:47.160" v="2807" actId="20577"/>
          <ac:spMkLst>
            <pc:docMk/>
            <pc:sldMk cId="1642425379" sldId="256"/>
            <ac:spMk id="3" creationId="{1901B20D-4C28-4DA3-ABBD-718C22A5E58B}"/>
          </ac:spMkLst>
        </pc:spChg>
        <pc:spChg chg="mod">
          <ac:chgData name="Anirban Banerjee (IN92657)" userId="b82f5010-943b-4dbb-9251-0075e403d9fa" providerId="ADAL" clId="{DA72F9B2-C87B-41E6-84EF-245FC2ADC638}" dt="2024-09-18T12:41:31.463" v="2735" actId="20577"/>
          <ac:spMkLst>
            <pc:docMk/>
            <pc:sldMk cId="1642425379" sldId="256"/>
            <ac:spMk id="4" creationId="{1BB39B91-68C7-DAF7-3111-A225CAEDB672}"/>
          </ac:spMkLst>
        </pc:spChg>
      </pc:sldChg>
      <pc:sldChg chg="del">
        <pc:chgData name="Anirban Banerjee (IN92657)" userId="b82f5010-943b-4dbb-9251-0075e403d9fa" providerId="ADAL" clId="{DA72F9B2-C87B-41E6-84EF-245FC2ADC638}" dt="2024-09-18T12:40:44.941" v="2712" actId="47"/>
        <pc:sldMkLst>
          <pc:docMk/>
          <pc:sldMk cId="707789176" sldId="258"/>
        </pc:sldMkLst>
      </pc:sldChg>
      <pc:sldChg chg="del">
        <pc:chgData name="Anirban Banerjee (IN92657)" userId="b82f5010-943b-4dbb-9251-0075e403d9fa" providerId="ADAL" clId="{DA72F9B2-C87B-41E6-84EF-245FC2ADC638}" dt="2024-09-18T12:40:53.929" v="2718" actId="47"/>
        <pc:sldMkLst>
          <pc:docMk/>
          <pc:sldMk cId="566997565" sldId="260"/>
        </pc:sldMkLst>
      </pc:sldChg>
      <pc:sldChg chg="modSp del mod">
        <pc:chgData name="Anirban Banerjee (IN92657)" userId="b82f5010-943b-4dbb-9251-0075e403d9fa" providerId="ADAL" clId="{DA72F9B2-C87B-41E6-84EF-245FC2ADC638}" dt="2024-09-18T12:03:46.945" v="119" actId="47"/>
        <pc:sldMkLst>
          <pc:docMk/>
          <pc:sldMk cId="1738561688" sldId="261"/>
        </pc:sldMkLst>
        <pc:spChg chg="mod">
          <ac:chgData name="Anirban Banerjee (IN92657)" userId="b82f5010-943b-4dbb-9251-0075e403d9fa" providerId="ADAL" clId="{DA72F9B2-C87B-41E6-84EF-245FC2ADC638}" dt="2024-09-18T11:24:46.334" v="13" actId="20577"/>
          <ac:spMkLst>
            <pc:docMk/>
            <pc:sldMk cId="1738561688" sldId="261"/>
            <ac:spMk id="2" creationId="{67708C79-A4AC-4B5D-92DF-600737E4D11A}"/>
          </ac:spMkLst>
        </pc:spChg>
        <pc:spChg chg="mod">
          <ac:chgData name="Anirban Banerjee (IN92657)" userId="b82f5010-943b-4dbb-9251-0075e403d9fa" providerId="ADAL" clId="{DA72F9B2-C87B-41E6-84EF-245FC2ADC638}" dt="2024-09-18T11:24:57.361" v="17" actId="20577"/>
          <ac:spMkLst>
            <pc:docMk/>
            <pc:sldMk cId="1738561688" sldId="261"/>
            <ac:spMk id="3" creationId="{7D779DE4-CAEA-4617-897E-FEC9A2AC2D6A}"/>
          </ac:spMkLst>
        </pc:spChg>
        <pc:spChg chg="mod">
          <ac:chgData name="Anirban Banerjee (IN92657)" userId="b82f5010-943b-4dbb-9251-0075e403d9fa" providerId="ADAL" clId="{DA72F9B2-C87B-41E6-84EF-245FC2ADC638}" dt="2024-09-18T11:25:02.576" v="20" actId="20577"/>
          <ac:spMkLst>
            <pc:docMk/>
            <pc:sldMk cId="1738561688" sldId="261"/>
            <ac:spMk id="4" creationId="{F5FF1291-56EB-4A7B-A198-1D91F9ECC5D3}"/>
          </ac:spMkLst>
        </pc:spChg>
        <pc:spChg chg="mod">
          <ac:chgData name="Anirban Banerjee (IN92657)" userId="b82f5010-943b-4dbb-9251-0075e403d9fa" providerId="ADAL" clId="{DA72F9B2-C87B-41E6-84EF-245FC2ADC638}" dt="2024-09-18T11:25:03.646" v="21" actId="20577"/>
          <ac:spMkLst>
            <pc:docMk/>
            <pc:sldMk cId="1738561688" sldId="261"/>
            <ac:spMk id="5" creationId="{6184E21C-7534-4FB5-9709-F7D1A11034F3}"/>
          </ac:spMkLst>
        </pc:spChg>
        <pc:spChg chg="mod">
          <ac:chgData name="Anirban Banerjee (IN92657)" userId="b82f5010-943b-4dbb-9251-0075e403d9fa" providerId="ADAL" clId="{DA72F9B2-C87B-41E6-84EF-245FC2ADC638}" dt="2024-09-18T11:25:04.624" v="22" actId="20577"/>
          <ac:spMkLst>
            <pc:docMk/>
            <pc:sldMk cId="1738561688" sldId="261"/>
            <ac:spMk id="6" creationId="{5C594564-4FC6-401A-8586-44735EE819EC}"/>
          </ac:spMkLst>
        </pc:spChg>
        <pc:spChg chg="mod">
          <ac:chgData name="Anirban Banerjee (IN92657)" userId="b82f5010-943b-4dbb-9251-0075e403d9fa" providerId="ADAL" clId="{DA72F9B2-C87B-41E6-84EF-245FC2ADC638}" dt="2024-09-18T11:24:58.521" v="18" actId="20577"/>
          <ac:spMkLst>
            <pc:docMk/>
            <pc:sldMk cId="1738561688" sldId="261"/>
            <ac:spMk id="7" creationId="{D7EB25CA-DA83-483D-AF83-0001BDF2DE2B}"/>
          </ac:spMkLst>
        </pc:spChg>
        <pc:spChg chg="mod">
          <ac:chgData name="Anirban Banerjee (IN92657)" userId="b82f5010-943b-4dbb-9251-0075e403d9fa" providerId="ADAL" clId="{DA72F9B2-C87B-41E6-84EF-245FC2ADC638}" dt="2024-09-18T11:25:00.579" v="19" actId="20577"/>
          <ac:spMkLst>
            <pc:docMk/>
            <pc:sldMk cId="1738561688" sldId="261"/>
            <ac:spMk id="8" creationId="{B46CE8C6-E12D-4A0D-8553-7FFA31941D56}"/>
          </ac:spMkLst>
        </pc:spChg>
        <pc:spChg chg="mod">
          <ac:chgData name="Anirban Banerjee (IN92657)" userId="b82f5010-943b-4dbb-9251-0075e403d9fa" providerId="ADAL" clId="{DA72F9B2-C87B-41E6-84EF-245FC2ADC638}" dt="2024-09-18T11:24:52.289" v="15" actId="20577"/>
          <ac:spMkLst>
            <pc:docMk/>
            <pc:sldMk cId="1738561688" sldId="261"/>
            <ac:spMk id="9" creationId="{1C7D5285-85DF-4331-A6FA-1AE847CA47AE}"/>
          </ac:spMkLst>
        </pc:spChg>
        <pc:spChg chg="mod">
          <ac:chgData name="Anirban Banerjee (IN92657)" userId="b82f5010-943b-4dbb-9251-0075e403d9fa" providerId="ADAL" clId="{DA72F9B2-C87B-41E6-84EF-245FC2ADC638}" dt="2024-09-18T11:24:50.529" v="14" actId="20577"/>
          <ac:spMkLst>
            <pc:docMk/>
            <pc:sldMk cId="1738561688" sldId="261"/>
            <ac:spMk id="10" creationId="{02D305EF-9A88-496B-BFC1-D589A01EE381}"/>
          </ac:spMkLst>
        </pc:spChg>
      </pc:sldChg>
      <pc:sldChg chg="addSp delSp modSp mod">
        <pc:chgData name="Anirban Banerjee (IN92657)" userId="b82f5010-943b-4dbb-9251-0075e403d9fa" providerId="ADAL" clId="{DA72F9B2-C87B-41E6-84EF-245FC2ADC638}" dt="2024-09-19T11:39:20.590" v="2797"/>
        <pc:sldMkLst>
          <pc:docMk/>
          <pc:sldMk cId="1593920805" sldId="262"/>
        </pc:sldMkLst>
        <pc:spChg chg="mod">
          <ac:chgData name="Anirban Banerjee (IN92657)" userId="b82f5010-943b-4dbb-9251-0075e403d9fa" providerId="ADAL" clId="{DA72F9B2-C87B-41E6-84EF-245FC2ADC638}" dt="2024-09-19T11:39:20.590" v="2797"/>
          <ac:spMkLst>
            <pc:docMk/>
            <pc:sldMk cId="1593920805" sldId="262"/>
            <ac:spMk id="2" creationId="{75031FE9-9059-4FE8-B4AC-9771F23A1B89}"/>
          </ac:spMkLst>
        </pc:spChg>
        <pc:spChg chg="del mod">
          <ac:chgData name="Anirban Banerjee (IN92657)" userId="b82f5010-943b-4dbb-9251-0075e403d9fa" providerId="ADAL" clId="{DA72F9B2-C87B-41E6-84EF-245FC2ADC638}" dt="2024-09-18T11:25:20.433" v="35" actId="478"/>
          <ac:spMkLst>
            <pc:docMk/>
            <pc:sldMk cId="1593920805" sldId="262"/>
            <ac:spMk id="3" creationId="{D4A2EB3F-4D60-451F-8F45-7D6654D2FCD9}"/>
          </ac:spMkLst>
        </pc:spChg>
        <pc:spChg chg="del mod">
          <ac:chgData name="Anirban Banerjee (IN92657)" userId="b82f5010-943b-4dbb-9251-0075e403d9fa" providerId="ADAL" clId="{DA72F9B2-C87B-41E6-84EF-245FC2ADC638}" dt="2024-09-18T11:25:18.904" v="33" actId="478"/>
          <ac:spMkLst>
            <pc:docMk/>
            <pc:sldMk cId="1593920805" sldId="262"/>
            <ac:spMk id="4" creationId="{AC1C80FB-53F9-42EE-B1E6-D0F998EC5DFA}"/>
          </ac:spMkLst>
        </pc:spChg>
        <pc:spChg chg="del">
          <ac:chgData name="Anirban Banerjee (IN92657)" userId="b82f5010-943b-4dbb-9251-0075e403d9fa" providerId="ADAL" clId="{DA72F9B2-C87B-41E6-84EF-245FC2ADC638}" dt="2024-09-18T11:25:24.841" v="39" actId="478"/>
          <ac:spMkLst>
            <pc:docMk/>
            <pc:sldMk cId="1593920805" sldId="262"/>
            <ac:spMk id="5" creationId="{E81BA2B5-6A90-4204-ABDD-7183FBB03A02}"/>
          </ac:spMkLst>
        </pc:spChg>
        <pc:spChg chg="del">
          <ac:chgData name="Anirban Banerjee (IN92657)" userId="b82f5010-943b-4dbb-9251-0075e403d9fa" providerId="ADAL" clId="{DA72F9B2-C87B-41E6-84EF-245FC2ADC638}" dt="2024-09-18T11:25:28.289" v="42" actId="478"/>
          <ac:spMkLst>
            <pc:docMk/>
            <pc:sldMk cId="1593920805" sldId="262"/>
            <ac:spMk id="6" creationId="{7E7D4C34-22A0-4D54-A07D-E1E9A11463E5}"/>
          </ac:spMkLst>
        </pc:spChg>
        <pc:spChg chg="del">
          <ac:chgData name="Anirban Banerjee (IN92657)" userId="b82f5010-943b-4dbb-9251-0075e403d9fa" providerId="ADAL" clId="{DA72F9B2-C87B-41E6-84EF-245FC2ADC638}" dt="2024-09-18T11:25:36.194" v="48" actId="478"/>
          <ac:spMkLst>
            <pc:docMk/>
            <pc:sldMk cId="1593920805" sldId="262"/>
            <ac:spMk id="7" creationId="{301D392D-FB66-47A0-B628-5ADE822A2CFF}"/>
          </ac:spMkLst>
        </pc:spChg>
        <pc:spChg chg="mod">
          <ac:chgData name="Anirban Banerjee (IN92657)" userId="b82f5010-943b-4dbb-9251-0075e403d9fa" providerId="ADAL" clId="{DA72F9B2-C87B-41E6-84EF-245FC2ADC638}" dt="2024-09-19T10:44:32.040" v="2794" actId="20577"/>
          <ac:spMkLst>
            <pc:docMk/>
            <pc:sldMk cId="1593920805" sldId="262"/>
            <ac:spMk id="8" creationId="{51C26CE0-2506-4B44-A26F-C12BFA5B18B5}"/>
          </ac:spMkLst>
        </pc:spChg>
        <pc:spChg chg="del">
          <ac:chgData name="Anirban Banerjee (IN92657)" userId="b82f5010-943b-4dbb-9251-0075e403d9fa" providerId="ADAL" clId="{DA72F9B2-C87B-41E6-84EF-245FC2ADC638}" dt="2024-09-18T11:25:31.468" v="44" actId="478"/>
          <ac:spMkLst>
            <pc:docMk/>
            <pc:sldMk cId="1593920805" sldId="262"/>
            <ac:spMk id="9" creationId="{868F40F8-BF35-45E9-B3DD-5436362D746E}"/>
          </ac:spMkLst>
        </pc:spChg>
        <pc:spChg chg="del">
          <ac:chgData name="Anirban Banerjee (IN92657)" userId="b82f5010-943b-4dbb-9251-0075e403d9fa" providerId="ADAL" clId="{DA72F9B2-C87B-41E6-84EF-245FC2ADC638}" dt="2024-09-18T11:25:34.205" v="47" actId="478"/>
          <ac:spMkLst>
            <pc:docMk/>
            <pc:sldMk cId="1593920805" sldId="262"/>
            <ac:spMk id="10" creationId="{7F39C97C-2DDC-4706-B96C-B02FAE53A426}"/>
          </ac:spMkLst>
        </pc:spChg>
        <pc:spChg chg="add del mod">
          <ac:chgData name="Anirban Banerjee (IN92657)" userId="b82f5010-943b-4dbb-9251-0075e403d9fa" providerId="ADAL" clId="{DA72F9B2-C87B-41E6-84EF-245FC2ADC638}" dt="2024-09-18T11:25:23.567" v="38" actId="478"/>
          <ac:spMkLst>
            <pc:docMk/>
            <pc:sldMk cId="1593920805" sldId="262"/>
            <ac:spMk id="12" creationId="{F14C2E9D-D57F-349C-5BE6-200D382F7837}"/>
          </ac:spMkLst>
        </pc:spChg>
        <pc:spChg chg="add del mod">
          <ac:chgData name="Anirban Banerjee (IN92657)" userId="b82f5010-943b-4dbb-9251-0075e403d9fa" providerId="ADAL" clId="{DA72F9B2-C87B-41E6-84EF-245FC2ADC638}" dt="2024-09-18T11:25:22.331" v="37" actId="478"/>
          <ac:spMkLst>
            <pc:docMk/>
            <pc:sldMk cId="1593920805" sldId="262"/>
            <ac:spMk id="14" creationId="{58C20489-A4EB-C842-0EE8-4946F7199724}"/>
          </ac:spMkLst>
        </pc:spChg>
        <pc:spChg chg="add del mod">
          <ac:chgData name="Anirban Banerjee (IN92657)" userId="b82f5010-943b-4dbb-9251-0075e403d9fa" providerId="ADAL" clId="{DA72F9B2-C87B-41E6-84EF-245FC2ADC638}" dt="2024-09-18T11:25:26.729" v="41" actId="478"/>
          <ac:spMkLst>
            <pc:docMk/>
            <pc:sldMk cId="1593920805" sldId="262"/>
            <ac:spMk id="16" creationId="{316D8B3C-26BE-69A0-C393-02F45B6639FF}"/>
          </ac:spMkLst>
        </pc:spChg>
        <pc:spChg chg="add del mod">
          <ac:chgData name="Anirban Banerjee (IN92657)" userId="b82f5010-943b-4dbb-9251-0075e403d9fa" providerId="ADAL" clId="{DA72F9B2-C87B-41E6-84EF-245FC2ADC638}" dt="2024-09-18T11:25:29.585" v="43" actId="478"/>
          <ac:spMkLst>
            <pc:docMk/>
            <pc:sldMk cId="1593920805" sldId="262"/>
            <ac:spMk id="18" creationId="{702E8CF7-655E-D7C1-A01D-9E3C2AD240B6}"/>
          </ac:spMkLst>
        </pc:spChg>
        <pc:spChg chg="add del mod">
          <ac:chgData name="Anirban Banerjee (IN92657)" userId="b82f5010-943b-4dbb-9251-0075e403d9fa" providerId="ADAL" clId="{DA72F9B2-C87B-41E6-84EF-245FC2ADC638}" dt="2024-09-18T11:25:32.689" v="46" actId="478"/>
          <ac:spMkLst>
            <pc:docMk/>
            <pc:sldMk cId="1593920805" sldId="262"/>
            <ac:spMk id="20" creationId="{CC0FEE80-D0B4-DBB6-C1C2-EED4B1F50D62}"/>
          </ac:spMkLst>
        </pc:spChg>
        <pc:spChg chg="add del mod">
          <ac:chgData name="Anirban Banerjee (IN92657)" userId="b82f5010-943b-4dbb-9251-0075e403d9fa" providerId="ADAL" clId="{DA72F9B2-C87B-41E6-84EF-245FC2ADC638}" dt="2024-09-18T11:25:38.535" v="51" actId="478"/>
          <ac:spMkLst>
            <pc:docMk/>
            <pc:sldMk cId="1593920805" sldId="262"/>
            <ac:spMk id="22" creationId="{ACD1E54A-8891-1D3A-6B7A-97C6820050F7}"/>
          </ac:spMkLst>
        </pc:spChg>
        <pc:spChg chg="add del mod">
          <ac:chgData name="Anirban Banerjee (IN92657)" userId="b82f5010-943b-4dbb-9251-0075e403d9fa" providerId="ADAL" clId="{DA72F9B2-C87B-41E6-84EF-245FC2ADC638}" dt="2024-09-18T11:25:37.532" v="50" actId="478"/>
          <ac:spMkLst>
            <pc:docMk/>
            <pc:sldMk cId="1593920805" sldId="262"/>
            <ac:spMk id="24" creationId="{45B355DB-1410-7E4A-DBEC-0F751942CF84}"/>
          </ac:spMkLst>
        </pc:spChg>
        <pc:spChg chg="del">
          <ac:chgData name="Anirban Banerjee (IN92657)" userId="b82f5010-943b-4dbb-9251-0075e403d9fa" providerId="ADAL" clId="{DA72F9B2-C87B-41E6-84EF-245FC2ADC638}" dt="2024-09-18T12:43:09.412" v="2769" actId="478"/>
          <ac:spMkLst>
            <pc:docMk/>
            <pc:sldMk cId="1593920805" sldId="262"/>
            <ac:spMk id="80" creationId="{BC1F9D86-85D8-4FD0-B0D3-47D778722782}"/>
          </ac:spMkLst>
        </pc:spChg>
        <pc:spChg chg="del">
          <ac:chgData name="Anirban Banerjee (IN92657)" userId="b82f5010-943b-4dbb-9251-0075e403d9fa" providerId="ADAL" clId="{DA72F9B2-C87B-41E6-84EF-245FC2ADC638}" dt="2024-09-18T12:43:07.836" v="2768" actId="478"/>
          <ac:spMkLst>
            <pc:docMk/>
            <pc:sldMk cId="1593920805" sldId="262"/>
            <ac:spMk id="81" creationId="{E94F1D24-E4A1-4B59-B57E-A28453963B88}"/>
          </ac:spMkLst>
        </pc:spChg>
      </pc:sldChg>
      <pc:sldChg chg="del">
        <pc:chgData name="Anirban Banerjee (IN92657)" userId="b82f5010-943b-4dbb-9251-0075e403d9fa" providerId="ADAL" clId="{DA72F9B2-C87B-41E6-84EF-245FC2ADC638}" dt="2024-09-18T12:40:46.312" v="2713" actId="47"/>
        <pc:sldMkLst>
          <pc:docMk/>
          <pc:sldMk cId="1346372204" sldId="264"/>
        </pc:sldMkLst>
      </pc:sldChg>
      <pc:sldChg chg="del">
        <pc:chgData name="Anirban Banerjee (IN92657)" userId="b82f5010-943b-4dbb-9251-0075e403d9fa" providerId="ADAL" clId="{DA72F9B2-C87B-41E6-84EF-245FC2ADC638}" dt="2024-09-18T12:40:42.515" v="2711" actId="47"/>
        <pc:sldMkLst>
          <pc:docMk/>
          <pc:sldMk cId="2121178069" sldId="266"/>
        </pc:sldMkLst>
      </pc:sldChg>
      <pc:sldChg chg="del">
        <pc:chgData name="Anirban Banerjee (IN92657)" userId="b82f5010-943b-4dbb-9251-0075e403d9fa" providerId="ADAL" clId="{DA72F9B2-C87B-41E6-84EF-245FC2ADC638}" dt="2024-09-18T12:40:42.515" v="2711" actId="47"/>
        <pc:sldMkLst>
          <pc:docMk/>
          <pc:sldMk cId="4151694508" sldId="268"/>
        </pc:sldMkLst>
      </pc:sldChg>
      <pc:sldChg chg="del">
        <pc:chgData name="Anirban Banerjee (IN92657)" userId="b82f5010-943b-4dbb-9251-0075e403d9fa" providerId="ADAL" clId="{DA72F9B2-C87B-41E6-84EF-245FC2ADC638}" dt="2024-09-18T12:40:50.975" v="2715" actId="47"/>
        <pc:sldMkLst>
          <pc:docMk/>
          <pc:sldMk cId="1472106130" sldId="270"/>
        </pc:sldMkLst>
      </pc:sldChg>
      <pc:sldChg chg="del">
        <pc:chgData name="Anirban Banerjee (IN92657)" userId="b82f5010-943b-4dbb-9251-0075e403d9fa" providerId="ADAL" clId="{DA72F9B2-C87B-41E6-84EF-245FC2ADC638}" dt="2024-09-18T12:40:32.711" v="2710" actId="47"/>
        <pc:sldMkLst>
          <pc:docMk/>
          <pc:sldMk cId="920173932" sldId="275"/>
        </pc:sldMkLst>
      </pc:sldChg>
      <pc:sldChg chg="addSp delSp modSp mod">
        <pc:chgData name="Anirban Banerjee (IN92657)" userId="b82f5010-943b-4dbb-9251-0075e403d9fa" providerId="ADAL" clId="{DA72F9B2-C87B-41E6-84EF-245FC2ADC638}" dt="2024-09-18T12:44:17.239" v="2793" actId="478"/>
        <pc:sldMkLst>
          <pc:docMk/>
          <pc:sldMk cId="2436493926" sldId="276"/>
        </pc:sldMkLst>
        <pc:spChg chg="mod">
          <ac:chgData name="Anirban Banerjee (IN92657)" userId="b82f5010-943b-4dbb-9251-0075e403d9fa" providerId="ADAL" clId="{DA72F9B2-C87B-41E6-84EF-245FC2ADC638}" dt="2024-09-18T12:42:32.768" v="2742" actId="1076"/>
          <ac:spMkLst>
            <pc:docMk/>
            <pc:sldMk cId="2436493926" sldId="276"/>
            <ac:spMk id="2" creationId="{BCCAEE93-8585-46D4-A7EC-F184E317CB2E}"/>
          </ac:spMkLst>
        </pc:spChg>
        <pc:spChg chg="del">
          <ac:chgData name="Anirban Banerjee (IN92657)" userId="b82f5010-943b-4dbb-9251-0075e403d9fa" providerId="ADAL" clId="{DA72F9B2-C87B-41E6-84EF-245FC2ADC638}" dt="2024-09-18T12:42:17.170" v="2739" actId="478"/>
          <ac:spMkLst>
            <pc:docMk/>
            <pc:sldMk cId="2436493926" sldId="276"/>
            <ac:spMk id="3" creationId="{24AFFC60-19C3-4901-93F7-7AAF4C09F8C6}"/>
          </ac:spMkLst>
        </pc:spChg>
        <pc:spChg chg="del">
          <ac:chgData name="Anirban Banerjee (IN92657)" userId="b82f5010-943b-4dbb-9251-0075e403d9fa" providerId="ADAL" clId="{DA72F9B2-C87B-41E6-84EF-245FC2ADC638}" dt="2024-09-18T12:42:35.682" v="2743" actId="478"/>
          <ac:spMkLst>
            <pc:docMk/>
            <pc:sldMk cId="2436493926" sldId="276"/>
            <ac:spMk id="4" creationId="{72DA7980-C870-4C9A-84FA-4120D8AF5DE8}"/>
          </ac:spMkLst>
        </pc:spChg>
        <pc:spChg chg="del mod">
          <ac:chgData name="Anirban Banerjee (IN92657)" userId="b82f5010-943b-4dbb-9251-0075e403d9fa" providerId="ADAL" clId="{DA72F9B2-C87B-41E6-84EF-245FC2ADC638}" dt="2024-09-18T12:44:17.239" v="2793" actId="478"/>
          <ac:spMkLst>
            <pc:docMk/>
            <pc:sldMk cId="2436493926" sldId="276"/>
            <ac:spMk id="5" creationId="{0DFADE42-1A3F-40C8-A071-E57644F3D843}"/>
          </ac:spMkLst>
        </pc:spChg>
        <pc:spChg chg="add del mod">
          <ac:chgData name="Anirban Banerjee (IN92657)" userId="b82f5010-943b-4dbb-9251-0075e403d9fa" providerId="ADAL" clId="{DA72F9B2-C87B-41E6-84EF-245FC2ADC638}" dt="2024-09-18T12:42:19.222" v="2740" actId="478"/>
          <ac:spMkLst>
            <pc:docMk/>
            <pc:sldMk cId="2436493926" sldId="276"/>
            <ac:spMk id="8" creationId="{EEE1E5BC-A265-7D40-D148-1C6542CBD16A}"/>
          </ac:spMkLst>
        </pc:spChg>
      </pc:sldChg>
      <pc:sldChg chg="delSp modSp mod">
        <pc:chgData name="Anirban Banerjee (IN92657)" userId="b82f5010-943b-4dbb-9251-0075e403d9fa" providerId="ADAL" clId="{DA72F9B2-C87B-41E6-84EF-245FC2ADC638}" dt="2024-09-18T12:43:04.247" v="2767" actId="478"/>
        <pc:sldMkLst>
          <pc:docMk/>
          <pc:sldMk cId="2243494996" sldId="277"/>
        </pc:sldMkLst>
        <pc:spChg chg="mod">
          <ac:chgData name="Anirban Banerjee (IN92657)" userId="b82f5010-943b-4dbb-9251-0075e403d9fa" providerId="ADAL" clId="{DA72F9B2-C87B-41E6-84EF-245FC2ADC638}" dt="2024-09-18T12:14:34.808" v="922" actId="1076"/>
          <ac:spMkLst>
            <pc:docMk/>
            <pc:sldMk cId="2243494996" sldId="277"/>
            <ac:spMk id="2" creationId="{6719F29B-F233-48AF-8261-F33A4E079E3E}"/>
          </ac:spMkLst>
        </pc:spChg>
        <pc:spChg chg="mod">
          <ac:chgData name="Anirban Banerjee (IN92657)" userId="b82f5010-943b-4dbb-9251-0075e403d9fa" providerId="ADAL" clId="{DA72F9B2-C87B-41E6-84EF-245FC2ADC638}" dt="2024-09-18T12:41:15.109" v="2721" actId="403"/>
          <ac:spMkLst>
            <pc:docMk/>
            <pc:sldMk cId="2243494996" sldId="277"/>
            <ac:spMk id="3" creationId="{35E3EA69-4E0E-41BD-8095-A124225A2647}"/>
          </ac:spMkLst>
        </pc:spChg>
        <pc:spChg chg="del">
          <ac:chgData name="Anirban Banerjee (IN92657)" userId="b82f5010-943b-4dbb-9251-0075e403d9fa" providerId="ADAL" clId="{DA72F9B2-C87B-41E6-84EF-245FC2ADC638}" dt="2024-09-18T12:43:02.190" v="2766" actId="478"/>
          <ac:spMkLst>
            <pc:docMk/>
            <pc:sldMk cId="2243494996" sldId="277"/>
            <ac:spMk id="5" creationId="{AF29EA23-F34E-486A-B8B2-0C3019266975}"/>
          </ac:spMkLst>
        </pc:spChg>
        <pc:spChg chg="del">
          <ac:chgData name="Anirban Banerjee (IN92657)" userId="b82f5010-943b-4dbb-9251-0075e403d9fa" providerId="ADAL" clId="{DA72F9B2-C87B-41E6-84EF-245FC2ADC638}" dt="2024-09-18T12:43:04.247" v="2767" actId="478"/>
          <ac:spMkLst>
            <pc:docMk/>
            <pc:sldMk cId="2243494996" sldId="277"/>
            <ac:spMk id="6" creationId="{B69DF042-37C5-4E09-AA4C-AA66649C9533}"/>
          </ac:spMkLst>
        </pc:spChg>
      </pc:sldChg>
      <pc:sldChg chg="del">
        <pc:chgData name="Anirban Banerjee (IN92657)" userId="b82f5010-943b-4dbb-9251-0075e403d9fa" providerId="ADAL" clId="{DA72F9B2-C87B-41E6-84EF-245FC2ADC638}" dt="2024-09-18T12:40:42.515" v="2711" actId="47"/>
        <pc:sldMkLst>
          <pc:docMk/>
          <pc:sldMk cId="2069393026" sldId="278"/>
        </pc:sldMkLst>
      </pc:sldChg>
      <pc:sldChg chg="del">
        <pc:chgData name="Anirban Banerjee (IN92657)" userId="b82f5010-943b-4dbb-9251-0075e403d9fa" providerId="ADAL" clId="{DA72F9B2-C87B-41E6-84EF-245FC2ADC638}" dt="2024-09-18T12:40:49.495" v="2714" actId="47"/>
        <pc:sldMkLst>
          <pc:docMk/>
          <pc:sldMk cId="1417396711" sldId="280"/>
        </pc:sldMkLst>
      </pc:sldChg>
      <pc:sldChg chg="delSp mod">
        <pc:chgData name="Anirban Banerjee (IN92657)" userId="b82f5010-943b-4dbb-9251-0075e403d9fa" providerId="ADAL" clId="{DA72F9B2-C87B-41E6-84EF-245FC2ADC638}" dt="2024-09-18T12:44:11.915" v="2791" actId="478"/>
        <pc:sldMkLst>
          <pc:docMk/>
          <pc:sldMk cId="3477453048" sldId="282"/>
        </pc:sldMkLst>
        <pc:spChg chg="del">
          <ac:chgData name="Anirban Banerjee (IN92657)" userId="b82f5010-943b-4dbb-9251-0075e403d9fa" providerId="ADAL" clId="{DA72F9B2-C87B-41E6-84EF-245FC2ADC638}" dt="2024-09-18T12:44:11.915" v="2791" actId="478"/>
          <ac:spMkLst>
            <pc:docMk/>
            <pc:sldMk cId="3477453048" sldId="282"/>
            <ac:spMk id="3" creationId="{02F9CC1F-102C-49CC-B646-8E6826368A81}"/>
          </ac:spMkLst>
        </pc:spChg>
        <pc:spChg chg="del">
          <ac:chgData name="Anirban Banerjee (IN92657)" userId="b82f5010-943b-4dbb-9251-0075e403d9fa" providerId="ADAL" clId="{DA72F9B2-C87B-41E6-84EF-245FC2ADC638}" dt="2024-09-18T12:44:10.341" v="2790" actId="478"/>
          <ac:spMkLst>
            <pc:docMk/>
            <pc:sldMk cId="3477453048" sldId="282"/>
            <ac:spMk id="4" creationId="{33808A03-6EC3-48BE-9D18-5A746D09243E}"/>
          </ac:spMkLst>
        </pc:spChg>
      </pc:sldChg>
      <pc:sldChg chg="del">
        <pc:chgData name="Anirban Banerjee (IN92657)" userId="b82f5010-943b-4dbb-9251-0075e403d9fa" providerId="ADAL" clId="{DA72F9B2-C87B-41E6-84EF-245FC2ADC638}" dt="2024-09-18T12:40:26.943" v="2709" actId="47"/>
        <pc:sldMkLst>
          <pc:docMk/>
          <pc:sldMk cId="3396266754" sldId="283"/>
        </pc:sldMkLst>
      </pc:sldChg>
      <pc:sldChg chg="del">
        <pc:chgData name="Anirban Banerjee (IN92657)" userId="b82f5010-943b-4dbb-9251-0075e403d9fa" providerId="ADAL" clId="{DA72F9B2-C87B-41E6-84EF-245FC2ADC638}" dt="2024-09-18T12:40:11.010" v="2708" actId="47"/>
        <pc:sldMkLst>
          <pc:docMk/>
          <pc:sldMk cId="1844941827" sldId="289"/>
        </pc:sldMkLst>
      </pc:sldChg>
      <pc:sldChg chg="del">
        <pc:chgData name="Anirban Banerjee (IN92657)" userId="b82f5010-943b-4dbb-9251-0075e403d9fa" providerId="ADAL" clId="{DA72F9B2-C87B-41E6-84EF-245FC2ADC638}" dt="2024-09-18T12:40:32.711" v="2710" actId="47"/>
        <pc:sldMkLst>
          <pc:docMk/>
          <pc:sldMk cId="1177824853" sldId="290"/>
        </pc:sldMkLst>
      </pc:sldChg>
      <pc:sldChg chg="del">
        <pc:chgData name="Anirban Banerjee (IN92657)" userId="b82f5010-943b-4dbb-9251-0075e403d9fa" providerId="ADAL" clId="{DA72F9B2-C87B-41E6-84EF-245FC2ADC638}" dt="2024-09-18T12:40:42.515" v="2711" actId="47"/>
        <pc:sldMkLst>
          <pc:docMk/>
          <pc:sldMk cId="404854312" sldId="292"/>
        </pc:sldMkLst>
      </pc:sldChg>
      <pc:sldChg chg="del">
        <pc:chgData name="Anirban Banerjee (IN92657)" userId="b82f5010-943b-4dbb-9251-0075e403d9fa" providerId="ADAL" clId="{DA72F9B2-C87B-41E6-84EF-245FC2ADC638}" dt="2024-09-18T12:40:51.777" v="2716" actId="47"/>
        <pc:sldMkLst>
          <pc:docMk/>
          <pc:sldMk cId="473871986" sldId="293"/>
        </pc:sldMkLst>
      </pc:sldChg>
      <pc:sldChg chg="del">
        <pc:chgData name="Anirban Banerjee (IN92657)" userId="b82f5010-943b-4dbb-9251-0075e403d9fa" providerId="ADAL" clId="{DA72F9B2-C87B-41E6-84EF-245FC2ADC638}" dt="2024-09-18T12:40:52.784" v="2717" actId="47"/>
        <pc:sldMkLst>
          <pc:docMk/>
          <pc:sldMk cId="3084972071" sldId="294"/>
        </pc:sldMkLst>
      </pc:sldChg>
      <pc:sldChg chg="delSp modSp add mod">
        <pc:chgData name="Anirban Banerjee (IN92657)" userId="b82f5010-943b-4dbb-9251-0075e403d9fa" providerId="ADAL" clId="{DA72F9B2-C87B-41E6-84EF-245FC2ADC638}" dt="2024-09-19T11:39:26.715" v="2800"/>
        <pc:sldMkLst>
          <pc:docMk/>
          <pc:sldMk cId="2537869113" sldId="295"/>
        </pc:sldMkLst>
        <pc:spChg chg="mod">
          <ac:chgData name="Anirban Banerjee (IN92657)" userId="b82f5010-943b-4dbb-9251-0075e403d9fa" providerId="ADAL" clId="{DA72F9B2-C87B-41E6-84EF-245FC2ADC638}" dt="2024-09-19T11:39:26.715" v="2800"/>
          <ac:spMkLst>
            <pc:docMk/>
            <pc:sldMk cId="2537869113" sldId="295"/>
            <ac:spMk id="2" creationId="{75031FE9-9059-4FE8-B4AC-9771F23A1B89}"/>
          </ac:spMkLst>
        </pc:spChg>
        <pc:spChg chg="mod">
          <ac:chgData name="Anirban Banerjee (IN92657)" userId="b82f5010-943b-4dbb-9251-0075e403d9fa" providerId="ADAL" clId="{DA72F9B2-C87B-41E6-84EF-245FC2ADC638}" dt="2024-09-18T12:16:00.664" v="1007" actId="20577"/>
          <ac:spMkLst>
            <pc:docMk/>
            <pc:sldMk cId="2537869113" sldId="295"/>
            <ac:spMk id="8" creationId="{51C26CE0-2506-4B44-A26F-C12BFA5B18B5}"/>
          </ac:spMkLst>
        </pc:spChg>
        <pc:spChg chg="del mod">
          <ac:chgData name="Anirban Banerjee (IN92657)" userId="b82f5010-943b-4dbb-9251-0075e403d9fa" providerId="ADAL" clId="{DA72F9B2-C87B-41E6-84EF-245FC2ADC638}" dt="2024-09-18T12:43:27.060" v="2776" actId="478"/>
          <ac:spMkLst>
            <pc:docMk/>
            <pc:sldMk cId="2537869113" sldId="295"/>
            <ac:spMk id="80" creationId="{BC1F9D86-85D8-4FD0-B0D3-47D778722782}"/>
          </ac:spMkLst>
        </pc:spChg>
        <pc:spChg chg="del">
          <ac:chgData name="Anirban Banerjee (IN92657)" userId="b82f5010-943b-4dbb-9251-0075e403d9fa" providerId="ADAL" clId="{DA72F9B2-C87B-41E6-84EF-245FC2ADC638}" dt="2024-09-18T12:43:24.589" v="2774" actId="478"/>
          <ac:spMkLst>
            <pc:docMk/>
            <pc:sldMk cId="2537869113" sldId="295"/>
            <ac:spMk id="81" creationId="{E94F1D24-E4A1-4B59-B57E-A28453963B88}"/>
          </ac:spMkLst>
        </pc:spChg>
      </pc:sldChg>
      <pc:sldChg chg="delSp modSp add mod">
        <pc:chgData name="Anirban Banerjee (IN92657)" userId="b82f5010-943b-4dbb-9251-0075e403d9fa" providerId="ADAL" clId="{DA72F9B2-C87B-41E6-84EF-245FC2ADC638}" dt="2024-09-19T11:39:32.323" v="2803"/>
        <pc:sldMkLst>
          <pc:docMk/>
          <pc:sldMk cId="1368850691" sldId="296"/>
        </pc:sldMkLst>
        <pc:spChg chg="mod">
          <ac:chgData name="Anirban Banerjee (IN92657)" userId="b82f5010-943b-4dbb-9251-0075e403d9fa" providerId="ADAL" clId="{DA72F9B2-C87B-41E6-84EF-245FC2ADC638}" dt="2024-09-19T11:39:32.323" v="2803"/>
          <ac:spMkLst>
            <pc:docMk/>
            <pc:sldMk cId="1368850691" sldId="296"/>
            <ac:spMk id="2" creationId="{75031FE9-9059-4FE8-B4AC-9771F23A1B89}"/>
          </ac:spMkLst>
        </pc:spChg>
        <pc:spChg chg="mod">
          <ac:chgData name="Anirban Banerjee (IN92657)" userId="b82f5010-943b-4dbb-9251-0075e403d9fa" providerId="ADAL" clId="{DA72F9B2-C87B-41E6-84EF-245FC2ADC638}" dt="2024-09-18T12:16:13.679" v="1027" actId="5793"/>
          <ac:spMkLst>
            <pc:docMk/>
            <pc:sldMk cId="1368850691" sldId="296"/>
            <ac:spMk id="8" creationId="{51C26CE0-2506-4B44-A26F-C12BFA5B18B5}"/>
          </ac:spMkLst>
        </pc:spChg>
        <pc:spChg chg="del">
          <ac:chgData name="Anirban Banerjee (IN92657)" userId="b82f5010-943b-4dbb-9251-0075e403d9fa" providerId="ADAL" clId="{DA72F9B2-C87B-41E6-84EF-245FC2ADC638}" dt="2024-09-18T12:43:21.944" v="2773" actId="478"/>
          <ac:spMkLst>
            <pc:docMk/>
            <pc:sldMk cId="1368850691" sldId="296"/>
            <ac:spMk id="80" creationId="{BC1F9D86-85D8-4FD0-B0D3-47D778722782}"/>
          </ac:spMkLst>
        </pc:spChg>
        <pc:spChg chg="del">
          <ac:chgData name="Anirban Banerjee (IN92657)" userId="b82f5010-943b-4dbb-9251-0075e403d9fa" providerId="ADAL" clId="{DA72F9B2-C87B-41E6-84EF-245FC2ADC638}" dt="2024-09-18T12:43:19.929" v="2772" actId="478"/>
          <ac:spMkLst>
            <pc:docMk/>
            <pc:sldMk cId="1368850691" sldId="296"/>
            <ac:spMk id="81" creationId="{E94F1D24-E4A1-4B59-B57E-A28453963B88}"/>
          </ac:spMkLst>
        </pc:spChg>
      </pc:sldChg>
      <pc:sldChg chg="delSp modSp add mod">
        <pc:chgData name="Anirban Banerjee (IN92657)" userId="b82f5010-943b-4dbb-9251-0075e403d9fa" providerId="ADAL" clId="{DA72F9B2-C87B-41E6-84EF-245FC2ADC638}" dt="2024-09-18T12:43:16.663" v="2771" actId="478"/>
        <pc:sldMkLst>
          <pc:docMk/>
          <pc:sldMk cId="3794388865" sldId="297"/>
        </pc:sldMkLst>
        <pc:spChg chg="mod">
          <ac:chgData name="Anirban Banerjee (IN92657)" userId="b82f5010-943b-4dbb-9251-0075e403d9fa" providerId="ADAL" clId="{DA72F9B2-C87B-41E6-84EF-245FC2ADC638}" dt="2024-09-18T12:24:35.296" v="1319" actId="20577"/>
          <ac:spMkLst>
            <pc:docMk/>
            <pc:sldMk cId="3794388865" sldId="297"/>
            <ac:spMk id="2" creationId="{75031FE9-9059-4FE8-B4AC-9771F23A1B89}"/>
          </ac:spMkLst>
        </pc:spChg>
        <pc:spChg chg="mod">
          <ac:chgData name="Anirban Banerjee (IN92657)" userId="b82f5010-943b-4dbb-9251-0075e403d9fa" providerId="ADAL" clId="{DA72F9B2-C87B-41E6-84EF-245FC2ADC638}" dt="2024-09-18T12:23:27.506" v="1298" actId="6549"/>
          <ac:spMkLst>
            <pc:docMk/>
            <pc:sldMk cId="3794388865" sldId="297"/>
            <ac:spMk id="8" creationId="{51C26CE0-2506-4B44-A26F-C12BFA5B18B5}"/>
          </ac:spMkLst>
        </pc:spChg>
        <pc:spChg chg="del">
          <ac:chgData name="Anirban Banerjee (IN92657)" userId="b82f5010-943b-4dbb-9251-0075e403d9fa" providerId="ADAL" clId="{DA72F9B2-C87B-41E6-84EF-245FC2ADC638}" dt="2024-09-18T12:43:16.663" v="2771" actId="478"/>
          <ac:spMkLst>
            <pc:docMk/>
            <pc:sldMk cId="3794388865" sldId="297"/>
            <ac:spMk id="80" creationId="{BC1F9D86-85D8-4FD0-B0D3-47D778722782}"/>
          </ac:spMkLst>
        </pc:spChg>
        <pc:spChg chg="del">
          <ac:chgData name="Anirban Banerjee (IN92657)" userId="b82f5010-943b-4dbb-9251-0075e403d9fa" providerId="ADAL" clId="{DA72F9B2-C87B-41E6-84EF-245FC2ADC638}" dt="2024-09-18T12:43:14.741" v="2770" actId="478"/>
          <ac:spMkLst>
            <pc:docMk/>
            <pc:sldMk cId="3794388865" sldId="297"/>
            <ac:spMk id="81" creationId="{E94F1D24-E4A1-4B59-B57E-A28453963B88}"/>
          </ac:spMkLst>
        </pc:spChg>
      </pc:sldChg>
      <pc:sldChg chg="delSp modSp add mod">
        <pc:chgData name="Anirban Banerjee (IN92657)" userId="b82f5010-943b-4dbb-9251-0075e403d9fa" providerId="ADAL" clId="{DA72F9B2-C87B-41E6-84EF-245FC2ADC638}" dt="2024-09-18T12:43:38.750" v="2778" actId="478"/>
        <pc:sldMkLst>
          <pc:docMk/>
          <pc:sldMk cId="1400859836" sldId="298"/>
        </pc:sldMkLst>
        <pc:spChg chg="mod">
          <ac:chgData name="Anirban Banerjee (IN92657)" userId="b82f5010-943b-4dbb-9251-0075e403d9fa" providerId="ADAL" clId="{DA72F9B2-C87B-41E6-84EF-245FC2ADC638}" dt="2024-09-18T12:26:58.894" v="1348" actId="20577"/>
          <ac:spMkLst>
            <pc:docMk/>
            <pc:sldMk cId="1400859836" sldId="298"/>
            <ac:spMk id="2" creationId="{75031FE9-9059-4FE8-B4AC-9771F23A1B89}"/>
          </ac:spMkLst>
        </pc:spChg>
        <pc:spChg chg="mod">
          <ac:chgData name="Anirban Banerjee (IN92657)" userId="b82f5010-943b-4dbb-9251-0075e403d9fa" providerId="ADAL" clId="{DA72F9B2-C87B-41E6-84EF-245FC2ADC638}" dt="2024-09-18T12:25:27.914" v="1322" actId="20577"/>
          <ac:spMkLst>
            <pc:docMk/>
            <pc:sldMk cId="1400859836" sldId="298"/>
            <ac:spMk id="8" creationId="{51C26CE0-2506-4B44-A26F-C12BFA5B18B5}"/>
          </ac:spMkLst>
        </pc:spChg>
        <pc:spChg chg="del">
          <ac:chgData name="Anirban Banerjee (IN92657)" userId="b82f5010-943b-4dbb-9251-0075e403d9fa" providerId="ADAL" clId="{DA72F9B2-C87B-41E6-84EF-245FC2ADC638}" dt="2024-09-18T12:43:38.750" v="2778" actId="478"/>
          <ac:spMkLst>
            <pc:docMk/>
            <pc:sldMk cId="1400859836" sldId="298"/>
            <ac:spMk id="80" creationId="{BC1F9D86-85D8-4FD0-B0D3-47D778722782}"/>
          </ac:spMkLst>
        </pc:spChg>
        <pc:spChg chg="del">
          <ac:chgData name="Anirban Banerjee (IN92657)" userId="b82f5010-943b-4dbb-9251-0075e403d9fa" providerId="ADAL" clId="{DA72F9B2-C87B-41E6-84EF-245FC2ADC638}" dt="2024-09-18T12:43:36.332" v="2777" actId="478"/>
          <ac:spMkLst>
            <pc:docMk/>
            <pc:sldMk cId="1400859836" sldId="298"/>
            <ac:spMk id="81" creationId="{E94F1D24-E4A1-4B59-B57E-A28453963B88}"/>
          </ac:spMkLst>
        </pc:spChg>
      </pc:sldChg>
      <pc:sldChg chg="modSp add del mod">
        <pc:chgData name="Anirban Banerjee (IN92657)" userId="b82f5010-943b-4dbb-9251-0075e403d9fa" providerId="ADAL" clId="{DA72F9B2-C87B-41E6-84EF-245FC2ADC638}" dt="2024-09-18T12:24:47.993" v="1320" actId="47"/>
        <pc:sldMkLst>
          <pc:docMk/>
          <pc:sldMk cId="4000324488" sldId="298"/>
        </pc:sldMkLst>
        <pc:spChg chg="mod">
          <ac:chgData name="Anirban Banerjee (IN92657)" userId="b82f5010-943b-4dbb-9251-0075e403d9fa" providerId="ADAL" clId="{DA72F9B2-C87B-41E6-84EF-245FC2ADC638}" dt="2024-09-18T12:18:18.917" v="1141" actId="20577"/>
          <ac:spMkLst>
            <pc:docMk/>
            <pc:sldMk cId="4000324488" sldId="298"/>
            <ac:spMk id="2" creationId="{75031FE9-9059-4FE8-B4AC-9771F23A1B89}"/>
          </ac:spMkLst>
        </pc:spChg>
      </pc:sldChg>
      <pc:sldChg chg="delSp modSp add mod">
        <pc:chgData name="Anirban Banerjee (IN92657)" userId="b82f5010-943b-4dbb-9251-0075e403d9fa" providerId="ADAL" clId="{DA72F9B2-C87B-41E6-84EF-245FC2ADC638}" dt="2024-09-18T12:43:44.905" v="2780" actId="478"/>
        <pc:sldMkLst>
          <pc:docMk/>
          <pc:sldMk cId="2712101251" sldId="299"/>
        </pc:sldMkLst>
        <pc:spChg chg="mod">
          <ac:chgData name="Anirban Banerjee (IN92657)" userId="b82f5010-943b-4dbb-9251-0075e403d9fa" providerId="ADAL" clId="{DA72F9B2-C87B-41E6-84EF-245FC2ADC638}" dt="2024-09-18T12:27:12.663" v="1378" actId="20577"/>
          <ac:spMkLst>
            <pc:docMk/>
            <pc:sldMk cId="2712101251" sldId="299"/>
            <ac:spMk id="2" creationId="{75031FE9-9059-4FE8-B4AC-9771F23A1B89}"/>
          </ac:spMkLst>
        </pc:spChg>
        <pc:spChg chg="del">
          <ac:chgData name="Anirban Banerjee (IN92657)" userId="b82f5010-943b-4dbb-9251-0075e403d9fa" providerId="ADAL" clId="{DA72F9B2-C87B-41E6-84EF-245FC2ADC638}" dt="2024-09-18T12:43:44.905" v="2780" actId="478"/>
          <ac:spMkLst>
            <pc:docMk/>
            <pc:sldMk cId="2712101251" sldId="299"/>
            <ac:spMk id="80" creationId="{BC1F9D86-85D8-4FD0-B0D3-47D778722782}"/>
          </ac:spMkLst>
        </pc:spChg>
        <pc:spChg chg="del">
          <ac:chgData name="Anirban Banerjee (IN92657)" userId="b82f5010-943b-4dbb-9251-0075e403d9fa" providerId="ADAL" clId="{DA72F9B2-C87B-41E6-84EF-245FC2ADC638}" dt="2024-09-18T12:43:43.411" v="2779" actId="478"/>
          <ac:spMkLst>
            <pc:docMk/>
            <pc:sldMk cId="2712101251" sldId="299"/>
            <ac:spMk id="81" creationId="{E94F1D24-E4A1-4B59-B57E-A28453963B88}"/>
          </ac:spMkLst>
        </pc:spChg>
      </pc:sldChg>
      <pc:sldChg chg="delSp add mod">
        <pc:chgData name="Anirban Banerjee (IN92657)" userId="b82f5010-943b-4dbb-9251-0075e403d9fa" providerId="ADAL" clId="{DA72F9B2-C87B-41E6-84EF-245FC2ADC638}" dt="2024-09-18T12:43:49.341" v="2782" actId="478"/>
        <pc:sldMkLst>
          <pc:docMk/>
          <pc:sldMk cId="3287471128" sldId="300"/>
        </pc:sldMkLst>
        <pc:spChg chg="del">
          <ac:chgData name="Anirban Banerjee (IN92657)" userId="b82f5010-943b-4dbb-9251-0075e403d9fa" providerId="ADAL" clId="{DA72F9B2-C87B-41E6-84EF-245FC2ADC638}" dt="2024-09-18T12:43:47.674" v="2781" actId="478"/>
          <ac:spMkLst>
            <pc:docMk/>
            <pc:sldMk cId="3287471128" sldId="300"/>
            <ac:spMk id="80" creationId="{BC1F9D86-85D8-4FD0-B0D3-47D778722782}"/>
          </ac:spMkLst>
        </pc:spChg>
        <pc:spChg chg="del">
          <ac:chgData name="Anirban Banerjee (IN92657)" userId="b82f5010-943b-4dbb-9251-0075e403d9fa" providerId="ADAL" clId="{DA72F9B2-C87B-41E6-84EF-245FC2ADC638}" dt="2024-09-18T12:43:49.341" v="2782" actId="478"/>
          <ac:spMkLst>
            <pc:docMk/>
            <pc:sldMk cId="3287471128" sldId="300"/>
            <ac:spMk id="81" creationId="{E94F1D24-E4A1-4B59-B57E-A28453963B88}"/>
          </ac:spMkLst>
        </pc:spChg>
      </pc:sldChg>
      <pc:sldChg chg="delSp add mod">
        <pc:chgData name="Anirban Banerjee (IN92657)" userId="b82f5010-943b-4dbb-9251-0075e403d9fa" providerId="ADAL" clId="{DA72F9B2-C87B-41E6-84EF-245FC2ADC638}" dt="2024-09-18T12:43:53.869" v="2784" actId="478"/>
        <pc:sldMkLst>
          <pc:docMk/>
          <pc:sldMk cId="4164136473" sldId="301"/>
        </pc:sldMkLst>
        <pc:spChg chg="del">
          <ac:chgData name="Anirban Banerjee (IN92657)" userId="b82f5010-943b-4dbb-9251-0075e403d9fa" providerId="ADAL" clId="{DA72F9B2-C87B-41E6-84EF-245FC2ADC638}" dt="2024-09-18T12:43:52.160" v="2783" actId="478"/>
          <ac:spMkLst>
            <pc:docMk/>
            <pc:sldMk cId="4164136473" sldId="301"/>
            <ac:spMk id="80" creationId="{BC1F9D86-85D8-4FD0-B0D3-47D778722782}"/>
          </ac:spMkLst>
        </pc:spChg>
        <pc:spChg chg="del">
          <ac:chgData name="Anirban Banerjee (IN92657)" userId="b82f5010-943b-4dbb-9251-0075e403d9fa" providerId="ADAL" clId="{DA72F9B2-C87B-41E6-84EF-245FC2ADC638}" dt="2024-09-18T12:43:53.869" v="2784" actId="478"/>
          <ac:spMkLst>
            <pc:docMk/>
            <pc:sldMk cId="4164136473" sldId="301"/>
            <ac:spMk id="81" creationId="{E94F1D24-E4A1-4B59-B57E-A28453963B88}"/>
          </ac:spMkLst>
        </pc:spChg>
      </pc:sldChg>
      <pc:sldChg chg="addSp delSp modSp add mod">
        <pc:chgData name="Anirban Banerjee (IN92657)" userId="b82f5010-943b-4dbb-9251-0075e403d9fa" providerId="ADAL" clId="{DA72F9B2-C87B-41E6-84EF-245FC2ADC638}" dt="2024-09-18T12:43:59.854" v="2786" actId="478"/>
        <pc:sldMkLst>
          <pc:docMk/>
          <pc:sldMk cId="3637083660" sldId="302"/>
        </pc:sldMkLst>
        <pc:spChg chg="mod">
          <ac:chgData name="Anirban Banerjee (IN92657)" userId="b82f5010-943b-4dbb-9251-0075e403d9fa" providerId="ADAL" clId="{DA72F9B2-C87B-41E6-84EF-245FC2ADC638}" dt="2024-09-18T12:27:26.089" v="1392" actId="20577"/>
          <ac:spMkLst>
            <pc:docMk/>
            <pc:sldMk cId="3637083660" sldId="302"/>
            <ac:spMk id="2" creationId="{75031FE9-9059-4FE8-B4AC-9771F23A1B89}"/>
          </ac:spMkLst>
        </pc:spChg>
        <pc:spChg chg="add mod">
          <ac:chgData name="Anirban Banerjee (IN92657)" userId="b82f5010-943b-4dbb-9251-0075e403d9fa" providerId="ADAL" clId="{DA72F9B2-C87B-41E6-84EF-245FC2ADC638}" dt="2024-09-18T12:34:39.093" v="2061" actId="255"/>
          <ac:spMkLst>
            <pc:docMk/>
            <pc:sldMk cId="3637083660" sldId="302"/>
            <ac:spMk id="3" creationId="{E047004A-0AD6-74D3-6185-38C7811A235C}"/>
          </ac:spMkLst>
        </pc:spChg>
        <pc:spChg chg="add">
          <ac:chgData name="Anirban Banerjee (IN92657)" userId="b82f5010-943b-4dbb-9251-0075e403d9fa" providerId="ADAL" clId="{DA72F9B2-C87B-41E6-84EF-245FC2ADC638}" dt="2024-09-18T12:33:09.764" v="2022"/>
          <ac:spMkLst>
            <pc:docMk/>
            <pc:sldMk cId="3637083660" sldId="302"/>
            <ac:spMk id="4" creationId="{7011AAB5-2EC0-0875-6100-0AD11C9A065E}"/>
          </ac:spMkLst>
        </pc:spChg>
        <pc:spChg chg="add">
          <ac:chgData name="Anirban Banerjee (IN92657)" userId="b82f5010-943b-4dbb-9251-0075e403d9fa" providerId="ADAL" clId="{DA72F9B2-C87B-41E6-84EF-245FC2ADC638}" dt="2024-09-18T12:33:12.867" v="2023"/>
          <ac:spMkLst>
            <pc:docMk/>
            <pc:sldMk cId="3637083660" sldId="302"/>
            <ac:spMk id="5" creationId="{594EDA2E-3A43-9DB8-8FE7-4CEFF11D401E}"/>
          </ac:spMkLst>
        </pc:spChg>
        <pc:spChg chg="del">
          <ac:chgData name="Anirban Banerjee (IN92657)" userId="b82f5010-943b-4dbb-9251-0075e403d9fa" providerId="ADAL" clId="{DA72F9B2-C87B-41E6-84EF-245FC2ADC638}" dt="2024-09-18T12:43:56.975" v="2785" actId="478"/>
          <ac:spMkLst>
            <pc:docMk/>
            <pc:sldMk cId="3637083660" sldId="302"/>
            <ac:spMk id="80" creationId="{BC1F9D86-85D8-4FD0-B0D3-47D778722782}"/>
          </ac:spMkLst>
        </pc:spChg>
        <pc:spChg chg="del">
          <ac:chgData name="Anirban Banerjee (IN92657)" userId="b82f5010-943b-4dbb-9251-0075e403d9fa" providerId="ADAL" clId="{DA72F9B2-C87B-41E6-84EF-245FC2ADC638}" dt="2024-09-18T12:43:59.854" v="2786" actId="478"/>
          <ac:spMkLst>
            <pc:docMk/>
            <pc:sldMk cId="3637083660" sldId="302"/>
            <ac:spMk id="81" creationId="{E94F1D24-E4A1-4B59-B57E-A28453963B88}"/>
          </ac:spMkLst>
        </pc:spChg>
      </pc:sldChg>
      <pc:sldChg chg="delSp modSp add mod">
        <pc:chgData name="Anirban Banerjee (IN92657)" userId="b82f5010-943b-4dbb-9251-0075e403d9fa" providerId="ADAL" clId="{DA72F9B2-C87B-41E6-84EF-245FC2ADC638}" dt="2024-09-18T12:44:05.768" v="2789" actId="478"/>
        <pc:sldMkLst>
          <pc:docMk/>
          <pc:sldMk cId="2516776324" sldId="303"/>
        </pc:sldMkLst>
        <pc:spChg chg="mod">
          <ac:chgData name="Anirban Banerjee (IN92657)" userId="b82f5010-943b-4dbb-9251-0075e403d9fa" providerId="ADAL" clId="{DA72F9B2-C87B-41E6-84EF-245FC2ADC638}" dt="2024-09-18T12:34:46.688" v="2062" actId="313"/>
          <ac:spMkLst>
            <pc:docMk/>
            <pc:sldMk cId="2516776324" sldId="303"/>
            <ac:spMk id="2" creationId="{75031FE9-9059-4FE8-B4AC-9771F23A1B89}"/>
          </ac:spMkLst>
        </pc:spChg>
        <pc:spChg chg="mod">
          <ac:chgData name="Anirban Banerjee (IN92657)" userId="b82f5010-943b-4dbb-9251-0075e403d9fa" providerId="ADAL" clId="{DA72F9B2-C87B-41E6-84EF-245FC2ADC638}" dt="2024-09-18T12:42:02.730" v="2738" actId="404"/>
          <ac:spMkLst>
            <pc:docMk/>
            <pc:sldMk cId="2516776324" sldId="303"/>
            <ac:spMk id="8" creationId="{51C26CE0-2506-4B44-A26F-C12BFA5B18B5}"/>
          </ac:spMkLst>
        </pc:spChg>
        <pc:spChg chg="del mod">
          <ac:chgData name="Anirban Banerjee (IN92657)" userId="b82f5010-943b-4dbb-9251-0075e403d9fa" providerId="ADAL" clId="{DA72F9B2-C87B-41E6-84EF-245FC2ADC638}" dt="2024-09-18T12:44:04.156" v="2788" actId="478"/>
          <ac:spMkLst>
            <pc:docMk/>
            <pc:sldMk cId="2516776324" sldId="303"/>
            <ac:spMk id="80" creationId="{BC1F9D86-85D8-4FD0-B0D3-47D778722782}"/>
          </ac:spMkLst>
        </pc:spChg>
        <pc:spChg chg="del">
          <ac:chgData name="Anirban Banerjee (IN92657)" userId="b82f5010-943b-4dbb-9251-0075e403d9fa" providerId="ADAL" clId="{DA72F9B2-C87B-41E6-84EF-245FC2ADC638}" dt="2024-09-18T12:44:05.768" v="2789" actId="478"/>
          <ac:spMkLst>
            <pc:docMk/>
            <pc:sldMk cId="2516776324" sldId="303"/>
            <ac:spMk id="81" creationId="{E94F1D24-E4A1-4B59-B57E-A28453963B88}"/>
          </ac:spMkLst>
        </pc:spChg>
      </pc:sldChg>
      <pc:sldMasterChg chg="delSldLayout">
        <pc:chgData name="Anirban Banerjee (IN92657)" userId="b82f5010-943b-4dbb-9251-0075e403d9fa" providerId="ADAL" clId="{DA72F9B2-C87B-41E6-84EF-245FC2ADC638}" dt="2024-09-18T12:40:51.777" v="2716" actId="47"/>
        <pc:sldMasterMkLst>
          <pc:docMk/>
          <pc:sldMasterMk cId="1928452137" sldId="2147483666"/>
        </pc:sldMasterMkLst>
        <pc:sldLayoutChg chg="del">
          <pc:chgData name="Anirban Banerjee (IN92657)" userId="b82f5010-943b-4dbb-9251-0075e403d9fa" providerId="ADAL" clId="{DA72F9B2-C87B-41E6-84EF-245FC2ADC638}" dt="2024-09-18T12:40:49.495" v="2714" actId="47"/>
          <pc:sldLayoutMkLst>
            <pc:docMk/>
            <pc:sldMasterMk cId="1928452137" sldId="2147483666"/>
            <pc:sldLayoutMk cId="4026250860" sldId="2147483685"/>
          </pc:sldLayoutMkLst>
        </pc:sldLayoutChg>
        <pc:sldLayoutChg chg="del">
          <pc:chgData name="Anirban Banerjee (IN92657)" userId="b82f5010-943b-4dbb-9251-0075e403d9fa" providerId="ADAL" clId="{DA72F9B2-C87B-41E6-84EF-245FC2ADC638}" dt="2024-09-18T12:40:51.777" v="2716" actId="47"/>
          <pc:sldLayoutMkLst>
            <pc:docMk/>
            <pc:sldMasterMk cId="1928452137" sldId="2147483666"/>
            <pc:sldLayoutMk cId="2290034707" sldId="2147483701"/>
          </pc:sldLayoutMkLst>
        </pc:sldLayoutChg>
      </pc:sldMasterChg>
    </pc:docChg>
  </pc:docChgLst>
  <pc:docChgLst>
    <pc:chgData name="Ajoy Kumar Daga" userId="cbd5d37d-73b8-4ed7-8da0-fb794ee63b1f" providerId="ADAL" clId="{BE6FB4C6-1D1F-44D0-A320-56BCD2624943}"/>
    <pc:docChg chg="undo custSel modSld sldOrd">
      <pc:chgData name="Ajoy Kumar Daga" userId="cbd5d37d-73b8-4ed7-8da0-fb794ee63b1f" providerId="ADAL" clId="{BE6FB4C6-1D1F-44D0-A320-56BCD2624943}" dt="2024-09-19T06:28:56.016" v="660" actId="20577"/>
      <pc:docMkLst>
        <pc:docMk/>
      </pc:docMkLst>
      <pc:sldChg chg="modSp mod">
        <pc:chgData name="Ajoy Kumar Daga" userId="cbd5d37d-73b8-4ed7-8da0-fb794ee63b1f" providerId="ADAL" clId="{BE6FB4C6-1D1F-44D0-A320-56BCD2624943}" dt="2024-09-19T05:54:00.476" v="47" actId="20577"/>
        <pc:sldMkLst>
          <pc:docMk/>
          <pc:sldMk cId="1593920805" sldId="262"/>
        </pc:sldMkLst>
        <pc:spChg chg="mod">
          <ac:chgData name="Ajoy Kumar Daga" userId="cbd5d37d-73b8-4ed7-8da0-fb794ee63b1f" providerId="ADAL" clId="{BE6FB4C6-1D1F-44D0-A320-56BCD2624943}" dt="2024-09-19T05:54:00.476" v="47" actId="20577"/>
          <ac:spMkLst>
            <pc:docMk/>
            <pc:sldMk cId="1593920805" sldId="262"/>
            <ac:spMk id="8" creationId="{51C26CE0-2506-4B44-A26F-C12BFA5B18B5}"/>
          </ac:spMkLst>
        </pc:spChg>
      </pc:sldChg>
      <pc:sldChg chg="modSp mod">
        <pc:chgData name="Ajoy Kumar Daga" userId="cbd5d37d-73b8-4ed7-8da0-fb794ee63b1f" providerId="ADAL" clId="{BE6FB4C6-1D1F-44D0-A320-56BCD2624943}" dt="2024-09-19T05:49:23.190" v="2" actId="20577"/>
        <pc:sldMkLst>
          <pc:docMk/>
          <pc:sldMk cId="2243494996" sldId="277"/>
        </pc:sldMkLst>
        <pc:spChg chg="mod">
          <ac:chgData name="Ajoy Kumar Daga" userId="cbd5d37d-73b8-4ed7-8da0-fb794ee63b1f" providerId="ADAL" clId="{BE6FB4C6-1D1F-44D0-A320-56BCD2624943}" dt="2024-09-19T05:49:23.190" v="2" actId="20577"/>
          <ac:spMkLst>
            <pc:docMk/>
            <pc:sldMk cId="2243494996" sldId="277"/>
            <ac:spMk id="3" creationId="{35E3EA69-4E0E-41BD-8095-A124225A2647}"/>
          </ac:spMkLst>
        </pc:spChg>
      </pc:sldChg>
      <pc:sldChg chg="addSp delSp modSp mod">
        <pc:chgData name="Ajoy Kumar Daga" userId="cbd5d37d-73b8-4ed7-8da0-fb794ee63b1f" providerId="ADAL" clId="{BE6FB4C6-1D1F-44D0-A320-56BCD2624943}" dt="2024-09-19T06:04:56.435" v="127" actId="478"/>
        <pc:sldMkLst>
          <pc:docMk/>
          <pc:sldMk cId="3477453048" sldId="282"/>
        </pc:sldMkLst>
        <pc:spChg chg="add del mod">
          <ac:chgData name="Ajoy Kumar Daga" userId="cbd5d37d-73b8-4ed7-8da0-fb794ee63b1f" providerId="ADAL" clId="{BE6FB4C6-1D1F-44D0-A320-56BCD2624943}" dt="2024-09-19T06:04:30.741" v="108" actId="931"/>
          <ac:spMkLst>
            <pc:docMk/>
            <pc:sldMk cId="3477453048" sldId="282"/>
            <ac:spMk id="4" creationId="{9F032444-835A-AEAE-584D-FD28CFBD370E}"/>
          </ac:spMkLst>
        </pc:spChg>
        <pc:spChg chg="add del mod">
          <ac:chgData name="Ajoy Kumar Daga" userId="cbd5d37d-73b8-4ed7-8da0-fb794ee63b1f" providerId="ADAL" clId="{BE6FB4C6-1D1F-44D0-A320-56BCD2624943}" dt="2024-09-19T06:04:56.435" v="127" actId="478"/>
          <ac:spMkLst>
            <pc:docMk/>
            <pc:sldMk cId="3477453048" sldId="282"/>
            <ac:spMk id="9" creationId="{31D6843D-EF53-B465-1051-671B7D24FB1A}"/>
          </ac:spMkLst>
        </pc:spChg>
        <pc:spChg chg="mod">
          <ac:chgData name="Ajoy Kumar Daga" userId="cbd5d37d-73b8-4ed7-8da0-fb794ee63b1f" providerId="ADAL" clId="{BE6FB4C6-1D1F-44D0-A320-56BCD2624943}" dt="2024-09-19T06:04:43.234" v="125" actId="20577"/>
          <ac:spMkLst>
            <pc:docMk/>
            <pc:sldMk cId="3477453048" sldId="282"/>
            <ac:spMk id="24" creationId="{7BAD1FFF-8B97-4CD1-85E7-B7738EAD28CD}"/>
          </ac:spMkLst>
        </pc:spChg>
        <pc:spChg chg="del">
          <ac:chgData name="Ajoy Kumar Daga" userId="cbd5d37d-73b8-4ed7-8da0-fb794ee63b1f" providerId="ADAL" clId="{BE6FB4C6-1D1F-44D0-A320-56BCD2624943}" dt="2024-09-19T06:04:52.733" v="126" actId="478"/>
          <ac:spMkLst>
            <pc:docMk/>
            <pc:sldMk cId="3477453048" sldId="282"/>
            <ac:spMk id="36" creationId="{B76FA389-A54D-4E4B-81DA-DBA175D78FEC}"/>
          </ac:spMkLst>
        </pc:spChg>
        <pc:picChg chg="add mod">
          <ac:chgData name="Ajoy Kumar Daga" userId="cbd5d37d-73b8-4ed7-8da0-fb794ee63b1f" providerId="ADAL" clId="{BE6FB4C6-1D1F-44D0-A320-56BCD2624943}" dt="2024-09-19T06:04:37.637" v="109" actId="27614"/>
          <ac:picMkLst>
            <pc:docMk/>
            <pc:sldMk cId="3477453048" sldId="282"/>
            <ac:picMk id="7" creationId="{F96A1906-6CB6-B4F5-4135-1747192C8F94}"/>
          </ac:picMkLst>
        </pc:picChg>
        <pc:picChg chg="del">
          <ac:chgData name="Ajoy Kumar Daga" userId="cbd5d37d-73b8-4ed7-8da0-fb794ee63b1f" providerId="ADAL" clId="{BE6FB4C6-1D1F-44D0-A320-56BCD2624943}" dt="2024-09-19T06:04:23.038" v="107" actId="478"/>
          <ac:picMkLst>
            <pc:docMk/>
            <pc:sldMk cId="3477453048" sldId="282"/>
            <ac:picMk id="26" creationId="{E287A61C-B7FB-4B69-97E7-7B7AFC8A5D33}"/>
          </ac:picMkLst>
        </pc:picChg>
      </pc:sldChg>
      <pc:sldChg chg="modSp mod">
        <pc:chgData name="Ajoy Kumar Daga" userId="cbd5d37d-73b8-4ed7-8da0-fb794ee63b1f" providerId="ADAL" clId="{BE6FB4C6-1D1F-44D0-A320-56BCD2624943}" dt="2024-09-19T05:56:24.652" v="67" actId="27636"/>
        <pc:sldMkLst>
          <pc:docMk/>
          <pc:sldMk cId="2537869113" sldId="295"/>
        </pc:sldMkLst>
        <pc:spChg chg="mod">
          <ac:chgData name="Ajoy Kumar Daga" userId="cbd5d37d-73b8-4ed7-8da0-fb794ee63b1f" providerId="ADAL" clId="{BE6FB4C6-1D1F-44D0-A320-56BCD2624943}" dt="2024-09-19T05:56:24.652" v="67" actId="27636"/>
          <ac:spMkLst>
            <pc:docMk/>
            <pc:sldMk cId="2537869113" sldId="295"/>
            <ac:spMk id="8" creationId="{51C26CE0-2506-4B44-A26F-C12BFA5B18B5}"/>
          </ac:spMkLst>
        </pc:spChg>
      </pc:sldChg>
      <pc:sldChg chg="modSp mod">
        <pc:chgData name="Ajoy Kumar Daga" userId="cbd5d37d-73b8-4ed7-8da0-fb794ee63b1f" providerId="ADAL" clId="{BE6FB4C6-1D1F-44D0-A320-56BCD2624943}" dt="2024-09-19T05:57:27.614" v="78" actId="255"/>
        <pc:sldMkLst>
          <pc:docMk/>
          <pc:sldMk cId="1368850691" sldId="296"/>
        </pc:sldMkLst>
        <pc:spChg chg="mod">
          <ac:chgData name="Ajoy Kumar Daga" userId="cbd5d37d-73b8-4ed7-8da0-fb794ee63b1f" providerId="ADAL" clId="{BE6FB4C6-1D1F-44D0-A320-56BCD2624943}" dt="2024-09-19T05:57:27.614" v="78" actId="255"/>
          <ac:spMkLst>
            <pc:docMk/>
            <pc:sldMk cId="1368850691" sldId="296"/>
            <ac:spMk id="8" creationId="{51C26CE0-2506-4B44-A26F-C12BFA5B18B5}"/>
          </ac:spMkLst>
        </pc:spChg>
      </pc:sldChg>
      <pc:sldChg chg="modSp mod">
        <pc:chgData name="Ajoy Kumar Daga" userId="cbd5d37d-73b8-4ed7-8da0-fb794ee63b1f" providerId="ADAL" clId="{BE6FB4C6-1D1F-44D0-A320-56BCD2624943}" dt="2024-09-19T05:58:02.527" v="90" actId="20577"/>
        <pc:sldMkLst>
          <pc:docMk/>
          <pc:sldMk cId="3794388865" sldId="297"/>
        </pc:sldMkLst>
        <pc:spChg chg="mod">
          <ac:chgData name="Ajoy Kumar Daga" userId="cbd5d37d-73b8-4ed7-8da0-fb794ee63b1f" providerId="ADAL" clId="{BE6FB4C6-1D1F-44D0-A320-56BCD2624943}" dt="2024-09-19T05:58:02.527" v="90" actId="20577"/>
          <ac:spMkLst>
            <pc:docMk/>
            <pc:sldMk cId="3794388865" sldId="297"/>
            <ac:spMk id="8" creationId="{51C26CE0-2506-4B44-A26F-C12BFA5B18B5}"/>
          </ac:spMkLst>
        </pc:spChg>
      </pc:sldChg>
      <pc:sldChg chg="modSp mod">
        <pc:chgData name="Ajoy Kumar Daga" userId="cbd5d37d-73b8-4ed7-8da0-fb794ee63b1f" providerId="ADAL" clId="{BE6FB4C6-1D1F-44D0-A320-56BCD2624943}" dt="2024-09-19T05:59:29.002" v="106" actId="27636"/>
        <pc:sldMkLst>
          <pc:docMk/>
          <pc:sldMk cId="3637083660" sldId="302"/>
        </pc:sldMkLst>
        <pc:spChg chg="mod">
          <ac:chgData name="Ajoy Kumar Daga" userId="cbd5d37d-73b8-4ed7-8da0-fb794ee63b1f" providerId="ADAL" clId="{BE6FB4C6-1D1F-44D0-A320-56BCD2624943}" dt="2024-09-19T05:59:29.002" v="106" actId="27636"/>
          <ac:spMkLst>
            <pc:docMk/>
            <pc:sldMk cId="3637083660" sldId="302"/>
            <ac:spMk id="3" creationId="{E047004A-0AD6-74D3-6185-38C7811A235C}"/>
          </ac:spMkLst>
        </pc:spChg>
      </pc:sldChg>
      <pc:sldChg chg="modSp mod ord">
        <pc:chgData name="Ajoy Kumar Daga" userId="cbd5d37d-73b8-4ed7-8da0-fb794ee63b1f" providerId="ADAL" clId="{BE6FB4C6-1D1F-44D0-A320-56BCD2624943}" dt="2024-09-19T06:28:56.016" v="660" actId="20577"/>
        <pc:sldMkLst>
          <pc:docMk/>
          <pc:sldMk cId="2516776324" sldId="303"/>
        </pc:sldMkLst>
        <pc:spChg chg="mod">
          <ac:chgData name="Ajoy Kumar Daga" userId="cbd5d37d-73b8-4ed7-8da0-fb794ee63b1f" providerId="ADAL" clId="{BE6FB4C6-1D1F-44D0-A320-56BCD2624943}" dt="2024-09-19T06:28:56.016" v="660" actId="20577"/>
          <ac:spMkLst>
            <pc:docMk/>
            <pc:sldMk cId="2516776324" sldId="303"/>
            <ac:spMk id="8" creationId="{51C26CE0-2506-4B44-A26F-C12BFA5B18B5}"/>
          </ac:spMkLst>
        </pc:spChg>
      </pc:sldChg>
    </pc:docChg>
  </pc:docChgLst>
  <pc:docChgLst>
    <pc:chgData name="Anirban Banerjee (IN92657)" userId="b82f5010-943b-4dbb-9251-0075e403d9fa" providerId="ADAL" clId="{85F741F2-2510-44D5-AF8B-2373A010F755}"/>
    <pc:docChg chg="undo custSel addSld delSld modSld">
      <pc:chgData name="Anirban Banerjee (IN92657)" userId="b82f5010-943b-4dbb-9251-0075e403d9fa" providerId="ADAL" clId="{85F741F2-2510-44D5-AF8B-2373A010F755}" dt="2024-09-19T10:37:50.572" v="864" actId="1076"/>
      <pc:docMkLst>
        <pc:docMk/>
      </pc:docMkLst>
      <pc:sldChg chg="modSp mod">
        <pc:chgData name="Anirban Banerjee (IN92657)" userId="b82f5010-943b-4dbb-9251-0075e403d9fa" providerId="ADAL" clId="{85F741F2-2510-44D5-AF8B-2373A010F755}" dt="2024-09-19T07:33:26.927" v="158" actId="20577"/>
        <pc:sldMkLst>
          <pc:docMk/>
          <pc:sldMk cId="1642425379" sldId="256"/>
        </pc:sldMkLst>
        <pc:spChg chg="mod">
          <ac:chgData name="Anirban Banerjee (IN92657)" userId="b82f5010-943b-4dbb-9251-0075e403d9fa" providerId="ADAL" clId="{85F741F2-2510-44D5-AF8B-2373A010F755}" dt="2024-09-19T07:33:26.927" v="158" actId="20577"/>
          <ac:spMkLst>
            <pc:docMk/>
            <pc:sldMk cId="1642425379" sldId="256"/>
            <ac:spMk id="3" creationId="{1901B20D-4C28-4DA3-ABBD-718C22A5E58B}"/>
          </ac:spMkLst>
        </pc:spChg>
      </pc:sldChg>
      <pc:sldChg chg="addSp modSp mod">
        <pc:chgData name="Anirban Banerjee (IN92657)" userId="b82f5010-943b-4dbb-9251-0075e403d9fa" providerId="ADAL" clId="{85F741F2-2510-44D5-AF8B-2373A010F755}" dt="2024-09-19T10:35:57.490" v="819" actId="113"/>
        <pc:sldMkLst>
          <pc:docMk/>
          <pc:sldMk cId="1593920805" sldId="262"/>
        </pc:sldMkLst>
        <pc:spChg chg="add mod">
          <ac:chgData name="Anirban Banerjee (IN92657)" userId="b82f5010-943b-4dbb-9251-0075e403d9fa" providerId="ADAL" clId="{85F741F2-2510-44D5-AF8B-2373A010F755}" dt="2024-09-19T10:35:57.490" v="819" actId="113"/>
          <ac:spMkLst>
            <pc:docMk/>
            <pc:sldMk cId="1593920805" sldId="262"/>
            <ac:spMk id="3" creationId="{57712F88-8108-0DCB-D00B-70E181E483E9}"/>
          </ac:spMkLst>
        </pc:spChg>
      </pc:sldChg>
      <pc:sldChg chg="modSp mod">
        <pc:chgData name="Anirban Banerjee (IN92657)" userId="b82f5010-943b-4dbb-9251-0075e403d9fa" providerId="ADAL" clId="{85F741F2-2510-44D5-AF8B-2373A010F755}" dt="2024-09-19T10:37:50.572" v="864" actId="1076"/>
        <pc:sldMkLst>
          <pc:docMk/>
          <pc:sldMk cId="2436493926" sldId="276"/>
        </pc:sldMkLst>
        <pc:spChg chg="mod">
          <ac:chgData name="Anirban Banerjee (IN92657)" userId="b82f5010-943b-4dbb-9251-0075e403d9fa" providerId="ADAL" clId="{85F741F2-2510-44D5-AF8B-2373A010F755}" dt="2024-09-19T10:37:50.572" v="864" actId="1076"/>
          <ac:spMkLst>
            <pc:docMk/>
            <pc:sldMk cId="2436493926" sldId="276"/>
            <ac:spMk id="2" creationId="{BCCAEE93-8585-46D4-A7EC-F184E317CB2E}"/>
          </ac:spMkLst>
        </pc:spChg>
      </pc:sldChg>
      <pc:sldChg chg="addSp modSp del mod">
        <pc:chgData name="Anirban Banerjee (IN92657)" userId="b82f5010-943b-4dbb-9251-0075e403d9fa" providerId="ADAL" clId="{85F741F2-2510-44D5-AF8B-2373A010F755}" dt="2024-09-19T07:32:55.282" v="150" actId="47"/>
        <pc:sldMkLst>
          <pc:docMk/>
          <pc:sldMk cId="2243494996" sldId="277"/>
        </pc:sldMkLst>
        <pc:picChg chg="add mod">
          <ac:chgData name="Anirban Banerjee (IN92657)" userId="b82f5010-943b-4dbb-9251-0075e403d9fa" providerId="ADAL" clId="{85F741F2-2510-44D5-AF8B-2373A010F755}" dt="2024-09-19T07:31:30.181" v="88" actId="1076"/>
          <ac:picMkLst>
            <pc:docMk/>
            <pc:sldMk cId="2243494996" sldId="277"/>
            <ac:picMk id="5" creationId="{122069CE-BD3E-4E78-EEFC-C46F767E9BF3}"/>
          </ac:picMkLst>
        </pc:picChg>
        <pc:picChg chg="add mod">
          <ac:chgData name="Anirban Banerjee (IN92657)" userId="b82f5010-943b-4dbb-9251-0075e403d9fa" providerId="ADAL" clId="{85F741F2-2510-44D5-AF8B-2373A010F755}" dt="2024-09-19T07:31:29.679" v="87" actId="1076"/>
          <ac:picMkLst>
            <pc:docMk/>
            <pc:sldMk cId="2243494996" sldId="277"/>
            <ac:picMk id="6" creationId="{67904777-ED96-37D2-51B9-2087026B55DB}"/>
          </ac:picMkLst>
        </pc:picChg>
      </pc:sldChg>
      <pc:sldChg chg="addSp delSp modSp add mod">
        <pc:chgData name="Anirban Banerjee (IN92657)" userId="b82f5010-943b-4dbb-9251-0075e403d9fa" providerId="ADAL" clId="{85F741F2-2510-44D5-AF8B-2373A010F755}" dt="2024-09-19T07:33:50.667" v="163" actId="1035"/>
        <pc:sldMkLst>
          <pc:docMk/>
          <pc:sldMk cId="546627634" sldId="282"/>
        </pc:sldMkLst>
        <pc:spChg chg="mod">
          <ac:chgData name="Anirban Banerjee (IN92657)" userId="b82f5010-943b-4dbb-9251-0075e403d9fa" providerId="ADAL" clId="{85F741F2-2510-44D5-AF8B-2373A010F755}" dt="2024-09-19T07:32:39.032" v="144" actId="1076"/>
          <ac:spMkLst>
            <pc:docMk/>
            <pc:sldMk cId="546627634" sldId="282"/>
            <ac:spMk id="2" creationId="{27A6F7BB-30A8-4980-AD4A-2FB0B53FA6C9}"/>
          </ac:spMkLst>
        </pc:spChg>
        <pc:spChg chg="add del mod">
          <ac:chgData name="Anirban Banerjee (IN92657)" userId="b82f5010-943b-4dbb-9251-0075e403d9fa" providerId="ADAL" clId="{85F741F2-2510-44D5-AF8B-2373A010F755}" dt="2024-09-19T07:31:06.400" v="76" actId="21"/>
          <ac:spMkLst>
            <pc:docMk/>
            <pc:sldMk cId="546627634" sldId="282"/>
            <ac:spMk id="4" creationId="{A7E878F9-9ECB-582B-3361-DC05610D9346}"/>
          </ac:spMkLst>
        </pc:spChg>
        <pc:spChg chg="add mod">
          <ac:chgData name="Anirban Banerjee (IN92657)" userId="b82f5010-943b-4dbb-9251-0075e403d9fa" providerId="ADAL" clId="{85F741F2-2510-44D5-AF8B-2373A010F755}" dt="2024-09-19T07:33:19.303" v="155" actId="20577"/>
          <ac:spMkLst>
            <pc:docMk/>
            <pc:sldMk cId="546627634" sldId="282"/>
            <ac:spMk id="8" creationId="{19784BA0-BEAF-4242-78F2-86A693D73E3A}"/>
          </ac:spMkLst>
        </pc:spChg>
        <pc:spChg chg="mod">
          <ac:chgData name="Anirban Banerjee (IN92657)" userId="b82f5010-943b-4dbb-9251-0075e403d9fa" providerId="ADAL" clId="{85F741F2-2510-44D5-AF8B-2373A010F755}" dt="2024-09-19T07:32:26.204" v="130" actId="1036"/>
          <ac:spMkLst>
            <pc:docMk/>
            <pc:sldMk cId="546627634" sldId="282"/>
            <ac:spMk id="24" creationId="{7BAD1FFF-8B97-4CD1-85E7-B7738EAD28CD}"/>
          </ac:spMkLst>
        </pc:spChg>
        <pc:spChg chg="mod">
          <ac:chgData name="Anirban Banerjee (IN92657)" userId="b82f5010-943b-4dbb-9251-0075e403d9fa" providerId="ADAL" clId="{85F741F2-2510-44D5-AF8B-2373A010F755}" dt="2024-09-19T07:32:35.473" v="143" actId="1036"/>
          <ac:spMkLst>
            <pc:docMk/>
            <pc:sldMk cId="546627634" sldId="282"/>
            <ac:spMk id="33" creationId="{10C8C8C1-99D8-4034-A628-DECEB703BA1D}"/>
          </ac:spMkLst>
        </pc:spChg>
        <pc:picChg chg="mod">
          <ac:chgData name="Anirban Banerjee (IN92657)" userId="b82f5010-943b-4dbb-9251-0075e403d9fa" providerId="ADAL" clId="{85F741F2-2510-44D5-AF8B-2373A010F755}" dt="2024-09-19T07:33:50.667" v="163" actId="1035"/>
          <ac:picMkLst>
            <pc:docMk/>
            <pc:sldMk cId="546627634" sldId="282"/>
            <ac:picMk id="7" creationId="{F96A1906-6CB6-B4F5-4135-1747192C8F94}"/>
          </ac:picMkLst>
        </pc:picChg>
        <pc:picChg chg="add del mod">
          <ac:chgData name="Anirban Banerjee (IN92657)" userId="b82f5010-943b-4dbb-9251-0075e403d9fa" providerId="ADAL" clId="{85F741F2-2510-44D5-AF8B-2373A010F755}" dt="2024-09-19T07:33:02.434" v="151" actId="1076"/>
          <ac:picMkLst>
            <pc:docMk/>
            <pc:sldMk cId="546627634" sldId="282"/>
            <ac:picMk id="12" creationId="{F4810850-C404-5159-6A55-240903F701D7}"/>
          </ac:picMkLst>
        </pc:picChg>
      </pc:sldChg>
      <pc:sldChg chg="addSp delSp modSp del mod">
        <pc:chgData name="Anirban Banerjee (IN92657)" userId="b82f5010-943b-4dbb-9251-0075e403d9fa" providerId="ADAL" clId="{85F741F2-2510-44D5-AF8B-2373A010F755}" dt="2024-09-19T07:30:43.684" v="69" actId="2696"/>
        <pc:sldMkLst>
          <pc:docMk/>
          <pc:sldMk cId="3477453048" sldId="282"/>
        </pc:sldMkLst>
        <pc:spChg chg="mod">
          <ac:chgData name="Anirban Banerjee (IN92657)" userId="b82f5010-943b-4dbb-9251-0075e403d9fa" providerId="ADAL" clId="{85F741F2-2510-44D5-AF8B-2373A010F755}" dt="2024-09-19T07:30:14.627" v="65" actId="113"/>
          <ac:spMkLst>
            <pc:docMk/>
            <pc:sldMk cId="3477453048" sldId="282"/>
            <ac:spMk id="2" creationId="{27A6F7BB-30A8-4980-AD4A-2FB0B53FA6C9}"/>
          </ac:spMkLst>
        </pc:spChg>
        <pc:spChg chg="add del mod">
          <ac:chgData name="Anirban Banerjee (IN92657)" userId="b82f5010-943b-4dbb-9251-0075e403d9fa" providerId="ADAL" clId="{85F741F2-2510-44D5-AF8B-2373A010F755}" dt="2024-09-19T07:29:05.583" v="5" actId="478"/>
          <ac:spMkLst>
            <pc:docMk/>
            <pc:sldMk cId="3477453048" sldId="282"/>
            <ac:spMk id="4" creationId="{F3D87F49-2155-73BD-6B5F-0160A2073EDA}"/>
          </ac:spMkLst>
        </pc:spChg>
        <pc:spChg chg="mod">
          <ac:chgData name="Anirban Banerjee (IN92657)" userId="b82f5010-943b-4dbb-9251-0075e403d9fa" providerId="ADAL" clId="{85F741F2-2510-44D5-AF8B-2373A010F755}" dt="2024-09-19T07:30:14.627" v="65" actId="113"/>
          <ac:spMkLst>
            <pc:docMk/>
            <pc:sldMk cId="3477453048" sldId="282"/>
            <ac:spMk id="5" creationId="{46868410-BE8A-4C98-9C72-20D0A2A6A8B9}"/>
          </ac:spMkLst>
        </pc:spChg>
        <pc:spChg chg="add del mod">
          <ac:chgData name="Anirban Banerjee (IN92657)" userId="b82f5010-943b-4dbb-9251-0075e403d9fa" providerId="ADAL" clId="{85F741F2-2510-44D5-AF8B-2373A010F755}" dt="2024-09-19T07:29:02.414" v="4" actId="478"/>
          <ac:spMkLst>
            <pc:docMk/>
            <pc:sldMk cId="3477453048" sldId="282"/>
            <ac:spMk id="8" creationId="{44501DC9-1A33-A292-3FA1-23901F6BE232}"/>
          </ac:spMkLst>
        </pc:spChg>
        <pc:spChg chg="add del mod">
          <ac:chgData name="Anirban Banerjee (IN92657)" userId="b82f5010-943b-4dbb-9251-0075e403d9fa" providerId="ADAL" clId="{85F741F2-2510-44D5-AF8B-2373A010F755}" dt="2024-09-19T07:29:00.287" v="3"/>
          <ac:spMkLst>
            <pc:docMk/>
            <pc:sldMk cId="3477453048" sldId="282"/>
            <ac:spMk id="10" creationId="{CB3AA25D-42C7-B5A1-FA5D-2E63B640EE58}"/>
          </ac:spMkLst>
        </pc:spChg>
        <pc:spChg chg="add del mod">
          <ac:chgData name="Anirban Banerjee (IN92657)" userId="b82f5010-943b-4dbb-9251-0075e403d9fa" providerId="ADAL" clId="{85F741F2-2510-44D5-AF8B-2373A010F755}" dt="2024-09-19T07:29:15.185" v="11" actId="478"/>
          <ac:spMkLst>
            <pc:docMk/>
            <pc:sldMk cId="3477453048" sldId="282"/>
            <ac:spMk id="14" creationId="{4C39F432-34E7-F317-0CF5-6041CCCDC547}"/>
          </ac:spMkLst>
        </pc:spChg>
        <pc:spChg chg="add del mod">
          <ac:chgData name="Anirban Banerjee (IN92657)" userId="b82f5010-943b-4dbb-9251-0075e403d9fa" providerId="ADAL" clId="{85F741F2-2510-44D5-AF8B-2373A010F755}" dt="2024-09-19T07:29:18.829" v="13" actId="478"/>
          <ac:spMkLst>
            <pc:docMk/>
            <pc:sldMk cId="3477453048" sldId="282"/>
            <ac:spMk id="16" creationId="{3DAA75CC-0330-035D-BE3F-E972B522E2F9}"/>
          </ac:spMkLst>
        </pc:spChg>
        <pc:spChg chg="add del mod">
          <ac:chgData name="Anirban Banerjee (IN92657)" userId="b82f5010-943b-4dbb-9251-0075e403d9fa" providerId="ADAL" clId="{85F741F2-2510-44D5-AF8B-2373A010F755}" dt="2024-09-19T07:29:23.845" v="15" actId="478"/>
          <ac:spMkLst>
            <pc:docMk/>
            <pc:sldMk cId="3477453048" sldId="282"/>
            <ac:spMk id="18" creationId="{8C191BEA-CAB3-FB1A-CA36-D75C5190FC9A}"/>
          </ac:spMkLst>
        </pc:spChg>
        <pc:spChg chg="add del mod">
          <ac:chgData name="Anirban Banerjee (IN92657)" userId="b82f5010-943b-4dbb-9251-0075e403d9fa" providerId="ADAL" clId="{85F741F2-2510-44D5-AF8B-2373A010F755}" dt="2024-09-19T07:29:53.173" v="58" actId="478"/>
          <ac:spMkLst>
            <pc:docMk/>
            <pc:sldMk cId="3477453048" sldId="282"/>
            <ac:spMk id="20" creationId="{3B1FDD46-0490-4C88-9D78-969EB1C157B8}"/>
          </ac:spMkLst>
        </pc:spChg>
        <pc:spChg chg="mod">
          <ac:chgData name="Anirban Banerjee (IN92657)" userId="b82f5010-943b-4dbb-9251-0075e403d9fa" providerId="ADAL" clId="{85F741F2-2510-44D5-AF8B-2373A010F755}" dt="2024-09-19T07:30:19.518" v="67" actId="113"/>
          <ac:spMkLst>
            <pc:docMk/>
            <pc:sldMk cId="3477453048" sldId="282"/>
            <ac:spMk id="24" creationId="{7BAD1FFF-8B97-4CD1-85E7-B7738EAD28CD}"/>
          </ac:spMkLst>
        </pc:spChg>
        <pc:spChg chg="mod">
          <ac:chgData name="Anirban Banerjee (IN92657)" userId="b82f5010-943b-4dbb-9251-0075e403d9fa" providerId="ADAL" clId="{85F741F2-2510-44D5-AF8B-2373A010F755}" dt="2024-09-19T07:30:21.236" v="68" actId="113"/>
          <ac:spMkLst>
            <pc:docMk/>
            <pc:sldMk cId="3477453048" sldId="282"/>
            <ac:spMk id="33" creationId="{10C8C8C1-99D8-4034-A628-DECEB703BA1D}"/>
          </ac:spMkLst>
        </pc:spChg>
        <pc:spChg chg="del">
          <ac:chgData name="Anirban Banerjee (IN92657)" userId="b82f5010-943b-4dbb-9251-0075e403d9fa" providerId="ADAL" clId="{85F741F2-2510-44D5-AF8B-2373A010F755}" dt="2024-09-19T07:29:16.803" v="12" actId="478"/>
          <ac:spMkLst>
            <pc:docMk/>
            <pc:sldMk cId="3477453048" sldId="282"/>
            <ac:spMk id="34" creationId="{08CA58D6-00FD-4D81-A0F6-215C4D558912}"/>
          </ac:spMkLst>
        </pc:spChg>
        <pc:spChg chg="del mod">
          <ac:chgData name="Anirban Banerjee (IN92657)" userId="b82f5010-943b-4dbb-9251-0075e403d9fa" providerId="ADAL" clId="{85F741F2-2510-44D5-AF8B-2373A010F755}" dt="2024-09-19T07:29:13.659" v="10" actId="478"/>
          <ac:spMkLst>
            <pc:docMk/>
            <pc:sldMk cId="3477453048" sldId="282"/>
            <ac:spMk id="35" creationId="{60D37431-6A3A-47F6-A367-B5ADCF66AE37}"/>
          </ac:spMkLst>
        </pc:spChg>
        <pc:spChg chg="del">
          <ac:chgData name="Anirban Banerjee (IN92657)" userId="b82f5010-943b-4dbb-9251-0075e403d9fa" providerId="ADAL" clId="{85F741F2-2510-44D5-AF8B-2373A010F755}" dt="2024-09-19T07:29:32.182" v="34" actId="478"/>
          <ac:spMkLst>
            <pc:docMk/>
            <pc:sldMk cId="3477453048" sldId="282"/>
            <ac:spMk id="37" creationId="{65786675-BFC6-4743-BFD3-D64691F771D8}"/>
          </ac:spMkLst>
        </pc:spChg>
        <pc:spChg chg="del">
          <ac:chgData name="Anirban Banerjee (IN92657)" userId="b82f5010-943b-4dbb-9251-0075e403d9fa" providerId="ADAL" clId="{85F741F2-2510-44D5-AF8B-2373A010F755}" dt="2024-09-19T07:29:20.414" v="14" actId="478"/>
          <ac:spMkLst>
            <pc:docMk/>
            <pc:sldMk cId="3477453048" sldId="282"/>
            <ac:spMk id="38" creationId="{97062F49-F468-4EA6-B6BF-94BFF89FDCB7}"/>
          </ac:spMkLst>
        </pc:spChg>
        <pc:spChg chg="del">
          <ac:chgData name="Anirban Banerjee (IN92657)" userId="b82f5010-943b-4dbb-9251-0075e403d9fa" providerId="ADAL" clId="{85F741F2-2510-44D5-AF8B-2373A010F755}" dt="2024-09-19T07:29:12.071" v="9" actId="478"/>
          <ac:spMkLst>
            <pc:docMk/>
            <pc:sldMk cId="3477453048" sldId="282"/>
            <ac:spMk id="39" creationId="{59D9F00A-8CF0-41E8-9BB6-3B8ECDA55D49}"/>
          </ac:spMkLst>
        </pc:spChg>
        <pc:picChg chg="mod">
          <ac:chgData name="Anirban Banerjee (IN92657)" userId="b82f5010-943b-4dbb-9251-0075e403d9fa" providerId="ADAL" clId="{85F741F2-2510-44D5-AF8B-2373A010F755}" dt="2024-09-19T07:30:01.464" v="60" actId="1076"/>
          <ac:picMkLst>
            <pc:docMk/>
            <pc:sldMk cId="3477453048" sldId="282"/>
            <ac:picMk id="7" creationId="{F96A1906-6CB6-B4F5-4135-1747192C8F94}"/>
          </ac:picMkLst>
        </pc:picChg>
        <pc:picChg chg="add mod">
          <ac:chgData name="Anirban Banerjee (IN92657)" userId="b82f5010-943b-4dbb-9251-0075e403d9fa" providerId="ADAL" clId="{85F741F2-2510-44D5-AF8B-2373A010F755}" dt="2024-09-19T07:30:03.601" v="61" actId="1076"/>
          <ac:picMkLst>
            <pc:docMk/>
            <pc:sldMk cId="3477453048" sldId="282"/>
            <ac:picMk id="12" creationId="{F4810850-C404-5159-6A55-240903F701D7}"/>
          </ac:picMkLst>
        </pc:picChg>
        <pc:picChg chg="add mod">
          <ac:chgData name="Anirban Banerjee (IN92657)" userId="b82f5010-943b-4dbb-9251-0075e403d9fa" providerId="ADAL" clId="{85F741F2-2510-44D5-AF8B-2373A010F755}" dt="2024-09-19T07:30:16.732" v="66"/>
          <ac:picMkLst>
            <pc:docMk/>
            <pc:sldMk cId="3477453048" sldId="282"/>
            <ac:picMk id="22" creationId="{CD9DB901-76B3-C502-0985-3AF37FA810DB}"/>
          </ac:picMkLst>
        </pc:picChg>
        <pc:picChg chg="del">
          <ac:chgData name="Anirban Banerjee (IN92657)" userId="b82f5010-943b-4dbb-9251-0075e403d9fa" providerId="ADAL" clId="{85F741F2-2510-44D5-AF8B-2373A010F755}" dt="2024-09-19T07:28:39.698" v="0" actId="478"/>
          <ac:picMkLst>
            <pc:docMk/>
            <pc:sldMk cId="3477453048" sldId="282"/>
            <ac:picMk id="43" creationId="{F328CD15-EA0E-49AD-A3C6-5798A372AA53}"/>
          </ac:picMkLst>
        </pc:picChg>
        <pc:picChg chg="del">
          <ac:chgData name="Anirban Banerjee (IN92657)" userId="b82f5010-943b-4dbb-9251-0075e403d9fa" providerId="ADAL" clId="{85F741F2-2510-44D5-AF8B-2373A010F755}" dt="2024-09-19T07:28:40.675" v="1" actId="478"/>
          <ac:picMkLst>
            <pc:docMk/>
            <pc:sldMk cId="3477453048" sldId="282"/>
            <ac:picMk id="45" creationId="{4442FA67-BF04-4E45-BFD9-78BF43789E09}"/>
          </ac:picMkLst>
        </pc:picChg>
        <pc:picChg chg="del">
          <ac:chgData name="Anirban Banerjee (IN92657)" userId="b82f5010-943b-4dbb-9251-0075e403d9fa" providerId="ADAL" clId="{85F741F2-2510-44D5-AF8B-2373A010F755}" dt="2024-09-19T07:28:41.355" v="2" actId="478"/>
          <ac:picMkLst>
            <pc:docMk/>
            <pc:sldMk cId="3477453048" sldId="282"/>
            <ac:picMk id="47" creationId="{8AF5260A-2860-4F88-BA4D-70530D3E14AA}"/>
          </ac:picMkLst>
        </pc:picChg>
      </pc:sldChg>
      <pc:sldChg chg="addSp modSp mod">
        <pc:chgData name="Anirban Banerjee (IN92657)" userId="b82f5010-943b-4dbb-9251-0075e403d9fa" providerId="ADAL" clId="{85F741F2-2510-44D5-AF8B-2373A010F755}" dt="2024-09-19T10:35:54.399" v="818" actId="113"/>
        <pc:sldMkLst>
          <pc:docMk/>
          <pc:sldMk cId="2537869113" sldId="295"/>
        </pc:sldMkLst>
        <pc:spChg chg="add mod">
          <ac:chgData name="Anirban Banerjee (IN92657)" userId="b82f5010-943b-4dbb-9251-0075e403d9fa" providerId="ADAL" clId="{85F741F2-2510-44D5-AF8B-2373A010F755}" dt="2024-09-19T10:35:54.399" v="818" actId="113"/>
          <ac:spMkLst>
            <pc:docMk/>
            <pc:sldMk cId="2537869113" sldId="295"/>
            <ac:spMk id="3" creationId="{D660D30A-927C-EE50-D4BC-38CA8F8F5416}"/>
          </ac:spMkLst>
        </pc:spChg>
      </pc:sldChg>
      <pc:sldChg chg="modSp mod">
        <pc:chgData name="Anirban Banerjee (IN92657)" userId="b82f5010-943b-4dbb-9251-0075e403d9fa" providerId="ADAL" clId="{85F741F2-2510-44D5-AF8B-2373A010F755}" dt="2024-09-19T07:39:06.156" v="227" actId="20577"/>
        <pc:sldMkLst>
          <pc:docMk/>
          <pc:sldMk cId="1368850691" sldId="296"/>
        </pc:sldMkLst>
        <pc:spChg chg="mod">
          <ac:chgData name="Anirban Banerjee (IN92657)" userId="b82f5010-943b-4dbb-9251-0075e403d9fa" providerId="ADAL" clId="{85F741F2-2510-44D5-AF8B-2373A010F755}" dt="2024-09-19T07:39:06.156" v="227" actId="20577"/>
          <ac:spMkLst>
            <pc:docMk/>
            <pc:sldMk cId="1368850691" sldId="296"/>
            <ac:spMk id="8" creationId="{51C26CE0-2506-4B44-A26F-C12BFA5B18B5}"/>
          </ac:spMkLst>
        </pc:spChg>
      </pc:sldChg>
      <pc:sldChg chg="modSp mod">
        <pc:chgData name="Anirban Banerjee (IN92657)" userId="b82f5010-943b-4dbb-9251-0075e403d9fa" providerId="ADAL" clId="{85F741F2-2510-44D5-AF8B-2373A010F755}" dt="2024-09-19T07:45:49.922" v="270" actId="20577"/>
        <pc:sldMkLst>
          <pc:docMk/>
          <pc:sldMk cId="3794388865" sldId="297"/>
        </pc:sldMkLst>
        <pc:spChg chg="mod">
          <ac:chgData name="Anirban Banerjee (IN92657)" userId="b82f5010-943b-4dbb-9251-0075e403d9fa" providerId="ADAL" clId="{85F741F2-2510-44D5-AF8B-2373A010F755}" dt="2024-09-19T07:45:49.922" v="270" actId="20577"/>
          <ac:spMkLst>
            <pc:docMk/>
            <pc:sldMk cId="3794388865" sldId="297"/>
            <ac:spMk id="8" creationId="{51C26CE0-2506-4B44-A26F-C12BFA5B18B5}"/>
          </ac:spMkLst>
        </pc:spChg>
      </pc:sldChg>
      <pc:sldChg chg="addSp delSp modSp mod">
        <pc:chgData name="Anirban Banerjee (IN92657)" userId="b82f5010-943b-4dbb-9251-0075e403d9fa" providerId="ADAL" clId="{85F741F2-2510-44D5-AF8B-2373A010F755}" dt="2024-09-19T10:33:44.871" v="797" actId="20577"/>
        <pc:sldMkLst>
          <pc:docMk/>
          <pc:sldMk cId="1400859836" sldId="298"/>
        </pc:sldMkLst>
        <pc:spChg chg="mod">
          <ac:chgData name="Anirban Banerjee (IN92657)" userId="b82f5010-943b-4dbb-9251-0075e403d9fa" providerId="ADAL" clId="{85F741F2-2510-44D5-AF8B-2373A010F755}" dt="2024-09-19T10:33:44.871" v="797" actId="20577"/>
          <ac:spMkLst>
            <pc:docMk/>
            <pc:sldMk cId="1400859836" sldId="298"/>
            <ac:spMk id="2" creationId="{75031FE9-9059-4FE8-B4AC-9771F23A1B89}"/>
          </ac:spMkLst>
        </pc:spChg>
        <pc:picChg chg="add del mod">
          <ac:chgData name="Anirban Banerjee (IN92657)" userId="b82f5010-943b-4dbb-9251-0075e403d9fa" providerId="ADAL" clId="{85F741F2-2510-44D5-AF8B-2373A010F755}" dt="2024-09-19T10:33:16.139" v="782" actId="478"/>
          <ac:picMkLst>
            <pc:docMk/>
            <pc:sldMk cId="1400859836" sldId="298"/>
            <ac:picMk id="4" creationId="{68D8AF9D-BF03-434D-9631-BF2FE72B6116}"/>
          </ac:picMkLst>
        </pc:picChg>
        <pc:picChg chg="add mod">
          <ac:chgData name="Anirban Banerjee (IN92657)" userId="b82f5010-943b-4dbb-9251-0075e403d9fa" providerId="ADAL" clId="{85F741F2-2510-44D5-AF8B-2373A010F755}" dt="2024-09-19T10:33:42.578" v="796" actId="1076"/>
          <ac:picMkLst>
            <pc:docMk/>
            <pc:sldMk cId="1400859836" sldId="298"/>
            <ac:picMk id="6" creationId="{E14C745A-DF94-10EE-D7E5-FE530EB31656}"/>
          </ac:picMkLst>
        </pc:picChg>
      </pc:sldChg>
      <pc:sldChg chg="addSp delSp modSp mod">
        <pc:chgData name="Anirban Banerjee (IN92657)" userId="b82f5010-943b-4dbb-9251-0075e403d9fa" providerId="ADAL" clId="{85F741F2-2510-44D5-AF8B-2373A010F755}" dt="2024-09-19T10:36:36.915" v="849" actId="1076"/>
        <pc:sldMkLst>
          <pc:docMk/>
          <pc:sldMk cId="2712101251" sldId="299"/>
        </pc:sldMkLst>
        <pc:spChg chg="add del mod">
          <ac:chgData name="Anirban Banerjee (IN92657)" userId="b82f5010-943b-4dbb-9251-0075e403d9fa" providerId="ADAL" clId="{85F741F2-2510-44D5-AF8B-2373A010F755}" dt="2024-09-19T09:54:57.823" v="283" actId="478"/>
          <ac:spMkLst>
            <pc:docMk/>
            <pc:sldMk cId="2712101251" sldId="299"/>
            <ac:spMk id="3" creationId="{56E6D697-22EC-17A6-B078-FFF27EE62BD5}"/>
          </ac:spMkLst>
        </pc:spChg>
        <pc:spChg chg="add mod">
          <ac:chgData name="Anirban Banerjee (IN92657)" userId="b82f5010-943b-4dbb-9251-0075e403d9fa" providerId="ADAL" clId="{85F741F2-2510-44D5-AF8B-2373A010F755}" dt="2024-09-19T10:11:57.791" v="684" actId="27636"/>
          <ac:spMkLst>
            <pc:docMk/>
            <pc:sldMk cId="2712101251" sldId="299"/>
            <ac:spMk id="4" creationId="{D0157036-1F41-7B05-C6B8-E7F5D95E6721}"/>
          </ac:spMkLst>
        </pc:spChg>
        <pc:spChg chg="add mod">
          <ac:chgData name="Anirban Banerjee (IN92657)" userId="b82f5010-943b-4dbb-9251-0075e403d9fa" providerId="ADAL" clId="{85F741F2-2510-44D5-AF8B-2373A010F755}" dt="2024-09-19T10:36:36.915" v="849" actId="1076"/>
          <ac:spMkLst>
            <pc:docMk/>
            <pc:sldMk cId="2712101251" sldId="299"/>
            <ac:spMk id="12" creationId="{447ADA16-DA99-5619-3299-64B19302E6C5}"/>
          </ac:spMkLst>
        </pc:spChg>
        <pc:picChg chg="add mod">
          <ac:chgData name="Anirban Banerjee (IN92657)" userId="b82f5010-943b-4dbb-9251-0075e403d9fa" providerId="ADAL" clId="{85F741F2-2510-44D5-AF8B-2373A010F755}" dt="2024-09-19T10:06:25.812" v="666" actId="1076"/>
          <ac:picMkLst>
            <pc:docMk/>
            <pc:sldMk cId="2712101251" sldId="299"/>
            <ac:picMk id="6" creationId="{9A94FB19-27F0-F3BF-3F5F-EA9203969A20}"/>
          </ac:picMkLst>
        </pc:picChg>
        <pc:picChg chg="add del">
          <ac:chgData name="Anirban Banerjee (IN92657)" userId="b82f5010-943b-4dbb-9251-0075e403d9fa" providerId="ADAL" clId="{85F741F2-2510-44D5-AF8B-2373A010F755}" dt="2024-09-19T10:05:59.854" v="662" actId="22"/>
          <ac:picMkLst>
            <pc:docMk/>
            <pc:sldMk cId="2712101251" sldId="299"/>
            <ac:picMk id="9" creationId="{374F567D-457C-D277-8D61-1C4F36E187CB}"/>
          </ac:picMkLst>
        </pc:picChg>
        <pc:picChg chg="add del mod">
          <ac:chgData name="Anirban Banerjee (IN92657)" userId="b82f5010-943b-4dbb-9251-0075e403d9fa" providerId="ADAL" clId="{85F741F2-2510-44D5-AF8B-2373A010F755}" dt="2024-09-19T10:06:23.216" v="665" actId="478"/>
          <ac:picMkLst>
            <pc:docMk/>
            <pc:sldMk cId="2712101251" sldId="299"/>
            <ac:picMk id="11" creationId="{74E38E03-48B3-6D1A-642A-02AD7BDBE0A4}"/>
          </ac:picMkLst>
        </pc:picChg>
      </pc:sldChg>
      <pc:sldChg chg="del">
        <pc:chgData name="Anirban Banerjee (IN92657)" userId="b82f5010-943b-4dbb-9251-0075e403d9fa" providerId="ADAL" clId="{85F741F2-2510-44D5-AF8B-2373A010F755}" dt="2024-09-19T10:01:14.929" v="506" actId="47"/>
        <pc:sldMkLst>
          <pc:docMk/>
          <pc:sldMk cId="3287471128" sldId="300"/>
        </pc:sldMkLst>
      </pc:sldChg>
      <pc:sldChg chg="del">
        <pc:chgData name="Anirban Banerjee (IN92657)" userId="b82f5010-943b-4dbb-9251-0075e403d9fa" providerId="ADAL" clId="{85F741F2-2510-44D5-AF8B-2373A010F755}" dt="2024-09-19T10:01:16.460" v="507" actId="47"/>
        <pc:sldMkLst>
          <pc:docMk/>
          <pc:sldMk cId="4164136473" sldId="301"/>
        </pc:sldMkLst>
      </pc:sldChg>
      <pc:sldChg chg="modSp mod">
        <pc:chgData name="Anirban Banerjee (IN92657)" userId="b82f5010-943b-4dbb-9251-0075e403d9fa" providerId="ADAL" clId="{85F741F2-2510-44D5-AF8B-2373A010F755}" dt="2024-09-19T10:17:31.266" v="762" actId="20577"/>
        <pc:sldMkLst>
          <pc:docMk/>
          <pc:sldMk cId="2516776324" sldId="303"/>
        </pc:sldMkLst>
        <pc:spChg chg="mod">
          <ac:chgData name="Anirban Banerjee (IN92657)" userId="b82f5010-943b-4dbb-9251-0075e403d9fa" providerId="ADAL" clId="{85F741F2-2510-44D5-AF8B-2373A010F755}" dt="2024-09-19T10:17:31.266" v="762" actId="20577"/>
          <ac:spMkLst>
            <pc:docMk/>
            <pc:sldMk cId="2516776324" sldId="303"/>
            <ac:spMk id="8" creationId="{51C26CE0-2506-4B44-A26F-C12BFA5B18B5}"/>
          </ac:spMkLst>
        </pc:spChg>
      </pc:sldChg>
      <pc:sldChg chg="modSp new del mod">
        <pc:chgData name="Anirban Banerjee (IN92657)" userId="b82f5010-943b-4dbb-9251-0075e403d9fa" providerId="ADAL" clId="{85F741F2-2510-44D5-AF8B-2373A010F755}" dt="2024-09-19T09:55:03.204" v="286" actId="47"/>
        <pc:sldMkLst>
          <pc:docMk/>
          <pc:sldMk cId="2841012765" sldId="304"/>
        </pc:sldMkLst>
        <pc:spChg chg="mod">
          <ac:chgData name="Anirban Banerjee (IN92657)" userId="b82f5010-943b-4dbb-9251-0075e403d9fa" providerId="ADAL" clId="{85F741F2-2510-44D5-AF8B-2373A010F755}" dt="2024-09-19T09:54:54.155" v="279" actId="27636"/>
          <ac:spMkLst>
            <pc:docMk/>
            <pc:sldMk cId="2841012765" sldId="304"/>
            <ac:spMk id="3" creationId="{3FCEA1C3-D1A1-1DDB-9D91-DE36F055DE59}"/>
          </ac:spMkLst>
        </pc:spChg>
        <pc:spChg chg="mod">
          <ac:chgData name="Anirban Banerjee (IN92657)" userId="b82f5010-943b-4dbb-9251-0075e403d9fa" providerId="ADAL" clId="{85F741F2-2510-44D5-AF8B-2373A010F755}" dt="2024-09-19T09:54:54.157" v="281" actId="27636"/>
          <ac:spMkLst>
            <pc:docMk/>
            <pc:sldMk cId="2841012765" sldId="304"/>
            <ac:spMk id="5" creationId="{F74FEE3C-F6A3-69C7-C8D3-A35BC0D800BC}"/>
          </ac:spMkLst>
        </pc:spChg>
        <pc:spChg chg="mod">
          <ac:chgData name="Anirban Banerjee (IN92657)" userId="b82f5010-943b-4dbb-9251-0075e403d9fa" providerId="ADAL" clId="{85F741F2-2510-44D5-AF8B-2373A010F755}" dt="2024-09-19T09:54:54.156" v="280" actId="27636"/>
          <ac:spMkLst>
            <pc:docMk/>
            <pc:sldMk cId="2841012765" sldId="304"/>
            <ac:spMk id="7" creationId="{9BF15968-2822-F7A9-3518-003C75BC53CA}"/>
          </ac:spMkLst>
        </pc:spChg>
        <pc:spChg chg="mod">
          <ac:chgData name="Anirban Banerjee (IN92657)" userId="b82f5010-943b-4dbb-9251-0075e403d9fa" providerId="ADAL" clId="{85F741F2-2510-44D5-AF8B-2373A010F755}" dt="2024-09-19T09:54:54.157" v="282" actId="27636"/>
          <ac:spMkLst>
            <pc:docMk/>
            <pc:sldMk cId="2841012765" sldId="304"/>
            <ac:spMk id="9" creationId="{A6E47D1F-7474-FC2B-50A6-1FC4F2F4FBC1}"/>
          </ac:spMkLst>
        </pc:spChg>
      </pc:sldChg>
      <pc:sldChg chg="addSp delSp modSp add mod">
        <pc:chgData name="Anirban Banerjee (IN92657)" userId="b82f5010-943b-4dbb-9251-0075e403d9fa" providerId="ADAL" clId="{85F741F2-2510-44D5-AF8B-2373A010F755}" dt="2024-09-19T10:36:31.501" v="848" actId="1076"/>
        <pc:sldMkLst>
          <pc:docMk/>
          <pc:sldMk cId="3523733207" sldId="304"/>
        </pc:sldMkLst>
        <pc:spChg chg="add mod">
          <ac:chgData name="Anirban Banerjee (IN92657)" userId="b82f5010-943b-4dbb-9251-0075e403d9fa" providerId="ADAL" clId="{85F741F2-2510-44D5-AF8B-2373A010F755}" dt="2024-09-19T10:36:31.501" v="848" actId="1076"/>
          <ac:spMkLst>
            <pc:docMk/>
            <pc:sldMk cId="3523733207" sldId="304"/>
            <ac:spMk id="3" creationId="{6C49868A-4BC3-A478-466B-BE7F2CF7CD0A}"/>
          </ac:spMkLst>
        </pc:spChg>
        <pc:spChg chg="mod">
          <ac:chgData name="Anirban Banerjee (IN92657)" userId="b82f5010-943b-4dbb-9251-0075e403d9fa" providerId="ADAL" clId="{85F741F2-2510-44D5-AF8B-2373A010F755}" dt="2024-09-19T10:12:02.724" v="686" actId="27636"/>
          <ac:spMkLst>
            <pc:docMk/>
            <pc:sldMk cId="3523733207" sldId="304"/>
            <ac:spMk id="4" creationId="{D0157036-1F41-7B05-C6B8-E7F5D95E6721}"/>
          </ac:spMkLst>
        </pc:spChg>
        <pc:picChg chg="add mod">
          <ac:chgData name="Anirban Banerjee (IN92657)" userId="b82f5010-943b-4dbb-9251-0075e403d9fa" providerId="ADAL" clId="{85F741F2-2510-44D5-AF8B-2373A010F755}" dt="2024-09-19T10:12:07.892" v="694" actId="1037"/>
          <ac:picMkLst>
            <pc:docMk/>
            <pc:sldMk cId="3523733207" sldId="304"/>
            <ac:picMk id="5" creationId="{37EE608F-9149-CDC4-7EA7-997F8F49429B}"/>
          </ac:picMkLst>
        </pc:picChg>
        <pc:picChg chg="del">
          <ac:chgData name="Anirban Banerjee (IN92657)" userId="b82f5010-943b-4dbb-9251-0075e403d9fa" providerId="ADAL" clId="{85F741F2-2510-44D5-AF8B-2373A010F755}" dt="2024-09-19T09:58:32.526" v="377" actId="478"/>
          <ac:picMkLst>
            <pc:docMk/>
            <pc:sldMk cId="3523733207" sldId="304"/>
            <ac:picMk id="6" creationId="{9A94FB19-27F0-F3BF-3F5F-EA9203969A20}"/>
          </ac:picMkLst>
        </pc:picChg>
        <pc:picChg chg="add mod">
          <ac:chgData name="Anirban Banerjee (IN92657)" userId="b82f5010-943b-4dbb-9251-0075e403d9fa" providerId="ADAL" clId="{85F741F2-2510-44D5-AF8B-2373A010F755}" dt="2024-09-19T10:12:07.892" v="694" actId="1037"/>
          <ac:picMkLst>
            <pc:docMk/>
            <pc:sldMk cId="3523733207" sldId="304"/>
            <ac:picMk id="7" creationId="{D137F1BA-CF85-BDB3-EEED-22B1D67DEE8B}"/>
          </ac:picMkLst>
        </pc:picChg>
      </pc:sldChg>
      <pc:sldChg chg="addSp modSp add mod">
        <pc:chgData name="Anirban Banerjee (IN92657)" userId="b82f5010-943b-4dbb-9251-0075e403d9fa" providerId="ADAL" clId="{85F741F2-2510-44D5-AF8B-2373A010F755}" dt="2024-09-19T10:36:49.650" v="853" actId="1076"/>
        <pc:sldMkLst>
          <pc:docMk/>
          <pc:sldMk cId="2045483743" sldId="305"/>
        </pc:sldMkLst>
        <pc:spChg chg="mod">
          <ac:chgData name="Anirban Banerjee (IN92657)" userId="b82f5010-943b-4dbb-9251-0075e403d9fa" providerId="ADAL" clId="{85F741F2-2510-44D5-AF8B-2373A010F755}" dt="2024-09-19T10:12:45.862" v="706" actId="27636"/>
          <ac:spMkLst>
            <pc:docMk/>
            <pc:sldMk cId="2045483743" sldId="305"/>
            <ac:spMk id="4" creationId="{D0157036-1F41-7B05-C6B8-E7F5D95E6721}"/>
          </ac:spMkLst>
        </pc:spChg>
        <pc:spChg chg="add mod">
          <ac:chgData name="Anirban Banerjee (IN92657)" userId="b82f5010-943b-4dbb-9251-0075e403d9fa" providerId="ADAL" clId="{85F741F2-2510-44D5-AF8B-2373A010F755}" dt="2024-09-19T10:36:49.650" v="853" actId="1076"/>
          <ac:spMkLst>
            <pc:docMk/>
            <pc:sldMk cId="2045483743" sldId="305"/>
            <ac:spMk id="9" creationId="{BB7ABCA7-0201-5128-4405-0DF1BAF81A6F}"/>
          </ac:spMkLst>
        </pc:spChg>
        <pc:picChg chg="add mod">
          <ac:chgData name="Anirban Banerjee (IN92657)" userId="b82f5010-943b-4dbb-9251-0075e403d9fa" providerId="ADAL" clId="{85F741F2-2510-44D5-AF8B-2373A010F755}" dt="2024-09-19T10:36:42.541" v="850" actId="1076"/>
          <ac:picMkLst>
            <pc:docMk/>
            <pc:sldMk cId="2045483743" sldId="305"/>
            <ac:picMk id="5" creationId="{A92A3065-8A2C-374C-7BBD-D7F1E5A5D205}"/>
          </ac:picMkLst>
        </pc:picChg>
        <pc:picChg chg="add mod">
          <ac:chgData name="Anirban Banerjee (IN92657)" userId="b82f5010-943b-4dbb-9251-0075e403d9fa" providerId="ADAL" clId="{85F741F2-2510-44D5-AF8B-2373A010F755}" dt="2024-09-19T10:36:44.175" v="851" actId="1076"/>
          <ac:picMkLst>
            <pc:docMk/>
            <pc:sldMk cId="2045483743" sldId="305"/>
            <ac:picMk id="7" creationId="{35002489-3765-E5B3-D03F-C10AE28C0E2B}"/>
          </ac:picMkLst>
        </pc:picChg>
      </pc:sldChg>
      <pc:sldChg chg="addSp modSp add mod">
        <pc:chgData name="Anirban Banerjee (IN92657)" userId="b82f5010-943b-4dbb-9251-0075e403d9fa" providerId="ADAL" clId="{85F741F2-2510-44D5-AF8B-2373A010F755}" dt="2024-09-19T10:36:58.297" v="855" actId="1076"/>
        <pc:sldMkLst>
          <pc:docMk/>
          <pc:sldMk cId="375745645" sldId="306"/>
        </pc:sldMkLst>
        <pc:spChg chg="mod">
          <ac:chgData name="Anirban Banerjee (IN92657)" userId="b82f5010-943b-4dbb-9251-0075e403d9fa" providerId="ADAL" clId="{85F741F2-2510-44D5-AF8B-2373A010F755}" dt="2024-09-19T10:12:55.844" v="710" actId="403"/>
          <ac:spMkLst>
            <pc:docMk/>
            <pc:sldMk cId="375745645" sldId="306"/>
            <ac:spMk id="4" creationId="{D0157036-1F41-7B05-C6B8-E7F5D95E6721}"/>
          </ac:spMkLst>
        </pc:spChg>
        <pc:spChg chg="add mod">
          <ac:chgData name="Anirban Banerjee (IN92657)" userId="b82f5010-943b-4dbb-9251-0075e403d9fa" providerId="ADAL" clId="{85F741F2-2510-44D5-AF8B-2373A010F755}" dt="2024-09-19T10:36:58.297" v="855" actId="1076"/>
          <ac:spMkLst>
            <pc:docMk/>
            <pc:sldMk cId="375745645" sldId="306"/>
            <ac:spMk id="9" creationId="{E8C98449-951B-637E-FCEC-318D7C969243}"/>
          </ac:spMkLst>
        </pc:spChg>
        <pc:picChg chg="add mod">
          <ac:chgData name="Anirban Banerjee (IN92657)" userId="b82f5010-943b-4dbb-9251-0075e403d9fa" providerId="ADAL" clId="{85F741F2-2510-44D5-AF8B-2373A010F755}" dt="2024-09-19T10:11:23.895" v="674" actId="1076"/>
          <ac:picMkLst>
            <pc:docMk/>
            <pc:sldMk cId="375745645" sldId="306"/>
            <ac:picMk id="5" creationId="{6C913674-5236-63AA-C093-2C996B04E241}"/>
          </ac:picMkLst>
        </pc:picChg>
        <pc:picChg chg="add mod">
          <ac:chgData name="Anirban Banerjee (IN92657)" userId="b82f5010-943b-4dbb-9251-0075e403d9fa" providerId="ADAL" clId="{85F741F2-2510-44D5-AF8B-2373A010F755}" dt="2024-09-19T10:31:45.716" v="781" actId="1076"/>
          <ac:picMkLst>
            <pc:docMk/>
            <pc:sldMk cId="375745645" sldId="306"/>
            <ac:picMk id="7" creationId="{B1C2994E-E03B-5869-65C0-F328B4A789C9}"/>
          </ac:picMkLst>
        </pc:picChg>
      </pc:sldChg>
      <pc:sldChg chg="addSp delSp modSp add mod">
        <pc:chgData name="Anirban Banerjee (IN92657)" userId="b82f5010-943b-4dbb-9251-0075e403d9fa" providerId="ADAL" clId="{85F741F2-2510-44D5-AF8B-2373A010F755}" dt="2024-09-19T10:37:05.745" v="857" actId="1076"/>
        <pc:sldMkLst>
          <pc:docMk/>
          <pc:sldMk cId="2607282640" sldId="307"/>
        </pc:sldMkLst>
        <pc:spChg chg="mod">
          <ac:chgData name="Anirban Banerjee (IN92657)" userId="b82f5010-943b-4dbb-9251-0075e403d9fa" providerId="ADAL" clId="{85F741F2-2510-44D5-AF8B-2373A010F755}" dt="2024-09-19T10:02:30.518" v="568" actId="20577"/>
          <ac:spMkLst>
            <pc:docMk/>
            <pc:sldMk cId="2607282640" sldId="307"/>
            <ac:spMk id="4" creationId="{D0157036-1F41-7B05-C6B8-E7F5D95E6721}"/>
          </ac:spMkLst>
        </pc:spChg>
        <pc:spChg chg="add mod">
          <ac:chgData name="Anirban Banerjee (IN92657)" userId="b82f5010-943b-4dbb-9251-0075e403d9fa" providerId="ADAL" clId="{85F741F2-2510-44D5-AF8B-2373A010F755}" dt="2024-09-19T10:37:05.745" v="857" actId="1076"/>
          <ac:spMkLst>
            <pc:docMk/>
            <pc:sldMk cId="2607282640" sldId="307"/>
            <ac:spMk id="11" creationId="{9DBA8483-396A-0D04-8D4D-5782611493C4}"/>
          </ac:spMkLst>
        </pc:spChg>
        <pc:picChg chg="add del mod">
          <ac:chgData name="Anirban Banerjee (IN92657)" userId="b82f5010-943b-4dbb-9251-0075e403d9fa" providerId="ADAL" clId="{85F741F2-2510-44D5-AF8B-2373A010F755}" dt="2024-09-19T10:13:36.178" v="714" actId="22"/>
          <ac:picMkLst>
            <pc:docMk/>
            <pc:sldMk cId="2607282640" sldId="307"/>
            <ac:picMk id="5" creationId="{E8949796-D971-87E9-E8FC-22D5B8015897}"/>
          </ac:picMkLst>
        </pc:picChg>
        <pc:picChg chg="add del">
          <ac:chgData name="Anirban Banerjee (IN92657)" userId="b82f5010-943b-4dbb-9251-0075e403d9fa" providerId="ADAL" clId="{85F741F2-2510-44D5-AF8B-2373A010F755}" dt="2024-09-19T10:14:01.169" v="724" actId="22"/>
          <ac:picMkLst>
            <pc:docMk/>
            <pc:sldMk cId="2607282640" sldId="307"/>
            <ac:picMk id="7" creationId="{9A5F13EA-D6CD-F438-FDB9-698E1BCCE49F}"/>
          </ac:picMkLst>
        </pc:picChg>
        <pc:picChg chg="add mod">
          <ac:chgData name="Anirban Banerjee (IN92657)" userId="b82f5010-943b-4dbb-9251-0075e403d9fa" providerId="ADAL" clId="{85F741F2-2510-44D5-AF8B-2373A010F755}" dt="2024-09-19T10:14:38.438" v="727" actId="14100"/>
          <ac:picMkLst>
            <pc:docMk/>
            <pc:sldMk cId="2607282640" sldId="307"/>
            <ac:picMk id="10" creationId="{2BDD68FB-13C6-865F-BB62-C8FF75EE4D85}"/>
          </ac:picMkLst>
        </pc:picChg>
      </pc:sldChg>
      <pc:sldChg chg="addSp delSp modSp add mod">
        <pc:chgData name="Anirban Banerjee (IN92657)" userId="b82f5010-943b-4dbb-9251-0075e403d9fa" providerId="ADAL" clId="{85F741F2-2510-44D5-AF8B-2373A010F755}" dt="2024-09-19T10:37:11.889" v="859" actId="1076"/>
        <pc:sldMkLst>
          <pc:docMk/>
          <pc:sldMk cId="3158649411" sldId="308"/>
        </pc:sldMkLst>
        <pc:spChg chg="mod">
          <ac:chgData name="Anirban Banerjee (IN92657)" userId="b82f5010-943b-4dbb-9251-0075e403d9fa" providerId="ADAL" clId="{85F741F2-2510-44D5-AF8B-2373A010F755}" dt="2024-09-19T10:02:06.172" v="566" actId="313"/>
          <ac:spMkLst>
            <pc:docMk/>
            <pc:sldMk cId="3158649411" sldId="308"/>
            <ac:spMk id="4" creationId="{D0157036-1F41-7B05-C6B8-E7F5D95E6721}"/>
          </ac:spMkLst>
        </pc:spChg>
        <pc:spChg chg="add mod">
          <ac:chgData name="Anirban Banerjee (IN92657)" userId="b82f5010-943b-4dbb-9251-0075e403d9fa" providerId="ADAL" clId="{85F741F2-2510-44D5-AF8B-2373A010F755}" dt="2024-09-19T10:37:11.889" v="859" actId="1076"/>
          <ac:spMkLst>
            <pc:docMk/>
            <pc:sldMk cId="3158649411" sldId="308"/>
            <ac:spMk id="9" creationId="{05AE8AE1-411B-61EE-1515-2E03A9A3E437}"/>
          </ac:spMkLst>
        </pc:spChg>
        <pc:picChg chg="add del mod">
          <ac:chgData name="Anirban Banerjee (IN92657)" userId="b82f5010-943b-4dbb-9251-0075e403d9fa" providerId="ADAL" clId="{85F741F2-2510-44D5-AF8B-2373A010F755}" dt="2024-09-19T10:30:59.470" v="772" actId="478"/>
          <ac:picMkLst>
            <pc:docMk/>
            <pc:sldMk cId="3158649411" sldId="308"/>
            <ac:picMk id="5" creationId="{BD53BB31-5376-7507-3DE1-397F13084C9E}"/>
          </ac:picMkLst>
        </pc:picChg>
        <pc:picChg chg="add mod">
          <ac:chgData name="Anirban Banerjee (IN92657)" userId="b82f5010-943b-4dbb-9251-0075e403d9fa" providerId="ADAL" clId="{85F741F2-2510-44D5-AF8B-2373A010F755}" dt="2024-09-19T10:31:01.528" v="774" actId="1076"/>
          <ac:picMkLst>
            <pc:docMk/>
            <pc:sldMk cId="3158649411" sldId="308"/>
            <ac:picMk id="7" creationId="{A9D9D5A1-003E-D40E-CF43-3171C948561C}"/>
          </ac:picMkLst>
        </pc:picChg>
      </pc:sldChg>
      <pc:sldChg chg="addSp delSp modSp add mod">
        <pc:chgData name="Anirban Banerjee (IN92657)" userId="b82f5010-943b-4dbb-9251-0075e403d9fa" providerId="ADAL" clId="{85F741F2-2510-44D5-AF8B-2373A010F755}" dt="2024-09-19T10:37:16.831" v="861" actId="1076"/>
        <pc:sldMkLst>
          <pc:docMk/>
          <pc:sldMk cId="2222590134" sldId="309"/>
        </pc:sldMkLst>
        <pc:spChg chg="mod">
          <ac:chgData name="Anirban Banerjee (IN92657)" userId="b82f5010-943b-4dbb-9251-0075e403d9fa" providerId="ADAL" clId="{85F741F2-2510-44D5-AF8B-2373A010F755}" dt="2024-09-19T10:15:39.413" v="754" actId="27636"/>
          <ac:spMkLst>
            <pc:docMk/>
            <pc:sldMk cId="2222590134" sldId="309"/>
            <ac:spMk id="4" creationId="{D0157036-1F41-7B05-C6B8-E7F5D95E6721}"/>
          </ac:spMkLst>
        </pc:spChg>
        <pc:spChg chg="add mod">
          <ac:chgData name="Anirban Banerjee (IN92657)" userId="b82f5010-943b-4dbb-9251-0075e403d9fa" providerId="ADAL" clId="{85F741F2-2510-44D5-AF8B-2373A010F755}" dt="2024-09-19T10:37:16.831" v="861" actId="1076"/>
          <ac:spMkLst>
            <pc:docMk/>
            <pc:sldMk cId="2222590134" sldId="309"/>
            <ac:spMk id="13" creationId="{3E164341-B4A5-438F-67A7-E2BAC8F58DF0}"/>
          </ac:spMkLst>
        </pc:spChg>
        <pc:picChg chg="add del mod">
          <ac:chgData name="Anirban Banerjee (IN92657)" userId="b82f5010-943b-4dbb-9251-0075e403d9fa" providerId="ADAL" clId="{85F741F2-2510-44D5-AF8B-2373A010F755}" dt="2024-09-19T10:05:16.461" v="655" actId="21"/>
          <ac:picMkLst>
            <pc:docMk/>
            <pc:sldMk cId="2222590134" sldId="309"/>
            <ac:picMk id="5" creationId="{37EE608F-9149-CDC4-7EA7-997F8F49429B}"/>
          </ac:picMkLst>
        </pc:picChg>
        <pc:picChg chg="add del mod">
          <ac:chgData name="Anirban Banerjee (IN92657)" userId="b82f5010-943b-4dbb-9251-0075e403d9fa" providerId="ADAL" clId="{85F741F2-2510-44D5-AF8B-2373A010F755}" dt="2024-09-19T10:05:23.960" v="657" actId="21"/>
          <ac:picMkLst>
            <pc:docMk/>
            <pc:sldMk cId="2222590134" sldId="309"/>
            <ac:picMk id="7" creationId="{D137F1BA-CF85-BDB3-EEED-22B1D67DEE8B}"/>
          </ac:picMkLst>
        </pc:picChg>
        <pc:picChg chg="add del mod">
          <ac:chgData name="Anirban Banerjee (IN92657)" userId="b82f5010-943b-4dbb-9251-0075e403d9fa" providerId="ADAL" clId="{85F741F2-2510-44D5-AF8B-2373A010F755}" dt="2024-09-19T10:31:18.489" v="775" actId="478"/>
          <ac:picMkLst>
            <pc:docMk/>
            <pc:sldMk cId="2222590134" sldId="309"/>
            <ac:picMk id="10" creationId="{4A52D4A6-1F9A-120F-21F2-50859F8E32DE}"/>
          </ac:picMkLst>
        </pc:picChg>
        <pc:picChg chg="add mod">
          <ac:chgData name="Anirban Banerjee (IN92657)" userId="b82f5010-943b-4dbb-9251-0075e403d9fa" providerId="ADAL" clId="{85F741F2-2510-44D5-AF8B-2373A010F755}" dt="2024-09-19T10:31:26.776" v="779" actId="1076"/>
          <ac:picMkLst>
            <pc:docMk/>
            <pc:sldMk cId="2222590134" sldId="309"/>
            <ac:picMk id="12" creationId="{4A524DB5-2751-8DA8-BA2B-7FE35917BA53}"/>
          </ac:picMkLst>
        </pc:picChg>
      </pc:sldChg>
      <pc:sldChg chg="addSp delSp modSp add mod">
        <pc:chgData name="Anirban Banerjee (IN92657)" userId="b82f5010-943b-4dbb-9251-0075e403d9fa" providerId="ADAL" clId="{85F741F2-2510-44D5-AF8B-2373A010F755}" dt="2024-09-19T10:37:23.993" v="863" actId="1076"/>
        <pc:sldMkLst>
          <pc:docMk/>
          <pc:sldMk cId="3041834179" sldId="310"/>
        </pc:sldMkLst>
        <pc:spChg chg="mod">
          <ac:chgData name="Anirban Banerjee (IN92657)" userId="b82f5010-943b-4dbb-9251-0075e403d9fa" providerId="ADAL" clId="{85F741F2-2510-44D5-AF8B-2373A010F755}" dt="2024-09-19T10:03:52.767" v="650" actId="20577"/>
          <ac:spMkLst>
            <pc:docMk/>
            <pc:sldMk cId="3041834179" sldId="310"/>
            <ac:spMk id="4" creationId="{D0157036-1F41-7B05-C6B8-E7F5D95E6721}"/>
          </ac:spMkLst>
        </pc:spChg>
        <pc:spChg chg="add mod">
          <ac:chgData name="Anirban Banerjee (IN92657)" userId="b82f5010-943b-4dbb-9251-0075e403d9fa" providerId="ADAL" clId="{85F741F2-2510-44D5-AF8B-2373A010F755}" dt="2024-09-19T10:37:23.993" v="863" actId="1076"/>
          <ac:spMkLst>
            <pc:docMk/>
            <pc:sldMk cId="3041834179" sldId="310"/>
            <ac:spMk id="9" creationId="{52C1F77A-DA77-89DF-8AF7-FE9477425885}"/>
          </ac:spMkLst>
        </pc:spChg>
        <pc:picChg chg="add del mod">
          <ac:chgData name="Anirban Banerjee (IN92657)" userId="b82f5010-943b-4dbb-9251-0075e403d9fa" providerId="ADAL" clId="{85F741F2-2510-44D5-AF8B-2373A010F755}" dt="2024-09-19T10:30:20.261" v="769" actId="478"/>
          <ac:picMkLst>
            <pc:docMk/>
            <pc:sldMk cId="3041834179" sldId="310"/>
            <ac:picMk id="5" creationId="{FE70B4CD-CC76-5C5C-6F13-038AD721ECEB}"/>
          </ac:picMkLst>
        </pc:picChg>
        <pc:picChg chg="add mod">
          <ac:chgData name="Anirban Banerjee (IN92657)" userId="b82f5010-943b-4dbb-9251-0075e403d9fa" providerId="ADAL" clId="{85F741F2-2510-44D5-AF8B-2373A010F755}" dt="2024-09-19T10:30:23.556" v="771" actId="1076"/>
          <ac:picMkLst>
            <pc:docMk/>
            <pc:sldMk cId="3041834179" sldId="310"/>
            <ac:picMk id="7" creationId="{87C73837-4D69-2D75-FF85-9FA1FEAC22C7}"/>
          </ac:picMkLst>
        </pc:picChg>
      </pc:sldChg>
      <pc:sldChg chg="modSp new del mod">
        <pc:chgData name="Anirban Banerjee (IN92657)" userId="b82f5010-943b-4dbb-9251-0075e403d9fa" providerId="ADAL" clId="{85F741F2-2510-44D5-AF8B-2373A010F755}" dt="2024-09-19T10:35:40.987" v="815" actId="47"/>
        <pc:sldMkLst>
          <pc:docMk/>
          <pc:sldMk cId="306537952" sldId="311"/>
        </pc:sldMkLst>
        <pc:spChg chg="mod">
          <ac:chgData name="Anirban Banerjee (IN92657)" userId="b82f5010-943b-4dbb-9251-0075e403d9fa" providerId="ADAL" clId="{85F741F2-2510-44D5-AF8B-2373A010F755}" dt="2024-09-19T10:35:27.667" v="811" actId="27636"/>
          <ac:spMkLst>
            <pc:docMk/>
            <pc:sldMk cId="306537952" sldId="311"/>
            <ac:spMk id="3" creationId="{B4AC4667-E604-814B-77DE-9A184A245C10}"/>
          </ac:spMkLst>
        </pc:spChg>
        <pc:spChg chg="mod">
          <ac:chgData name="Anirban Banerjee (IN92657)" userId="b82f5010-943b-4dbb-9251-0075e403d9fa" providerId="ADAL" clId="{85F741F2-2510-44D5-AF8B-2373A010F755}" dt="2024-09-19T10:35:27.666" v="810" actId="27636"/>
          <ac:spMkLst>
            <pc:docMk/>
            <pc:sldMk cId="306537952" sldId="311"/>
            <ac:spMk id="5" creationId="{100C4A9E-E1D9-71B1-8046-10C5AA148E1C}"/>
          </ac:spMkLst>
        </pc:spChg>
        <pc:spChg chg="mod">
          <ac:chgData name="Anirban Banerjee (IN92657)" userId="b82f5010-943b-4dbb-9251-0075e403d9fa" providerId="ADAL" clId="{85F741F2-2510-44D5-AF8B-2373A010F755}" dt="2024-09-19T10:35:27.665" v="809" actId="27636"/>
          <ac:spMkLst>
            <pc:docMk/>
            <pc:sldMk cId="306537952" sldId="311"/>
            <ac:spMk id="7" creationId="{40D00207-A463-3713-A9F2-ABB857001799}"/>
          </ac:spMkLst>
        </pc:spChg>
        <pc:spChg chg="mod">
          <ac:chgData name="Anirban Banerjee (IN92657)" userId="b82f5010-943b-4dbb-9251-0075e403d9fa" providerId="ADAL" clId="{85F741F2-2510-44D5-AF8B-2373A010F755}" dt="2024-09-19T10:35:23.852" v="808" actId="14100"/>
          <ac:spMkLst>
            <pc:docMk/>
            <pc:sldMk cId="306537952" sldId="311"/>
            <ac:spMk id="8" creationId="{2711E4F7-6592-D407-8020-D478C101CF3D}"/>
          </ac:spMkLst>
        </pc:spChg>
        <pc:spChg chg="mod">
          <ac:chgData name="Anirban Banerjee (IN92657)" userId="b82f5010-943b-4dbb-9251-0075e403d9fa" providerId="ADAL" clId="{85F741F2-2510-44D5-AF8B-2373A010F755}" dt="2024-09-19T10:35:27.670" v="812" actId="27636"/>
          <ac:spMkLst>
            <pc:docMk/>
            <pc:sldMk cId="306537952" sldId="311"/>
            <ac:spMk id="9" creationId="{9AEBE3CE-23C5-4377-6413-08D2F85975C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9/19/2024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eanirban100/IBM-Watson-Hackathon.git"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89"/>
            <a:ext cx="4941770" cy="1122201"/>
          </a:xfrm>
        </p:spPr>
        <p:txBody>
          <a:bodyPr>
            <a:normAutofit/>
          </a:bodyPr>
          <a:lstStyle/>
          <a:p>
            <a:r>
              <a:rPr lang="en-US" b="1" dirty="0"/>
              <a:t>Team – </a:t>
            </a:r>
            <a:r>
              <a:rPr lang="en-US" b="1" i="0" dirty="0">
                <a:effectLst/>
                <a:latin typeface="IBM Plex Sans" panose="020B0503050203000203" pitchFamily="34" charset="0"/>
              </a:rPr>
              <a:t>Tech Maverick</a:t>
            </a:r>
            <a:br>
              <a:rPr lang="en-US" i="0" dirty="0">
                <a:effectLst/>
                <a:latin typeface="IBM Plex Sans" panose="020B0503050203000203" pitchFamily="34" charset="0"/>
              </a:rPr>
            </a:br>
            <a:r>
              <a:rPr lang="en-US" dirty="0"/>
              <a:t>Anirban Banerjee</a:t>
            </a:r>
            <a:br>
              <a:rPr lang="en-US" dirty="0"/>
            </a:br>
            <a:r>
              <a:rPr lang="en-US"/>
              <a:t>Ajoy Kumar </a:t>
            </a:r>
            <a:r>
              <a:rPr lang="en-US" dirty="0"/>
              <a:t>Daga</a:t>
            </a:r>
          </a:p>
        </p:txBody>
      </p:sp>
      <p:sp>
        <p:nvSpPr>
          <p:cNvPr id="4" name="Subtitle 2">
            <a:extLst>
              <a:ext uri="{FF2B5EF4-FFF2-40B4-BE49-F238E27FC236}">
                <a16:creationId xmlns:a16="http://schemas.microsoft.com/office/drawing/2014/main" id="{1BB39B91-68C7-DAF7-3111-A225CAEDB672}"/>
              </a:ext>
            </a:extLst>
          </p:cNvPr>
          <p:cNvSpPr txBox="1">
            <a:spLocks/>
          </p:cNvSpPr>
          <p:nvPr/>
        </p:nvSpPr>
        <p:spPr>
          <a:xfrm>
            <a:off x="6416041" y="4464688"/>
            <a:ext cx="4941770" cy="1122201"/>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i="0" dirty="0">
                <a:effectLst/>
                <a:latin typeface="IBM Plex Sans" panose="020B0503050203000203" pitchFamily="34" charset="0"/>
              </a:rPr>
              <a:t>IBM </a:t>
            </a:r>
            <a:r>
              <a:rPr lang="en-US" sz="2400" b="1" i="0" dirty="0" err="1">
                <a:effectLst/>
                <a:latin typeface="IBM Plex Sans" panose="020B0503050203000203" pitchFamily="34" charset="0"/>
              </a:rPr>
              <a:t>TechXchange</a:t>
            </a:r>
            <a:r>
              <a:rPr lang="en-US" sz="2400" b="1" i="0" dirty="0">
                <a:effectLst/>
                <a:latin typeface="IBM Plex Sans" panose="020B0503050203000203" pitchFamily="34" charset="0"/>
              </a:rPr>
              <a:t> Pre-Conference </a:t>
            </a:r>
            <a:r>
              <a:rPr lang="en-US" sz="2400" b="1" dirty="0" err="1">
                <a:latin typeface="IBM Plex Sans" panose="020B0503050203000203" pitchFamily="34" charset="0"/>
              </a:rPr>
              <a:t>W</a:t>
            </a:r>
            <a:r>
              <a:rPr lang="en-US" sz="2400" b="1" i="0" dirty="0" err="1">
                <a:effectLst/>
                <a:latin typeface="IBM Plex Sans" panose="020B0503050203000203" pitchFamily="34" charset="0"/>
              </a:rPr>
              <a:t>atsonx</a:t>
            </a:r>
            <a:r>
              <a:rPr lang="en-US" sz="2400" b="1" i="0" dirty="0">
                <a:effectLst/>
                <a:latin typeface="IBM Plex Sans" panose="020B0503050203000203" pitchFamily="34" charset="0"/>
              </a:rPr>
              <a:t> Hackathon - Submission</a:t>
            </a:r>
            <a:r>
              <a:rPr lang="en-US" sz="2400" dirty="0"/>
              <a:t>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10</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70559" y="1449613"/>
            <a:ext cx="5795555" cy="411844"/>
          </a:xfrm>
        </p:spPr>
        <p:txBody>
          <a:bodyPr>
            <a:normAutofit/>
          </a:bodyPr>
          <a:lstStyle/>
          <a:p>
            <a:r>
              <a:rPr lang="en-US" sz="1600" b="1" dirty="0"/>
              <a:t>Text Summarization (Model - granite-13b-chat-v2)</a:t>
            </a:r>
          </a:p>
        </p:txBody>
      </p:sp>
      <p:pic>
        <p:nvPicPr>
          <p:cNvPr id="5" name="Picture 4">
            <a:extLst>
              <a:ext uri="{FF2B5EF4-FFF2-40B4-BE49-F238E27FC236}">
                <a16:creationId xmlns:a16="http://schemas.microsoft.com/office/drawing/2014/main" id="{A92A3065-8A2C-374C-7BBD-D7F1E5A5D205}"/>
              </a:ext>
            </a:extLst>
          </p:cNvPr>
          <p:cNvPicPr>
            <a:picLocks noChangeAspect="1"/>
          </p:cNvPicPr>
          <p:nvPr/>
        </p:nvPicPr>
        <p:blipFill>
          <a:blip r:embed="rId2"/>
          <a:stretch>
            <a:fillRect/>
          </a:stretch>
        </p:blipFill>
        <p:spPr>
          <a:xfrm>
            <a:off x="616125" y="1793225"/>
            <a:ext cx="11106721" cy="1797142"/>
          </a:xfrm>
          <a:prstGeom prst="rect">
            <a:avLst/>
          </a:prstGeom>
        </p:spPr>
      </p:pic>
      <p:pic>
        <p:nvPicPr>
          <p:cNvPr id="7" name="Picture 6">
            <a:extLst>
              <a:ext uri="{FF2B5EF4-FFF2-40B4-BE49-F238E27FC236}">
                <a16:creationId xmlns:a16="http://schemas.microsoft.com/office/drawing/2014/main" id="{35002489-3765-E5B3-D03F-C10AE28C0E2B}"/>
              </a:ext>
            </a:extLst>
          </p:cNvPr>
          <p:cNvPicPr>
            <a:picLocks noChangeAspect="1"/>
          </p:cNvPicPr>
          <p:nvPr/>
        </p:nvPicPr>
        <p:blipFill>
          <a:blip r:embed="rId3"/>
          <a:stretch>
            <a:fillRect/>
          </a:stretch>
        </p:blipFill>
        <p:spPr>
          <a:xfrm>
            <a:off x="616125" y="3556074"/>
            <a:ext cx="11068619" cy="2883048"/>
          </a:xfrm>
          <a:prstGeom prst="rect">
            <a:avLst/>
          </a:prstGeom>
        </p:spPr>
      </p:pic>
      <p:sp>
        <p:nvSpPr>
          <p:cNvPr id="9" name="Text Placeholder 7">
            <a:extLst>
              <a:ext uri="{FF2B5EF4-FFF2-40B4-BE49-F238E27FC236}">
                <a16:creationId xmlns:a16="http://schemas.microsoft.com/office/drawing/2014/main" id="{BB7ABCA7-0201-5128-4405-0DF1BAF81A6F}"/>
              </a:ext>
            </a:extLst>
          </p:cNvPr>
          <p:cNvSpPr txBox="1">
            <a:spLocks/>
          </p:cNvSpPr>
          <p:nvPr/>
        </p:nvSpPr>
        <p:spPr>
          <a:xfrm>
            <a:off x="9862690" y="6415156"/>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045483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11</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59668" y="1327606"/>
            <a:ext cx="5251275" cy="379186"/>
          </a:xfrm>
        </p:spPr>
        <p:txBody>
          <a:bodyPr>
            <a:normAutofit fontScale="92500"/>
          </a:bodyPr>
          <a:lstStyle/>
          <a:p>
            <a:r>
              <a:rPr lang="en-US" sz="1600" b="1" dirty="0"/>
              <a:t>Feature Extraction(Model - granite-13b-chat-v2)</a:t>
            </a:r>
          </a:p>
        </p:txBody>
      </p:sp>
      <p:pic>
        <p:nvPicPr>
          <p:cNvPr id="5" name="Picture 4">
            <a:extLst>
              <a:ext uri="{FF2B5EF4-FFF2-40B4-BE49-F238E27FC236}">
                <a16:creationId xmlns:a16="http://schemas.microsoft.com/office/drawing/2014/main" id="{6C913674-5236-63AA-C093-2C996B04E241}"/>
              </a:ext>
            </a:extLst>
          </p:cNvPr>
          <p:cNvPicPr>
            <a:picLocks noChangeAspect="1"/>
          </p:cNvPicPr>
          <p:nvPr/>
        </p:nvPicPr>
        <p:blipFill>
          <a:blip r:embed="rId2"/>
          <a:stretch>
            <a:fillRect/>
          </a:stretch>
        </p:blipFill>
        <p:spPr>
          <a:xfrm>
            <a:off x="796645" y="1706792"/>
            <a:ext cx="10903510" cy="2076557"/>
          </a:xfrm>
          <a:prstGeom prst="rect">
            <a:avLst/>
          </a:prstGeom>
        </p:spPr>
      </p:pic>
      <p:pic>
        <p:nvPicPr>
          <p:cNvPr id="7" name="Picture 6">
            <a:extLst>
              <a:ext uri="{FF2B5EF4-FFF2-40B4-BE49-F238E27FC236}">
                <a16:creationId xmlns:a16="http://schemas.microsoft.com/office/drawing/2014/main" id="{B1C2994E-E03B-5869-65C0-F328B4A789C9}"/>
              </a:ext>
            </a:extLst>
          </p:cNvPr>
          <p:cNvPicPr>
            <a:picLocks noChangeAspect="1"/>
          </p:cNvPicPr>
          <p:nvPr/>
        </p:nvPicPr>
        <p:blipFill>
          <a:blip r:embed="rId3"/>
          <a:stretch>
            <a:fillRect/>
          </a:stretch>
        </p:blipFill>
        <p:spPr>
          <a:xfrm>
            <a:off x="796810" y="3971784"/>
            <a:ext cx="11068619" cy="2749691"/>
          </a:xfrm>
          <a:prstGeom prst="rect">
            <a:avLst/>
          </a:prstGeom>
        </p:spPr>
      </p:pic>
      <p:sp>
        <p:nvSpPr>
          <p:cNvPr id="9" name="Text Placeholder 7">
            <a:extLst>
              <a:ext uri="{FF2B5EF4-FFF2-40B4-BE49-F238E27FC236}">
                <a16:creationId xmlns:a16="http://schemas.microsoft.com/office/drawing/2014/main" id="{E8C98449-951B-637E-FCEC-318D7C969243}"/>
              </a:ext>
            </a:extLst>
          </p:cNvPr>
          <p:cNvSpPr txBox="1">
            <a:spLocks/>
          </p:cNvSpPr>
          <p:nvPr/>
        </p:nvSpPr>
        <p:spPr>
          <a:xfrm>
            <a:off x="10290802" y="6527714"/>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375745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12</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5251275" cy="379186"/>
          </a:xfrm>
        </p:spPr>
        <p:txBody>
          <a:bodyPr>
            <a:normAutofit/>
          </a:bodyPr>
          <a:lstStyle/>
          <a:p>
            <a:r>
              <a:rPr lang="en-US" dirty="0"/>
              <a:t>Customer Sentiment by Day (Plotly)</a:t>
            </a:r>
          </a:p>
        </p:txBody>
      </p:sp>
      <p:pic>
        <p:nvPicPr>
          <p:cNvPr id="10" name="Picture 9">
            <a:extLst>
              <a:ext uri="{FF2B5EF4-FFF2-40B4-BE49-F238E27FC236}">
                <a16:creationId xmlns:a16="http://schemas.microsoft.com/office/drawing/2014/main" id="{2BDD68FB-13C6-865F-BB62-C8FF75EE4D85}"/>
              </a:ext>
            </a:extLst>
          </p:cNvPr>
          <p:cNvPicPr>
            <a:picLocks noChangeAspect="1"/>
          </p:cNvPicPr>
          <p:nvPr/>
        </p:nvPicPr>
        <p:blipFill>
          <a:blip r:embed="rId2"/>
          <a:stretch>
            <a:fillRect/>
          </a:stretch>
        </p:blipFill>
        <p:spPr>
          <a:xfrm>
            <a:off x="983787" y="2123525"/>
            <a:ext cx="9967241" cy="4121950"/>
          </a:xfrm>
          <a:prstGeom prst="rect">
            <a:avLst/>
          </a:prstGeom>
        </p:spPr>
      </p:pic>
      <p:sp>
        <p:nvSpPr>
          <p:cNvPr id="11" name="Text Placeholder 7">
            <a:extLst>
              <a:ext uri="{FF2B5EF4-FFF2-40B4-BE49-F238E27FC236}">
                <a16:creationId xmlns:a16="http://schemas.microsoft.com/office/drawing/2014/main" id="{9DBA8483-396A-0D04-8D4D-5782611493C4}"/>
              </a:ext>
            </a:extLst>
          </p:cNvPr>
          <p:cNvSpPr txBox="1">
            <a:spLocks/>
          </p:cNvSpPr>
          <p:nvPr/>
        </p:nvSpPr>
        <p:spPr>
          <a:xfrm>
            <a:off x="9751647"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607282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13</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5251275" cy="379186"/>
          </a:xfrm>
        </p:spPr>
        <p:txBody>
          <a:bodyPr>
            <a:normAutofit fontScale="92500"/>
          </a:bodyPr>
          <a:lstStyle/>
          <a:p>
            <a:r>
              <a:rPr lang="en-US" dirty="0"/>
              <a:t>Top 10 User Interest (Categories) - Plotly</a:t>
            </a:r>
          </a:p>
        </p:txBody>
      </p:sp>
      <p:pic>
        <p:nvPicPr>
          <p:cNvPr id="7" name="Picture 6">
            <a:extLst>
              <a:ext uri="{FF2B5EF4-FFF2-40B4-BE49-F238E27FC236}">
                <a16:creationId xmlns:a16="http://schemas.microsoft.com/office/drawing/2014/main" id="{A9D9D5A1-003E-D40E-CF43-3171C948561C}"/>
              </a:ext>
            </a:extLst>
          </p:cNvPr>
          <p:cNvPicPr>
            <a:picLocks noChangeAspect="1"/>
          </p:cNvPicPr>
          <p:nvPr/>
        </p:nvPicPr>
        <p:blipFill>
          <a:blip r:embed="rId2"/>
          <a:stretch>
            <a:fillRect/>
          </a:stretch>
        </p:blipFill>
        <p:spPr>
          <a:xfrm>
            <a:off x="720448" y="2233747"/>
            <a:ext cx="10751103" cy="3587934"/>
          </a:xfrm>
          <a:prstGeom prst="rect">
            <a:avLst/>
          </a:prstGeom>
        </p:spPr>
      </p:pic>
      <p:sp>
        <p:nvSpPr>
          <p:cNvPr id="9" name="Text Placeholder 7">
            <a:extLst>
              <a:ext uri="{FF2B5EF4-FFF2-40B4-BE49-F238E27FC236}">
                <a16:creationId xmlns:a16="http://schemas.microsoft.com/office/drawing/2014/main" id="{05AE8AE1-411B-61EE-1515-2E03A9A3E437}"/>
              </a:ext>
            </a:extLst>
          </p:cNvPr>
          <p:cNvSpPr txBox="1">
            <a:spLocks/>
          </p:cNvSpPr>
          <p:nvPr/>
        </p:nvSpPr>
        <p:spPr>
          <a:xfrm>
            <a:off x="9844202"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3158649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14</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27010" y="1444171"/>
            <a:ext cx="5251275" cy="379186"/>
          </a:xfrm>
        </p:spPr>
        <p:txBody>
          <a:bodyPr>
            <a:normAutofit fontScale="92500"/>
          </a:bodyPr>
          <a:lstStyle/>
          <a:p>
            <a:r>
              <a:rPr lang="en-US" sz="1800" b="1" dirty="0"/>
              <a:t>Word Cloud Dashboard (Plotly, </a:t>
            </a:r>
            <a:r>
              <a:rPr lang="en-US" sz="1800" b="1" dirty="0" err="1"/>
              <a:t>Wordcloud</a:t>
            </a:r>
            <a:r>
              <a:rPr lang="en-US" sz="1800" b="1" dirty="0"/>
              <a:t>)</a:t>
            </a:r>
          </a:p>
        </p:txBody>
      </p:sp>
      <p:pic>
        <p:nvPicPr>
          <p:cNvPr id="12" name="Picture 11">
            <a:extLst>
              <a:ext uri="{FF2B5EF4-FFF2-40B4-BE49-F238E27FC236}">
                <a16:creationId xmlns:a16="http://schemas.microsoft.com/office/drawing/2014/main" id="{4A524DB5-2751-8DA8-BA2B-7FE35917BA53}"/>
              </a:ext>
            </a:extLst>
          </p:cNvPr>
          <p:cNvPicPr>
            <a:picLocks noChangeAspect="1"/>
          </p:cNvPicPr>
          <p:nvPr/>
        </p:nvPicPr>
        <p:blipFill>
          <a:blip r:embed="rId2"/>
          <a:stretch>
            <a:fillRect/>
          </a:stretch>
        </p:blipFill>
        <p:spPr>
          <a:xfrm>
            <a:off x="881743" y="1823357"/>
            <a:ext cx="9644743" cy="4334835"/>
          </a:xfrm>
          <a:prstGeom prst="rect">
            <a:avLst/>
          </a:prstGeom>
        </p:spPr>
      </p:pic>
      <p:sp>
        <p:nvSpPr>
          <p:cNvPr id="13" name="Text Placeholder 7">
            <a:extLst>
              <a:ext uri="{FF2B5EF4-FFF2-40B4-BE49-F238E27FC236}">
                <a16:creationId xmlns:a16="http://schemas.microsoft.com/office/drawing/2014/main" id="{3E164341-B4A5-438F-67A7-E2BAC8F58DF0}"/>
              </a:ext>
            </a:extLst>
          </p:cNvPr>
          <p:cNvSpPr txBox="1">
            <a:spLocks/>
          </p:cNvSpPr>
          <p:nvPr/>
        </p:nvSpPr>
        <p:spPr>
          <a:xfrm>
            <a:off x="9694779" y="6391189"/>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222590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15</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5251275" cy="379186"/>
          </a:xfrm>
        </p:spPr>
        <p:txBody>
          <a:bodyPr>
            <a:normAutofit/>
          </a:bodyPr>
          <a:lstStyle/>
          <a:p>
            <a:r>
              <a:rPr lang="en-US" dirty="0"/>
              <a:t>Location Wise call records (Plotly)</a:t>
            </a:r>
          </a:p>
        </p:txBody>
      </p:sp>
      <p:pic>
        <p:nvPicPr>
          <p:cNvPr id="7" name="Picture 6">
            <a:extLst>
              <a:ext uri="{FF2B5EF4-FFF2-40B4-BE49-F238E27FC236}">
                <a16:creationId xmlns:a16="http://schemas.microsoft.com/office/drawing/2014/main" id="{87C73837-4D69-2D75-FF85-9FA1FEAC22C7}"/>
              </a:ext>
            </a:extLst>
          </p:cNvPr>
          <p:cNvPicPr>
            <a:picLocks noChangeAspect="1"/>
          </p:cNvPicPr>
          <p:nvPr/>
        </p:nvPicPr>
        <p:blipFill>
          <a:blip r:embed="rId2"/>
          <a:stretch>
            <a:fillRect/>
          </a:stretch>
        </p:blipFill>
        <p:spPr>
          <a:xfrm>
            <a:off x="971286" y="2143855"/>
            <a:ext cx="10249427" cy="3397425"/>
          </a:xfrm>
          <a:prstGeom prst="rect">
            <a:avLst/>
          </a:prstGeom>
        </p:spPr>
      </p:pic>
      <p:sp>
        <p:nvSpPr>
          <p:cNvPr id="9" name="Text Placeholder 7">
            <a:extLst>
              <a:ext uri="{FF2B5EF4-FFF2-40B4-BE49-F238E27FC236}">
                <a16:creationId xmlns:a16="http://schemas.microsoft.com/office/drawing/2014/main" id="{52C1F77A-DA77-89DF-8AF7-FE9477425885}"/>
              </a:ext>
            </a:extLst>
          </p:cNvPr>
          <p:cNvSpPr txBox="1">
            <a:spLocks/>
          </p:cNvSpPr>
          <p:nvPr/>
        </p:nvSpPr>
        <p:spPr>
          <a:xfrm>
            <a:off x="9898630"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3041834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Challenges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r>
              <a:rPr lang="en-US" sz="2800" dirty="0">
                <a:solidFill>
                  <a:schemeClr val="tx1"/>
                </a:solidFill>
                <a:latin typeface="+mj-lt"/>
              </a:rPr>
              <a:t> </a:t>
            </a:r>
          </a:p>
          <a:p>
            <a:pPr marL="514350" indent="-514350" algn="l">
              <a:buFont typeface="Arial" panose="020B0604020202020204" pitchFamily="34" charset="0"/>
              <a:buChar char="•"/>
            </a:pPr>
            <a:r>
              <a:rPr lang="en-US" sz="2800" dirty="0">
                <a:solidFill>
                  <a:schemeClr val="tx1"/>
                </a:solidFill>
                <a:latin typeface="+mj-lt"/>
              </a:rPr>
              <a:t>Some conversations yield incorrect/no responses during sentiment analysis, which can be improved with refined prompting techniques. </a:t>
            </a:r>
            <a:br>
              <a:rPr lang="en-US" sz="2800" dirty="0">
                <a:solidFill>
                  <a:schemeClr val="tx1"/>
                </a:solidFill>
                <a:latin typeface="+mj-lt"/>
              </a:rPr>
            </a:br>
            <a:endParaRPr lang="en-US" sz="2800" dirty="0">
              <a:solidFill>
                <a:schemeClr val="tx1"/>
              </a:solidFill>
              <a:latin typeface="+mj-lt"/>
            </a:endParaRPr>
          </a:p>
          <a:p>
            <a:pPr marL="514350" indent="-514350" algn="l">
              <a:buFont typeface="Arial" panose="020B0604020202020204" pitchFamily="34" charset="0"/>
              <a:buChar char="•"/>
            </a:pPr>
            <a:r>
              <a:rPr lang="en-US" sz="2800" dirty="0">
                <a:solidFill>
                  <a:schemeClr val="tx1"/>
                </a:solidFill>
                <a:latin typeface="+mj-lt"/>
              </a:rPr>
              <a:t>It’s also essential to compare these results with other available models to identify potential areas for further enhancement.</a:t>
            </a:r>
          </a:p>
          <a:p>
            <a:pPr marL="457200" indent="-457200" algn="l">
              <a:buFont typeface="Arial" panose="020B0604020202020204" pitchFamily="34" charset="0"/>
              <a:buChar char="•"/>
            </a:pPr>
            <a:endParaRPr lang="en-US" sz="2800" dirty="0">
              <a:latin typeface="+mj-lt"/>
            </a:endParaRP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2516776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WAY Forward</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17</a:t>
            </a:fld>
            <a:endParaRPr lang="en-US" dirty="0"/>
          </a:p>
        </p:txBody>
      </p:sp>
      <p:sp>
        <p:nvSpPr>
          <p:cNvPr id="3" name="Text Placeholder 7">
            <a:extLst>
              <a:ext uri="{FF2B5EF4-FFF2-40B4-BE49-F238E27FC236}">
                <a16:creationId xmlns:a16="http://schemas.microsoft.com/office/drawing/2014/main" id="{E047004A-0AD6-74D3-6185-38C7811A235C}"/>
              </a:ext>
            </a:extLst>
          </p:cNvPr>
          <p:cNvSpPr txBox="1">
            <a:spLocks/>
          </p:cNvSpPr>
          <p:nvPr/>
        </p:nvSpPr>
        <p:spPr>
          <a:xfrm>
            <a:off x="359229" y="1786164"/>
            <a:ext cx="11658600" cy="407035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4800" b="1" dirty="0">
                <a:solidFill>
                  <a:schemeClr val="tx2"/>
                </a:solidFill>
                <a:latin typeface="+mj-lt"/>
              </a:rPr>
              <a:t>Improved Productivity &amp; Efficiency:</a:t>
            </a:r>
          </a:p>
          <a:p>
            <a:pPr lvl="1"/>
            <a:r>
              <a:rPr lang="en-US" sz="4500" dirty="0">
                <a:solidFill>
                  <a:schemeClr val="tx2"/>
                </a:solidFill>
                <a:latin typeface="+mj-lt"/>
              </a:rPr>
              <a:t>Call summary analysis can enhance both call center productivity and overall efficiency.</a:t>
            </a:r>
          </a:p>
          <a:p>
            <a:pPr algn="l"/>
            <a:r>
              <a:rPr lang="en-US" sz="4700" b="1" dirty="0">
                <a:solidFill>
                  <a:schemeClr val="tx2"/>
                </a:solidFill>
                <a:latin typeface="+mj-lt"/>
              </a:rPr>
              <a:t>Performance-Based Compensation:</a:t>
            </a:r>
          </a:p>
          <a:p>
            <a:pPr lvl="1"/>
            <a:r>
              <a:rPr lang="en-US" sz="4500" dirty="0">
                <a:solidFill>
                  <a:schemeClr val="tx2"/>
                </a:solidFill>
                <a:latin typeface="+mj-lt"/>
              </a:rPr>
              <a:t>Streamlined operations could lead to improved pay structures based on performance and growth metrics.</a:t>
            </a:r>
          </a:p>
          <a:p>
            <a:pPr algn="l"/>
            <a:r>
              <a:rPr lang="en-US" sz="4700" b="1" dirty="0">
                <a:solidFill>
                  <a:schemeClr val="tx2"/>
                </a:solidFill>
                <a:latin typeface="+mj-lt"/>
              </a:rPr>
              <a:t>Real-Time Implementation:</a:t>
            </a:r>
          </a:p>
          <a:p>
            <a:pPr lvl="1"/>
            <a:r>
              <a:rPr lang="en-US" sz="4500" dirty="0">
                <a:solidFill>
                  <a:schemeClr val="tx2"/>
                </a:solidFill>
                <a:latin typeface="+mj-lt"/>
              </a:rPr>
              <a:t>The entire process can be deployed in real time by integrating with an event hub, pipeline orchestration layer, and data transformation layer.</a:t>
            </a:r>
          </a:p>
          <a:p>
            <a:pPr algn="l"/>
            <a:r>
              <a:rPr lang="en-US" sz="4700" b="1" dirty="0">
                <a:solidFill>
                  <a:schemeClr val="tx2"/>
                </a:solidFill>
                <a:latin typeface="+mj-lt"/>
              </a:rPr>
              <a:t>Cloud Integration Flexibility:</a:t>
            </a:r>
          </a:p>
          <a:p>
            <a:pPr lvl="1"/>
            <a:r>
              <a:rPr lang="en-US" sz="4500" dirty="0">
                <a:solidFill>
                  <a:schemeClr val="tx2"/>
                </a:solidFill>
                <a:latin typeface="+mj-lt"/>
              </a:rPr>
              <a:t>The solution can seamlessly integrate with other cloud platforms such as AWS, Azure, and GCP, ensuring scalability and flexibility.</a:t>
            </a:r>
          </a:p>
          <a:p>
            <a:pPr algn="l"/>
            <a:endParaRPr lang="en-US" sz="2000" dirty="0"/>
          </a:p>
        </p:txBody>
      </p:sp>
    </p:spTree>
    <p:extLst>
      <p:ext uri="{BB962C8B-B14F-4D97-AF65-F5344CB8AC3E}">
        <p14:creationId xmlns:p14="http://schemas.microsoft.com/office/powerpoint/2010/main" val="3637083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542336" y="1904265"/>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689213" y="0"/>
            <a:ext cx="8421688" cy="1325563"/>
          </a:xfrm>
        </p:spPr>
        <p:txBody>
          <a:bodyPr/>
          <a:lstStyle/>
          <a:p>
            <a:r>
              <a:rPr lang="en-US" dirty="0"/>
              <a:t>MEET THE TEAM</a:t>
            </a:r>
          </a:p>
        </p:txBody>
      </p:sp>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2116538" y="4920344"/>
            <a:ext cx="2531664" cy="729343"/>
          </a:xfrm>
        </p:spPr>
        <p:txBody>
          <a:bodyPr/>
          <a:lstStyle/>
          <a:p>
            <a:r>
              <a:rPr lang="en-US" b="1" dirty="0"/>
              <a:t>AJOY KUMAR DAGA</a:t>
            </a:r>
            <a:br>
              <a:rPr lang="en-US" b="1" dirty="0"/>
            </a:br>
            <a:br>
              <a:rPr lang="en-US" b="1" dirty="0"/>
            </a:br>
            <a:r>
              <a:rPr lang="en-US" dirty="0"/>
              <a:t>14+ years of experience as Data engineer, Data architect and BI Consultant. </a:t>
            </a:r>
          </a:p>
          <a:p>
            <a:endParaRPr lang="en-US" b="1" dirty="0"/>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7053266" y="4918157"/>
            <a:ext cx="2738141" cy="637657"/>
          </a:xfrm>
        </p:spPr>
        <p:txBody>
          <a:bodyPr/>
          <a:lstStyle/>
          <a:p>
            <a:r>
              <a:rPr lang="en-US" b="1" dirty="0"/>
              <a:t>ANIRBAN BANERJEE</a:t>
            </a:r>
            <a:br>
              <a:rPr lang="en-US" b="1" dirty="0"/>
            </a:br>
            <a:br>
              <a:rPr lang="en-US" b="1" dirty="0"/>
            </a:br>
            <a:r>
              <a:rPr lang="en-US" dirty="0"/>
              <a:t>16+ years of experience. Works as Architect and data engineer. </a:t>
            </a:r>
          </a:p>
          <a:p>
            <a:endParaRPr lang="en-US" b="1" dirty="0"/>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a:t>
            </a:fld>
            <a:endParaRPr lang="en-US" dirty="0"/>
          </a:p>
        </p:txBody>
      </p:sp>
      <p:pic>
        <p:nvPicPr>
          <p:cNvPr id="7" name="Picture Placeholder 6" descr="A person taking a selfie&#10;&#10;Description automatically generated">
            <a:extLst>
              <a:ext uri="{FF2B5EF4-FFF2-40B4-BE49-F238E27FC236}">
                <a16:creationId xmlns:a16="http://schemas.microsoft.com/office/drawing/2014/main" id="{F96A1906-6CB6-B4F5-4135-1747192C8F94}"/>
              </a:ext>
            </a:extLst>
          </p:cNvPr>
          <p:cNvPicPr>
            <a:picLocks noGrp="1" noChangeAspect="1"/>
          </p:cNvPicPr>
          <p:nvPr>
            <p:ph type="pic" sz="quarter" idx="14"/>
          </p:nvPr>
        </p:nvPicPr>
        <p:blipFill>
          <a:blip r:embed="rId2"/>
          <a:srcRect l="43" r="43"/>
          <a:stretch>
            <a:fillRect/>
          </a:stretch>
        </p:blipFill>
        <p:spPr>
          <a:xfrm>
            <a:off x="2410450" y="2451814"/>
            <a:ext cx="1845511" cy="1845511"/>
          </a:xfrm>
        </p:spPr>
      </p:pic>
      <p:pic>
        <p:nvPicPr>
          <p:cNvPr id="12" name="Picture Placeholder 11" descr="A person wearing glasses&#10;&#10;Description automatically generated">
            <a:extLst>
              <a:ext uri="{FF2B5EF4-FFF2-40B4-BE49-F238E27FC236}">
                <a16:creationId xmlns:a16="http://schemas.microsoft.com/office/drawing/2014/main" id="{F4810850-C404-5159-6A55-240903F701D7}"/>
              </a:ext>
            </a:extLst>
          </p:cNvPr>
          <p:cNvPicPr>
            <a:picLocks noGrp="1" noChangeAspect="1"/>
          </p:cNvPicPr>
          <p:nvPr>
            <p:ph type="pic" sz="quarter" idx="15"/>
          </p:nvPr>
        </p:nvPicPr>
        <p:blipFill>
          <a:blip r:embed="rId3"/>
          <a:srcRect t="6326" b="6326"/>
          <a:stretch>
            <a:fillRect/>
          </a:stretch>
        </p:blipFill>
        <p:spPr>
          <a:xfrm>
            <a:off x="7352916" y="2392497"/>
            <a:ext cx="1845511" cy="1845511"/>
          </a:xfrm>
        </p:spPr>
      </p:pic>
      <p:sp>
        <p:nvSpPr>
          <p:cNvPr id="8" name="TextBox 7">
            <a:extLst>
              <a:ext uri="{FF2B5EF4-FFF2-40B4-BE49-F238E27FC236}">
                <a16:creationId xmlns:a16="http://schemas.microsoft.com/office/drawing/2014/main" id="{19784BA0-BEAF-4242-78F2-86A693D73E3A}"/>
              </a:ext>
            </a:extLst>
          </p:cNvPr>
          <p:cNvSpPr txBox="1"/>
          <p:nvPr/>
        </p:nvSpPr>
        <p:spPr>
          <a:xfrm>
            <a:off x="3880758" y="1127573"/>
            <a:ext cx="6101442" cy="584775"/>
          </a:xfrm>
          <a:prstGeom prst="rect">
            <a:avLst/>
          </a:prstGeom>
          <a:noFill/>
        </p:spPr>
        <p:txBody>
          <a:bodyPr wrap="square">
            <a:spAutoFit/>
          </a:bodyPr>
          <a:lstStyle/>
          <a:p>
            <a:r>
              <a:rPr lang="en-US" sz="3200" b="1" dirty="0">
                <a:solidFill>
                  <a:schemeClr val="tx2"/>
                </a:solidFill>
              </a:rPr>
              <a:t>Team – </a:t>
            </a:r>
            <a:r>
              <a:rPr lang="en-US" sz="2800" b="1" i="0" dirty="0">
                <a:solidFill>
                  <a:schemeClr val="tx2"/>
                </a:solidFill>
                <a:effectLst/>
                <a:latin typeface="IBM Plex Sans" panose="020B0503050203000203" pitchFamily="34" charset="0"/>
              </a:rPr>
              <a:t>Tech Maverick</a:t>
            </a:r>
            <a:endParaRPr lang="en-US" sz="3200" b="1" dirty="0">
              <a:solidFill>
                <a:schemeClr val="tx2"/>
              </a:solidFill>
            </a:endParaRPr>
          </a:p>
        </p:txBody>
      </p:sp>
    </p:spTree>
    <p:extLst>
      <p:ext uri="{BB962C8B-B14F-4D97-AF65-F5344CB8AC3E}">
        <p14:creationId xmlns:p14="http://schemas.microsoft.com/office/powerpoint/2010/main" val="546627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229395"/>
            <a:ext cx="8421688" cy="1325563"/>
          </a:xfrm>
        </p:spPr>
        <p:txBody>
          <a:bodyPr/>
          <a:lstStyle/>
          <a:p>
            <a:r>
              <a:rPr lang="en-US" dirty="0"/>
              <a:t>Use case - Enhanced Customer Experience &amp; Improved Employee Productivity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2400" y="1554957"/>
            <a:ext cx="11658600" cy="4715213"/>
          </a:xfrm>
        </p:spPr>
        <p:txBody>
          <a:bodyPr>
            <a:normAutofit lnSpcReduction="10000"/>
          </a:bodyPr>
          <a:lstStyle/>
          <a:p>
            <a:pPr algn="l"/>
            <a:r>
              <a:rPr lang="en-US" sz="3000" b="1" dirty="0">
                <a:solidFill>
                  <a:schemeClr val="tx2"/>
                </a:solidFill>
              </a:rPr>
              <a:t>Background</a:t>
            </a:r>
            <a:br>
              <a:rPr lang="en-US" dirty="0"/>
            </a:br>
            <a:br>
              <a:rPr lang="en-US" dirty="0"/>
            </a:br>
            <a:r>
              <a:rPr lang="en-US" sz="2800" dirty="0"/>
              <a:t>An e-commerce platform faces a challenge with its call center data. Each day, the center handles a high volume of customer interactions through customer care calls, generating extensive data files of feedback and complaints.</a:t>
            </a:r>
            <a:br>
              <a:rPr lang="en-US" sz="2800" dirty="0"/>
            </a:br>
            <a:br>
              <a:rPr lang="en-US" sz="2800" dirty="0"/>
            </a:br>
            <a:r>
              <a:rPr lang="en-US" sz="2800" dirty="0"/>
              <a:t>However, this wealth of data remains underutilized, offering limited insights into overall customer satisfaction and regional issues. The platform struggles to effectively analyze this data to identify trends, sentiment, and recurring problems, which hinders its ability to improve service quality and address customer concerns proactively.</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
        <p:nvSpPr>
          <p:cNvPr id="3" name="Text Placeholder 7">
            <a:extLst>
              <a:ext uri="{FF2B5EF4-FFF2-40B4-BE49-F238E27FC236}">
                <a16:creationId xmlns:a16="http://schemas.microsoft.com/office/drawing/2014/main" id="{57712F88-8108-0DCB-D00B-70E181E483E9}"/>
              </a:ext>
            </a:extLst>
          </p:cNvPr>
          <p:cNvSpPr txBox="1">
            <a:spLocks/>
          </p:cNvSpPr>
          <p:nvPr/>
        </p:nvSpPr>
        <p:spPr>
          <a:xfrm>
            <a:off x="10249412" y="6105027"/>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r>
              <a:rPr lang="en-US" dirty="0"/>
              <a:t>…</a:t>
            </a: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157845"/>
            <a:ext cx="8421688" cy="1325563"/>
          </a:xfrm>
        </p:spPr>
        <p:txBody>
          <a:bodyPr/>
          <a:lstStyle/>
          <a:p>
            <a:r>
              <a:rPr lang="en-US" dirty="0"/>
              <a:t>Use case - Enhanced Customer Experience &amp; Improved Employee Productivity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458459"/>
            <a:ext cx="11658600" cy="4757283"/>
          </a:xfrm>
        </p:spPr>
        <p:txBody>
          <a:bodyPr>
            <a:normAutofit/>
          </a:bodyPr>
          <a:lstStyle/>
          <a:p>
            <a:pPr algn="l"/>
            <a:r>
              <a:rPr lang="en-US" sz="3200" b="1" dirty="0">
                <a:solidFill>
                  <a:schemeClr val="tx2"/>
                </a:solidFill>
              </a:rPr>
              <a:t>Challenge</a:t>
            </a:r>
          </a:p>
          <a:p>
            <a:pPr algn="l">
              <a:buFont typeface="Arial" panose="020B0604020202020204" pitchFamily="34" charset="0"/>
              <a:buChar char="•"/>
            </a:pPr>
            <a:r>
              <a:rPr lang="en-US" sz="3200" b="1" dirty="0"/>
              <a:t>Real Time Data analysis </a:t>
            </a:r>
            <a:r>
              <a:rPr lang="en-US" sz="4000" b="1" dirty="0"/>
              <a:t>– </a:t>
            </a:r>
            <a:r>
              <a:rPr lang="en-US" sz="3000" dirty="0"/>
              <a:t>Analyze the call recording at real time basis.</a:t>
            </a:r>
          </a:p>
          <a:p>
            <a:pPr algn="l">
              <a:buFont typeface="Arial" panose="020B0604020202020204" pitchFamily="34" charset="0"/>
              <a:buChar char="•"/>
            </a:pPr>
            <a:r>
              <a:rPr lang="en-US" sz="3200" b="1" dirty="0"/>
              <a:t>Sentiment Analysis: </a:t>
            </a:r>
            <a:r>
              <a:rPr lang="en-US" sz="3000" dirty="0"/>
              <a:t>Accurately determining sentiment from call conversation.</a:t>
            </a:r>
          </a:p>
          <a:p>
            <a:pPr algn="l">
              <a:buFont typeface="Arial" panose="020B0604020202020204" pitchFamily="34" charset="0"/>
              <a:buChar char="•"/>
            </a:pPr>
            <a:r>
              <a:rPr lang="en-US" sz="3200" b="1" dirty="0"/>
              <a:t>Call Summarization: </a:t>
            </a:r>
            <a:r>
              <a:rPr lang="en-US" sz="3000" dirty="0"/>
              <a:t>Call summarization for further analysis.</a:t>
            </a:r>
          </a:p>
          <a:p>
            <a:pPr algn="l">
              <a:buFont typeface="Arial" panose="020B0604020202020204" pitchFamily="34" charset="0"/>
              <a:buChar char="•"/>
            </a:pPr>
            <a:r>
              <a:rPr lang="en-US" sz="3200" b="1" dirty="0"/>
              <a:t>Regional Insights: </a:t>
            </a:r>
            <a:r>
              <a:rPr lang="en-US" sz="3000" dirty="0"/>
              <a:t>Extracting and visualizing location-based trends and issues.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
        <p:nvSpPr>
          <p:cNvPr id="3" name="Text Placeholder 7">
            <a:extLst>
              <a:ext uri="{FF2B5EF4-FFF2-40B4-BE49-F238E27FC236}">
                <a16:creationId xmlns:a16="http://schemas.microsoft.com/office/drawing/2014/main" id="{D660D30A-927C-EE50-D4BC-38CA8F8F5416}"/>
              </a:ext>
            </a:extLst>
          </p:cNvPr>
          <p:cNvSpPr txBox="1">
            <a:spLocks/>
          </p:cNvSpPr>
          <p:nvPr/>
        </p:nvSpPr>
        <p:spPr>
          <a:xfrm>
            <a:off x="10488898" y="6050599"/>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Contd…</a:t>
            </a:r>
            <a:endParaRPr lang="en-US" b="1" dirty="0"/>
          </a:p>
        </p:txBody>
      </p:sp>
    </p:spTree>
    <p:extLst>
      <p:ext uri="{BB962C8B-B14F-4D97-AF65-F5344CB8AC3E}">
        <p14:creationId xmlns:p14="http://schemas.microsoft.com/office/powerpoint/2010/main" val="253786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Use case - Enhanced Customer Experience &amp; Improved Employee Productivity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r>
              <a:rPr lang="en-US" sz="3000" b="1" dirty="0">
                <a:solidFill>
                  <a:schemeClr val="tx2"/>
                </a:solidFill>
              </a:rPr>
              <a:t>Solution Stack</a:t>
            </a:r>
          </a:p>
          <a:p>
            <a:pPr algn="l"/>
            <a:r>
              <a:rPr lang="en-US" sz="2800" dirty="0"/>
              <a:t>Integrate IBM Watson for sentiment analysis, call summarization, feature extraction to address the challenges.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36885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Tech Artifacts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3"/>
            <a:ext cx="11658600" cy="4342493"/>
          </a:xfrm>
        </p:spPr>
        <p:txBody>
          <a:bodyPr>
            <a:normAutofit fontScale="92500" lnSpcReduction="10000"/>
          </a:bodyPr>
          <a:lstStyle/>
          <a:p>
            <a:pPr algn="l"/>
            <a:r>
              <a:rPr lang="en-US" sz="2800" dirty="0">
                <a:solidFill>
                  <a:schemeClr val="tx2"/>
                </a:solidFill>
                <a:latin typeface="+mj-lt"/>
              </a:rPr>
              <a:t>Dataset Used:</a:t>
            </a:r>
            <a:endParaRPr lang="en-US" sz="2600" dirty="0">
              <a:solidFill>
                <a:schemeClr val="tx2"/>
              </a:solidFill>
              <a:latin typeface="+mj-lt"/>
            </a:endParaRPr>
          </a:p>
          <a:p>
            <a:pPr algn="l"/>
            <a:r>
              <a:rPr lang="en-US" sz="1800" dirty="0">
                <a:solidFill>
                  <a:schemeClr val="tx1"/>
                </a:solidFill>
                <a:latin typeface="+mj-lt"/>
              </a:rPr>
              <a:t>Name - </a:t>
            </a:r>
            <a:r>
              <a:rPr lang="en-US" sz="1800" dirty="0" err="1">
                <a:solidFill>
                  <a:schemeClr val="tx1"/>
                </a:solidFill>
                <a:latin typeface="+mj-lt"/>
              </a:rPr>
              <a:t>NebulaByte</a:t>
            </a:r>
            <a:r>
              <a:rPr lang="en-US" sz="1800" dirty="0">
                <a:solidFill>
                  <a:schemeClr val="tx1"/>
                </a:solidFill>
                <a:latin typeface="+mj-lt"/>
              </a:rPr>
              <a:t>/E-</a:t>
            </a:r>
            <a:r>
              <a:rPr lang="en-US" sz="1800" dirty="0" err="1">
                <a:solidFill>
                  <a:schemeClr val="tx1"/>
                </a:solidFill>
                <a:latin typeface="+mj-lt"/>
              </a:rPr>
              <a:t>Commerce_Customer_Support_Conversations</a:t>
            </a:r>
            <a:br>
              <a:rPr lang="en-US" sz="1800" dirty="0">
                <a:solidFill>
                  <a:schemeClr val="tx1"/>
                </a:solidFill>
                <a:latin typeface="+mj-lt"/>
              </a:rPr>
            </a:br>
            <a:r>
              <a:rPr lang="en-US" sz="1800" dirty="0">
                <a:solidFill>
                  <a:schemeClr val="tx1"/>
                </a:solidFill>
                <a:latin typeface="+mj-lt"/>
              </a:rPr>
              <a:t>Source – Hugging Face</a:t>
            </a:r>
            <a:br>
              <a:rPr lang="en-US" sz="1800" dirty="0">
                <a:solidFill>
                  <a:schemeClr val="tx1"/>
                </a:solidFill>
                <a:latin typeface="+mj-lt"/>
              </a:rPr>
            </a:br>
            <a:r>
              <a:rPr lang="en-US" sz="1800" dirty="0">
                <a:solidFill>
                  <a:schemeClr val="tx1"/>
                </a:solidFill>
                <a:latin typeface="+mj-lt"/>
              </a:rPr>
              <a:t>Column used - conversation</a:t>
            </a:r>
            <a:br>
              <a:rPr lang="en-US" sz="1800" dirty="0">
                <a:solidFill>
                  <a:schemeClr val="tx1"/>
                </a:solidFill>
                <a:latin typeface="+mj-lt"/>
              </a:rPr>
            </a:br>
            <a:r>
              <a:rPr lang="en-US" sz="1800" dirty="0">
                <a:solidFill>
                  <a:schemeClr val="tx1"/>
                </a:solidFill>
                <a:latin typeface="+mj-lt"/>
              </a:rPr>
              <a:t>URL - https://huggingface.co/datasets/NebulaByte/E-Commerce_Customer_Support_Conversations</a:t>
            </a:r>
            <a:br>
              <a:rPr lang="en-US" sz="2800" dirty="0">
                <a:latin typeface="+mj-lt"/>
              </a:rPr>
            </a:br>
            <a:br>
              <a:rPr lang="en-US" sz="2800" dirty="0">
                <a:latin typeface="+mj-lt"/>
              </a:rPr>
            </a:br>
            <a:r>
              <a:rPr lang="en-US" sz="2800" dirty="0">
                <a:solidFill>
                  <a:schemeClr val="tx2"/>
                </a:solidFill>
                <a:latin typeface="+mj-lt"/>
              </a:rPr>
              <a:t>LLM Model used:</a:t>
            </a:r>
            <a:br>
              <a:rPr lang="en-US" sz="2800" dirty="0">
                <a:latin typeface="+mj-lt"/>
              </a:rPr>
            </a:br>
            <a:r>
              <a:rPr lang="en-US" sz="1800" dirty="0" err="1">
                <a:solidFill>
                  <a:schemeClr val="tx1"/>
                </a:solidFill>
                <a:effectLst/>
                <a:latin typeface="+mj-lt"/>
              </a:rPr>
              <a:t>ibm</a:t>
            </a:r>
            <a:r>
              <a:rPr lang="en-US" sz="1800" dirty="0">
                <a:solidFill>
                  <a:schemeClr val="tx1"/>
                </a:solidFill>
                <a:effectLst/>
                <a:latin typeface="+mj-lt"/>
              </a:rPr>
              <a:t>/granite-13b-instruct-v2 (for sentiment analysis)</a:t>
            </a:r>
          </a:p>
          <a:p>
            <a:pPr algn="l"/>
            <a:r>
              <a:rPr lang="en-US" sz="1800" dirty="0" err="1">
                <a:solidFill>
                  <a:schemeClr val="tx1"/>
                </a:solidFill>
                <a:effectLst/>
                <a:latin typeface="+mj-lt"/>
              </a:rPr>
              <a:t>ibm</a:t>
            </a:r>
            <a:r>
              <a:rPr lang="en-US" sz="1800" dirty="0">
                <a:solidFill>
                  <a:schemeClr val="tx1"/>
                </a:solidFill>
                <a:effectLst/>
                <a:latin typeface="+mj-lt"/>
              </a:rPr>
              <a:t>/granite-13b-chat-v2 (for call summary)</a:t>
            </a:r>
            <a:br>
              <a:rPr lang="en-US" sz="1800" dirty="0">
                <a:solidFill>
                  <a:schemeClr val="tx1"/>
                </a:solidFill>
                <a:effectLst/>
                <a:latin typeface="+mj-lt"/>
              </a:rPr>
            </a:br>
            <a:br>
              <a:rPr lang="en-US" sz="1800" dirty="0">
                <a:solidFill>
                  <a:schemeClr val="tx1"/>
                </a:solidFill>
                <a:effectLst/>
                <a:latin typeface="+mj-lt"/>
              </a:rPr>
            </a:br>
            <a:r>
              <a:rPr lang="en-US" sz="2800" dirty="0">
                <a:solidFill>
                  <a:schemeClr val="tx2"/>
                </a:solidFill>
                <a:effectLst/>
                <a:latin typeface="+mj-lt"/>
              </a:rPr>
              <a:t>O</a:t>
            </a:r>
            <a:r>
              <a:rPr lang="en-US" sz="2800" dirty="0">
                <a:solidFill>
                  <a:schemeClr val="tx2"/>
                </a:solidFill>
                <a:latin typeface="+mj-lt"/>
              </a:rPr>
              <a:t>ther:</a:t>
            </a:r>
          </a:p>
          <a:p>
            <a:pPr algn="l"/>
            <a:r>
              <a:rPr lang="en-US" sz="1800" dirty="0">
                <a:solidFill>
                  <a:schemeClr val="tx1"/>
                </a:solidFill>
                <a:effectLst/>
                <a:latin typeface="+mj-lt"/>
              </a:rPr>
              <a:t>Language - Python</a:t>
            </a:r>
            <a:endParaRPr lang="en-US" sz="1800" dirty="0">
              <a:solidFill>
                <a:schemeClr val="tx1"/>
              </a:solidFill>
              <a:latin typeface="+mj-lt"/>
            </a:endParaRPr>
          </a:p>
          <a:p>
            <a:pPr algn="l"/>
            <a:r>
              <a:rPr lang="en-US" sz="1800" dirty="0">
                <a:solidFill>
                  <a:schemeClr val="tx1"/>
                </a:solidFill>
                <a:effectLst/>
                <a:latin typeface="+mj-lt"/>
              </a:rPr>
              <a:t>Git - </a:t>
            </a:r>
            <a:r>
              <a:rPr lang="en-US" sz="1800" dirty="0">
                <a:solidFill>
                  <a:schemeClr val="tx1"/>
                </a:solidFill>
                <a:effectLst/>
                <a:latin typeface="+mj-lt"/>
                <a:hlinkClick r:id="rId2"/>
              </a:rPr>
              <a:t>https://github.com/meanirban100/IBM-Watson-Hackathon.git</a:t>
            </a:r>
            <a:endParaRPr lang="en-US" sz="1800" dirty="0">
              <a:solidFill>
                <a:schemeClr val="tx1"/>
              </a:solidFill>
              <a:effectLst/>
              <a:latin typeface="+mj-lt"/>
            </a:endParaRPr>
          </a:p>
          <a:p>
            <a:pPr algn="l"/>
            <a:endParaRPr lang="en-US" sz="1800" dirty="0">
              <a:solidFill>
                <a:schemeClr val="tx1"/>
              </a:solidFill>
              <a:effectLst/>
              <a:latin typeface="+mj-lt"/>
            </a:endParaRPr>
          </a:p>
          <a:p>
            <a:pPr algn="l"/>
            <a:endParaRPr lang="en-US" sz="1800" dirty="0">
              <a:solidFill>
                <a:schemeClr val="tx1"/>
              </a:solidFill>
              <a:effectLst/>
              <a:latin typeface="+mj-lt"/>
            </a:endParaRPr>
          </a:p>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379438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Solution Architecture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7</a:t>
            </a:fld>
            <a:endParaRPr lang="en-US" dirty="0"/>
          </a:p>
        </p:txBody>
      </p:sp>
      <p:pic>
        <p:nvPicPr>
          <p:cNvPr id="6" name="Picture 5">
            <a:extLst>
              <a:ext uri="{FF2B5EF4-FFF2-40B4-BE49-F238E27FC236}">
                <a16:creationId xmlns:a16="http://schemas.microsoft.com/office/drawing/2014/main" id="{E14C745A-DF94-10EE-D7E5-FE530EB31656}"/>
              </a:ext>
            </a:extLst>
          </p:cNvPr>
          <p:cNvPicPr>
            <a:picLocks noChangeAspect="1"/>
          </p:cNvPicPr>
          <p:nvPr/>
        </p:nvPicPr>
        <p:blipFill>
          <a:blip r:embed="rId2"/>
          <a:stretch>
            <a:fillRect/>
          </a:stretch>
        </p:blipFill>
        <p:spPr>
          <a:xfrm>
            <a:off x="1478416" y="1225550"/>
            <a:ext cx="9115425" cy="5495925"/>
          </a:xfrm>
          <a:prstGeom prst="rect">
            <a:avLst/>
          </a:prstGeom>
        </p:spPr>
      </p:pic>
    </p:spTree>
    <p:extLst>
      <p:ext uri="{BB962C8B-B14F-4D97-AF65-F5344CB8AC3E}">
        <p14:creationId xmlns:p14="http://schemas.microsoft.com/office/powerpoint/2010/main" val="140085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8</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4031945" cy="365125"/>
          </a:xfrm>
        </p:spPr>
        <p:txBody>
          <a:bodyPr>
            <a:normAutofit fontScale="92500"/>
          </a:bodyPr>
          <a:lstStyle/>
          <a:p>
            <a:r>
              <a:rPr lang="en-US" dirty="0"/>
              <a:t>HuggingFace Dataset (Preview)</a:t>
            </a:r>
          </a:p>
        </p:txBody>
      </p:sp>
      <p:pic>
        <p:nvPicPr>
          <p:cNvPr id="6" name="Picture 5">
            <a:extLst>
              <a:ext uri="{FF2B5EF4-FFF2-40B4-BE49-F238E27FC236}">
                <a16:creationId xmlns:a16="http://schemas.microsoft.com/office/drawing/2014/main" id="{9A94FB19-27F0-F3BF-3F5F-EA9203969A20}"/>
              </a:ext>
            </a:extLst>
          </p:cNvPr>
          <p:cNvPicPr>
            <a:picLocks noChangeAspect="1"/>
          </p:cNvPicPr>
          <p:nvPr/>
        </p:nvPicPr>
        <p:blipFill>
          <a:blip r:embed="rId2"/>
          <a:stretch>
            <a:fillRect/>
          </a:stretch>
        </p:blipFill>
        <p:spPr>
          <a:xfrm>
            <a:off x="675996" y="2254623"/>
            <a:ext cx="10840007" cy="3054507"/>
          </a:xfrm>
          <a:prstGeom prst="rect">
            <a:avLst/>
          </a:prstGeom>
        </p:spPr>
      </p:pic>
      <p:sp>
        <p:nvSpPr>
          <p:cNvPr id="12" name="Text Placeholder 7">
            <a:extLst>
              <a:ext uri="{FF2B5EF4-FFF2-40B4-BE49-F238E27FC236}">
                <a16:creationId xmlns:a16="http://schemas.microsoft.com/office/drawing/2014/main" id="{447ADA16-DA99-5619-3299-64B19302E6C5}"/>
              </a:ext>
            </a:extLst>
          </p:cNvPr>
          <p:cNvSpPr txBox="1">
            <a:spLocks/>
          </p:cNvSpPr>
          <p:nvPr/>
        </p:nvSpPr>
        <p:spPr>
          <a:xfrm>
            <a:off x="9865973"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71210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9</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5588732" cy="390072"/>
          </a:xfrm>
        </p:spPr>
        <p:txBody>
          <a:bodyPr>
            <a:normAutofit fontScale="92500"/>
          </a:bodyPr>
          <a:lstStyle/>
          <a:p>
            <a:r>
              <a:rPr lang="en-US" sz="1600" b="1" dirty="0"/>
              <a:t>Sentiment Analysis (Model - granite-13b-instruct-v)</a:t>
            </a:r>
          </a:p>
        </p:txBody>
      </p:sp>
      <p:pic>
        <p:nvPicPr>
          <p:cNvPr id="5" name="Picture 4">
            <a:extLst>
              <a:ext uri="{FF2B5EF4-FFF2-40B4-BE49-F238E27FC236}">
                <a16:creationId xmlns:a16="http://schemas.microsoft.com/office/drawing/2014/main" id="{37EE608F-9149-CDC4-7EA7-997F8F49429B}"/>
              </a:ext>
            </a:extLst>
          </p:cNvPr>
          <p:cNvPicPr>
            <a:picLocks noChangeAspect="1"/>
          </p:cNvPicPr>
          <p:nvPr/>
        </p:nvPicPr>
        <p:blipFill>
          <a:blip r:embed="rId2"/>
          <a:stretch>
            <a:fillRect/>
          </a:stretch>
        </p:blipFill>
        <p:spPr>
          <a:xfrm>
            <a:off x="785926" y="2122213"/>
            <a:ext cx="10992415" cy="1873346"/>
          </a:xfrm>
          <a:prstGeom prst="rect">
            <a:avLst/>
          </a:prstGeom>
        </p:spPr>
      </p:pic>
      <p:pic>
        <p:nvPicPr>
          <p:cNvPr id="7" name="Picture 6">
            <a:extLst>
              <a:ext uri="{FF2B5EF4-FFF2-40B4-BE49-F238E27FC236}">
                <a16:creationId xmlns:a16="http://schemas.microsoft.com/office/drawing/2014/main" id="{D137F1BA-CF85-BDB3-EEED-22B1D67DEE8B}"/>
              </a:ext>
            </a:extLst>
          </p:cNvPr>
          <p:cNvPicPr>
            <a:picLocks noChangeAspect="1"/>
          </p:cNvPicPr>
          <p:nvPr/>
        </p:nvPicPr>
        <p:blipFill>
          <a:blip r:embed="rId3"/>
          <a:stretch>
            <a:fillRect/>
          </a:stretch>
        </p:blipFill>
        <p:spPr>
          <a:xfrm>
            <a:off x="785926" y="4078455"/>
            <a:ext cx="11055918" cy="2311519"/>
          </a:xfrm>
          <a:prstGeom prst="rect">
            <a:avLst/>
          </a:prstGeom>
        </p:spPr>
      </p:pic>
      <p:sp>
        <p:nvSpPr>
          <p:cNvPr id="3" name="Text Placeholder 7">
            <a:extLst>
              <a:ext uri="{FF2B5EF4-FFF2-40B4-BE49-F238E27FC236}">
                <a16:creationId xmlns:a16="http://schemas.microsoft.com/office/drawing/2014/main" id="{6C49868A-4BC3-A478-466B-BE7F2CF7CD0A}"/>
              </a:ext>
            </a:extLst>
          </p:cNvPr>
          <p:cNvSpPr txBox="1">
            <a:spLocks/>
          </p:cNvSpPr>
          <p:nvPr/>
        </p:nvSpPr>
        <p:spPr>
          <a:xfrm>
            <a:off x="10094573" y="6389974"/>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3523733207"/>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338</TotalTime>
  <Words>581</Words>
  <Application>Microsoft Office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IBM Plex Sans</vt:lpstr>
      <vt:lpstr>Tenorite</vt:lpstr>
      <vt:lpstr>Monoline</vt:lpstr>
      <vt:lpstr>PowerPoint Presentation</vt:lpstr>
      <vt:lpstr>MEET THE TEAM</vt:lpstr>
      <vt:lpstr>Use case - Enhanced Customer Experience &amp; Improved Employee Productivity</vt:lpstr>
      <vt:lpstr>Use case - Enhanced Customer Experience &amp; Improved Employee Productivity</vt:lpstr>
      <vt:lpstr>Use case - Enhanced Customer Experience &amp; Improved Employee Productivity</vt:lpstr>
      <vt:lpstr>Tech Artifacts</vt:lpstr>
      <vt:lpstr>Solution Architecture</vt:lpstr>
      <vt:lpstr>walkthrough</vt:lpstr>
      <vt:lpstr>walkthrough</vt:lpstr>
      <vt:lpstr>walkthrough</vt:lpstr>
      <vt:lpstr>walkthrough</vt:lpstr>
      <vt:lpstr>walkthrough</vt:lpstr>
      <vt:lpstr>walkthrough</vt:lpstr>
      <vt:lpstr>walkthrough</vt:lpstr>
      <vt:lpstr>walkthrough</vt:lpstr>
      <vt:lpstr>Challenges</vt:lpstr>
      <vt:lpstr>WAY Forward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Anirban Banerjee (IN92657)</dc:creator>
  <cp:lastModifiedBy>Anirban Banerjee (IN92657)</cp:lastModifiedBy>
  <cp:revision>1</cp:revision>
  <dcterms:created xsi:type="dcterms:W3CDTF">2024-09-18T11:20:06Z</dcterms:created>
  <dcterms:modified xsi:type="dcterms:W3CDTF">2024-09-19T11:39:48Z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