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2D85C-FC81-9987-659A-EA652CB52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0190BD-06D3-A8FE-2B2A-8676F8D87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0F79FE-AF83-E803-DA4F-9DFC8E14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D7F9-ACF6-41DB-9606-4078ACA7DB46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5F2BEC-952B-82F9-BDB7-1318B597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9ADF76-DC61-F555-D5C9-1F40E1B2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7CC3-0F1D-48BB-9C73-651DE8534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31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C22E5-EC3E-C979-D66B-31B158BA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A6E660-EB94-AF25-8EDA-22BD79C75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20AB95-C533-C32F-77FA-A85F221E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D7F9-ACF6-41DB-9606-4078ACA7DB46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62CFC2-6EB5-ED68-CC3C-F08E5C91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A4D262-1E53-FC6D-3DA9-CA3CC1F9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7CC3-0F1D-48BB-9C73-651DE8534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41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3D2EF6-9C29-A3BC-DAC3-5312F313E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F247A4-804F-E801-AD3C-79ECAB3A2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5066FE-445B-8DE8-96B6-169DF2BED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D7F9-ACF6-41DB-9606-4078ACA7DB46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89AF1C-0771-5E5E-EACF-C88A69227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BE69D5-27B4-DD5D-E665-E84A7D55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7CC3-0F1D-48BB-9C73-651DE8534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1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4B052-D5BE-0A0B-DCEE-65816617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400488-2726-5632-4FA0-0A74800A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5814D7-3479-7DA0-AD9D-4C54BB3E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D7F9-ACF6-41DB-9606-4078ACA7DB46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0A7AF9-6285-7C80-B3F4-74C7628A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04BBBE-3A30-7AD5-9E87-955DA4F4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7CC3-0F1D-48BB-9C73-651DE8534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69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33967-1983-7494-5E01-3D7A37DF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5FFAA7-98BF-3551-DB61-C556E6060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018171-203D-2148-54C3-AA94FBB5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D7F9-ACF6-41DB-9606-4078ACA7DB46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673586-D7DE-A9E3-1AA7-5471AE47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B3A6F7-A6FA-8F12-F129-C7FC6487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7CC3-0F1D-48BB-9C73-651DE8534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97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FA8B3-01FF-239F-3FE0-E5554CF3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1CEAD2-1AF5-8EA4-94B8-73D7E38B2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04DB70-ACDF-2CE1-15EE-E6A2D0572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CFB9BA-EED3-266F-273B-200CE167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D7F9-ACF6-41DB-9606-4078ACA7DB46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B479A5-E234-55F9-B468-F217FA5A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DD26E0-0A1F-D0B0-2377-1867D4B4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7CC3-0F1D-48BB-9C73-651DE8534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08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1B8B1-1DD5-4FDA-96A9-CC2879D3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010CEC-F936-6906-9BF3-103F331A2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F12CCD-30D6-B384-53E4-FC3C408F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0FFA333-6DDC-6909-5B34-F115C28C4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A524B6-64F2-4DD6-A111-CBC4539B2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33D3DF-EFDC-42C6-2A3C-C2802DAFD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D7F9-ACF6-41DB-9606-4078ACA7DB46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3686FD-9E42-2058-CD99-FB5FF0C0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782C99A-A16B-FA99-01E6-CF9F48B6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7CC3-0F1D-48BB-9C73-651DE8534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91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78204-2631-F2E0-0ECD-1699BD98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CB26B65-7607-0E00-49E2-0C13C8DE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D7F9-ACF6-41DB-9606-4078ACA7DB46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6A6067-E8D9-C032-E0AE-860F8167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582ACC-A71A-7170-6EE1-0475FA1C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7CC3-0F1D-48BB-9C73-651DE8534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61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4BB7F9-EFD4-5AA7-6910-37D1FF78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D7F9-ACF6-41DB-9606-4078ACA7DB46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7C468E-43D6-34E9-8EB4-286DDC02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6021EB-3BD2-21D6-D770-3CDA6817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7CC3-0F1D-48BB-9C73-651DE8534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1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E12E5-6094-B095-C55F-4E219005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D5CEA2-734B-A4A8-5DDB-B46B9BE47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E3047C-BC6A-532C-AD29-5ACF77F40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D23E57-725F-794D-5D70-FF6FB41D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D7F9-ACF6-41DB-9606-4078ACA7DB46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15C7C5-0E82-D10A-FB6A-A88CB015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7A1D18-6D65-2591-5062-E7CF872B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7CC3-0F1D-48BB-9C73-651DE8534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99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E6EFE-988B-9CD4-2EBE-5D3DBB01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7E7A7D9-1454-FA13-4453-96A4FFE4D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C74CC4-1A97-08E6-3A37-32363B977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E65AEB-2EAB-8617-514E-53EF0346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D7F9-ACF6-41DB-9606-4078ACA7DB46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DE1E80-043C-2C12-5754-BE3E2C08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386E14-4F25-1B11-5F69-5A49B707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7CC3-0F1D-48BB-9C73-651DE8534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13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0F217-625D-C0A8-FB2C-1DDF0264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B4D9FE-C91B-6EE7-8348-5C05D65F0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683CEF-34A8-ED57-230A-9F0D6D9BB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5D7F9-ACF6-41DB-9606-4078ACA7DB46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F2C19D-7DDC-9214-A894-B085E4DC6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75FBAE-F36D-B390-E749-BC5C2C3E9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E7CC3-0F1D-48BB-9C73-651DE8534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82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C7BB5-0920-B3BD-C748-4849D338A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359" y="2188288"/>
            <a:ext cx="7797282" cy="2481424"/>
          </a:xfrm>
        </p:spPr>
        <p:txBody>
          <a:bodyPr>
            <a:normAutofit fontScale="90000"/>
          </a:bodyPr>
          <a:lstStyle/>
          <a:p>
            <a:r>
              <a:rPr lang="ru-RU" dirty="0"/>
              <a:t>Отжигаем 🔥 и решаем </a:t>
            </a:r>
            <a:r>
              <a:rPr lang="en-US" dirty="0"/>
              <a:t>NP-</a:t>
            </a:r>
            <a:r>
              <a:rPr lang="ru-RU" dirty="0"/>
              <a:t>полные задачи за быстро</a:t>
            </a:r>
          </a:p>
        </p:txBody>
      </p:sp>
    </p:spTree>
    <p:extLst>
      <p:ext uri="{BB962C8B-B14F-4D97-AF65-F5344CB8AC3E}">
        <p14:creationId xmlns:p14="http://schemas.microsoft.com/office/powerpoint/2010/main" val="324664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5C087305-239C-06D3-C9E4-1F64A81AA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749" y="2624"/>
            <a:ext cx="9140501" cy="685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5805C8-65CD-701B-1903-A882A3A87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626"/>
            <a:ext cx="12192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1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6D4D7C-8400-9C16-5868-C0446651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Действующие лица в нашей пьесе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B40EB5E-1B8E-AF43-0599-B3A76EED3E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91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i="1" dirty="0">
                    <a:latin typeface="Cambria Math" panose="02040503050406030204" pitchFamily="18" charset="0"/>
                  </a:rPr>
                  <a:t> </a:t>
                </a:r>
                <a:r>
                  <a:rPr lang="ru-RU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— множество состояний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— целевая функция (будем ее оптимизировать)</a:t>
                </a:r>
                <a:endParaRPr lang="en-US" b="0" dirty="0"/>
              </a:p>
              <a:p>
                <a:pPr marL="0" indent="0">
                  <a:buNone/>
                </a:pPr>
                <a:endParaRPr lang="ru-RU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ru-RU" dirty="0"/>
                  <a:t> — функция изменения температуры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вероятность принятия нового состояния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dirty="0"/>
                  <a:t> — функция переходов</a:t>
                </a: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r>
                  <a:rPr lang="en-US" dirty="0"/>
                  <a:t>— </a:t>
                </a:r>
                <a:r>
                  <a:rPr lang="ru-RU" dirty="0"/>
                  <a:t>начальная температура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>
                    <a:latin typeface="Cambria Math" panose="02040503050406030204" pitchFamily="18" charset="0"/>
                  </a:rPr>
                  <a:t> </a:t>
                </a:r>
                <a:r>
                  <a:rPr lang="ru-RU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—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dirty="0">
                    <a:latin typeface="Calibri" panose="020F0502020204030204" pitchFamily="34" charset="0"/>
                    <a:cs typeface="Calibri" panose="020F0502020204030204" pitchFamily="34" charset="0"/>
                  </a:rPr>
                  <a:t>начальное состояние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B40EB5E-1B8E-AF43-0599-B3A76EED3E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9110"/>
              </a:xfrm>
              <a:blipFill>
                <a:blip r:embed="rId2"/>
                <a:stretch>
                  <a:fillRect t="-2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43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C4891-77FE-9932-9492-C31F8BD1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алгоритма (псевдокод)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CA897C-7899-351B-EFF2-AA8E2ABF4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09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x_0 :=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randomly_choose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x := x_0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in [0..max_iterations]: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t := temperature(t_0,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x_new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:= modify(x, t)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delta_f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:= f(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x_new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) - f(x)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if f(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x_new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) &lt; f(x) or random() &lt; P(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delta_f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t):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    x =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x_new</a:t>
            </a:r>
            <a:endParaRPr lang="en-US" sz="2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0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A47B1-6EDB-5538-2537-C3B59DDE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Зоопарк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349569-F885-59A5-9B57-F4899057D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Больцмановский</a:t>
            </a:r>
            <a:r>
              <a:rPr lang="ru-RU" dirty="0"/>
              <a:t> отжиг</a:t>
            </a:r>
          </a:p>
          <a:p>
            <a:pPr marL="0" indent="0">
              <a:buNone/>
            </a:pPr>
            <a:r>
              <a:rPr lang="ru-RU" dirty="0"/>
              <a:t>Отжиг Коши (быстрый отжиг)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 многие другие…</a:t>
            </a:r>
          </a:p>
        </p:txBody>
      </p:sp>
    </p:spTree>
    <p:extLst>
      <p:ext uri="{BB962C8B-B14F-4D97-AF65-F5344CB8AC3E}">
        <p14:creationId xmlns:p14="http://schemas.microsoft.com/office/powerpoint/2010/main" val="209127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D552B-A2E1-7F75-2F12-EADF56C3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Больцмановский</a:t>
            </a:r>
            <a:r>
              <a:rPr lang="ru-RU" dirty="0"/>
              <a:t> отжиг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46583A6-12FA-56E7-813E-CCFD89DFA5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2988" y="1408922"/>
                <a:ext cx="11346024" cy="519715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где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распределена по Гауссу с плотностью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sup>
                      </m:s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где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—разм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ерность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пространства решений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У Метрополиса доказано, что при большом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, большом количестве итераций и при таком распределении гарантируется достижение глобального минимума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46583A6-12FA-56E7-813E-CCFD89DFA5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988" y="1408922"/>
                <a:ext cx="11346024" cy="5197151"/>
              </a:xfrm>
              <a:blipFill>
                <a:blip r:embed="rId2"/>
                <a:stretch>
                  <a:fillRect l="-967" r="-537" b="-11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04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12C72-D318-417F-ED4B-A9A602AE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Отжиг Коши (быстрый отжиг)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6B12E9F-2445-A36D-66A2-EA82B4E9B9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ru-RU" b="0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где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распределена по Коши с плотностью 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sSup>
                            <m:sSup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D — </a:t>
                </a:r>
                <a:r>
                  <a:rPr lang="ru-RU" dirty="0"/>
                  <a:t>размерность пространства состояний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6B12E9F-2445-A36D-66A2-EA82B4E9B9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39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2D877-B1B4-1841-4519-34593A55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1757E1-8A7F-6A31-78D5-8ED0AAE89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DC37793F-F9D8-70E3-6DF4-0BF897902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1" y="0"/>
            <a:ext cx="12095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4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D9AD-C781-05C4-277E-F91EDA1B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49F23D-A651-B99B-D4C7-E2952F2A4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442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248</Words>
  <Application>Microsoft Office PowerPoint</Application>
  <PresentationFormat>Широкоэкранный</PresentationFormat>
  <Paragraphs>44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JetBrains Mono</vt:lpstr>
      <vt:lpstr>Тема Office</vt:lpstr>
      <vt:lpstr>Отжигаем 🔥 и решаем NP-полные задачи за быстро</vt:lpstr>
      <vt:lpstr>Презентация PowerPoint</vt:lpstr>
      <vt:lpstr>Действующие лица в нашей пьесе</vt:lpstr>
      <vt:lpstr>Описание алгоритма (псевдокод)</vt:lpstr>
      <vt:lpstr>Зоопарк</vt:lpstr>
      <vt:lpstr>Больцмановский отжиг</vt:lpstr>
      <vt:lpstr>Отжиг Коши (быстрый отжиг)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Александр Сафронов</dc:creator>
  <cp:lastModifiedBy>Александр Сафронов</cp:lastModifiedBy>
  <cp:revision>3</cp:revision>
  <dcterms:created xsi:type="dcterms:W3CDTF">2024-12-19T02:07:39Z</dcterms:created>
  <dcterms:modified xsi:type="dcterms:W3CDTF">2024-12-20T04:32:29Z</dcterms:modified>
</cp:coreProperties>
</file>