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70AD47"/>
    <a:srgbClr val="FFFF00"/>
    <a:srgbClr val="7030A0"/>
    <a:srgbClr val="ED7D31"/>
    <a:srgbClr val="A5A5A5"/>
    <a:srgbClr val="FF5757"/>
    <a:srgbClr val="FF8B8B"/>
    <a:srgbClr val="72AF2F"/>
    <a:srgbClr val="F6F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D914-5A6C-44E9-814E-238042E24B2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9F9B-FE9A-48D2-9E55-CAD25836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7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D914-5A6C-44E9-814E-238042E24B2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9F9B-FE9A-48D2-9E55-CAD25836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D914-5A6C-44E9-814E-238042E24B2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9F9B-FE9A-48D2-9E55-CAD25836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8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D914-5A6C-44E9-814E-238042E24B2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9F9B-FE9A-48D2-9E55-CAD25836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3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D914-5A6C-44E9-814E-238042E24B2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9F9B-FE9A-48D2-9E55-CAD25836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4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D914-5A6C-44E9-814E-238042E24B2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9F9B-FE9A-48D2-9E55-CAD25836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D914-5A6C-44E9-814E-238042E24B2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9F9B-FE9A-48D2-9E55-CAD25836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6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D914-5A6C-44E9-814E-238042E24B2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9F9B-FE9A-48D2-9E55-CAD25836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2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D914-5A6C-44E9-814E-238042E24B2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9F9B-FE9A-48D2-9E55-CAD25836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6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D914-5A6C-44E9-814E-238042E24B2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9F9B-FE9A-48D2-9E55-CAD25836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1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D914-5A6C-44E9-814E-238042E24B2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9F9B-FE9A-48D2-9E55-CAD25836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7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7D914-5A6C-44E9-814E-238042E24B2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9F9B-FE9A-48D2-9E55-CAD25836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4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317518" y="1845503"/>
            <a:ext cx="2516142" cy="2212212"/>
          </a:xfrm>
          <a:custGeom>
            <a:avLst/>
            <a:gdLst>
              <a:gd name="connsiteX0" fmla="*/ 0 w 1202531"/>
              <a:gd name="connsiteY0" fmla="*/ 690562 h 1057275"/>
              <a:gd name="connsiteX1" fmla="*/ 661987 w 1202531"/>
              <a:gd name="connsiteY1" fmla="*/ 0 h 1057275"/>
              <a:gd name="connsiteX2" fmla="*/ 1116806 w 1202531"/>
              <a:gd name="connsiteY2" fmla="*/ 259556 h 1057275"/>
              <a:gd name="connsiteX3" fmla="*/ 1202531 w 1202531"/>
              <a:gd name="connsiteY3" fmla="*/ 569119 h 1057275"/>
              <a:gd name="connsiteX4" fmla="*/ 1026319 w 1202531"/>
              <a:gd name="connsiteY4" fmla="*/ 990600 h 1057275"/>
              <a:gd name="connsiteX5" fmla="*/ 876300 w 1202531"/>
              <a:gd name="connsiteY5" fmla="*/ 1057275 h 1057275"/>
              <a:gd name="connsiteX6" fmla="*/ 0 w 1202531"/>
              <a:gd name="connsiteY6" fmla="*/ 690562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2531" h="1057275">
                <a:moveTo>
                  <a:pt x="0" y="690562"/>
                </a:moveTo>
                <a:lnTo>
                  <a:pt x="661987" y="0"/>
                </a:lnTo>
                <a:lnTo>
                  <a:pt x="1116806" y="259556"/>
                </a:lnTo>
                <a:lnTo>
                  <a:pt x="1202531" y="569119"/>
                </a:lnTo>
                <a:lnTo>
                  <a:pt x="1026319" y="990600"/>
                </a:lnTo>
                <a:lnTo>
                  <a:pt x="876300" y="1057275"/>
                </a:lnTo>
                <a:lnTo>
                  <a:pt x="0" y="690562"/>
                </a:lnTo>
                <a:close/>
              </a:path>
            </a:pathLst>
          </a:custGeom>
          <a:solidFill>
            <a:srgbClr val="FFFF6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" name="Freeform 4"/>
          <p:cNvSpPr/>
          <p:nvPr/>
        </p:nvSpPr>
        <p:spPr>
          <a:xfrm>
            <a:off x="4721995" y="643436"/>
            <a:ext cx="1195790" cy="2625757"/>
          </a:xfrm>
          <a:custGeom>
            <a:avLst/>
            <a:gdLst>
              <a:gd name="connsiteX0" fmla="*/ 52387 w 571500"/>
              <a:gd name="connsiteY0" fmla="*/ 1254919 h 1254919"/>
              <a:gd name="connsiteX1" fmla="*/ 0 w 571500"/>
              <a:gd name="connsiteY1" fmla="*/ 54769 h 1254919"/>
              <a:gd name="connsiteX2" fmla="*/ 361950 w 571500"/>
              <a:gd name="connsiteY2" fmla="*/ 0 h 1254919"/>
              <a:gd name="connsiteX3" fmla="*/ 571500 w 571500"/>
              <a:gd name="connsiteY3" fmla="*/ 280987 h 1254919"/>
              <a:gd name="connsiteX4" fmla="*/ 52387 w 571500"/>
              <a:gd name="connsiteY4" fmla="*/ 1254919 h 1254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1254919">
                <a:moveTo>
                  <a:pt x="52387" y="1254919"/>
                </a:moveTo>
                <a:lnTo>
                  <a:pt x="0" y="54769"/>
                </a:lnTo>
                <a:lnTo>
                  <a:pt x="361950" y="0"/>
                </a:lnTo>
                <a:lnTo>
                  <a:pt x="571500" y="280987"/>
                </a:lnTo>
                <a:lnTo>
                  <a:pt x="52387" y="1254919"/>
                </a:lnTo>
                <a:close/>
              </a:path>
            </a:pathLst>
          </a:custGeom>
          <a:solidFill>
            <a:srgbClr val="FF7C80">
              <a:alpha val="4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" name="Freeform 5"/>
          <p:cNvSpPr/>
          <p:nvPr/>
        </p:nvSpPr>
        <p:spPr>
          <a:xfrm>
            <a:off x="1791149" y="1769389"/>
            <a:ext cx="3507652" cy="4690156"/>
          </a:xfrm>
          <a:custGeom>
            <a:avLst/>
            <a:gdLst>
              <a:gd name="connsiteX0" fmla="*/ 1416050 w 1676400"/>
              <a:gd name="connsiteY0" fmla="*/ 806450 h 2241550"/>
              <a:gd name="connsiteX1" fmla="*/ 1676400 w 1676400"/>
              <a:gd name="connsiteY1" fmla="*/ 1955800 h 2241550"/>
              <a:gd name="connsiteX2" fmla="*/ 876300 w 1676400"/>
              <a:gd name="connsiteY2" fmla="*/ 2241550 h 2241550"/>
              <a:gd name="connsiteX3" fmla="*/ 311150 w 1676400"/>
              <a:gd name="connsiteY3" fmla="*/ 1943100 h 2241550"/>
              <a:gd name="connsiteX4" fmla="*/ 0 w 1676400"/>
              <a:gd name="connsiteY4" fmla="*/ 1098550 h 2241550"/>
              <a:gd name="connsiteX5" fmla="*/ 184150 w 1676400"/>
              <a:gd name="connsiteY5" fmla="*/ 184150 h 2241550"/>
              <a:gd name="connsiteX6" fmla="*/ 800100 w 1676400"/>
              <a:gd name="connsiteY6" fmla="*/ 0 h 2241550"/>
              <a:gd name="connsiteX7" fmla="*/ 1416050 w 1676400"/>
              <a:gd name="connsiteY7" fmla="*/ 806450 h 224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6400" h="2241550">
                <a:moveTo>
                  <a:pt x="1416050" y="806450"/>
                </a:moveTo>
                <a:lnTo>
                  <a:pt x="1676400" y="1955800"/>
                </a:lnTo>
                <a:lnTo>
                  <a:pt x="876300" y="2241550"/>
                </a:lnTo>
                <a:lnTo>
                  <a:pt x="311150" y="1943100"/>
                </a:lnTo>
                <a:lnTo>
                  <a:pt x="0" y="1098550"/>
                </a:lnTo>
                <a:lnTo>
                  <a:pt x="184150" y="184150"/>
                </a:lnTo>
                <a:lnTo>
                  <a:pt x="800100" y="0"/>
                </a:lnTo>
                <a:lnTo>
                  <a:pt x="1416050" y="806450"/>
                </a:lnTo>
                <a:close/>
              </a:path>
            </a:pathLst>
          </a:custGeom>
          <a:solidFill>
            <a:srgbClr val="66FF66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25371" y="2889708"/>
            <a:ext cx="2891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Ancient clade 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21" y="768350"/>
            <a:ext cx="6930948" cy="54390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08631" y="3900900"/>
            <a:ext cx="25363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WUS clade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2876" y="1566334"/>
            <a:ext cx="2799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Intermediate </a:t>
            </a:r>
          </a:p>
          <a:p>
            <a:pPr algn="ctr"/>
            <a:r>
              <a:rPr lang="en-US" sz="2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clade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654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4" t="7929" r="13474" b="6836"/>
          <a:stretch/>
        </p:blipFill>
        <p:spPr>
          <a:xfrm>
            <a:off x="1331371" y="623843"/>
            <a:ext cx="6045420" cy="5639015"/>
          </a:xfrm>
        </p:spPr>
      </p:pic>
      <p:sp>
        <p:nvSpPr>
          <p:cNvPr id="6" name="Block Arc 5"/>
          <p:cNvSpPr/>
          <p:nvPr/>
        </p:nvSpPr>
        <p:spPr>
          <a:xfrm rot="16200000">
            <a:off x="1154752" y="24566"/>
            <a:ext cx="6460618" cy="6872955"/>
          </a:xfrm>
          <a:prstGeom prst="blockArc">
            <a:avLst>
              <a:gd name="adj1" fmla="val 8042478"/>
              <a:gd name="adj2" fmla="val 21259129"/>
              <a:gd name="adj3" fmla="val 5440"/>
            </a:avLst>
          </a:prstGeom>
          <a:solidFill>
            <a:srgbClr val="72AF2F">
              <a:alpha val="5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 rot="16200000">
            <a:off x="1157927" y="24566"/>
            <a:ext cx="6460618" cy="6872955"/>
          </a:xfrm>
          <a:prstGeom prst="blockArc">
            <a:avLst>
              <a:gd name="adj1" fmla="val 21255659"/>
              <a:gd name="adj2" fmla="val 1910122"/>
              <a:gd name="adj3" fmla="val 5381"/>
            </a:avLst>
          </a:prstGeom>
          <a:solidFill>
            <a:srgbClr val="FF575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lock Arc 7"/>
          <p:cNvSpPr/>
          <p:nvPr/>
        </p:nvSpPr>
        <p:spPr>
          <a:xfrm rot="16200000">
            <a:off x="1154752" y="24566"/>
            <a:ext cx="6460618" cy="6872955"/>
          </a:xfrm>
          <a:prstGeom prst="blockArc">
            <a:avLst>
              <a:gd name="adj1" fmla="val 1910748"/>
              <a:gd name="adj2" fmla="val 8042144"/>
              <a:gd name="adj3" fmla="val 5375"/>
            </a:avLst>
          </a:prstGeom>
          <a:solidFill>
            <a:srgbClr val="F6F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7889" y="365125"/>
            <a:ext cx="88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</a:t>
            </a:r>
          </a:p>
          <a:p>
            <a:r>
              <a:rPr lang="en-US" dirty="0" smtClean="0"/>
              <a:t>Br</a:t>
            </a:r>
          </a:p>
          <a:p>
            <a:r>
              <a:rPr lang="en-US" dirty="0" err="1" smtClean="0"/>
              <a:t>Sl</a:t>
            </a:r>
            <a:endParaRPr lang="en-US" dirty="0" smtClean="0"/>
          </a:p>
          <a:p>
            <a:r>
              <a:rPr lang="en-US" dirty="0" smtClean="0"/>
              <a:t>St</a:t>
            </a:r>
          </a:p>
          <a:p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dirty="0" err="1" smtClean="0"/>
              <a:t>Zm</a:t>
            </a:r>
            <a:endParaRPr lang="en-US" dirty="0" smtClean="0"/>
          </a:p>
          <a:p>
            <a:r>
              <a:rPr lang="en-US" dirty="0" smtClean="0"/>
              <a:t>Sb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5175" y="471443"/>
            <a:ext cx="158750" cy="165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5175" y="742861"/>
            <a:ext cx="158750" cy="16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5175" y="1014279"/>
            <a:ext cx="158750" cy="16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5175" y="1285697"/>
            <a:ext cx="158750" cy="165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5175" y="1557115"/>
            <a:ext cx="158750" cy="165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5175" y="1828533"/>
            <a:ext cx="158750" cy="165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5175" y="2099951"/>
            <a:ext cx="158750" cy="165100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514850" y="819150"/>
            <a:ext cx="4127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876800" y="907961"/>
            <a:ext cx="4127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10200" y="1014279"/>
            <a:ext cx="4127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67450" y="1720494"/>
            <a:ext cx="4127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80200" y="2330094"/>
            <a:ext cx="4127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48050" y="907605"/>
            <a:ext cx="4127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14650" y="1026534"/>
            <a:ext cx="4127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22450" y="1991467"/>
            <a:ext cx="4127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454150" y="3109067"/>
            <a:ext cx="4127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409700" y="3471017"/>
            <a:ext cx="4127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28825" y="5274417"/>
            <a:ext cx="4127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14850" y="6150717"/>
            <a:ext cx="4127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56300" y="5541117"/>
            <a:ext cx="4127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229350" y="5274417"/>
            <a:ext cx="4127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35725" y="4956917"/>
            <a:ext cx="4127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97300" y="819150"/>
            <a:ext cx="412750" cy="0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46550" y="768261"/>
            <a:ext cx="412750" cy="0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631950" y="2330005"/>
            <a:ext cx="412750" cy="0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409700" y="3847655"/>
            <a:ext cx="412750" cy="0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838325" y="4962822"/>
            <a:ext cx="412750" cy="0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642100" y="4658022"/>
            <a:ext cx="412750" cy="0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886575" y="3471017"/>
            <a:ext cx="412750" cy="0"/>
          </a:xfrm>
          <a:prstGeom prst="line">
            <a:avLst/>
          </a:prstGeom>
          <a:ln>
            <a:solidFill>
              <a:srgbClr val="A5A5A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146550" y="6150717"/>
            <a:ext cx="412750" cy="0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84600" y="6118967"/>
            <a:ext cx="4127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289175" y="5541117"/>
            <a:ext cx="4127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892925" y="3106634"/>
            <a:ext cx="4127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743575" y="1187213"/>
            <a:ext cx="4127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089650" y="1450797"/>
            <a:ext cx="4127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028825" y="1673047"/>
            <a:ext cx="4127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235200" y="1450797"/>
            <a:ext cx="41275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94500" y="2733497"/>
            <a:ext cx="41275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574925" y="5749747"/>
            <a:ext cx="41275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914650" y="5946597"/>
            <a:ext cx="41275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676900" y="5749747"/>
            <a:ext cx="41275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321300" y="5943244"/>
            <a:ext cx="41275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448050" y="6038494"/>
            <a:ext cx="41275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927600" y="6038494"/>
            <a:ext cx="412750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848475" y="4203344"/>
            <a:ext cx="412750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943725" y="3847655"/>
            <a:ext cx="412750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482725" y="4203344"/>
            <a:ext cx="412750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631950" y="4657666"/>
            <a:ext cx="412750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454150" y="2733497"/>
            <a:ext cx="412750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562225" y="1209497"/>
            <a:ext cx="412750" cy="0"/>
          </a:xfrm>
          <a:prstGeom prst="line">
            <a:avLst/>
          </a:prstGeom>
          <a:ln>
            <a:solidFill>
              <a:srgbClr val="FF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502400" y="1991467"/>
            <a:ext cx="412750" cy="0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78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" y="3071572"/>
            <a:ext cx="6858000" cy="47101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143000" y="2425700"/>
            <a:ext cx="403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28800" y="2298700"/>
            <a:ext cx="1320800" cy="254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homeodomain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082040" y="2552700"/>
            <a:ext cx="746760" cy="4495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49600" y="2552700"/>
            <a:ext cx="4445000" cy="5188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1060" y="1906349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WOX family model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57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17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Kang, Minjeong [AGRON]</dc:creator>
  <cp:lastModifiedBy>Kang, Minjeong [AGRON]</cp:lastModifiedBy>
  <cp:revision>5</cp:revision>
  <dcterms:created xsi:type="dcterms:W3CDTF">2018-04-12T20:05:59Z</dcterms:created>
  <dcterms:modified xsi:type="dcterms:W3CDTF">2018-04-12T21:37:15Z</dcterms:modified>
</cp:coreProperties>
</file>