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6" r:id="rId9"/>
    <p:sldId id="272" r:id="rId10"/>
    <p:sldId id="273" r:id="rId11"/>
    <p:sldId id="269" r:id="rId12"/>
    <p:sldId id="270" r:id="rId13"/>
    <p:sldId id="262" r:id="rId14"/>
    <p:sldId id="263" r:id="rId1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9A3D21-6B27-4A2B-816E-3047A94F254A}" type="datetimeFigureOut">
              <a:rPr lang="th-TH" smtClean="0"/>
              <a:t>02/07/55</a:t>
            </a:fld>
            <a:endParaRPr lang="th-TH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93F94B1-F26F-470F-8F6A-FE7533C1A461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3.bp.blogspot.com/_Dhr1Au5uhhQ/StHijlw1fMI/AAAAAAAAAC0/A8emcf0klIg/s320/2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58200" cy="1368152"/>
          </a:xfrm>
        </p:spPr>
        <p:txBody>
          <a:bodyPr>
            <a:normAutofit/>
          </a:bodyPr>
          <a:lstStyle/>
          <a:p>
            <a:pPr algn="ctr"/>
            <a: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ระบบการตรวจจับการสวมหมวกนิรภัย</a:t>
            </a:r>
            <a:b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Helmet Detection System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28" y="4005064"/>
            <a:ext cx="4464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h-TH" sz="2400" b="1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จัดทำโดย</a:t>
            </a:r>
          </a:p>
          <a:p>
            <a:pPr algn="r"/>
            <a:r>
              <a:rPr lang="th-TH" sz="2400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นางสาวเสาวนีย์   เอี่ยมศิริ   รหัส</a:t>
            </a:r>
            <a:r>
              <a:rPr lang="en-US" sz="2400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521625022023-0</a:t>
            </a:r>
            <a:endParaRPr lang="en-US" sz="2400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algn="r"/>
            <a:r>
              <a:rPr lang="th-TH" sz="2400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นายกิตติ	 </a:t>
            </a:r>
            <a:r>
              <a:rPr lang="th-TH" sz="2400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         กิ่งนอก   รหัส</a:t>
            </a:r>
            <a:r>
              <a:rPr lang="en-US" sz="2400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521625022036-2</a:t>
            </a:r>
            <a:endParaRPr lang="en-US" sz="2400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algn="r"/>
            <a:r>
              <a:rPr lang="th-TH" sz="2400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ระดับปริญญาตรี หลักสูตรวิทยาศาสตรบัณฑิต </a:t>
            </a:r>
            <a:endParaRPr lang="th-TH" sz="2400" cap="all" dirty="0" smtClean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algn="r"/>
            <a:r>
              <a:rPr lang="th-TH" sz="2400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สาขาวิชา</a:t>
            </a:r>
            <a:r>
              <a:rPr lang="th-TH" sz="2400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วิทยาการคอมพิวเตอร์</a:t>
            </a:r>
            <a:endParaRPr lang="en-US" sz="2400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80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6)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ทฤษฎีและงานวิจัยที่</a:t>
            </a:r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เกี่ยวข้อง (ต่อ) 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อีกทั้งหากจำเป็นต้องวิเคราะห์ภาพเป็นจำนวนมาก ผู้วิเคราะห์ภาพเองอาจเกิดอาการล้า ส่งผลให้เกิดความผิดพลาดขึ้นได้ ดังนั้นคอมพิวเตอร์จึงมีบทบาทสำคัญในการทำหน้าที่เหล่านี้แทนมนุษย์ อีกทั้ง เป็นที่ทราบโดยทั่วกันว่า คอมพิวเตอร์มีความสามารถในการคำนวณและประมวลผลข้อมูลจำนวนมหาศาลได้ในเวลาอันสั้น จึงมีประโยชน์อย่างมากในการเพิ่มประสิทธิภาพการประมวลผลภาพและวิเคราะห์ข้อมูลที่ได้จากภาพในระบบต่าง ๆ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1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6)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ทฤษฎีและงานวิจัยที่เกี่ยวข้อง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42493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all" dirty="0" smtClean="0"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r>
              <a:rPr lang="en-US" b="1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6.3 </a:t>
            </a:r>
            <a:r>
              <a:rPr lang="th-TH" b="1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ระบบตรวจจับการสวมใส่หมวกนิรภัยของผู้ขับขี่รถจักรยานยนต์บนท้องถนนแบบทันที</a:t>
            </a:r>
            <a:endParaRPr lang="en-US" b="1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ระบบติดตามผู้ขับขี่รถจักรยานยนต์บนไฟล์วีดีโอเพื่อตรวจจับการสวมใส่หมวกนิรภัยบนท้องถนนที่นาเสนอ จะเริ่มจากการลบภาพในระดับสีเทาเพื่อแยกวัตถุเคลื่อนไหวออกจากพื้นหลัง จากนั้นเราจะนาเสนอวิธีการตรวจจับหมวกนิรภัยซึ่งใช้คุณสมบัติหลายอย่างในการทาให้การตรวจจับเป็นไปอย่างมีประสิทธิภาพในสภาพแวดล้อมต่างๆ คุณสมบัติสามอย่างที่ใช้ในการตรวจสอบการสวมใส่หมวกนิรภัย คือ สีผม สีผิว และความซับซ้อนของเส้นขอบ คุณสมบัติของสีผมพิจารณาบนปริภูมิสี 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HSI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เพื่อลดข้อจากัดเกี่ยวกับการเปลี่ยนแปลงของแสง หมวกนิรภัยถูกคาดว่าจะมี ค่าเฉดสี ค่าความอิ่มสี และ ค่าความสว่างต่างจากสีผม สมมติฐานนี้ตั้งอยู่บนผมคนเอเชียดังนั้นเราจึงคาดคะเนว่าผมของคนส่วนมากจะมีสี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เข้ม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44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6)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ทฤษฎีและงานวิจัยที่เกี่ยวข้อง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42493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ถ้าหากผู้ขับขี่รถจักรยานยนต์สวมหมวกนิรภัยแบบเต็มใบเราจะสามารถตรวจสอบได้จากการตรวจจับผิวหนังเพราะจะไม่มีผิวหนังปรากฎให้เห็น </a:t>
            </a: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Difference Edge Detection 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ถูกใช้ในการตรวจจับเส้นขอบ เนื่องจากเส้นขอบของผู้ขับขี่รถจักรยานยนต์จะมีความซับซ้อนของเส้นขอบมากกว่าผู้ที่ไม่สวมหมวกนิรภัย ซึ่งความซับซ้อนถูกนิยามโดยจานวนของจุดสีขาว วิธีการที่นาเสนอนี้มีความถูกต้องประมาณ 70% (กิดากร ตั้งสุจริตธรรม, </a:t>
            </a: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2552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)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410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7)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เครื่องมือที่ใช้พัฒนา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424936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7.1 Hardware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7.1.1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เครื่องคอมพิวเตอร์ที่มีหน่วยประมวลผล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(CPU)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รุ่น 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Intel(R) Core(TM) i5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7.1.2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หน่วยความจำหลัก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(RAM)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ขนาด 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4Gigabyte (GB)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7.1.3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สื่อเก็บข้อมูล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(Hard disk)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ขนาดความจุ 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500 Gigabyte (GB)</a:t>
            </a:r>
          </a:p>
          <a:p>
            <a:pPr marL="0" indent="0">
              <a:buNone/>
            </a:pP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7.2 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Software </a:t>
            </a:r>
          </a:p>
          <a:p>
            <a:pPr marL="0" indent="0">
              <a:buNone/>
            </a:pP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7.2.1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ระบบปฏิบัติการ 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Windows 7</a:t>
            </a:r>
          </a:p>
          <a:p>
            <a:pPr marL="0" indent="0">
              <a:buNone/>
            </a:pP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7.2.2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โปรแกรม </a:t>
            </a:r>
            <a:r>
              <a:rPr lang="en-US" cap="all" dirty="0" err="1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Matlab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endParaRPr lang="th-TH" sz="2400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92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686800" cy="2808312"/>
          </a:xfrm>
        </p:spPr>
        <p:txBody>
          <a:bodyPr>
            <a:normAutofit/>
          </a:bodyPr>
          <a:lstStyle/>
          <a:p>
            <a:pPr algn="ctr"/>
            <a:r>
              <a:rPr lang="th-TH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ขอบคุณครับ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/</a:t>
            </a:r>
            <a:r>
              <a:rPr lang="th-TH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ค่ะ</a:t>
            </a:r>
            <a:endParaRPr lang="th-TH" sz="9600" dirty="0"/>
          </a:p>
        </p:txBody>
      </p:sp>
    </p:spTree>
    <p:extLst>
      <p:ext uri="{BB962C8B-B14F-4D97-AF65-F5344CB8AC3E}">
        <p14:creationId xmlns:p14="http://schemas.microsoft.com/office/powerpoint/2010/main" val="28466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1) </a:t>
            </a:r>
            <a: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ที่มาและความสำคัญของปัญหา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cap="all" dirty="0"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ซึ่งในช่วงภาวะเศรษฐกิจที่ตกต่ำ และค่าครองชีพที่สูงขึ้น ทำให้เกิดปัญหาอาชญากรรม เช่น ปัญหามิจฉาชีพปล้นร้านทองที่พบบ่อยมาก และยังไม่มีการแก้ปัญหาที่ต้นเหตุ ส่วนใหญ่นั้นจะแก้ปัญหาที่ปลายเหตุโดยการตามจับผู้ร้าย ส่วนผู้เสียหายก็ได้รับความสูญเสียเป็นมูลค่า และบางครั้งอาจมีการสูญเสียชีวิตด้วย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โดยมิจฉาชีพที่ปล้นส่วนใหญ่แล้วมักจะหาสิ่งของมาใส่เพื่อปกปิดใบหน้า </a:t>
            </a:r>
            <a:r>
              <a:rPr lang="en-US" cap="all" dirty="0" err="1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เช่น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</a:t>
            </a:r>
            <a:r>
              <a:rPr lang="en-US" cap="all" dirty="0" err="1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ใช้หมวกนิรภัยในการปกปิด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 </a:t>
            </a:r>
            <a:r>
              <a:rPr lang="en-US" cap="all" dirty="0" err="1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จึงทำให้ไม่สามารถเห็นใบหน้าของมิจฉาชีพได้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ดังนั้นเพื่อตรวจจับผู้ที่สวมหมวกนิรภัยในขณะที่จะเข้าร้านค้าต่างๆ  ผู้จัดทำจึงมีความคิดที่จะพัฒนาระบบการตรวจจับการสวมหมวกนิรภัย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75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1) </a:t>
            </a:r>
            <a: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ที่มาและความสำคัญของ</a:t>
            </a:r>
            <a:r>
              <a:rPr lang="th-TH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ปัญหา (ต่อ)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cap="all" dirty="0"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" y="764704"/>
            <a:ext cx="3816424" cy="2289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18761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2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) </a:t>
            </a:r>
            <a: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วัตถุประสงค์ของโครงงาน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2.1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เพื่อพัฒนาระบบการตรวจจับการสวมหมวกนิรภัย  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60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3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) </a:t>
            </a:r>
            <a: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ขอบเขตของโครงงาน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156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โครงงาน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นี้มีวัตถุประสงค์เพื่อพัฒนาระบบการตรวจจับการสวมหมวกนิรภัย โดยมีขอบเขตดังต่อไปนี้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-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สามารถตรวจจับผู้ที่สวมใส่หมวก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นิรภัย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	-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ใช้ภาพถ่ายในการ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ประมวลผล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	-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ลักษณะ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หมวก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cs typeface="CordiaUPC" pitchFamily="34" charset="-34"/>
              </a:rPr>
              <a:t>นิรภัย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ที่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ตรวจจับ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ได้ คือ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หมวกนิรภัยแบบปิดเต็มหน้า , หมวกนิรภัยแบบเต็มใบ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endParaRPr lang="th-TH" sz="2800" cap="all" dirty="0"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08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4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) </a:t>
            </a:r>
            <a: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cap="all" dirty="0" smtClean="0">
                <a:latin typeface="CordiaUPC" pitchFamily="34" charset="-34"/>
                <a:ea typeface="+mj-ea"/>
                <a:cs typeface="CordiaUPC" pitchFamily="34" charset="-34"/>
              </a:rPr>
              <a:t>	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4.1</a:t>
            </a:r>
            <a:r>
              <a:rPr lang="th-TH" dirty="0"/>
              <a:t>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สามารถตรวจจับผู้ที่สวมใส่หมวกนิรภัยในที่สาธารณะ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15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5) </a:t>
            </a:r>
            <a:r>
              <a:rPr lang="th-T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แนวคิดของโครงงาน</a:t>
            </a:r>
          </a:p>
        </p:txBody>
      </p:sp>
      <p:pic>
        <p:nvPicPr>
          <p:cNvPr id="1026" name="Picture 2" descr="Helmet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 b="12012"/>
          <a:stretch>
            <a:fillRect/>
          </a:stretch>
        </p:blipFill>
        <p:spPr bwMode="auto">
          <a:xfrm>
            <a:off x="591016" y="1494305"/>
            <a:ext cx="805229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4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6)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ทฤษฎีและงานวิจัยที่เกี่ยวข้อง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cap="all" dirty="0" smtClean="0">
                <a:solidFill>
                  <a:schemeClr val="tx2"/>
                </a:solidFill>
                <a:latin typeface="CordiaUPC" pitchFamily="34" charset="-34"/>
                <a:cs typeface="CordiaUPC" pitchFamily="34" charset="-34"/>
              </a:rPr>
              <a:t>6.1 </a:t>
            </a:r>
            <a:r>
              <a:rPr lang="th-TH" b="1" cap="all" dirty="0">
                <a:solidFill>
                  <a:schemeClr val="tx2"/>
                </a:solidFill>
                <a:latin typeface="CordiaUPC" pitchFamily="34" charset="-34"/>
                <a:cs typeface="CordiaUPC" pitchFamily="34" charset="-34"/>
              </a:rPr>
              <a:t>การประมวลผลภาพ</a:t>
            </a:r>
            <a:r>
              <a:rPr lang="en-US" b="1" cap="all" dirty="0">
                <a:solidFill>
                  <a:schemeClr val="tx2"/>
                </a:solidFill>
                <a:latin typeface="CordiaUPC" pitchFamily="34" charset="-34"/>
                <a:cs typeface="CordiaUPC" pitchFamily="34" charset="-34"/>
              </a:rPr>
              <a:t> (Image Processing)</a:t>
            </a:r>
          </a:p>
          <a:p>
            <a:pPr marL="0" indent="0">
              <a:buNone/>
            </a:pPr>
            <a:r>
              <a:rPr lang="th-TH" b="1" cap="all" dirty="0">
                <a:solidFill>
                  <a:schemeClr val="tx2"/>
                </a:solidFill>
                <a:latin typeface="CordiaUPC" pitchFamily="34" charset="-34"/>
                <a:cs typeface="CordiaUPC" pitchFamily="34" charset="-34"/>
              </a:rPr>
              <a:t>	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การประมวลผลภาพ (</a:t>
            </a: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Image Processing) 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หมายถึง การนำภาพมาประมวลผลหรือคิดคำนวณด้วยคอมพิวเตอร์ เพื่อให้ได้ข้อมูลที่เราต้องการทั้งในเชิงคุณภาพและปริมาณ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r>
              <a:rPr lang="en-US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 </a:t>
            </a:r>
            <a:endParaRPr lang="en-US" cap="all" dirty="0" smtClean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  <a:p>
            <a:pPr marL="0" indent="0">
              <a:buNone/>
            </a:pP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	โดย</a:t>
            </a:r>
            <a:r>
              <a:rPr lang="th-TH" cap="all" dirty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มีขั้นตอนต่าง ๆ ที่สำคัญ คือ การทำให้ภาพมีความคมชัดมากขึ้น การกำจัดสัญญาณรบกวนออกจากภาพ การแบ่งส่วนของวัตถุที่เราสนใจออกมาจากภาพ เพื่อนำภาพวัตถุที่ได้ไปวิเคราะห์หาข้อมูลเชิงปริมาณ เช่น ขนาด รูปร่าง และทิศทางการเคลื่อนของวัตถุในภาพ จากนั้นเราสามารถนำข้อมูลเชิงปริมาณเหล่านี้ไป</a:t>
            </a: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วิเคราะห์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1026" name="BLOGGER_PHOTO_ID_5391339329999436994" descr="http://3.bp.blogspot.com/_Dhr1Au5uhhQ/StHijlw1fMI/AAAAAAAAAC0/A8emcf0klIg/s320/20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16304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6)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ทฤษฎีและงานวิจัยที่เกี่ยวข้อง </a:t>
            </a:r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(ต่อ)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49694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cap="all" dirty="0" smtClean="0">
                <a:solidFill>
                  <a:schemeClr val="tx2"/>
                </a:solidFill>
                <a:latin typeface="CordiaUPC" pitchFamily="34" charset="-34"/>
                <a:ea typeface="+mj-ea"/>
                <a:cs typeface="CordiaUPC" pitchFamily="34" charset="-34"/>
              </a:rPr>
              <a:t>และสร้างเป็นระบบ เพื่อใช้ประโยชน์ในงานด้านต่างๆ เช่น ระบบรู้จำลายนิ้วมือเพื่อตรวจสอบว่าภาพลายนิ้วมือที่มีอยู่นั้นเป็นของผู้ใด ระบบตรวจสอบคุณภาพของผลิตภัณฑ์ในกระบวนการผลิตของโรงงานอุตสาหกรรม ระบบคัดแยกเกรดหรือคุณภาพของพืชผลทางการเกษตร ระบบอ่านรหัสไปรษณีย์อัตโนมัติ เพื่อคัดแยกปลายทางของจดหมายที่มีจำนวนมากในแต่ละวันโดยใช้ภาพถ่ายของรหัสไปรษณีย์ที่อยู่บนซอง ระบบเก็บข้อมูลรถที่เข้าและออกอาคารโดยใช้ภาพถ่ายของป้ายทะเบียนรถเพื่อประโยชน์ในด้านความปลอดภัย ระบบดูแลและตรวจสอบสภาพการจราจรบนท้องถนนโดยการนับจำนวนรถบนท้องถนนในภาพถ่ายด้วยกล้องวงจรปิดในแต่ละช่วงเวลา ระบบรู้จำใบหน้าเพื่อเฝ้าระวังผู้ก่อการร้ายในอาคารสถานที่สำคัญ ๆ หรือในเขตคนเข้าเมือง เป็นต้น จะเห็นได้ว่าระบบเหล่านี้จำเป็นต้องมีการประมวลผลภาพจำนวนมาก และเป็นกระบวนการที่ต้องทำซ้ำ ๆ กันในรูปแบบเดิมเป็นส่วนใหญ่ ซึ่งงานในลักษณะเหล่านี้ หากให้มนุษย์วิเคราะห์เอง มักต้องใช้เวลามากและใช้แรงงานสูง</a:t>
            </a:r>
            <a:endParaRPr lang="en-US" cap="all" dirty="0">
              <a:solidFill>
                <a:schemeClr val="tx2"/>
              </a:solidFill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69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513</TotalTime>
  <Words>493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ระบบการตรวจจับการสวมหมวกนิรภัย Helmet Detection System</vt:lpstr>
      <vt:lpstr>1) ที่มาและความสำคัญของปัญหา</vt:lpstr>
      <vt:lpstr>1) ที่มาและความสำคัญของปัญหา (ต่อ)</vt:lpstr>
      <vt:lpstr>2) วัตถุประสงค์ของโครงงาน</vt:lpstr>
      <vt:lpstr>3) ขอบเขตของโครงงาน</vt:lpstr>
      <vt:lpstr>4) ประโยชน์ที่คาดว่าจะได้รับ</vt:lpstr>
      <vt:lpstr>5) แนวคิดของโครงงาน</vt:lpstr>
      <vt:lpstr>6) ทฤษฎีและงานวิจัยที่เกี่ยวข้อง </vt:lpstr>
      <vt:lpstr>6) ทฤษฎีและงานวิจัยที่เกี่ยวข้อง (ต่อ)</vt:lpstr>
      <vt:lpstr>6) ทฤษฎีและงานวิจัยที่เกี่ยวข้อง (ต่อ) </vt:lpstr>
      <vt:lpstr>6) ทฤษฎีและงานวิจัยที่เกี่ยวข้อง  (ต่อ)</vt:lpstr>
      <vt:lpstr>6) ทฤษฎีและงานวิจัยที่เกี่ยวข้อง  (ต่อ)</vt:lpstr>
      <vt:lpstr>7) เครื่องมือที่ใช้พัฒนา</vt:lpstr>
      <vt:lpstr>ขอบคุณครับ/ค่ะ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MEANNY</dc:creator>
  <cp:lastModifiedBy>MEANNY</cp:lastModifiedBy>
  <cp:revision>33</cp:revision>
  <dcterms:created xsi:type="dcterms:W3CDTF">2012-06-19T11:39:16Z</dcterms:created>
  <dcterms:modified xsi:type="dcterms:W3CDTF">2012-07-02T06:41:03Z</dcterms:modified>
</cp:coreProperties>
</file>