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>
        <p:scale>
          <a:sx n="100" d="100"/>
          <a:sy n="100" d="100"/>
        </p:scale>
        <p:origin x="-51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4AD1EBC-D4D0-4D20-B5A0-21FEFB7DC73B}" type="datetimeFigureOut">
              <a:rPr lang="th-TH" smtClean="0"/>
              <a:t>19/09/55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140666F-B265-4EA3-A823-535BB13BE6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ระบบตรวจจับการสวมหมวก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นิรภัย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Helmet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Detection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System.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444080"/>
          </a:xfrm>
        </p:spPr>
        <p:txBody>
          <a:bodyPr>
            <a:normAutofit/>
          </a:bodyPr>
          <a:lstStyle/>
          <a:p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จัดทำโดย</a:t>
            </a:r>
          </a:p>
          <a:p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นางสาว</a:t>
            </a: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เสาวนีย์  เอี่ยม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ศิริ   รหัส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521625022023-0</a:t>
            </a:r>
          </a:p>
          <a:p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นายกิตติ	        กิ่ง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นอก   รหัส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521625022036-2</a:t>
            </a:r>
          </a:p>
          <a:p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ระดับปริญญาตรี หลักสูตรวิทยาศาสตรบัณฑิต </a:t>
            </a:r>
          </a:p>
          <a:p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สาขาวิชาวิทยาการคอมพิวเตอร์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8690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3.4.1.3  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ขั้นตอนการตรวจสอบผิวหนัง </a:t>
            </a: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เมื่อ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ได้วัตถุที่เป็นวงกลมแล้ว ในขั้นตอนนี้จะทำการตรวจสอบสีบริเวณที่เป็นวงกลมว่า เป็นสีของผิวหนังหรือไม่ โดยใช้การนำค่าของจุดภาพในบริเวณนั้นมาตรวจสอบว่าอยู่ในช่วงค่าของสีผิวที่กำหนดไว้หรือไม่ ซึ่งถ้าตรวจพบจุดภาพที่เป็นสีของผิวหนัง มากกว่า 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20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เปอร์เซ็นของจุดภาพทั้งหมด แสดงว่า บุคคลนั้นไม่ได้สวมหมวกนิรภัย หรืออาจจะสวม แต่สวมหมวกนิรภัยที่เปิดหน้าอยู่นั้นเอง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 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3.4.1.4  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ขั้นตอนการตรวจสอบลักษณะพื้นผิว</a:t>
            </a:r>
            <a:endParaRPr lang="en-US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ใน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ขั้นตอนนี้จะเป็นการตรวจสอบลักษณะพื้นผิว ซึ่งหมวกนิรภัยนั้นจะมีพื้นผิวที่เรียบ ดังนั้นผู้พัฒนาจึงได้ใช้วิธีการตรวจสอบว่าบริเวณนั้นมีพื้นผิวเรียบหรือไม่ โดยจะใช้การตรวจสอบจากค่าในตำแหน่งของจุดภาพในบริเวณนั้น ว่าค่าของแต่ละจุดมีความใกล้เคียงกันหรือไม่ ถ้าหากบริเวณนั้นมีค่าที่ใกล้เคียงกันก็แสดงว่าเป็นหมวกนิรภัย</a:t>
            </a:r>
          </a:p>
        </p:txBody>
      </p:sp>
    </p:spTree>
    <p:extLst>
      <p:ext uri="{BB962C8B-B14F-4D97-AF65-F5344CB8AC3E}">
        <p14:creationId xmlns:p14="http://schemas.microsoft.com/office/powerpoint/2010/main" val="24465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5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3.5.2 </a:t>
            </a:r>
            <a:r>
              <a:rPr lang="th-TH" sz="2200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การออกแบบส่วนประสานกับผู้ใช้</a:t>
            </a:r>
            <a:r>
              <a:rPr lang="en-US" sz="2200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(User Interface Design)</a:t>
            </a:r>
          </a:p>
          <a:p>
            <a:pPr marL="0" indent="0">
              <a:buNone/>
            </a:pPr>
            <a:endParaRPr lang="en-US" sz="2200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2200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2200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2200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2200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2200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2200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2200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2200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2200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2200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r>
              <a:rPr lang="th-TH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แสดง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หน้าแรกของระบบตรวจจับการสวมหมวกนิรภัย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674"/>
          <a:stretch/>
        </p:blipFill>
        <p:spPr bwMode="auto">
          <a:xfrm>
            <a:off x="1331639" y="1700808"/>
            <a:ext cx="6641177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ส่วนประสานกับผู้ใช้ของระบบตรวจจับการสวมหมวกนิรภัยสามารถอธิบายแต่ละส่วนได้ดังนี้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หมายเลข </a:t>
            </a:r>
            <a:r>
              <a:rPr lang="en-US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เป็นปุ่มที่ใช้สำหรับนำเข้าไฟล์ภาพ</a:t>
            </a:r>
            <a:endParaRPr lang="en-US" sz="2400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หมายเลข </a:t>
            </a:r>
            <a:r>
              <a:rPr lang="en-US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เป็นปุ่มออกจากระบบ</a:t>
            </a:r>
            <a:endParaRPr lang="en-US" sz="2400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หมายเลข </a:t>
            </a:r>
            <a:r>
              <a:rPr lang="en-US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เป็นหน้าจอแสดงไฟล์ภาพที่นำเข้า</a:t>
            </a:r>
            <a:endParaRPr lang="en-US" sz="2400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หมายเลข </a:t>
            </a:r>
            <a:r>
              <a:rPr lang="en-US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เป็นหน้าจอแสดงไฟล์ภาพที่ประมวลผลเรียบร้อยแล้ว</a:t>
            </a:r>
            <a:endParaRPr lang="en-US" sz="2400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หมายเลข </a:t>
            </a:r>
            <a:r>
              <a:rPr lang="en-US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5 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เป็นส่วนที่จะแสดงสถานะการประมวลผล</a:t>
            </a:r>
          </a:p>
        </p:txBody>
      </p:sp>
    </p:spTree>
    <p:extLst>
      <p:ext uri="{BB962C8B-B14F-4D97-AF65-F5344CB8AC3E}">
        <p14:creationId xmlns:p14="http://schemas.microsoft.com/office/powerpoint/2010/main" val="9444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24264"/>
          </a:xfrm>
        </p:spPr>
        <p:txBody>
          <a:bodyPr/>
          <a:lstStyle/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b="1" dirty="0"/>
          </a:p>
          <a:p>
            <a:pPr marL="0" indent="0" algn="ctr">
              <a:buNone/>
            </a:pP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7 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แสดงหน้าการค้นหาไฟล์</a:t>
            </a: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139"/>
          <a:stretch/>
        </p:blipFill>
        <p:spPr bwMode="auto">
          <a:xfrm>
            <a:off x="1108678" y="1340768"/>
            <a:ext cx="7135730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9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56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r>
              <a:rPr lang="th-TH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8 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แสดง</a:t>
            </a: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หน้าผลลัพธ์ของระบบตรวจจับการสวมหมวกนิรภัย</a:t>
            </a:r>
          </a:p>
          <a:p>
            <a:pPr marL="0" indent="0">
              <a:buNone/>
            </a:pP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การ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แสดงผลลัพธ์ของระบบเมื่อประมวลผลเรียบร้อยแล้ว ซึ่งจะแสดงในด้านซ้ายของหน้าจอ ถ้าหากภาพที่นำมาประมวลผลนั้นมีบุคคลที่สวมหมวกนิรภัยอยู่ ผลลัพธ์ที่ได้ก็คือ จะมีกรอบสี่เหลี่ยมสีแดงแสดงตรงบริเวณที่เป็นหมวกนิรภัย ดังภาพที่ 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8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0"/>
          <a:stretch/>
        </p:blipFill>
        <p:spPr bwMode="auto">
          <a:xfrm>
            <a:off x="1403648" y="548680"/>
            <a:ext cx="6480720" cy="3951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5.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เครื่องมือ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ที่ใช้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พัฒนา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5.1 </a:t>
            </a: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Hardware</a:t>
            </a:r>
          </a:p>
          <a:p>
            <a:pPr marL="0" indent="0">
              <a:buNone/>
            </a:pPr>
            <a:r>
              <a:rPr lang="en-US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5.1.1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เครื่องคอมพิวเตอร์ที่มีหน่วยประมวลผล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(CPU)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รุ่น 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Intel(R) Core(TM) i5</a:t>
            </a:r>
          </a:p>
          <a:p>
            <a:pPr marL="0" indent="0">
              <a:buNone/>
            </a:pPr>
            <a:r>
              <a:rPr lang="en-US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5.1.2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หน่วยความจำหลัก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(RAM)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ขนาด 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4Gigabyte (GB)</a:t>
            </a:r>
          </a:p>
          <a:p>
            <a:pPr marL="0" indent="0">
              <a:buNone/>
            </a:pPr>
            <a:r>
              <a:rPr lang="en-US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5.1.3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สื่อเก็บข้อมูล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(Hard disk)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ขนาดความจุ 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500 Gigabyte (GB)</a:t>
            </a:r>
          </a:p>
          <a:p>
            <a:pPr marL="0" indent="0">
              <a:buNone/>
            </a:pP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.2 </a:t>
            </a: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Software </a:t>
            </a:r>
          </a:p>
          <a:p>
            <a:pPr marL="0" indent="0">
              <a:buNone/>
            </a:pPr>
            <a:r>
              <a:rPr lang="en-US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5.2.1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ระบบปฏิบัติการ 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Windows 7</a:t>
            </a:r>
          </a:p>
          <a:p>
            <a:pPr marL="0" indent="0">
              <a:buNone/>
            </a:pPr>
            <a:r>
              <a:rPr lang="en-US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5.2.2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โปรแกรม </a:t>
            </a:r>
            <a:r>
              <a:rPr lang="en-US" cap="all" dirty="0" err="1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Matlab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7.11.0 (R2010b)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262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1.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ขอบเขต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ของโครงงาน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โครงงานนี้มีวัตถุประสงค์เพื่อพัฒนาระบบตรวจจับการสวมหมวกนิรภัย โดยมีขอบเขตดังต่อไปนี้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 algn="thaiDist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ใช้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อินพุตเป็นภาพถ่าย</a:t>
            </a:r>
            <a:endParaRPr lang="en-US" sz="2400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 algn="thaiDist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ลักษณะ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หมวกนิรภัยที่สามารถตรวจจับได้ คือ หมวกนิรภัยแบบปิดเต็มหน้า และหมวกนิรภัยแบบเต็มใบ</a:t>
            </a:r>
            <a:endParaRPr lang="en-US" sz="2400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 algn="thaiDist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ขนาด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 </a:t>
            </a:r>
            <a:r>
              <a:rPr lang="en-US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640 x 480 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จุดภาพ</a:t>
            </a:r>
            <a:endParaRPr lang="en-US" sz="2400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 algn="thaiDist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ใน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พื้นที่ต้องมีแสงสว่าง</a:t>
            </a:r>
            <a:endParaRPr lang="en-US" sz="2400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 algn="thaiDist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สามารถ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ระบุตำแหน่งของบุคคลที่สวมหมวกนิรภัย</a:t>
            </a:r>
            <a:endParaRPr lang="en-US" sz="2400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 algn="thaiDist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รองรับ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ไฟล์ภาพนามสกุล </a:t>
            </a:r>
            <a:r>
              <a:rPr lang="en-US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BMP, JPG 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PNG</a:t>
            </a:r>
          </a:p>
          <a:p>
            <a:pPr lvl="1" algn="thaiDist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ไฟล์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ภาพต้องมีความชัดเจน</a:t>
            </a:r>
            <a:endParaRPr lang="en-US" sz="2400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lvl="1" algn="thaiDist"/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ไฟล์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ภาพต้องเป็นภาพที่เอียงเป็นมุมก้ม </a:t>
            </a:r>
            <a:r>
              <a:rPr lang="en-US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45 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องศา</a:t>
            </a:r>
          </a:p>
        </p:txBody>
      </p:sp>
    </p:spTree>
    <p:extLst>
      <p:ext uri="{BB962C8B-B14F-4D97-AF65-F5344CB8AC3E}">
        <p14:creationId xmlns:p14="http://schemas.microsoft.com/office/powerpoint/2010/main" val="16206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2.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แนวความคิด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ของโครงงาน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472" t="3359" b="-5200"/>
          <a:stretch/>
        </p:blipFill>
        <p:spPr bwMode="auto">
          <a:xfrm>
            <a:off x="827584" y="1916832"/>
            <a:ext cx="7531378" cy="3410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5271591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ภาพที่ </a:t>
            </a:r>
            <a:r>
              <a:rPr lang="en-US" sz="2400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sz="2400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แผนภาพ</a:t>
            </a:r>
            <a:r>
              <a:rPr lang="th-TH" sz="2400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แนวความคิดของโครงงาน</a:t>
            </a:r>
          </a:p>
        </p:txBody>
      </p:sp>
    </p:spTree>
    <p:extLst>
      <p:ext uri="{BB962C8B-B14F-4D97-AF65-F5344CB8AC3E}">
        <p14:creationId xmlns:p14="http://schemas.microsoft.com/office/powerpoint/2010/main" val="12998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รวบรวมข้อมูล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3.3.1  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ข้อมูลงานวิจัยที่เกี่ยวกับการตรวจจับหมวกนิรภัย</a:t>
            </a:r>
            <a:endParaRPr lang="en-US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ข้อมูล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ที่ได้จากงานวิจัยเป็นข้อมูลที่สำคัญที่ทำให้ผู้พัฒนาเล็งเห็นแนวทางในที่จะการพัฒนาระบบ สิ่งที่ผู้พัฒนาได้รับจากการศึกษางานวิจัยต่างๆ นั้น คือ แนวคิดในการพัฒนาระบบตรวจจับการสวมใส่หมวกนิรภัย เทคนิคและทฤษฎีต่างๆ ที่ใช้ รวมไปถึงข้อจำกัด และข้อผิดพลาดต่างๆ โดยในแต่ละงานวิจัยก็จะมีการใช้เทคนิคที่แตกต่างกันไป ทางผู้พัฒนาจึงได้ทำการคัดเลือกวิธีการที่จะทำให้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ระบบตรวจจับการสวมใส่หมวกนิรภัยนี้มีประสิทธิภาพมากที่สุด</a:t>
            </a:r>
          </a:p>
          <a:p>
            <a:pPr marL="0" indent="0" algn="thaiDist">
              <a:buNone/>
            </a:pP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3.3.2  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ข้อมูลหมวกนิรภัยประเภทต่างๆ</a:t>
            </a:r>
            <a:endParaRPr lang="en-US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ข้อมูล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หมวกนิรภัยเป็นข้อมูลที่ผู้พัฒนาได้นำมาใช้ในการวิเคราะห์ และกำหนดขอบเขตของโครงงาน ซึ่งข้อมูลหมวกนิรภัยที่กล่าวถึงนี้คือคุณลักษณะโดยทั่วไปของหมวกนิรภัย เช่น ลักษณะของหมวกนิรภัย รูปทรง สี และพื้นผิวของหมวกนิรภัย สำหรับลักษณะหมวกนิรภัยที่ระบบสามารถตรวจจับได้ คือ หมวกนิรภัยแบบปิดเต็มหน้า และหมวกนิรภัยแบบเต็มใบ ดังแสดงในภาพที่ </a:t>
            </a:r>
            <a:r>
              <a:rPr lang="en-US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และภาพที่ </a:t>
            </a:r>
            <a:r>
              <a:rPr lang="en-US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endParaRPr lang="th-TH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55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ตัวอย่าง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ภาพหมวกนิรภัยแบบปิดเต็ม</a:t>
            </a: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หน้า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ตัวอย่างภาพหมวกนิรภัยแบบเต็มใบ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982"/>
          <a:stretch/>
        </p:blipFill>
        <p:spPr bwMode="auto">
          <a:xfrm>
            <a:off x="1043608" y="1772816"/>
            <a:ext cx="2808312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571"/>
          <a:stretch/>
        </p:blipFill>
        <p:spPr bwMode="auto">
          <a:xfrm>
            <a:off x="4991043" y="1658596"/>
            <a:ext cx="3339076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61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3.3.3  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ข้อมูลจากการถ่ายภาพที่ใช้เป็นข้อมูลนำเข้า</a:t>
            </a:r>
            <a:endParaRPr lang="en-US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ข้อมูล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นำเข้าถือเป็นข้อมูลที่มีความสำคัญอย่างมากในการใช้วิเคราะห์และออกแบบระบบ ไปจนถึงการทดสอบระบบ โดยผู้พัฒนาได้ทำการเก็บข้อมูลระบบในรูปแบบของไฟล์ภาพด้วยกล้องถ่ายภาพดิจิทัล ซึ่งได้ทำการเก็บข้อมูลบริเวณหน้าประตูทางเข้าอาคาร ลักษณะภาพจะเป็นการถ่ายในมุมก้ม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45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องศา ดังแสดงในภาพที่ </a:t>
            </a:r>
            <a:r>
              <a:rPr lang="en-US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endParaRPr lang="th-TH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70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r>
              <a:rPr lang="th-TH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r>
              <a:rPr lang="th-TH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ตัวอย่าง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ภาพข้อมูลนำเข้า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035"/>
          <a:stretch/>
        </p:blipFill>
        <p:spPr bwMode="auto">
          <a:xfrm>
            <a:off x="1907704" y="1556792"/>
            <a:ext cx="5112568" cy="39125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334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4.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ออกแบบระบบ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3.4.1 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การออกแบบโครงสร้าง</a:t>
            </a:r>
            <a:r>
              <a:rPr lang="th-TH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ระบบ</a:t>
            </a:r>
          </a:p>
          <a:p>
            <a:pPr marL="0" indent="0">
              <a:buNone/>
            </a:pPr>
            <a:r>
              <a:rPr lang="th-TH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(Structure Design)</a:t>
            </a:r>
          </a:p>
          <a:p>
            <a:pPr marL="0" indent="0">
              <a:buNone/>
            </a:pP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ภาพ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5 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ผังงาน</a:t>
            </a: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แสดง</a:t>
            </a:r>
          </a:p>
          <a:p>
            <a:pPr marL="0" indent="0">
              <a:buNone/>
            </a:pP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ขั้นตอน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การทำงานของ</a:t>
            </a: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ระบบ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172"/>
          <a:stretch/>
        </p:blipFill>
        <p:spPr bwMode="auto">
          <a:xfrm>
            <a:off x="3707904" y="408037"/>
            <a:ext cx="3312368" cy="6474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51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3.4.1.1  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ขั้นตอนการแยกวัตถุออกจากภาพพื้นหลัง</a:t>
            </a:r>
            <a:endParaRPr lang="en-US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ขั้นตอน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นี้จะเป็นการแยกวัตถุต่างๆ ออกจากพื้นหลัง โดยจะใช้วิธีการหาขอบภาพ การหาขอบภาพนั้นเป็นการหาขอบของวัตถุใดๆ ในภาพให้ชัดเจนขึ้น ซึ่งภาพที่จะได้จากขั้นตอนนี้จะเป็นภาพสีขาว 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– 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ดำ โดยจุดภาพทั้งหมดจะเป็นสีดำ ยกเว้นจุดภาพที่เป็นขอบของวัตถุที่จะแสดงเป็นสีขาว จากนั้นก็จะส่งข้อมูลไปยังขั้นตอนการตรวจหาวัตถุรูปร่างวงกลม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 </a:t>
            </a:r>
          </a:p>
          <a:p>
            <a:pPr marL="0" indent="0" algn="thaiDist">
              <a:buNone/>
            </a:pPr>
            <a:r>
              <a:rPr lang="en-US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3.4.1.2  </a:t>
            </a:r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ขั้นตอนการตรวจหาวัตถุรูปร่างวงกลม</a:t>
            </a:r>
            <a:endParaRPr lang="en-US" b="1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th-TH" cap="all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	เมื่อ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หาขอบของวัตถุในภาพได้แล้ว ในขั้นตอนนี้จะเป็นการหาวัตถุที่มีลักษณะเป็นวงกลม โดยจะใช้วิธีการแปลงฮัฟในรูปแบบของวงกลม (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Circle Hough Transform</a:t>
            </a:r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) ซึ่งจะตรวจสอบจากเส้นขอบของวัตถุ เมื่อหาวัตถุเป็นที่มีลักษณะเป็นวงกลมได้แล้ว ต่อไปก็จะสนใจเฉพาะวัตถุที่เป็นวงกลมที่หาได้เท่านั้น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27135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</TotalTime>
  <Words>333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ระบบตรวจจับการสวมหมวกนิรภัย Helmet Detection System.</vt:lpstr>
      <vt:lpstr>1. ขอบเขตของโครงงาน</vt:lpstr>
      <vt:lpstr>2. แนวความคิดของโครงงาน</vt:lpstr>
      <vt:lpstr>3. การรวบรวมข้อมูล</vt:lpstr>
      <vt:lpstr>PowerPoint Presentation</vt:lpstr>
      <vt:lpstr>PowerPoint Presentation</vt:lpstr>
      <vt:lpstr>PowerPoint Presentation</vt:lpstr>
      <vt:lpstr>4. การออกแบบระบบ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เครื่องมือที่ใช้พัฒนา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ระบบตรวจจับการสวมหมวกนิรภัย Helmet Detection System.</dc:title>
  <dc:creator>MEANNY</dc:creator>
  <cp:lastModifiedBy>MEANNY</cp:lastModifiedBy>
  <cp:revision>6</cp:revision>
  <dcterms:created xsi:type="dcterms:W3CDTF">2012-09-19T10:20:22Z</dcterms:created>
  <dcterms:modified xsi:type="dcterms:W3CDTF">2012-09-19T11:40:53Z</dcterms:modified>
</cp:coreProperties>
</file>