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3FB55E3-797A-46C8-ABF8-0989685780B6}" type="datetimeFigureOut">
              <a:rPr lang="th-TH" smtClean="0"/>
              <a:t>12/12/55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81BDA50-E9DF-4D20-9C4D-77E2821ED22B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ตรวจจับหมวก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นิรภัย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Helmet Detection System.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>
            <a:normAutofit/>
          </a:bodyPr>
          <a:lstStyle/>
          <a:p>
            <a:r>
              <a:rPr lang="th-TH" b="1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จัดทำโดย</a:t>
            </a:r>
          </a:p>
          <a:p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นางสาวเสาวนีย์  เอี่ยมศิริ   รหัส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521625022023-0</a:t>
            </a:r>
          </a:p>
          <a:p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นายกิตติ	        กิ่งนอก   รหัส</a:t>
            </a:r>
            <a:r>
              <a:rPr lang="en-US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 521625022036-2</a:t>
            </a:r>
          </a:p>
          <a:p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ระดับปริญญาตรี หลักสูตรวิทยาศาสตรบัณฑิต </a:t>
            </a:r>
          </a:p>
          <a:p>
            <a:r>
              <a:rPr lang="th-TH" cap="all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สาขาวิชาวิทยาการคอมพิวเตอร์</a:t>
            </a:r>
            <a:endParaRPr lang="en-US" cap="all" dirty="0">
              <a:solidFill>
                <a:schemeClr val="tx2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339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335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สมการที่ใช้ในการหาค่าความกลม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49922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</a:rPr>
                                <m:t>area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h-TH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perimeter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 smtClean="0"/>
              </a:p>
              <a:p>
                <a:pPr marL="0" indent="0">
                  <a:buNone/>
                </a:pPr>
                <a:endParaRPr lang="th-TH" dirty="0" smtClean="0"/>
              </a:p>
              <a:p>
                <a:pPr marL="0" indent="0">
                  <a:buNone/>
                </a:pPr>
                <a:endParaRPr lang="th-TH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  <m:r>
                            <a:rPr lang="en-US" i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/>
                                      <a:ea typeface="Cambria Math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h-TH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h-TH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/>
                                      <a:ea typeface="Cambria Math"/>
                                    </a:rPr>
                                    <m:t>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r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th-TH" b="1" cap="all" dirty="0" smtClean="0">
                    <a:solidFill>
                      <a:schemeClr val="tx2"/>
                    </a:solidFill>
                    <a:latin typeface="TH SarabunPSK" pitchFamily="34" charset="-34"/>
                    <a:cs typeface="TH SarabunPSK" pitchFamily="34" charset="-34"/>
                  </a:rPr>
                  <a:t>โดย</a:t>
                </a:r>
                <a:endParaRPr lang="th-TH" b="1" cap="all" dirty="0">
                  <a:solidFill>
                    <a:schemeClr val="tx2"/>
                  </a:solidFill>
                  <a:latin typeface="CordiaUPC" pitchFamily="34" charset="-34"/>
                  <a:cs typeface="CordiaUPC" pitchFamily="34" charset="-34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rdiaUPC" pitchFamily="34" charset="-34"/>
                    <a:cs typeface="CordiaUPC" pitchFamily="34" charset="-34"/>
                  </a:rPr>
                  <a:t>	Perimeter	</a:t>
                </a:r>
                <a:r>
                  <a:rPr lang="en-US" cap="all" dirty="0">
                    <a:solidFill>
                      <a:schemeClr val="tx2"/>
                    </a:solidFill>
                    <a:latin typeface="TH SarabunPSK" pitchFamily="34" charset="-34"/>
                    <a:cs typeface="TH SarabunPSK" pitchFamily="34" charset="-34"/>
                  </a:rPr>
                  <a:t>=  </a:t>
                </a:r>
                <a:r>
                  <a:rPr lang="th-TH" cap="all" dirty="0">
                    <a:solidFill>
                      <a:schemeClr val="tx2"/>
                    </a:solidFill>
                    <a:latin typeface="TH SarabunPSK" pitchFamily="34" charset="-34"/>
                    <a:cs typeface="TH SarabunPSK" pitchFamily="34" charset="-34"/>
                  </a:rPr>
                  <a:t>เส้นรอบวง</a:t>
                </a:r>
                <a:endParaRPr lang="en-US" cap="all" dirty="0">
                  <a:solidFill>
                    <a:schemeClr val="tx2"/>
                  </a:solidFill>
                  <a:latin typeface="TH SarabunPSK" pitchFamily="34" charset="-34"/>
                  <a:cs typeface="TH SarabunPSK" pitchFamily="34" charset="-34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rdiaUPC" pitchFamily="34" charset="-34"/>
                    <a:cs typeface="CordiaUPC" pitchFamily="34" charset="-34"/>
                  </a:rPr>
                  <a:t>	Area	</a:t>
                </a:r>
                <a:r>
                  <a:rPr lang="en-US" cap="all" dirty="0">
                    <a:solidFill>
                      <a:schemeClr val="tx2"/>
                    </a:solidFill>
                    <a:latin typeface="TH SarabunPSK" pitchFamily="34" charset="-34"/>
                    <a:cs typeface="TH SarabunPSK" pitchFamily="34" charset="-34"/>
                  </a:rPr>
                  <a:t>=  </a:t>
                </a:r>
                <a:r>
                  <a:rPr lang="th-TH" cap="all" dirty="0">
                    <a:solidFill>
                      <a:schemeClr val="tx2"/>
                    </a:solidFill>
                    <a:latin typeface="TH SarabunPSK" pitchFamily="34" charset="-34"/>
                    <a:cs typeface="TH SarabunPSK" pitchFamily="34" charset="-34"/>
                  </a:rPr>
                  <a:t>พื้นที่</a:t>
                </a:r>
              </a:p>
              <a:p>
                <a:pPr marL="0" indent="0">
                  <a:buNone/>
                </a:pPr>
                <a:r>
                  <a:rPr lang="th-TH" cap="all" dirty="0">
                    <a:solidFill>
                      <a:schemeClr val="tx2"/>
                    </a:solidFill>
                    <a:latin typeface="TH SarabunPSK" pitchFamily="34" charset="-34"/>
                    <a:cs typeface="TH SarabunPSK" pitchFamily="34" charset="-34"/>
                  </a:rPr>
                  <a:t>	</a:t>
                </a:r>
                <a:r>
                  <a:rPr lang="en-US" dirty="0" smtClean="0">
                    <a:latin typeface="CordiaUPC" pitchFamily="34" charset="-34"/>
                    <a:cs typeface="CordiaUPC" pitchFamily="34" charset="-34"/>
                  </a:rPr>
                  <a:t>r	</a:t>
                </a:r>
                <a:r>
                  <a:rPr lang="en-US" cap="all" dirty="0">
                    <a:solidFill>
                      <a:schemeClr val="tx2"/>
                    </a:solidFill>
                    <a:latin typeface="TH SarabunPSK" pitchFamily="34" charset="-34"/>
                    <a:cs typeface="TH SarabunPSK" pitchFamily="34" charset="-34"/>
                  </a:rPr>
                  <a:t>=  </a:t>
                </a:r>
                <a:r>
                  <a:rPr lang="th-TH" cap="all" dirty="0">
                    <a:solidFill>
                      <a:schemeClr val="tx2"/>
                    </a:solidFill>
                    <a:latin typeface="TH SarabunPSK" pitchFamily="34" charset="-34"/>
                    <a:cs typeface="TH SarabunPSK" pitchFamily="34" charset="-34"/>
                  </a:rPr>
                  <a:t>รัศมี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4992216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4499992" y="2348880"/>
            <a:ext cx="0" cy="648072"/>
          </a:xfrm>
          <a:prstGeom prst="straightConnector1">
            <a:avLst/>
          </a:prstGeom>
          <a:ln w="38100">
            <a:solidFill>
              <a:srgbClr val="F4910C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75920"/>
          </a:xfrm>
        </p:spPr>
        <p:txBody>
          <a:bodyPr>
            <a:normAutofit/>
          </a:bodyPr>
          <a:lstStyle/>
          <a:p>
            <a:pPr algn="ctr"/>
            <a:r>
              <a:rPr lang="th-TH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ขอบคุณครับ</a:t>
            </a: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/</a:t>
            </a:r>
            <a:r>
              <a:rPr lang="th-TH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ค่ะ</a:t>
            </a:r>
          </a:p>
        </p:txBody>
      </p:sp>
    </p:spTree>
    <p:extLst>
      <p:ext uri="{BB962C8B-B14F-4D97-AF65-F5344CB8AC3E}">
        <p14:creationId xmlns:p14="http://schemas.microsoft.com/office/powerpoint/2010/main" val="16956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</TotalTime>
  <Words>52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ระบบตรวจจับหมวกนิรภัย Helmet Detection System.</vt:lpstr>
      <vt:lpstr>PowerPoint Presentation</vt:lpstr>
      <vt:lpstr>สมการที่ใช้ในการหาค่าความกลม</vt:lpstr>
      <vt:lpstr>ขอบคุณครับ/ค่ะ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ระบบตรวจจับหมวกนิรภัย Helmet Detection System.</dc:title>
  <dc:creator>MEANNY</dc:creator>
  <cp:lastModifiedBy>MEANNY</cp:lastModifiedBy>
  <cp:revision>4</cp:revision>
  <dcterms:created xsi:type="dcterms:W3CDTF">2012-12-11T11:45:28Z</dcterms:created>
  <dcterms:modified xsi:type="dcterms:W3CDTF">2012-12-12T05:59:15Z</dcterms:modified>
</cp:coreProperties>
</file>