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7" r:id="rId10"/>
    <p:sldId id="266" r:id="rId11"/>
    <p:sldId id="265" r:id="rId12"/>
    <p:sldId id="268" r:id="rId13"/>
    <p:sldId id="270" r:id="rId14"/>
    <p:sldId id="271" r:id="rId15"/>
    <p:sldId id="275" r:id="rId16"/>
    <p:sldId id="269" r:id="rId17"/>
    <p:sldId id="272" r:id="rId18"/>
    <p:sldId id="273" r:id="rId19"/>
    <p:sldId id="274" r:id="rId20"/>
    <p:sldId id="258" r:id="rId2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96F73D-2341-401D-8586-473C5C934202}" type="datetimeFigureOut">
              <a:rPr lang="th-TH" smtClean="0"/>
              <a:t>07/02/56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BF0B5F-B49D-4F52-BE99-2B2A95805067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ระบบตรวจจับหมวกนิรภัย</a:t>
            </a:r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Helmet Detection System.</a:t>
            </a:r>
            <a:endParaRPr lang="th-TH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3020144"/>
          </a:xfrm>
        </p:spPr>
        <p:txBody>
          <a:bodyPr>
            <a:normAutofit/>
          </a:bodyPr>
          <a:lstStyle/>
          <a:p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จัดทำโดย</a:t>
            </a:r>
          </a:p>
          <a:p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นางสาวเสาวนีย์  เอี่ยมศิริ   รหัส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521625022023-0</a:t>
            </a:r>
          </a:p>
          <a:p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นายกิตติ	        กิ่งนอก   รหัส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521625022036-2</a:t>
            </a:r>
          </a:p>
          <a:p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ระดับปริญญาตรี หลักสูตรวิทยาศาสตรบัณฑิต </a:t>
            </a:r>
          </a:p>
          <a:p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สาขาวิชาวิทยาการคอมพิวเตอร์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48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sz="2800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3.  </a:t>
            </a: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ขั้นตอนการตรวจสอบขนาดของวัตถุ</a:t>
            </a:r>
            <a:endParaRPr lang="en-US" sz="2800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เมื่อได้วัตถุที่มีลักษณะค่อนข้างกลมแล้ว ในขั้นตอนนี้จะทำการตรวจสอบขนาดของวัตถุชิ้นนั้นๆ ว่า มีขนาดเท่าใด โดยการหาขนาดของวัตถุนั้น จะใช้การนับจุดภาพที่เป็นสีขาว ซึ่งวิธีการนี้ก็จะสามารถทำให้ทราบขนาดของวัตถุได้ ซึ่งถ้าวัตถุนั้นมีขนาดอยู่ในช่วงที่กำหนดไว้ แสดงว่า วัตถุชิ้นนั้นก็คือหมวกนิรภัย</a:t>
            </a:r>
          </a:p>
          <a:p>
            <a:pPr marL="0" indent="0" algn="thaiDist">
              <a:buNone/>
            </a:pPr>
            <a:endParaRPr lang="th-TH" sz="2800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1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การทดลอง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ประสิทธิภาพของระบบ</a:t>
            </a:r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การ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ทำงานของระบบตรวจจับหมวกนิรภัยจะใช้กระบวนการประมวลผลภาพในการวิเคราะห์ และประมวลผล ดังนั้น จึงได้สมมุติการตรวจจับหมวกนิรภัยขึ้นมาโดยใช้ภาพถ่าย เพื่อวัดประสิทธิภาพระบบ ซึ่งผลลัพธ์ที่สามารถมีได้จะมี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แบบ คือ 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1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True Positive (TP)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ระบบตรวจจับได้ว่ามีหมวกนิรภัย และ ในภาพนั้นได้มีหมวกนิรภัย จริงๆ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2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False Positive (FP)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ระบบตรวจจับได้ว่ามีหมวกนิรภัย แต่ในภาพนั้นไม่ได้มีหมวกนิรภัย 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3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True Negative (TN)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ระบบตรวจจับได้ว่าไม่มีหมวกนิรภัย และ ในภาพนั้นก็ไม่ได้มีหมวกนิรภัย จริงๆ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4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False Negative (FN)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ระบบตรวจจับได้ว่าไม่มีหมวกนิรภัย แต่ ในภาพนั้นมีหมวกนิรภัย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endParaRPr lang="th-TH" sz="2000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41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ตัวอย่างการทดลองประสิทธิภาพ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 fontAlgn="base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รูป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ระบบตรวจจับได้ว่ามีหมวกนิรภัย และในภาพนั้นได้มีหมวกนิรภัย จริงๆ ซึ่งถ้าดูลักษณะของภาพจะเห็นได้ว่า ภาพนี้เห็นหมวกนิรภัยชัดมากเนื่องจากหมวกนิรภัยมีสีดำ และผู้สวมใส่ก็ใส่เสื้อสีอ่อนด้วย โดยภาพนี้จะจัดอยู่ในผลลัพธ์แบบที่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Positive</a:t>
            </a:r>
          </a:p>
          <a:p>
            <a:pPr marL="0" indent="0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3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ระบบตรวจจับได้ว่ามีหมวกนิรภัย และ ในภาพนั้นได้มีหมวกนิรภัย จริงๆ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4237296" cy="28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ตัวอย่างการทดลอง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ประสิทธิภาพ </a:t>
            </a:r>
            <a:r>
              <a:rPr lang="en-US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ต่อ</a:t>
            </a:r>
            <a:r>
              <a:rPr lang="en-US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 fontAlgn="base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ระบบตรวจจับได้ว่าไม่มีหมวกนิรภัย และ ในภาพนั้นก็ไม่ได้มีหมวกนิรภัย จริงๆ ซึ่งในภาพนี้มีบุคคลที่ไม่ได้สวมหมวกนิรภัยอยู่ในภาพ ระบบก็จะตรวจจับได้ว่าไม่มีหมวกนิรภัย โดยภาพนี้จะจัดอยู่ในผลลัพธ์แบบที่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True Negative</a:t>
            </a:r>
          </a:p>
          <a:p>
            <a:pPr marL="0" indent="0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ตรวจจับได้ว่าไม่มีหมวกนิรภัย และ ในภาพนั้นก็ไม่ได้มีหมวกนิรภัย จริงๆ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68" y="2780928"/>
            <a:ext cx="3718440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ตัวอย่างการทดลอง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ประสิทธิภาพ </a:t>
            </a:r>
            <a:r>
              <a:rPr lang="en-US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ต่อ</a:t>
            </a:r>
            <a:r>
              <a:rPr lang="en-US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thaiDist" fontAlgn="base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ระบบตรวจจับได้ว่าไม่มีหมวกนิรภัย แต่ ในภาพนั้นมีหมวกนิรภัย ซึ่งถ้าดูลักษณะของภาพจะเห็นได้ว่า ภาพนี้หมวกนิรภัยมีสีอ่อน และสีก็ใกล้เคียงกับสีพื้น แล้วยังมีแสงส่องไปที่หมวกนิรภัย จึงทำให้หมวกนิรภัยมีรูปร่างที่ผิดเพี้ยนไป โดยภาพนี้จะจัดอยู่ในผลลัพธ์แบบที่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Negative</a:t>
            </a:r>
          </a:p>
          <a:p>
            <a:pPr marL="0" indent="0" algn="thaiDist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ตรวจจับได้ว่าไม่มีหมวกนิรภัย แต่ ในภาพนั้นมีหมวกนิรภัย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71089"/>
            <a:ext cx="4168270" cy="28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ตัวอย่างการทดลอง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ประสิทธิภาพ </a:t>
            </a:r>
            <a:r>
              <a:rPr lang="en-US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ต่อ</a:t>
            </a:r>
            <a:r>
              <a:rPr lang="en-US" sz="4400" b="1" cap="all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thaiDist" fontAlgn="base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ระบบตรวจจับได้ว่ามีหมวกนิรภัย แต่ในภาพนั้นไม่ได้มีหมวกนิรภัย ซึ่งถ้าดูลักษณะของภาพจะเห็นได้ว่า ภาพนี้ตรงบุคคลจะค่อนข้างมืดทั้งตัว จึงทำให้ระบบจับได้ว่าเป็นวัตถุชิ้นเดียว ค่าความกลมที่ได้ก็อยู่ในช่วงที่กำหนดไว้ และจำนวนจุดภาพก็ใกล้เคียงกับจำนวนจุดภาพของหมวกนิรภัย โดยภาพนี้จะจัดอยู่ในผลลัพธ์แบบที่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False Positive</a:t>
            </a: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 fontAlgn="base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 fontAlgn="base">
              <a:buNone/>
            </a:pP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ตรวจจับได้ว่ามีหมวกนิรภัย แต่ในภาพนั้นไม่ได้มีหมวกนิรภัย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05952"/>
            <a:ext cx="3600400" cy="27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ผลการทดลอง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จากการทดลองประสิทธิภาพ โดย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สมมุติภาพถ่ายจำนวน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100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ภาพ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เป็นภาพที่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มีหมวกนิรภัย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50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ภาพ และไม่มีหมวกนิรภัยจำนวน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50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ภาพ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ตารางที่ </a:t>
            </a:r>
            <a:r>
              <a:rPr lang="en-US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สรุปประสิทธิภาพของระบบ</a:t>
            </a:r>
            <a:endParaRPr lang="en-US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1413"/>
              </p:ext>
            </p:extLst>
          </p:nvPr>
        </p:nvGraphicFramePr>
        <p:xfrm>
          <a:off x="2123728" y="3501008"/>
          <a:ext cx="4218940" cy="196709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893060"/>
                <a:gridCol w="1325880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 kern="1200" cap="all" dirty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ผลลัพธ์</a:t>
                      </a:r>
                      <a:endParaRPr lang="en-US" sz="2400" b="1" kern="1200" cap="all" dirty="0">
                        <a:solidFill>
                          <a:srgbClr val="006600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 kern="1200" cap="all" dirty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จำนวน</a:t>
                      </a:r>
                      <a:r>
                        <a:rPr lang="en-US" sz="2400" b="1" kern="1200" cap="all" dirty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/</a:t>
                      </a:r>
                      <a:r>
                        <a:rPr lang="th-TH" sz="2400" b="1" kern="1200" cap="all" dirty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ภาพ</a:t>
                      </a:r>
                      <a:endParaRPr lang="en-US" sz="2400" b="1" kern="1200" cap="all" dirty="0">
                        <a:solidFill>
                          <a:srgbClr val="006600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28003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 b="1" kern="1200" cap="all" dirty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1.  True Positive (TP)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cap="all" dirty="0" smtClean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35</a:t>
                      </a:r>
                      <a:r>
                        <a:rPr lang="en-US" sz="2400" b="1" kern="1200" cap="all" dirty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27051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 b="1" kern="1200" cap="all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2.  False Positive (FP)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cap="all" dirty="0" smtClean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2</a:t>
                      </a:r>
                      <a:endParaRPr lang="en-US" sz="2400" b="1" kern="1200" cap="all" dirty="0">
                        <a:solidFill>
                          <a:srgbClr val="006600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8003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 b="1" kern="1200" cap="all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3.  True Negative (TN)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cap="all" dirty="0" smtClean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48</a:t>
                      </a:r>
                      <a:endParaRPr lang="en-US" sz="2400" b="1" kern="1200" cap="all" dirty="0">
                        <a:solidFill>
                          <a:srgbClr val="006600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  <a:tr h="280035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400" b="1" kern="1200" cap="all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4.  False Negative (FN)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cap="all" dirty="0" smtClean="0">
                          <a:solidFill>
                            <a:srgbClr val="006600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15</a:t>
                      </a:r>
                      <a:endParaRPr lang="en-US" sz="2400" b="1" kern="1200" cap="all" dirty="0">
                        <a:solidFill>
                          <a:srgbClr val="006600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สรุปผลการทดลอง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จาก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การทดสอบประสิทธิภาพของระบบแล้ว แสดงให้เห็นว่า แสงมีผลต่อการตรวจจับวัตถุ เนื่องจากจะส่งผลให้วัตถุมีขนาดผิดไปจากความเป็นจริง รวมทั้งสีก็มีผลต่อการแยกส่วนของวัตถุ โดยถ้าสีของหมวกนิรภัยมีสีใกล้เคียงกับสีพื้น ระบบก็จะไม่สามารถแยกวัตถุออกมาได้ และสีหมวกกับสีเสื้อที่มีสีใกล้เคียงกัน ระบบก็จะไม่สามารถแยกส่วนระหว่างส่วนหัวกับส่วนตัวออกจากกันได้ จึงทำให้ระบบตรวจจับหมวกนิรภัยยังมีความผิดพลาดอยู่ </a:t>
            </a:r>
          </a:p>
        </p:txBody>
      </p:sp>
    </p:spTree>
    <p:extLst>
      <p:ext uri="{BB962C8B-B14F-4D97-AF65-F5344CB8AC3E}">
        <p14:creationId xmlns:p14="http://schemas.microsoft.com/office/powerpoint/2010/main" val="25253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ปัญหาและอุปสรรค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ใน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การดำเนินโครงงานผู้พัฒนาได้พบกับปัญหาและอุปสรรคต่างๆ ตั้งแต่ในขั้นตอนการเก็บข้อมูลภาพถ่ายวีดีโอ ผู้พัฒนาต้องหาสถานที่ในการถ่ายที่มีความสว่างที่เหมาะสม ซึ่งถ้าเกิดสถานที่นั้นมีแสงสว่างไม่พอ หรือสว่างมากเกินไป เมื่อนำมาใช้ประมวลผลจึงก่อให้เกิดความผิดพลาดขึ้นทำให้ผู้พัฒนาต้องเก็บข้อมูลภาพถ่ายวีดีโอหลายครั้งจึงจะได้ภาพถ่ายที่เหมาะสม อีกทั้งสถานที่ในการถ่ายต้องมีพื้นเป็นสีล้วน และเป็นสถานที่ค่อนข้างโล้ง เนื่องจากจะต้องใช้พื้นที่ที่เป็นสีล้วนเป็นฉากหลัง นอกจากนั้นยังพบปัญหาเกี่ยวกับการประมวลผลที่ไม่สามารถแยกส่วนระหว่างส่วนหัวกับส่วนตัวออกจากกันได้  ทำให้ผู้พัฒนาต้องทำการแก้ไขและหาขั้นตอนวิธีการอื่นๆ มาใช้ในการพัฒนาระบบ แต่วิธีการที่หามาได้ก็ไม่สามารถใช้ได้ ส่งผลให้การตรวจจับหมวกนิรภัยยังเกิดข้อผิดพลาด</a:t>
            </a:r>
          </a:p>
        </p:txBody>
      </p:sp>
    </p:spTree>
    <p:extLst>
      <p:ext uri="{BB962C8B-B14F-4D97-AF65-F5344CB8AC3E}">
        <p14:creationId xmlns:p14="http://schemas.microsoft.com/office/powerpoint/2010/main" val="13680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ข้อเสนอแนะ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เนื่องจากระบบที่ทำการพัฒนาขึ้นมา ยังมีข้อจำกัดหลายๆ ด้านทำให้ผู้พัฒนามีข้อเสนอแนะ เพื่อที่จะใช้เป็นแนวทางในการพัฒนาต่อไปในอนาคตดังนี้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1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 ควรพัฒนาระบบเพิ่มให้สามารถตรวจจับหมวกนิรภัยได้ทุกสี และทุก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แบบ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2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ควรพัฒนาระบบเพิ่มให้สามารถแยกส่วนหัวและส่วนตัวออกจากกันได้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3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ควรพัฒนาระบบเพิ่มให้สามารถตรวจจับได้ เมื่อใช้ฉากหลังในแบบอื่นๆ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4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ควรพัฒนาระบบเพิ่มให้สามารถตรวจจับวัตถุได้ในทุกองศามุมกล้องของการถ่ายวีดีโอ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4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ที่มาและความสำคัญของปัญหา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2800" cap="all" dirty="0" smtClean="0">
                <a:solidFill>
                  <a:schemeClr val="accent1">
                    <a:lumMod val="50000"/>
                  </a:schemeClr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2800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ปัจจุบัน</a:t>
            </a: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มีการนำหมวกนิรภัยมาใช้ปกปิดใบหน้าเพื่อกระทำสิ่งที่ผิด หรือผิดจากวัตถุประสงค์ที่กำหนดไว้ คือ นำมาใช้ในการปล้นร้านทอง ซึ่งบุคคลที่มาปล้นนั้น ทางเจ้าหน้าที่ตำรวจก็ไม่สามารถจับได้ ถึงแม้จะมีกล้องวงจรปิดแล้วก็ตาม เนื่องจากบุคคลนั้นใส่หมวกนิรภัยปกปิดใบหน้า จึงทำให้ไม่สามารถเห็นใบหน้าได้ อีกทั้งตามธนาคาร ร้านสะดวกซื้อ และหอพักต่างๆ ก็มีการป้องกันไม่ให้สวมหมวกนิรภัยเข้า โดยใช้วิธีการติดป้ายประกาศ</a:t>
            </a:r>
          </a:p>
          <a:p>
            <a:pPr marL="0" indent="0" algn="thaiDist">
              <a:buNone/>
            </a:pPr>
            <a:r>
              <a:rPr lang="th-TH" sz="2800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ดังนั้น</a:t>
            </a: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เพื่อเป็นการตรวจจับบุคคลที่สวมหมวกนิรภัยในสถานที่ห้ามใส่และสนับสนุนการตรวจสอบบุคคลในการเข้าสถานที่ต่างๆ ผู้จัดทำจึงมีความคิดที่จะพัฒนาระบบตรวจจับหมวกนิรภัยนี้ขึ้นมา</a:t>
            </a:r>
          </a:p>
        </p:txBody>
      </p:sp>
    </p:spTree>
    <p:extLst>
      <p:ext uri="{BB962C8B-B14F-4D97-AF65-F5344CB8AC3E}">
        <p14:creationId xmlns:p14="http://schemas.microsoft.com/office/powerpoint/2010/main" val="2370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60640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th-TH" sz="9600" b="1" spc="-1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+mj-ea"/>
                <a:cs typeface="TH SarabunPSK" pitchFamily="34" charset="-34"/>
              </a:rPr>
              <a:t>ขอบคุณครับ</a:t>
            </a:r>
            <a:r>
              <a:rPr lang="en-US" sz="9600" b="1" spc="-1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+mj-ea"/>
                <a:cs typeface="TH SarabunPSK" pitchFamily="34" charset="-34"/>
              </a:rPr>
              <a:t>/</a:t>
            </a:r>
            <a:r>
              <a:rPr lang="th-TH" sz="9600" b="1" spc="-1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+mj-ea"/>
                <a:cs typeface="TH SarabunPSK" pitchFamily="34" charset="-34"/>
              </a:rPr>
              <a:t>ค่ะ</a:t>
            </a:r>
          </a:p>
        </p:txBody>
      </p:sp>
    </p:spTree>
    <p:extLst>
      <p:ext uri="{BB962C8B-B14F-4D97-AF65-F5344CB8AC3E}">
        <p14:creationId xmlns:p14="http://schemas.microsoft.com/office/powerpoint/2010/main" val="13878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วัตถุประสงค์ของโครงงาน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1</a:t>
            </a:r>
            <a:r>
              <a:rPr lang="en-US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เพื่อพัฒนาระบบตรวจจับหมวกนิรภัย</a:t>
            </a:r>
          </a:p>
        </p:txBody>
      </p:sp>
    </p:spTree>
    <p:extLst>
      <p:ext uri="{BB962C8B-B14F-4D97-AF65-F5344CB8AC3E}">
        <p14:creationId xmlns:p14="http://schemas.microsoft.com/office/powerpoint/2010/main" val="36847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ขอบเขตของโครงงาน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1.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ใช้อินพุตเป็นภาพถ่ายวีดีโอ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2.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ลักษณะหมวกนิรภัยที่สามารถตรวจจับได้ คือ หมวกนิรภัยแบบปิดเต็มหน้า และหมวกนิรภัยแบบเต็มใบ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3.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ขนาดภาพ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640 x 480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จุดภาพ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4.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สามารถระบุตำแหน่ง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ของหมวก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นิรภัยได้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5.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ภาพถ่ายต้องมีความชัดเจน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6.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สีของหมวกนิรภัยต้องไม่เป็นสีเดียวกับฉากหลัง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7.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องศามุมกล้องของการถ่ายวิดีโอ ต้องกดลงจนเห็นพื้นเป็นฉากหลัง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8.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ทิศทางการเดินของคนในวิดีโอ เดินในทิศทางเข้าหากล้อง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9.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ตำแหน่งกล้องของการถ่ายวิดีโอ อยู่สูงจากพื้น </a:t>
            </a:r>
            <a:r>
              <a:rPr lang="en-US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2.3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เมตร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10.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ภาพถ่ายต้องมีความสว่างที่เพียงพอ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61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1.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สามารถตรวจจับหมวกนิรภัยได้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en-US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2. 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ช่วยสนับสนุนในการตรวจสอบบุคคลในการเข้าสถานที่ต่างๆ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05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แนวความคิดของโครงงาน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1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แผนภาพแนวความคิดของ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โครงงาน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798" t="4371" r="2941" b="6225"/>
          <a:stretch/>
        </p:blipFill>
        <p:spPr bwMode="auto">
          <a:xfrm>
            <a:off x="1187624" y="1772816"/>
            <a:ext cx="7176606" cy="2769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cap="all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การออกแบบระบบ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ctr">
              <a:buNone/>
            </a:pPr>
            <a:endParaRPr lang="th-TH" b="1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รูป</a:t>
            </a:r>
            <a:r>
              <a:rPr lang="th-TH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ผังงานแสดงขั้นตอนการทำงานของ</a:t>
            </a:r>
            <a:r>
              <a:rPr lang="th-TH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endParaRPr lang="en-US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786"/>
          <a:stretch/>
        </p:blipFill>
        <p:spPr bwMode="auto">
          <a:xfrm>
            <a:off x="4572000" y="351120"/>
            <a:ext cx="3096344" cy="6442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44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en-US" sz="2800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1.  </a:t>
            </a: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ขั้นตอนการแยกวัตถุออกจากภาพพื้นหลัง</a:t>
            </a:r>
            <a:endParaRPr lang="en-US" sz="2800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th-TH" sz="2800" cap="all" dirty="0" smtClean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	ขั้นตอน</a:t>
            </a:r>
            <a:r>
              <a:rPr lang="th-TH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นี้จะเป็นการแยกวัตถุต่างๆ ออกจากพื้นหลัง โดยจะมีการกำหนดภาพพื้นหลังเอาไว้ก่อน จากนั้นก็นำภาพที่ต้องการตรวจสอบมาลบกับภาพพื้นหลังที่กำหนดไว้ก่อนแล้ว  ภาพที่ได้ออกมานั้นก็จะพบแต่วัตถุที่ปรากฎเข้ามาในภาพเท่านั้น และจะมีพื้นหลังเป็นสีดำ จากนั้นก็จะส่งข้อมูลไปยังขั้นตอนการหาค่าความกลมของวัตถุ</a:t>
            </a:r>
            <a:endParaRPr lang="en-US" sz="2800" cap="all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algn="thaiDist">
              <a:buNone/>
            </a:pPr>
            <a:r>
              <a:rPr lang="en-US" sz="2800" cap="all" dirty="0">
                <a:solidFill>
                  <a:srgbClr val="006600"/>
                </a:solidFill>
                <a:latin typeface="TH SarabunPSK" pitchFamily="34" charset="-34"/>
                <a:cs typeface="TH SarabunPSK" pitchFamily="34" charset="-34"/>
              </a:rPr>
              <a:t> </a:t>
            </a:r>
            <a:endParaRPr lang="th-TH" sz="2800" cap="all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8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h-TH" sz="4400" b="1" cap="all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08240"/>
              </a:xfrm>
            </p:spPr>
            <p:txBody>
              <a:bodyPr>
                <a:normAutofit lnSpcReduction="10000"/>
              </a:bodyPr>
              <a:lstStyle/>
              <a:p>
                <a:pPr marL="0" indent="0" algn="thaiDist">
                  <a:buNone/>
                </a:pPr>
                <a:r>
                  <a:rPr lang="en-US" cap="all" dirty="0" smtClean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2.  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ขั้นตอนการหาค่าความกลมของวัตถุ</a:t>
                </a:r>
                <a:endParaRPr lang="en-US" cap="all" dirty="0">
                  <a:solidFill>
                    <a:srgbClr val="006600"/>
                  </a:solidFill>
                  <a:latin typeface="TH SarabunPSK" pitchFamily="34" charset="-34"/>
                  <a:cs typeface="TH SarabunPSK" pitchFamily="34" charset="-34"/>
                </a:endParaRPr>
              </a:p>
              <a:p>
                <a:pPr marL="0" indent="0" algn="thaiDist">
                  <a:buNone/>
                </a:pPr>
                <a:r>
                  <a:rPr lang="th-TH" cap="all" dirty="0" smtClean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เมื่อ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แยกวัตถุออกจากพื้นหลังได้แล้ว ในขั้นตอนนี้จะเป็นการหาว่าวัตถุมีลักษณะค่อนข้างกลมหรือไม่ โดยจะใช้วิธีการคำนวณหาค่าความกลมของวัตถุแต่ละชิ้น ซึ่งถ้าหากวัตถุชิ้นนั้นมีลักษณะเป็นวงกลมเลย ค่าความกลมจะเท่ากับ </a:t>
                </a:r>
                <a:r>
                  <a:rPr lang="en-US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1 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แต่สำหรับหมวกนิรภัยแล้วไม่ได้เป็นวงกลม เพียงแต่มีลักษณะค่อนข้างกลม ค่าความกลมที่ใช้ก็จะอยู่ในช่วง </a:t>
                </a:r>
                <a:r>
                  <a:rPr lang="en-US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0.4 – 1 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เมื่อระบบหาค่าความกลมของวัตถุทุกชิ้นแล้ว หลังจากนั้นระบบก็จะสนใจเฉพาะวัตถุที่มีค่า</a:t>
                </a:r>
                <a:r>
                  <a:rPr lang="th-TH" cap="all" dirty="0" smtClean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ความกลม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ที่อยู่ในช่วงที่กำหนด</a:t>
                </a:r>
                <a:r>
                  <a:rPr lang="th-TH" cap="all" dirty="0" smtClean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เท่านั้น</a:t>
                </a:r>
              </a:p>
              <a:p>
                <a:pPr marL="0" indent="0" algn="thaiDist">
                  <a:buNone/>
                </a:pP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</a:t>
                </a:r>
                <a:r>
                  <a:rPr lang="th-TH" b="1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สมการที่ใช้ในการหาค่าความกลม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area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h-TH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perimeter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h-TH" b="0" i="1" smtClean="0">
                          <a:latin typeface="Cambria Math"/>
                        </a:rPr>
                        <m:t>                             </m:t>
                      </m:r>
                      <m:f>
                        <m:fPr>
                          <m:ctrlPr>
                            <a:rPr lang="th-TH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π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h-TH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h-TH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πr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โดย</a:t>
                </a:r>
              </a:p>
              <a:p>
                <a:pPr marL="0" indent="0">
                  <a:buNone/>
                </a:pPr>
                <a:r>
                  <a:rPr lang="en-US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Perimeter	=  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เส้นรอบวง</a:t>
                </a:r>
                <a:endParaRPr lang="en-US" cap="all" dirty="0">
                  <a:solidFill>
                    <a:srgbClr val="006600"/>
                  </a:solidFill>
                  <a:latin typeface="TH SarabunPSK" pitchFamily="34" charset="-34"/>
                  <a:cs typeface="TH SarabunPSK" pitchFamily="34" charset="-34"/>
                </a:endParaRPr>
              </a:p>
              <a:p>
                <a:pPr marL="0" indent="0">
                  <a:buNone/>
                </a:pPr>
                <a:r>
                  <a:rPr lang="en-US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Area	</a:t>
                </a:r>
                <a:r>
                  <a:rPr lang="en-US" cap="all" dirty="0" smtClean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=  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พื้นที่</a:t>
                </a:r>
              </a:p>
              <a:p>
                <a:pPr marL="0" indent="0">
                  <a:buNone/>
                </a:pP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</a:t>
                </a:r>
                <a:r>
                  <a:rPr lang="en-US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r	</a:t>
                </a:r>
                <a:r>
                  <a:rPr lang="en-US" cap="all" dirty="0" smtClean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	=  </a:t>
                </a:r>
                <a:r>
                  <a:rPr lang="th-TH" cap="all" dirty="0">
                    <a:solidFill>
                      <a:srgbClr val="006600"/>
                    </a:solidFill>
                    <a:latin typeface="TH SarabunPSK" pitchFamily="34" charset="-34"/>
                    <a:cs typeface="TH SarabunPSK" pitchFamily="34" charset="-34"/>
                  </a:rPr>
                  <a:t>รัศมี</a:t>
                </a:r>
              </a:p>
              <a:p>
                <a:pPr marL="0" indent="0" algn="thaiDist">
                  <a:buNone/>
                </a:pPr>
                <a:endParaRPr lang="th-TH" cap="all" dirty="0" smtClean="0">
                  <a:solidFill>
                    <a:srgbClr val="006600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08240"/>
              </a:xfrm>
              <a:blipFill rotWithShape="1">
                <a:blip r:embed="rId2"/>
                <a:stretch>
                  <a:fillRect l="-1111" t="-1520" r="-1926" b="-54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51920" y="4149080"/>
            <a:ext cx="136815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</TotalTime>
  <Words>238</Words>
  <Application>Microsoft Office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ระบบตรวจจับหมวกนิรภัย Helmet Detection System.</vt:lpstr>
      <vt:lpstr>ที่มาและความสำคัญของปัญหา</vt:lpstr>
      <vt:lpstr>วัตถุประสงค์ของโครงงาน</vt:lpstr>
      <vt:lpstr>ขอบเขตของโครงงาน</vt:lpstr>
      <vt:lpstr>ประโยชน์ที่คาดว่าจะได้รับ</vt:lpstr>
      <vt:lpstr>แนวความคิดของโครงงาน</vt:lpstr>
      <vt:lpstr>การออกแบบระบบ</vt:lpstr>
      <vt:lpstr>PowerPoint Presentation</vt:lpstr>
      <vt:lpstr>PowerPoint Presentation</vt:lpstr>
      <vt:lpstr>PowerPoint Presentation</vt:lpstr>
      <vt:lpstr>การทดลองประสิทธิภาพของระบบ</vt:lpstr>
      <vt:lpstr>ตัวอย่างการทดลองประสิทธิภาพ</vt:lpstr>
      <vt:lpstr>ตัวอย่างการทดลองประสิทธิภาพ (ต่อ)</vt:lpstr>
      <vt:lpstr>ตัวอย่างการทดลองประสิทธิภาพ (ต่อ)</vt:lpstr>
      <vt:lpstr>ตัวอย่างการทดลองประสิทธิภาพ (ต่อ)</vt:lpstr>
      <vt:lpstr>ผลการทดลอง</vt:lpstr>
      <vt:lpstr>สรุปผลการทดลอง</vt:lpstr>
      <vt:lpstr>ปัญหาและอุปสรรค</vt:lpstr>
      <vt:lpstr>ข้อเสนอแนะ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ระบบตรวจจับหมวกนิรภัย Helmet Detection System.</dc:title>
  <dc:creator>MEANNY</dc:creator>
  <cp:lastModifiedBy>MEANNY</cp:lastModifiedBy>
  <cp:revision>12</cp:revision>
  <dcterms:created xsi:type="dcterms:W3CDTF">2013-02-05T14:16:31Z</dcterms:created>
  <dcterms:modified xsi:type="dcterms:W3CDTF">2013-02-07T12:51:41Z</dcterms:modified>
</cp:coreProperties>
</file>