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 A." userId="751db8cfdb3669ed" providerId="LiveId" clId="{96326B6C-4B3B-4C03-81FB-4230476978B1}"/>
    <pc:docChg chg="delSld modSld">
      <pc:chgData name="Asad A." userId="751db8cfdb3669ed" providerId="LiveId" clId="{96326B6C-4B3B-4C03-81FB-4230476978B1}" dt="2025-10-01T13:33:11.517" v="37" actId="115"/>
      <pc:docMkLst>
        <pc:docMk/>
      </pc:docMkLst>
      <pc:sldChg chg="modSp mod">
        <pc:chgData name="Asad A." userId="751db8cfdb3669ed" providerId="LiveId" clId="{96326B6C-4B3B-4C03-81FB-4230476978B1}" dt="2025-10-01T13:33:11.517" v="37" actId="115"/>
        <pc:sldMkLst>
          <pc:docMk/>
          <pc:sldMk cId="4248692715" sldId="256"/>
        </pc:sldMkLst>
        <pc:spChg chg="mod">
          <ac:chgData name="Asad A." userId="751db8cfdb3669ed" providerId="LiveId" clId="{96326B6C-4B3B-4C03-81FB-4230476978B1}" dt="2025-10-01T13:33:11.517" v="37" actId="115"/>
          <ac:spMkLst>
            <pc:docMk/>
            <pc:sldMk cId="4248692715" sldId="256"/>
            <ac:spMk id="2" creationId="{3A00AD0E-B8D2-490F-8BE8-74AE27121C95}"/>
          </ac:spMkLst>
        </pc:spChg>
      </pc:sldChg>
      <pc:sldChg chg="del">
        <pc:chgData name="Asad A." userId="751db8cfdb3669ed" providerId="LiveId" clId="{96326B6C-4B3B-4C03-81FB-4230476978B1}" dt="2025-10-01T13:32:29.759" v="26" actId="47"/>
        <pc:sldMkLst>
          <pc:docMk/>
          <pc:sldMk cId="121574005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4"/>
            <a:ext cx="8825658" cy="26844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Project Requirements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727587" y="1229032"/>
            <a:ext cx="9448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44</TotalTime>
  <Words>134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Aparajita</vt:lpstr>
      <vt:lpstr>Arial</vt:lpstr>
      <vt:lpstr>Century Gothic</vt:lpstr>
      <vt:lpstr>Wingdings 3</vt:lpstr>
      <vt:lpstr>Ion Boardroom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Asad A.</cp:lastModifiedBy>
  <cp:revision>35</cp:revision>
  <dcterms:created xsi:type="dcterms:W3CDTF">2024-07-03T21:35:18Z</dcterms:created>
  <dcterms:modified xsi:type="dcterms:W3CDTF">2025-10-01T13:33:21Z</dcterms:modified>
</cp:coreProperties>
</file>