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0" r:id="rId2"/>
  </p:sldIdLst>
  <p:sldSz cx="32399288" cy="432006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584" userDrawn="1">
          <p15:clr>
            <a:srgbClr val="A4A3A4"/>
          </p15:clr>
        </p15:guide>
        <p15:guide id="2" pos="102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5693"/>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DB4542-29CC-492A-A8ED-B10AD8191B31}" v="131" dt="2021-08-18T12:34:57.350"/>
    <p1510:client id="{DDA23E64-222C-47D1-86E2-792C7B0B411D}" v="278" dt="2021-08-18T21:11:41.3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p:scale>
          <a:sx n="33" d="100"/>
          <a:sy n="33" d="100"/>
        </p:scale>
        <p:origin x="714" y="24"/>
      </p:cViewPr>
      <p:guideLst>
        <p:guide orient="horz" pos="13584"/>
        <p:guide pos="10204"/>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aj Toft" userId="e25f388e-f5ed-4ae0-8aa8-9a08908cc6cf" providerId="ADAL" clId="{DDA23E64-222C-47D1-86E2-792C7B0B411D}"/>
    <pc:docChg chg="undo custSel addSld delSld modSld">
      <pc:chgData name="Nicolaj Toft" userId="e25f388e-f5ed-4ae0-8aa8-9a08908cc6cf" providerId="ADAL" clId="{DDA23E64-222C-47D1-86E2-792C7B0B411D}" dt="2021-08-18T21:26:05.798" v="7558" actId="20577"/>
      <pc:docMkLst>
        <pc:docMk/>
      </pc:docMkLst>
      <pc:sldChg chg="del">
        <pc:chgData name="Nicolaj Toft" userId="e25f388e-f5ed-4ae0-8aa8-9a08908cc6cf" providerId="ADAL" clId="{DDA23E64-222C-47D1-86E2-792C7B0B411D}" dt="2021-08-18T20:28:37.909" v="7170" actId="47"/>
        <pc:sldMkLst>
          <pc:docMk/>
          <pc:sldMk cId="3733469679" sldId="256"/>
        </pc:sldMkLst>
      </pc:sldChg>
      <pc:sldChg chg="del">
        <pc:chgData name="Nicolaj Toft" userId="e25f388e-f5ed-4ae0-8aa8-9a08908cc6cf" providerId="ADAL" clId="{DDA23E64-222C-47D1-86E2-792C7B0B411D}" dt="2021-08-18T20:28:35.981" v="7169" actId="47"/>
        <pc:sldMkLst>
          <pc:docMk/>
          <pc:sldMk cId="1326977740" sldId="257"/>
        </pc:sldMkLst>
      </pc:sldChg>
      <pc:sldChg chg="addSp delSp modSp del mod">
        <pc:chgData name="Nicolaj Toft" userId="e25f388e-f5ed-4ae0-8aa8-9a08908cc6cf" providerId="ADAL" clId="{DDA23E64-222C-47D1-86E2-792C7B0B411D}" dt="2021-08-18T21:06:28.979" v="7513" actId="47"/>
        <pc:sldMkLst>
          <pc:docMk/>
          <pc:sldMk cId="329469688" sldId="258"/>
        </pc:sldMkLst>
        <pc:spChg chg="add mod">
          <ac:chgData name="Nicolaj Toft" userId="e25f388e-f5ed-4ae0-8aa8-9a08908cc6cf" providerId="ADAL" clId="{DDA23E64-222C-47D1-86E2-792C7B0B411D}" dt="2021-08-18T19:35:32.990" v="5757" actId="404"/>
          <ac:spMkLst>
            <pc:docMk/>
            <pc:sldMk cId="329469688" sldId="258"/>
            <ac:spMk id="7" creationId="{81D16250-BE92-4E18-8122-AB04F2C695CA}"/>
          </ac:spMkLst>
        </pc:spChg>
        <pc:spChg chg="mod">
          <ac:chgData name="Nicolaj Toft" userId="e25f388e-f5ed-4ae0-8aa8-9a08908cc6cf" providerId="ADAL" clId="{DDA23E64-222C-47D1-86E2-792C7B0B411D}" dt="2021-08-18T19:27:24.631" v="5693" actId="14100"/>
          <ac:spMkLst>
            <pc:docMk/>
            <pc:sldMk cId="329469688" sldId="258"/>
            <ac:spMk id="10" creationId="{06037BC1-A2C9-4CF4-BBD5-A82F5AA2CEA4}"/>
          </ac:spMkLst>
        </pc:spChg>
        <pc:spChg chg="mod">
          <ac:chgData name="Nicolaj Toft" userId="e25f388e-f5ed-4ae0-8aa8-9a08908cc6cf" providerId="ADAL" clId="{DDA23E64-222C-47D1-86E2-792C7B0B411D}" dt="2021-08-18T19:27:14.037" v="5692" actId="403"/>
          <ac:spMkLst>
            <pc:docMk/>
            <pc:sldMk cId="329469688" sldId="258"/>
            <ac:spMk id="11" creationId="{BFCAF463-0381-458F-8976-9D6D5F2E360D}"/>
          </ac:spMkLst>
        </pc:spChg>
        <pc:spChg chg="mod">
          <ac:chgData name="Nicolaj Toft" userId="e25f388e-f5ed-4ae0-8aa8-9a08908cc6cf" providerId="ADAL" clId="{DDA23E64-222C-47D1-86E2-792C7B0B411D}" dt="2021-08-18T19:27:48.553" v="5698" actId="1076"/>
          <ac:spMkLst>
            <pc:docMk/>
            <pc:sldMk cId="329469688" sldId="258"/>
            <ac:spMk id="13" creationId="{73B3A98A-8915-49DD-83D2-7176008C92FC}"/>
          </ac:spMkLst>
        </pc:spChg>
        <pc:spChg chg="add mod">
          <ac:chgData name="Nicolaj Toft" userId="e25f388e-f5ed-4ae0-8aa8-9a08908cc6cf" providerId="ADAL" clId="{DDA23E64-222C-47D1-86E2-792C7B0B411D}" dt="2021-08-18T13:12:09.447" v="1154" actId="1036"/>
          <ac:spMkLst>
            <pc:docMk/>
            <pc:sldMk cId="329469688" sldId="258"/>
            <ac:spMk id="14" creationId="{C60143C1-D5D6-4AB0-83E2-31D77B9EB0EE}"/>
          </ac:spMkLst>
        </pc:spChg>
        <pc:spChg chg="mod">
          <ac:chgData name="Nicolaj Toft" userId="e25f388e-f5ed-4ae0-8aa8-9a08908cc6cf" providerId="ADAL" clId="{DDA23E64-222C-47D1-86E2-792C7B0B411D}" dt="2021-08-18T12:55:50.214" v="582" actId="404"/>
          <ac:spMkLst>
            <pc:docMk/>
            <pc:sldMk cId="329469688" sldId="258"/>
            <ac:spMk id="15" creationId="{5C4854E7-1B16-454E-8C07-B26DD491CFE0}"/>
          </ac:spMkLst>
        </pc:spChg>
        <pc:spChg chg="add mod">
          <ac:chgData name="Nicolaj Toft" userId="e25f388e-f5ed-4ae0-8aa8-9a08908cc6cf" providerId="ADAL" clId="{DDA23E64-222C-47D1-86E2-792C7B0B411D}" dt="2021-08-18T19:36:09.382" v="5759" actId="123"/>
          <ac:spMkLst>
            <pc:docMk/>
            <pc:sldMk cId="329469688" sldId="258"/>
            <ac:spMk id="16" creationId="{F529CE1A-DA81-4A4B-97A3-1BE9EA2D5A1C}"/>
          </ac:spMkLst>
        </pc:spChg>
        <pc:spChg chg="add del mod">
          <ac:chgData name="Nicolaj Toft" userId="e25f388e-f5ed-4ae0-8aa8-9a08908cc6cf" providerId="ADAL" clId="{DDA23E64-222C-47D1-86E2-792C7B0B411D}" dt="2021-08-18T17:12:10.836" v="2499" actId="21"/>
          <ac:spMkLst>
            <pc:docMk/>
            <pc:sldMk cId="329469688" sldId="258"/>
            <ac:spMk id="18" creationId="{BCDD9454-F0D9-49E6-AFB9-30FA495161A0}"/>
          </ac:spMkLst>
        </pc:spChg>
        <pc:spChg chg="add mod">
          <ac:chgData name="Nicolaj Toft" userId="e25f388e-f5ed-4ae0-8aa8-9a08908cc6cf" providerId="ADAL" clId="{DDA23E64-222C-47D1-86E2-792C7B0B411D}" dt="2021-08-18T18:33:50.214" v="4547" actId="790"/>
          <ac:spMkLst>
            <pc:docMk/>
            <pc:sldMk cId="329469688" sldId="258"/>
            <ac:spMk id="19" creationId="{3CF45FD0-5078-4403-9446-49C866A40DAA}"/>
          </ac:spMkLst>
        </pc:spChg>
        <pc:spChg chg="mod">
          <ac:chgData name="Nicolaj Toft" userId="e25f388e-f5ed-4ae0-8aa8-9a08908cc6cf" providerId="ADAL" clId="{DDA23E64-222C-47D1-86E2-792C7B0B411D}" dt="2021-08-18T17:30:02.901" v="2601" actId="14100"/>
          <ac:spMkLst>
            <pc:docMk/>
            <pc:sldMk cId="329469688" sldId="258"/>
            <ac:spMk id="23" creationId="{C69D1EAB-E9EA-4318-B36A-0DDB1B4D8654}"/>
          </ac:spMkLst>
        </pc:spChg>
        <pc:spChg chg="mod">
          <ac:chgData name="Nicolaj Toft" userId="e25f388e-f5ed-4ae0-8aa8-9a08908cc6cf" providerId="ADAL" clId="{DDA23E64-222C-47D1-86E2-792C7B0B411D}" dt="2021-08-18T18:40:50.066" v="4556" actId="20577"/>
          <ac:spMkLst>
            <pc:docMk/>
            <pc:sldMk cId="329469688" sldId="258"/>
            <ac:spMk id="24" creationId="{8F356A6E-F356-4EFF-B5D2-1276C7DEA08F}"/>
          </ac:spMkLst>
        </pc:spChg>
        <pc:spChg chg="mod">
          <ac:chgData name="Nicolaj Toft" userId="e25f388e-f5ed-4ae0-8aa8-9a08908cc6cf" providerId="ADAL" clId="{DDA23E64-222C-47D1-86E2-792C7B0B411D}" dt="2021-08-18T12:54:35.692" v="579" actId="14100"/>
          <ac:spMkLst>
            <pc:docMk/>
            <pc:sldMk cId="329469688" sldId="258"/>
            <ac:spMk id="25" creationId="{F1693590-EACD-407D-BFF5-6BA8F8E65057}"/>
          </ac:spMkLst>
        </pc:spChg>
        <pc:spChg chg="mod">
          <ac:chgData name="Nicolaj Toft" userId="e25f388e-f5ed-4ae0-8aa8-9a08908cc6cf" providerId="ADAL" clId="{DDA23E64-222C-47D1-86E2-792C7B0B411D}" dt="2021-08-18T19:14:58.910" v="4982" actId="20577"/>
          <ac:spMkLst>
            <pc:docMk/>
            <pc:sldMk cId="329469688" sldId="258"/>
            <ac:spMk id="26" creationId="{B31DE8D3-E965-4CAA-9712-360EA8056B38}"/>
          </ac:spMkLst>
        </pc:spChg>
        <pc:spChg chg="mod">
          <ac:chgData name="Nicolaj Toft" userId="e25f388e-f5ed-4ae0-8aa8-9a08908cc6cf" providerId="ADAL" clId="{DDA23E64-222C-47D1-86E2-792C7B0B411D}" dt="2021-08-18T18:36:15.672" v="4551" actId="1076"/>
          <ac:spMkLst>
            <pc:docMk/>
            <pc:sldMk cId="329469688" sldId="258"/>
            <ac:spMk id="29" creationId="{9E052322-FD0E-4919-A31F-039A212B1128}"/>
          </ac:spMkLst>
        </pc:spChg>
        <pc:spChg chg="add mod">
          <ac:chgData name="Nicolaj Toft" userId="e25f388e-f5ed-4ae0-8aa8-9a08908cc6cf" providerId="ADAL" clId="{DDA23E64-222C-47D1-86E2-792C7B0B411D}" dt="2021-08-18T19:25:28.429" v="5684" actId="1076"/>
          <ac:spMkLst>
            <pc:docMk/>
            <pc:sldMk cId="329469688" sldId="258"/>
            <ac:spMk id="36" creationId="{17CF0489-A0E7-44C0-9B20-BBC58DA8A33F}"/>
          </ac:spMkLst>
        </pc:spChg>
        <pc:spChg chg="mod">
          <ac:chgData name="Nicolaj Toft" userId="e25f388e-f5ed-4ae0-8aa8-9a08908cc6cf" providerId="ADAL" clId="{DDA23E64-222C-47D1-86E2-792C7B0B411D}" dt="2021-08-18T17:40:54.315" v="2900" actId="1036"/>
          <ac:spMkLst>
            <pc:docMk/>
            <pc:sldMk cId="329469688" sldId="258"/>
            <ac:spMk id="43" creationId="{68A32259-B50A-49CA-85D2-1BCCDBB78123}"/>
          </ac:spMkLst>
        </pc:spChg>
        <pc:spChg chg="mod">
          <ac:chgData name="Nicolaj Toft" userId="e25f388e-f5ed-4ae0-8aa8-9a08908cc6cf" providerId="ADAL" clId="{DDA23E64-222C-47D1-86E2-792C7B0B411D}" dt="2021-08-18T17:40:54.315" v="2900" actId="1036"/>
          <ac:spMkLst>
            <pc:docMk/>
            <pc:sldMk cId="329469688" sldId="258"/>
            <ac:spMk id="44" creationId="{2076F97A-F290-410D-A7C3-7419AB57B916}"/>
          </ac:spMkLst>
        </pc:spChg>
        <pc:spChg chg="mod">
          <ac:chgData name="Nicolaj Toft" userId="e25f388e-f5ed-4ae0-8aa8-9a08908cc6cf" providerId="ADAL" clId="{DDA23E64-222C-47D1-86E2-792C7B0B411D}" dt="2021-08-18T17:40:54.315" v="2900" actId="1036"/>
          <ac:spMkLst>
            <pc:docMk/>
            <pc:sldMk cId="329469688" sldId="258"/>
            <ac:spMk id="45" creationId="{F390B9A1-1DCE-4D7B-8F76-6369077C1B54}"/>
          </ac:spMkLst>
        </pc:spChg>
        <pc:spChg chg="mod">
          <ac:chgData name="Nicolaj Toft" userId="e25f388e-f5ed-4ae0-8aa8-9a08908cc6cf" providerId="ADAL" clId="{DDA23E64-222C-47D1-86E2-792C7B0B411D}" dt="2021-08-18T16:53:40.438" v="2073" actId="14100"/>
          <ac:spMkLst>
            <pc:docMk/>
            <pc:sldMk cId="329469688" sldId="258"/>
            <ac:spMk id="51" creationId="{BC51909C-8BCB-4016-9626-FE8CD4BFEB5B}"/>
          </ac:spMkLst>
        </pc:spChg>
        <pc:spChg chg="mod">
          <ac:chgData name="Nicolaj Toft" userId="e25f388e-f5ed-4ae0-8aa8-9a08908cc6cf" providerId="ADAL" clId="{DDA23E64-222C-47D1-86E2-792C7B0B411D}" dt="2021-08-18T16:53:40.438" v="2073" actId="14100"/>
          <ac:spMkLst>
            <pc:docMk/>
            <pc:sldMk cId="329469688" sldId="258"/>
            <ac:spMk id="52" creationId="{F1F4A789-47A9-4BB3-9DE7-B328257DC896}"/>
          </ac:spMkLst>
        </pc:spChg>
        <pc:spChg chg="mod">
          <ac:chgData name="Nicolaj Toft" userId="e25f388e-f5ed-4ae0-8aa8-9a08908cc6cf" providerId="ADAL" clId="{DDA23E64-222C-47D1-86E2-792C7B0B411D}" dt="2021-08-18T16:57:02.523" v="2173" actId="255"/>
          <ac:spMkLst>
            <pc:docMk/>
            <pc:sldMk cId="329469688" sldId="258"/>
            <ac:spMk id="55" creationId="{9241EBC8-0FD6-4760-826D-E44319A466A5}"/>
          </ac:spMkLst>
        </pc:spChg>
        <pc:spChg chg="mod">
          <ac:chgData name="Nicolaj Toft" userId="e25f388e-f5ed-4ae0-8aa8-9a08908cc6cf" providerId="ADAL" clId="{DDA23E64-222C-47D1-86E2-792C7B0B411D}" dt="2021-08-18T16:57:02.523" v="2173" actId="255"/>
          <ac:spMkLst>
            <pc:docMk/>
            <pc:sldMk cId="329469688" sldId="258"/>
            <ac:spMk id="56" creationId="{D4B34546-E52B-47EB-B53B-0255348FFB9F}"/>
          </ac:spMkLst>
        </pc:spChg>
        <pc:spChg chg="mod">
          <ac:chgData name="Nicolaj Toft" userId="e25f388e-f5ed-4ae0-8aa8-9a08908cc6cf" providerId="ADAL" clId="{DDA23E64-222C-47D1-86E2-792C7B0B411D}" dt="2021-08-18T16:53:40.438" v="2073" actId="14100"/>
          <ac:spMkLst>
            <pc:docMk/>
            <pc:sldMk cId="329469688" sldId="258"/>
            <ac:spMk id="59" creationId="{D3F59963-7D87-4E44-9C5A-03D20EED0897}"/>
          </ac:spMkLst>
        </pc:spChg>
        <pc:spChg chg="mod">
          <ac:chgData name="Nicolaj Toft" userId="e25f388e-f5ed-4ae0-8aa8-9a08908cc6cf" providerId="ADAL" clId="{DDA23E64-222C-47D1-86E2-792C7B0B411D}" dt="2021-08-18T16:53:40.438" v="2073" actId="14100"/>
          <ac:spMkLst>
            <pc:docMk/>
            <pc:sldMk cId="329469688" sldId="258"/>
            <ac:spMk id="60" creationId="{09187953-0F81-4220-A0D9-F2C55AE98356}"/>
          </ac:spMkLst>
        </pc:spChg>
        <pc:spChg chg="del mod">
          <ac:chgData name="Nicolaj Toft" userId="e25f388e-f5ed-4ae0-8aa8-9a08908cc6cf" providerId="ADAL" clId="{DDA23E64-222C-47D1-86E2-792C7B0B411D}" dt="2021-08-18T16:55:20.157" v="2171" actId="478"/>
          <ac:spMkLst>
            <pc:docMk/>
            <pc:sldMk cId="329469688" sldId="258"/>
            <ac:spMk id="61" creationId="{67F9B790-2CDB-46FC-9D72-75C30CDF4263}"/>
          </ac:spMkLst>
        </pc:spChg>
        <pc:spChg chg="mod">
          <ac:chgData name="Nicolaj Toft" userId="e25f388e-f5ed-4ae0-8aa8-9a08908cc6cf" providerId="ADAL" clId="{DDA23E64-222C-47D1-86E2-792C7B0B411D}" dt="2021-08-18T19:07:38.195" v="4746" actId="1036"/>
          <ac:spMkLst>
            <pc:docMk/>
            <pc:sldMk cId="329469688" sldId="258"/>
            <ac:spMk id="65" creationId="{619F7AED-096D-4B2A-803A-CBD629429982}"/>
          </ac:spMkLst>
        </pc:spChg>
        <pc:spChg chg="mod">
          <ac:chgData name="Nicolaj Toft" userId="e25f388e-f5ed-4ae0-8aa8-9a08908cc6cf" providerId="ADAL" clId="{DDA23E64-222C-47D1-86E2-792C7B0B411D}" dt="2021-08-18T19:07:38.195" v="4746" actId="1036"/>
          <ac:spMkLst>
            <pc:docMk/>
            <pc:sldMk cId="329469688" sldId="258"/>
            <ac:spMk id="68" creationId="{3B9BE44E-7789-43C2-B4F2-9647C699BCFF}"/>
          </ac:spMkLst>
        </pc:spChg>
        <pc:spChg chg="mod">
          <ac:chgData name="Nicolaj Toft" userId="e25f388e-f5ed-4ae0-8aa8-9a08908cc6cf" providerId="ADAL" clId="{DDA23E64-222C-47D1-86E2-792C7B0B411D}" dt="2021-08-18T19:07:51.916" v="4748" actId="1076"/>
          <ac:spMkLst>
            <pc:docMk/>
            <pc:sldMk cId="329469688" sldId="258"/>
            <ac:spMk id="71" creationId="{EDAB64D6-59E3-455C-8C82-C5E8CACBD341}"/>
          </ac:spMkLst>
        </pc:spChg>
        <pc:spChg chg="mod">
          <ac:chgData name="Nicolaj Toft" userId="e25f388e-f5ed-4ae0-8aa8-9a08908cc6cf" providerId="ADAL" clId="{DDA23E64-222C-47D1-86E2-792C7B0B411D}" dt="2021-08-18T19:26:40.068" v="5688" actId="1076"/>
          <ac:spMkLst>
            <pc:docMk/>
            <pc:sldMk cId="329469688" sldId="258"/>
            <ac:spMk id="76" creationId="{DF8D6054-9C5C-4C38-ADDB-B338B735AF7F}"/>
          </ac:spMkLst>
        </pc:spChg>
        <pc:spChg chg="mod">
          <ac:chgData name="Nicolaj Toft" userId="e25f388e-f5ed-4ae0-8aa8-9a08908cc6cf" providerId="ADAL" clId="{DDA23E64-222C-47D1-86E2-792C7B0B411D}" dt="2021-08-18T12:56:49.338" v="626" actId="1035"/>
          <ac:spMkLst>
            <pc:docMk/>
            <pc:sldMk cId="329469688" sldId="258"/>
            <ac:spMk id="86" creationId="{E5141256-A7AA-496B-95C2-5E58704B59D6}"/>
          </ac:spMkLst>
        </pc:spChg>
        <pc:spChg chg="add mod">
          <ac:chgData name="Nicolaj Toft" userId="e25f388e-f5ed-4ae0-8aa8-9a08908cc6cf" providerId="ADAL" clId="{DDA23E64-222C-47D1-86E2-792C7B0B411D}" dt="2021-08-18T13:53:00.994" v="1860" actId="20577"/>
          <ac:spMkLst>
            <pc:docMk/>
            <pc:sldMk cId="329469688" sldId="258"/>
            <ac:spMk id="88" creationId="{5CBBB75B-3239-4F73-B97C-88A2F5C466FE}"/>
          </ac:spMkLst>
        </pc:spChg>
        <pc:spChg chg="add del mod">
          <ac:chgData name="Nicolaj Toft" userId="e25f388e-f5ed-4ae0-8aa8-9a08908cc6cf" providerId="ADAL" clId="{DDA23E64-222C-47D1-86E2-792C7B0B411D}" dt="2021-08-18T13:04:00.478" v="886"/>
          <ac:spMkLst>
            <pc:docMk/>
            <pc:sldMk cId="329469688" sldId="258"/>
            <ac:spMk id="89" creationId="{51F21479-9E5A-41D9-9E65-A91C8BB4B2DB}"/>
          </ac:spMkLst>
        </pc:spChg>
        <pc:spChg chg="add mod">
          <ac:chgData name="Nicolaj Toft" userId="e25f388e-f5ed-4ae0-8aa8-9a08908cc6cf" providerId="ADAL" clId="{DDA23E64-222C-47D1-86E2-792C7B0B411D}" dt="2021-08-18T13:12:09.447" v="1154" actId="1036"/>
          <ac:spMkLst>
            <pc:docMk/>
            <pc:sldMk cId="329469688" sldId="258"/>
            <ac:spMk id="90" creationId="{64C25EA6-9AD4-463D-B4C4-FD473130BDD6}"/>
          </ac:spMkLst>
        </pc:spChg>
        <pc:spChg chg="add mod">
          <ac:chgData name="Nicolaj Toft" userId="e25f388e-f5ed-4ae0-8aa8-9a08908cc6cf" providerId="ADAL" clId="{DDA23E64-222C-47D1-86E2-792C7B0B411D}" dt="2021-08-18T13:12:09.447" v="1154" actId="1036"/>
          <ac:spMkLst>
            <pc:docMk/>
            <pc:sldMk cId="329469688" sldId="258"/>
            <ac:spMk id="91" creationId="{16F8D3AE-0C46-4DFA-85F7-CF23FCE129BC}"/>
          </ac:spMkLst>
        </pc:spChg>
        <pc:spChg chg="add mod">
          <ac:chgData name="Nicolaj Toft" userId="e25f388e-f5ed-4ae0-8aa8-9a08908cc6cf" providerId="ADAL" clId="{DDA23E64-222C-47D1-86E2-792C7B0B411D}" dt="2021-08-18T13:11:46.505" v="1150" actId="1035"/>
          <ac:spMkLst>
            <pc:docMk/>
            <pc:sldMk cId="329469688" sldId="258"/>
            <ac:spMk id="92" creationId="{42CCB014-4E17-4B9D-838A-91C0E23CFDB5}"/>
          </ac:spMkLst>
        </pc:spChg>
        <pc:spChg chg="add mod">
          <ac:chgData name="Nicolaj Toft" userId="e25f388e-f5ed-4ae0-8aa8-9a08908cc6cf" providerId="ADAL" clId="{DDA23E64-222C-47D1-86E2-792C7B0B411D}" dt="2021-08-18T13:11:46.505" v="1150" actId="1035"/>
          <ac:spMkLst>
            <pc:docMk/>
            <pc:sldMk cId="329469688" sldId="258"/>
            <ac:spMk id="93" creationId="{627C7C35-B846-456B-9C54-FF38C58335EA}"/>
          </ac:spMkLst>
        </pc:spChg>
        <pc:spChg chg="add mod">
          <ac:chgData name="Nicolaj Toft" userId="e25f388e-f5ed-4ae0-8aa8-9a08908cc6cf" providerId="ADAL" clId="{DDA23E64-222C-47D1-86E2-792C7B0B411D}" dt="2021-08-18T13:11:46.505" v="1150" actId="1035"/>
          <ac:spMkLst>
            <pc:docMk/>
            <pc:sldMk cId="329469688" sldId="258"/>
            <ac:spMk id="94" creationId="{0CE296A1-60B0-4E0D-BAD7-88EE34028A23}"/>
          </ac:spMkLst>
        </pc:spChg>
        <pc:spChg chg="mod">
          <ac:chgData name="Nicolaj Toft" userId="e25f388e-f5ed-4ae0-8aa8-9a08908cc6cf" providerId="ADAL" clId="{DDA23E64-222C-47D1-86E2-792C7B0B411D}" dt="2021-08-18T16:57:33.220" v="2179"/>
          <ac:spMkLst>
            <pc:docMk/>
            <pc:sldMk cId="329469688" sldId="258"/>
            <ac:spMk id="97" creationId="{32BEA2EE-02D1-47A9-9D3E-1729900E9666}"/>
          </ac:spMkLst>
        </pc:spChg>
        <pc:spChg chg="mod">
          <ac:chgData name="Nicolaj Toft" userId="e25f388e-f5ed-4ae0-8aa8-9a08908cc6cf" providerId="ADAL" clId="{DDA23E64-222C-47D1-86E2-792C7B0B411D}" dt="2021-08-18T16:57:33.220" v="2179"/>
          <ac:spMkLst>
            <pc:docMk/>
            <pc:sldMk cId="329469688" sldId="258"/>
            <ac:spMk id="98" creationId="{DC203F9D-A011-47FE-B764-C0FF3C0D42C3}"/>
          </ac:spMkLst>
        </pc:spChg>
        <pc:spChg chg="mod">
          <ac:chgData name="Nicolaj Toft" userId="e25f388e-f5ed-4ae0-8aa8-9a08908cc6cf" providerId="ADAL" clId="{DDA23E64-222C-47D1-86E2-792C7B0B411D}" dt="2021-08-18T16:57:53.206" v="2192"/>
          <ac:spMkLst>
            <pc:docMk/>
            <pc:sldMk cId="329469688" sldId="258"/>
            <ac:spMk id="101" creationId="{4178FF68-F541-4E7D-A46A-B22383D7AF8F}"/>
          </ac:spMkLst>
        </pc:spChg>
        <pc:spChg chg="mod">
          <ac:chgData name="Nicolaj Toft" userId="e25f388e-f5ed-4ae0-8aa8-9a08908cc6cf" providerId="ADAL" clId="{DDA23E64-222C-47D1-86E2-792C7B0B411D}" dt="2021-08-18T16:57:53.206" v="2192"/>
          <ac:spMkLst>
            <pc:docMk/>
            <pc:sldMk cId="329469688" sldId="258"/>
            <ac:spMk id="102" creationId="{4880C321-C7A0-4AB1-B7F0-03FE605524FE}"/>
          </ac:spMkLst>
        </pc:spChg>
        <pc:spChg chg="add mod">
          <ac:chgData name="Nicolaj Toft" userId="e25f388e-f5ed-4ae0-8aa8-9a08908cc6cf" providerId="ADAL" clId="{DDA23E64-222C-47D1-86E2-792C7B0B411D}" dt="2021-08-18T18:09:26.387" v="3722" actId="20577"/>
          <ac:spMkLst>
            <pc:docMk/>
            <pc:sldMk cId="329469688" sldId="258"/>
            <ac:spMk id="103" creationId="{54A53A7B-3302-4CBF-A48C-52F7FD0E75AC}"/>
          </ac:spMkLst>
        </pc:spChg>
        <pc:spChg chg="add mod">
          <ac:chgData name="Nicolaj Toft" userId="e25f388e-f5ed-4ae0-8aa8-9a08908cc6cf" providerId="ADAL" clId="{DDA23E64-222C-47D1-86E2-792C7B0B411D}" dt="2021-08-18T17:40:54.315" v="2900" actId="1036"/>
          <ac:spMkLst>
            <pc:docMk/>
            <pc:sldMk cId="329469688" sldId="258"/>
            <ac:spMk id="104" creationId="{106DA340-186C-4C45-A385-1A17544F2017}"/>
          </ac:spMkLst>
        </pc:spChg>
        <pc:spChg chg="add mod">
          <ac:chgData name="Nicolaj Toft" userId="e25f388e-f5ed-4ae0-8aa8-9a08908cc6cf" providerId="ADAL" clId="{DDA23E64-222C-47D1-86E2-792C7B0B411D}" dt="2021-08-18T17:40:54.315" v="2900" actId="1036"/>
          <ac:spMkLst>
            <pc:docMk/>
            <pc:sldMk cId="329469688" sldId="258"/>
            <ac:spMk id="105" creationId="{4B4F63CB-62D0-4D08-9741-1027000AAA83}"/>
          </ac:spMkLst>
        </pc:spChg>
        <pc:spChg chg="add mod">
          <ac:chgData name="Nicolaj Toft" userId="e25f388e-f5ed-4ae0-8aa8-9a08908cc6cf" providerId="ADAL" clId="{DDA23E64-222C-47D1-86E2-792C7B0B411D}" dt="2021-08-18T19:03:31.429" v="4629" actId="1076"/>
          <ac:spMkLst>
            <pc:docMk/>
            <pc:sldMk cId="329469688" sldId="258"/>
            <ac:spMk id="110" creationId="{8F1B5133-EA0C-4794-BA27-12F9C3E45B3F}"/>
          </ac:spMkLst>
        </pc:spChg>
        <pc:spChg chg="add mod">
          <ac:chgData name="Nicolaj Toft" userId="e25f388e-f5ed-4ae0-8aa8-9a08908cc6cf" providerId="ADAL" clId="{DDA23E64-222C-47D1-86E2-792C7B0B411D}" dt="2021-08-18T19:03:55.051" v="4698" actId="20577"/>
          <ac:spMkLst>
            <pc:docMk/>
            <pc:sldMk cId="329469688" sldId="258"/>
            <ac:spMk id="112" creationId="{237C105B-AC07-4CFC-BEBB-1F4C92A4FDC8}"/>
          </ac:spMkLst>
        </pc:spChg>
        <pc:spChg chg="add del">
          <ac:chgData name="Nicolaj Toft" userId="e25f388e-f5ed-4ae0-8aa8-9a08908cc6cf" providerId="ADAL" clId="{DDA23E64-222C-47D1-86E2-792C7B0B411D}" dt="2021-08-18T19:05:52.826" v="4720" actId="22"/>
          <ac:spMkLst>
            <pc:docMk/>
            <pc:sldMk cId="329469688" sldId="258"/>
            <ac:spMk id="116" creationId="{C4627D53-5C69-49A9-9433-A8E1959E6E19}"/>
          </ac:spMkLst>
        </pc:spChg>
        <pc:spChg chg="add mod">
          <ac:chgData name="Nicolaj Toft" userId="e25f388e-f5ed-4ae0-8aa8-9a08908cc6cf" providerId="ADAL" clId="{DDA23E64-222C-47D1-86E2-792C7B0B411D}" dt="2021-08-18T19:08:13.430" v="4760" actId="208"/>
          <ac:spMkLst>
            <pc:docMk/>
            <pc:sldMk cId="329469688" sldId="258"/>
            <ac:spMk id="119" creationId="{EF879A06-A387-419B-B74A-5821DE59BEDC}"/>
          </ac:spMkLst>
        </pc:spChg>
        <pc:spChg chg="add mod">
          <ac:chgData name="Nicolaj Toft" userId="e25f388e-f5ed-4ae0-8aa8-9a08908cc6cf" providerId="ADAL" clId="{DDA23E64-222C-47D1-86E2-792C7B0B411D}" dt="2021-08-18T19:25:42.647" v="5687" actId="14100"/>
          <ac:spMkLst>
            <pc:docMk/>
            <pc:sldMk cId="329469688" sldId="258"/>
            <ac:spMk id="120" creationId="{9CD1F05A-FE16-42A5-975C-11B9E8F74F2D}"/>
          </ac:spMkLst>
        </pc:spChg>
        <pc:spChg chg="add del mod">
          <ac:chgData name="Nicolaj Toft" userId="e25f388e-f5ed-4ae0-8aa8-9a08908cc6cf" providerId="ADAL" clId="{DDA23E64-222C-47D1-86E2-792C7B0B411D}" dt="2021-08-18T19:13:04.362" v="4978"/>
          <ac:spMkLst>
            <pc:docMk/>
            <pc:sldMk cId="329469688" sldId="258"/>
            <ac:spMk id="121" creationId="{18381E71-80DC-4BDD-9916-3D18E50B96BE}"/>
          </ac:spMkLst>
        </pc:spChg>
        <pc:grpChg chg="del mod">
          <ac:chgData name="Nicolaj Toft" userId="e25f388e-f5ed-4ae0-8aa8-9a08908cc6cf" providerId="ADAL" clId="{DDA23E64-222C-47D1-86E2-792C7B0B411D}" dt="2021-08-18T16:57:28.712" v="2177" actId="478"/>
          <ac:grpSpMkLst>
            <pc:docMk/>
            <pc:sldMk cId="329469688" sldId="258"/>
            <ac:grpSpMk id="49" creationId="{90D0D938-D614-47F0-8354-8F99351691E6}"/>
          </ac:grpSpMkLst>
        </pc:grpChg>
        <pc:grpChg chg="mod">
          <ac:chgData name="Nicolaj Toft" userId="e25f388e-f5ed-4ae0-8aa8-9a08908cc6cf" providerId="ADAL" clId="{DDA23E64-222C-47D1-86E2-792C7B0B411D}" dt="2021-08-18T17:40:54.315" v="2900" actId="1036"/>
          <ac:grpSpMkLst>
            <pc:docMk/>
            <pc:sldMk cId="329469688" sldId="258"/>
            <ac:grpSpMk id="53" creationId="{B96E758C-84BC-4825-91FB-99340EB915DD}"/>
          </ac:grpSpMkLst>
        </pc:grpChg>
        <pc:grpChg chg="del mod">
          <ac:chgData name="Nicolaj Toft" userId="e25f388e-f5ed-4ae0-8aa8-9a08908cc6cf" providerId="ADAL" clId="{DDA23E64-222C-47D1-86E2-792C7B0B411D}" dt="2021-08-18T16:57:29.936" v="2178" actId="478"/>
          <ac:grpSpMkLst>
            <pc:docMk/>
            <pc:sldMk cId="329469688" sldId="258"/>
            <ac:grpSpMk id="57" creationId="{70AA16BE-3037-4F17-A729-589867DAB261}"/>
          </ac:grpSpMkLst>
        </pc:grpChg>
        <pc:grpChg chg="add mod">
          <ac:chgData name="Nicolaj Toft" userId="e25f388e-f5ed-4ae0-8aa8-9a08908cc6cf" providerId="ADAL" clId="{DDA23E64-222C-47D1-86E2-792C7B0B411D}" dt="2021-08-18T17:40:54.315" v="2900" actId="1036"/>
          <ac:grpSpMkLst>
            <pc:docMk/>
            <pc:sldMk cId="329469688" sldId="258"/>
            <ac:grpSpMk id="95" creationId="{1CF6F84B-8103-4500-BD7B-19169E0FC3F9}"/>
          </ac:grpSpMkLst>
        </pc:grpChg>
        <pc:grpChg chg="add mod">
          <ac:chgData name="Nicolaj Toft" userId="e25f388e-f5ed-4ae0-8aa8-9a08908cc6cf" providerId="ADAL" clId="{DDA23E64-222C-47D1-86E2-792C7B0B411D}" dt="2021-08-18T17:40:54.315" v="2900" actId="1036"/>
          <ac:grpSpMkLst>
            <pc:docMk/>
            <pc:sldMk cId="329469688" sldId="258"/>
            <ac:grpSpMk id="99" creationId="{FFE615B7-024C-43D4-955B-1F4FDCC72ACD}"/>
          </ac:grpSpMkLst>
        </pc:grpChg>
        <pc:graphicFrameChg chg="mod">
          <ac:chgData name="Nicolaj Toft" userId="e25f388e-f5ed-4ae0-8aa8-9a08908cc6cf" providerId="ADAL" clId="{DDA23E64-222C-47D1-86E2-792C7B0B411D}" dt="2021-08-18T12:56:49.338" v="626" actId="1035"/>
          <ac:graphicFrameMkLst>
            <pc:docMk/>
            <pc:sldMk cId="329469688" sldId="258"/>
            <ac:graphicFrameMk id="20" creationId="{1505A955-33A7-42E0-9EAE-D58423F80D37}"/>
          </ac:graphicFrameMkLst>
        </pc:graphicFrameChg>
        <pc:graphicFrameChg chg="mod">
          <ac:chgData name="Nicolaj Toft" userId="e25f388e-f5ed-4ae0-8aa8-9a08908cc6cf" providerId="ADAL" clId="{DDA23E64-222C-47D1-86E2-792C7B0B411D}" dt="2021-08-18T17:40:54.315" v="2900" actId="1036"/>
          <ac:graphicFrameMkLst>
            <pc:docMk/>
            <pc:sldMk cId="329469688" sldId="258"/>
            <ac:graphicFrameMk id="46" creationId="{242EC5BD-A1D0-4565-901E-ED7F96001BD3}"/>
          </ac:graphicFrameMkLst>
        </pc:graphicFrameChg>
        <pc:graphicFrameChg chg="mod">
          <ac:chgData name="Nicolaj Toft" userId="e25f388e-f5ed-4ae0-8aa8-9a08908cc6cf" providerId="ADAL" clId="{DDA23E64-222C-47D1-86E2-792C7B0B411D}" dt="2021-08-18T17:40:54.315" v="2900" actId="1036"/>
          <ac:graphicFrameMkLst>
            <pc:docMk/>
            <pc:sldMk cId="329469688" sldId="258"/>
            <ac:graphicFrameMk id="47" creationId="{705024B1-CDA6-4DB4-9320-00EB79F43381}"/>
          </ac:graphicFrameMkLst>
        </pc:graphicFrameChg>
        <pc:graphicFrameChg chg="mod">
          <ac:chgData name="Nicolaj Toft" userId="e25f388e-f5ed-4ae0-8aa8-9a08908cc6cf" providerId="ADAL" clId="{DDA23E64-222C-47D1-86E2-792C7B0B411D}" dt="2021-08-18T17:40:54.315" v="2900" actId="1036"/>
          <ac:graphicFrameMkLst>
            <pc:docMk/>
            <pc:sldMk cId="329469688" sldId="258"/>
            <ac:graphicFrameMk id="48" creationId="{60F0CFE2-831E-48C3-BD04-9751E21CD1AA}"/>
          </ac:graphicFrameMkLst>
        </pc:graphicFrameChg>
        <pc:picChg chg="mod">
          <ac:chgData name="Nicolaj Toft" userId="e25f388e-f5ed-4ae0-8aa8-9a08908cc6cf" providerId="ADAL" clId="{DDA23E64-222C-47D1-86E2-792C7B0B411D}" dt="2021-08-18T12:56:49.338" v="626" actId="1035"/>
          <ac:picMkLst>
            <pc:docMk/>
            <pc:sldMk cId="329469688" sldId="258"/>
            <ac:picMk id="9" creationId="{B914B629-5576-4D4B-A791-C26DA2B3698F}"/>
          </ac:picMkLst>
        </pc:picChg>
        <pc:picChg chg="mod">
          <ac:chgData name="Nicolaj Toft" userId="e25f388e-f5ed-4ae0-8aa8-9a08908cc6cf" providerId="ADAL" clId="{DDA23E64-222C-47D1-86E2-792C7B0B411D}" dt="2021-08-18T17:29:59.375" v="2600" actId="14100"/>
          <ac:picMkLst>
            <pc:docMk/>
            <pc:sldMk cId="329469688" sldId="258"/>
            <ac:picMk id="12" creationId="{025B8E06-F40C-4E40-9EC3-0A2B00A61EAD}"/>
          </ac:picMkLst>
        </pc:picChg>
        <pc:picChg chg="mod">
          <ac:chgData name="Nicolaj Toft" userId="e25f388e-f5ed-4ae0-8aa8-9a08908cc6cf" providerId="ADAL" clId="{DDA23E64-222C-47D1-86E2-792C7B0B411D}" dt="2021-08-18T13:01:34.289" v="875" actId="1036"/>
          <ac:picMkLst>
            <pc:docMk/>
            <pc:sldMk cId="329469688" sldId="258"/>
            <ac:picMk id="21" creationId="{77E61BAA-A74C-48A3-B51B-DEE3E0E83433}"/>
          </ac:picMkLst>
        </pc:picChg>
        <pc:picChg chg="mod">
          <ac:chgData name="Nicolaj Toft" userId="e25f388e-f5ed-4ae0-8aa8-9a08908cc6cf" providerId="ADAL" clId="{DDA23E64-222C-47D1-86E2-792C7B0B411D}" dt="2021-08-18T13:01:34.289" v="875" actId="1036"/>
          <ac:picMkLst>
            <pc:docMk/>
            <pc:sldMk cId="329469688" sldId="258"/>
            <ac:picMk id="30" creationId="{7762ACB2-97F3-4C23-ACC2-581BFC97F1CA}"/>
          </ac:picMkLst>
        </pc:picChg>
        <pc:picChg chg="mod">
          <ac:chgData name="Nicolaj Toft" userId="e25f388e-f5ed-4ae0-8aa8-9a08908cc6cf" providerId="ADAL" clId="{DDA23E64-222C-47D1-86E2-792C7B0B411D}" dt="2021-08-18T13:01:34.289" v="875" actId="1036"/>
          <ac:picMkLst>
            <pc:docMk/>
            <pc:sldMk cId="329469688" sldId="258"/>
            <ac:picMk id="31" creationId="{E77C0FFC-DB06-4EE5-B440-5232C07B5E1F}"/>
          </ac:picMkLst>
        </pc:picChg>
        <pc:picChg chg="mod">
          <ac:chgData name="Nicolaj Toft" userId="e25f388e-f5ed-4ae0-8aa8-9a08908cc6cf" providerId="ADAL" clId="{DDA23E64-222C-47D1-86E2-792C7B0B411D}" dt="2021-08-18T13:01:34.289" v="875" actId="1036"/>
          <ac:picMkLst>
            <pc:docMk/>
            <pc:sldMk cId="329469688" sldId="258"/>
            <ac:picMk id="32" creationId="{A2B95E1D-3364-49A4-9FE6-7CDFEFEF8341}"/>
          </ac:picMkLst>
        </pc:picChg>
        <pc:picChg chg="mod">
          <ac:chgData name="Nicolaj Toft" userId="e25f388e-f5ed-4ae0-8aa8-9a08908cc6cf" providerId="ADAL" clId="{DDA23E64-222C-47D1-86E2-792C7B0B411D}" dt="2021-08-18T13:01:34.289" v="875" actId="1036"/>
          <ac:picMkLst>
            <pc:docMk/>
            <pc:sldMk cId="329469688" sldId="258"/>
            <ac:picMk id="33" creationId="{0379CE5E-DB4B-4E0F-945F-7AE07AA9CCA4}"/>
          </ac:picMkLst>
        </pc:picChg>
        <pc:picChg chg="mod">
          <ac:chgData name="Nicolaj Toft" userId="e25f388e-f5ed-4ae0-8aa8-9a08908cc6cf" providerId="ADAL" clId="{DDA23E64-222C-47D1-86E2-792C7B0B411D}" dt="2021-08-18T13:01:34.289" v="875" actId="1036"/>
          <ac:picMkLst>
            <pc:docMk/>
            <pc:sldMk cId="329469688" sldId="258"/>
            <ac:picMk id="34" creationId="{9E19C71D-A9C6-44C6-A2B1-1765F29F084A}"/>
          </ac:picMkLst>
        </pc:picChg>
        <pc:picChg chg="mod">
          <ac:chgData name="Nicolaj Toft" userId="e25f388e-f5ed-4ae0-8aa8-9a08908cc6cf" providerId="ADAL" clId="{DDA23E64-222C-47D1-86E2-792C7B0B411D}" dt="2021-08-18T19:27:44.741" v="5697" actId="1076"/>
          <ac:picMkLst>
            <pc:docMk/>
            <pc:sldMk cId="329469688" sldId="258"/>
            <ac:picMk id="35" creationId="{6721C8B3-DE99-491C-B0FB-F80710E4E146}"/>
          </ac:picMkLst>
        </pc:picChg>
        <pc:picChg chg="mod">
          <ac:chgData name="Nicolaj Toft" userId="e25f388e-f5ed-4ae0-8aa8-9a08908cc6cf" providerId="ADAL" clId="{DDA23E64-222C-47D1-86E2-792C7B0B411D}" dt="2021-08-18T17:40:54.315" v="2900" actId="1036"/>
          <ac:picMkLst>
            <pc:docMk/>
            <pc:sldMk cId="329469688" sldId="258"/>
            <ac:picMk id="37" creationId="{67ED2BB6-30D9-4210-8883-CB3CBD4386B3}"/>
          </ac:picMkLst>
        </pc:picChg>
        <pc:picChg chg="mod">
          <ac:chgData name="Nicolaj Toft" userId="e25f388e-f5ed-4ae0-8aa8-9a08908cc6cf" providerId="ADAL" clId="{DDA23E64-222C-47D1-86E2-792C7B0B411D}" dt="2021-08-18T17:40:54.315" v="2900" actId="1036"/>
          <ac:picMkLst>
            <pc:docMk/>
            <pc:sldMk cId="329469688" sldId="258"/>
            <ac:picMk id="38" creationId="{CA90080A-DC31-4999-91F9-3A54D5E64442}"/>
          </ac:picMkLst>
        </pc:picChg>
        <pc:picChg chg="mod">
          <ac:chgData name="Nicolaj Toft" userId="e25f388e-f5ed-4ae0-8aa8-9a08908cc6cf" providerId="ADAL" clId="{DDA23E64-222C-47D1-86E2-792C7B0B411D}" dt="2021-08-18T17:40:54.315" v="2900" actId="1036"/>
          <ac:picMkLst>
            <pc:docMk/>
            <pc:sldMk cId="329469688" sldId="258"/>
            <ac:picMk id="39" creationId="{DA9DD511-D668-4794-997C-65E6C64EAEC5}"/>
          </ac:picMkLst>
        </pc:picChg>
        <pc:picChg chg="mod">
          <ac:chgData name="Nicolaj Toft" userId="e25f388e-f5ed-4ae0-8aa8-9a08908cc6cf" providerId="ADAL" clId="{DDA23E64-222C-47D1-86E2-792C7B0B411D}" dt="2021-08-18T17:40:54.315" v="2900" actId="1036"/>
          <ac:picMkLst>
            <pc:docMk/>
            <pc:sldMk cId="329469688" sldId="258"/>
            <ac:picMk id="40" creationId="{6E633820-0508-4055-B260-D048D6FD283E}"/>
          </ac:picMkLst>
        </pc:picChg>
        <pc:picChg chg="mod">
          <ac:chgData name="Nicolaj Toft" userId="e25f388e-f5ed-4ae0-8aa8-9a08908cc6cf" providerId="ADAL" clId="{DDA23E64-222C-47D1-86E2-792C7B0B411D}" dt="2021-08-18T17:40:54.315" v="2900" actId="1036"/>
          <ac:picMkLst>
            <pc:docMk/>
            <pc:sldMk cId="329469688" sldId="258"/>
            <ac:picMk id="41" creationId="{EC448DB1-F3D1-4AD8-9622-350EB6B51454}"/>
          </ac:picMkLst>
        </pc:picChg>
        <pc:picChg chg="mod">
          <ac:chgData name="Nicolaj Toft" userId="e25f388e-f5ed-4ae0-8aa8-9a08908cc6cf" providerId="ADAL" clId="{DDA23E64-222C-47D1-86E2-792C7B0B411D}" dt="2021-08-18T17:40:54.315" v="2900" actId="1036"/>
          <ac:picMkLst>
            <pc:docMk/>
            <pc:sldMk cId="329469688" sldId="258"/>
            <ac:picMk id="42" creationId="{73253D43-5BF2-4E48-B1D3-D9D2DD56800D}"/>
          </ac:picMkLst>
        </pc:picChg>
        <pc:picChg chg="mod">
          <ac:chgData name="Nicolaj Toft" userId="e25f388e-f5ed-4ae0-8aa8-9a08908cc6cf" providerId="ADAL" clId="{DDA23E64-222C-47D1-86E2-792C7B0B411D}" dt="2021-08-18T17:33:55.271" v="2710" actId="1038"/>
          <ac:picMkLst>
            <pc:docMk/>
            <pc:sldMk cId="329469688" sldId="258"/>
            <ac:picMk id="62" creationId="{B3EA94F7-B323-4B86-AC38-1401AFF733D5}"/>
          </ac:picMkLst>
        </pc:picChg>
        <pc:picChg chg="mod">
          <ac:chgData name="Nicolaj Toft" userId="e25f388e-f5ed-4ae0-8aa8-9a08908cc6cf" providerId="ADAL" clId="{DDA23E64-222C-47D1-86E2-792C7B0B411D}" dt="2021-08-18T19:06:33.727" v="4738" actId="1036"/>
          <ac:picMkLst>
            <pc:docMk/>
            <pc:sldMk cId="329469688" sldId="258"/>
            <ac:picMk id="64" creationId="{B8E1B8C6-6CEE-4C45-B1BF-DE6A307D4AF9}"/>
          </ac:picMkLst>
        </pc:picChg>
        <pc:picChg chg="mod">
          <ac:chgData name="Nicolaj Toft" userId="e25f388e-f5ed-4ae0-8aa8-9a08908cc6cf" providerId="ADAL" clId="{DDA23E64-222C-47D1-86E2-792C7B0B411D}" dt="2021-08-18T19:06:10.388" v="4723" actId="1035"/>
          <ac:picMkLst>
            <pc:docMk/>
            <pc:sldMk cId="329469688" sldId="258"/>
            <ac:picMk id="66" creationId="{A8FA7F42-AD9B-4F87-8BB5-953E9F0E9128}"/>
          </ac:picMkLst>
        </pc:picChg>
        <pc:picChg chg="mod">
          <ac:chgData name="Nicolaj Toft" userId="e25f388e-f5ed-4ae0-8aa8-9a08908cc6cf" providerId="ADAL" clId="{DDA23E64-222C-47D1-86E2-792C7B0B411D}" dt="2021-08-18T19:05:32.438" v="4710" actId="1036"/>
          <ac:picMkLst>
            <pc:docMk/>
            <pc:sldMk cId="329469688" sldId="258"/>
            <ac:picMk id="69" creationId="{B80D6C0E-4233-40AB-9046-706A1224B3DC}"/>
          </ac:picMkLst>
        </pc:picChg>
        <pc:picChg chg="mod">
          <ac:chgData name="Nicolaj Toft" userId="e25f388e-f5ed-4ae0-8aa8-9a08908cc6cf" providerId="ADAL" clId="{DDA23E64-222C-47D1-86E2-792C7B0B411D}" dt="2021-08-18T19:06:27.151" v="4737" actId="1036"/>
          <ac:picMkLst>
            <pc:docMk/>
            <pc:sldMk cId="329469688" sldId="258"/>
            <ac:picMk id="70" creationId="{2102E3A9-275E-4C84-8FE5-249CF9A466D4}"/>
          </ac:picMkLst>
        </pc:picChg>
        <pc:picChg chg="add mod">
          <ac:chgData name="Nicolaj Toft" userId="e25f388e-f5ed-4ae0-8aa8-9a08908cc6cf" providerId="ADAL" clId="{DDA23E64-222C-47D1-86E2-792C7B0B411D}" dt="2021-08-18T12:50:31.063" v="20" actId="571"/>
          <ac:picMkLst>
            <pc:docMk/>
            <pc:sldMk cId="329469688" sldId="258"/>
            <ac:picMk id="72" creationId="{1F96EAD9-AE4E-4E9B-9B8B-729647F34291}"/>
          </ac:picMkLst>
        </pc:picChg>
        <pc:picChg chg="add mod">
          <ac:chgData name="Nicolaj Toft" userId="e25f388e-f5ed-4ae0-8aa8-9a08908cc6cf" providerId="ADAL" clId="{DDA23E64-222C-47D1-86E2-792C7B0B411D}" dt="2021-08-18T12:50:31.063" v="20" actId="571"/>
          <ac:picMkLst>
            <pc:docMk/>
            <pc:sldMk cId="329469688" sldId="258"/>
            <ac:picMk id="73" creationId="{7414F52D-EC47-4DFF-8055-ED68FD02FF26}"/>
          </ac:picMkLst>
        </pc:picChg>
        <pc:cxnChg chg="add del mod">
          <ac:chgData name="Nicolaj Toft" userId="e25f388e-f5ed-4ae0-8aa8-9a08908cc6cf" providerId="ADAL" clId="{DDA23E64-222C-47D1-86E2-792C7B0B411D}" dt="2021-08-18T12:52:41.808" v="555" actId="478"/>
          <ac:cxnSpMkLst>
            <pc:docMk/>
            <pc:sldMk cId="329469688" sldId="258"/>
            <ac:cxnSpMk id="3" creationId="{749EAD73-0080-4C12-8DF9-A99C705E0AA7}"/>
          </ac:cxnSpMkLst>
        </pc:cxnChg>
        <pc:cxnChg chg="mod">
          <ac:chgData name="Nicolaj Toft" userId="e25f388e-f5ed-4ae0-8aa8-9a08908cc6cf" providerId="ADAL" clId="{DDA23E64-222C-47D1-86E2-792C7B0B411D}" dt="2021-08-18T16:53:40.438" v="2073" actId="14100"/>
          <ac:cxnSpMkLst>
            <pc:docMk/>
            <pc:sldMk cId="329469688" sldId="258"/>
            <ac:cxnSpMk id="50" creationId="{BC27EA7D-F9E6-47FF-9CA7-5634F3B68769}"/>
          </ac:cxnSpMkLst>
        </pc:cxnChg>
        <pc:cxnChg chg="mod">
          <ac:chgData name="Nicolaj Toft" userId="e25f388e-f5ed-4ae0-8aa8-9a08908cc6cf" providerId="ADAL" clId="{DDA23E64-222C-47D1-86E2-792C7B0B411D}" dt="2021-08-18T16:57:16.820" v="2175" actId="1076"/>
          <ac:cxnSpMkLst>
            <pc:docMk/>
            <pc:sldMk cId="329469688" sldId="258"/>
            <ac:cxnSpMk id="54" creationId="{0415599C-FFC5-4CE9-994E-3D044B1D0D22}"/>
          </ac:cxnSpMkLst>
        </pc:cxnChg>
        <pc:cxnChg chg="mod">
          <ac:chgData name="Nicolaj Toft" userId="e25f388e-f5ed-4ae0-8aa8-9a08908cc6cf" providerId="ADAL" clId="{DDA23E64-222C-47D1-86E2-792C7B0B411D}" dt="2021-08-18T16:53:40.438" v="2073" actId="14100"/>
          <ac:cxnSpMkLst>
            <pc:docMk/>
            <pc:sldMk cId="329469688" sldId="258"/>
            <ac:cxnSpMk id="58" creationId="{5B506DE9-9385-4C79-B7C2-B40CCAE78E60}"/>
          </ac:cxnSpMkLst>
        </pc:cxnChg>
        <pc:cxnChg chg="add del mod">
          <ac:chgData name="Nicolaj Toft" userId="e25f388e-f5ed-4ae0-8aa8-9a08908cc6cf" providerId="ADAL" clId="{DDA23E64-222C-47D1-86E2-792C7B0B411D}" dt="2021-08-18T12:52:40.716" v="554" actId="478"/>
          <ac:cxnSpMkLst>
            <pc:docMk/>
            <pc:sldMk cId="329469688" sldId="258"/>
            <ac:cxnSpMk id="74" creationId="{0561C032-3DD8-4419-B74E-B4E70382BC00}"/>
          </ac:cxnSpMkLst>
        </pc:cxnChg>
        <pc:cxnChg chg="add del mod">
          <ac:chgData name="Nicolaj Toft" userId="e25f388e-f5ed-4ae0-8aa8-9a08908cc6cf" providerId="ADAL" clId="{DDA23E64-222C-47D1-86E2-792C7B0B411D}" dt="2021-08-18T12:52:32.860" v="548" actId="478"/>
          <ac:cxnSpMkLst>
            <pc:docMk/>
            <pc:sldMk cId="329469688" sldId="258"/>
            <ac:cxnSpMk id="75" creationId="{723F3F62-D188-4BC8-B273-D3742EE4C489}"/>
          </ac:cxnSpMkLst>
        </pc:cxnChg>
        <pc:cxnChg chg="add del mod">
          <ac:chgData name="Nicolaj Toft" userId="e25f388e-f5ed-4ae0-8aa8-9a08908cc6cf" providerId="ADAL" clId="{DDA23E64-222C-47D1-86E2-792C7B0B411D}" dt="2021-08-18T12:52:34.277" v="549" actId="478"/>
          <ac:cxnSpMkLst>
            <pc:docMk/>
            <pc:sldMk cId="329469688" sldId="258"/>
            <ac:cxnSpMk id="78" creationId="{BFFD9B1E-FF6B-44B9-8218-5EB7B8C4A438}"/>
          </ac:cxnSpMkLst>
        </pc:cxnChg>
        <pc:cxnChg chg="add del mod">
          <ac:chgData name="Nicolaj Toft" userId="e25f388e-f5ed-4ae0-8aa8-9a08908cc6cf" providerId="ADAL" clId="{DDA23E64-222C-47D1-86E2-792C7B0B411D}" dt="2021-08-18T12:52:35.354" v="550" actId="478"/>
          <ac:cxnSpMkLst>
            <pc:docMk/>
            <pc:sldMk cId="329469688" sldId="258"/>
            <ac:cxnSpMk id="79" creationId="{6AC9FD91-4D54-4439-B141-3B856B4ED726}"/>
          </ac:cxnSpMkLst>
        </pc:cxnChg>
        <pc:cxnChg chg="add del mod">
          <ac:chgData name="Nicolaj Toft" userId="e25f388e-f5ed-4ae0-8aa8-9a08908cc6cf" providerId="ADAL" clId="{DDA23E64-222C-47D1-86E2-792C7B0B411D}" dt="2021-08-18T12:52:36.832" v="551" actId="478"/>
          <ac:cxnSpMkLst>
            <pc:docMk/>
            <pc:sldMk cId="329469688" sldId="258"/>
            <ac:cxnSpMk id="80" creationId="{1D3AFD85-F6A1-4507-8F3A-EB811D7D1F6D}"/>
          </ac:cxnSpMkLst>
        </pc:cxnChg>
        <pc:cxnChg chg="add del mod">
          <ac:chgData name="Nicolaj Toft" userId="e25f388e-f5ed-4ae0-8aa8-9a08908cc6cf" providerId="ADAL" clId="{DDA23E64-222C-47D1-86E2-792C7B0B411D}" dt="2021-08-18T12:52:37.982" v="552" actId="478"/>
          <ac:cxnSpMkLst>
            <pc:docMk/>
            <pc:sldMk cId="329469688" sldId="258"/>
            <ac:cxnSpMk id="81" creationId="{1DEE25F1-CFE2-4A43-8242-30860EF67CF8}"/>
          </ac:cxnSpMkLst>
        </pc:cxnChg>
        <pc:cxnChg chg="add del mod">
          <ac:chgData name="Nicolaj Toft" userId="e25f388e-f5ed-4ae0-8aa8-9a08908cc6cf" providerId="ADAL" clId="{DDA23E64-222C-47D1-86E2-792C7B0B411D}" dt="2021-08-18T12:52:39.250" v="553" actId="478"/>
          <ac:cxnSpMkLst>
            <pc:docMk/>
            <pc:sldMk cId="329469688" sldId="258"/>
            <ac:cxnSpMk id="87" creationId="{F9017AE7-05A4-43E1-B97F-082DF17644C9}"/>
          </ac:cxnSpMkLst>
        </pc:cxnChg>
        <pc:cxnChg chg="mod">
          <ac:chgData name="Nicolaj Toft" userId="e25f388e-f5ed-4ae0-8aa8-9a08908cc6cf" providerId="ADAL" clId="{DDA23E64-222C-47D1-86E2-792C7B0B411D}" dt="2021-08-18T16:57:33.220" v="2179"/>
          <ac:cxnSpMkLst>
            <pc:docMk/>
            <pc:sldMk cId="329469688" sldId="258"/>
            <ac:cxnSpMk id="96" creationId="{C3B12CAC-15AF-4AC1-A314-8927A9C11807}"/>
          </ac:cxnSpMkLst>
        </pc:cxnChg>
        <pc:cxnChg chg="mod">
          <ac:chgData name="Nicolaj Toft" userId="e25f388e-f5ed-4ae0-8aa8-9a08908cc6cf" providerId="ADAL" clId="{DDA23E64-222C-47D1-86E2-792C7B0B411D}" dt="2021-08-18T16:57:53.206" v="2192"/>
          <ac:cxnSpMkLst>
            <pc:docMk/>
            <pc:sldMk cId="329469688" sldId="258"/>
            <ac:cxnSpMk id="100" creationId="{F88A6CF0-6FE6-4830-AD9C-4B9A47807F80}"/>
          </ac:cxnSpMkLst>
        </pc:cxnChg>
        <pc:cxnChg chg="add mod">
          <ac:chgData name="Nicolaj Toft" userId="e25f388e-f5ed-4ae0-8aa8-9a08908cc6cf" providerId="ADAL" clId="{DDA23E64-222C-47D1-86E2-792C7B0B411D}" dt="2021-08-18T19:04:33.113" v="4704" actId="1036"/>
          <ac:cxnSpMkLst>
            <pc:docMk/>
            <pc:sldMk cId="329469688" sldId="258"/>
            <ac:cxnSpMk id="106" creationId="{9413BA48-3237-4BF3-8DB1-DD106E1CE96B}"/>
          </ac:cxnSpMkLst>
        </pc:cxnChg>
        <pc:cxnChg chg="add del mod">
          <ac:chgData name="Nicolaj Toft" userId="e25f388e-f5ed-4ae0-8aa8-9a08908cc6cf" providerId="ADAL" clId="{DDA23E64-222C-47D1-86E2-792C7B0B411D}" dt="2021-08-18T19:03:17.114" v="4628" actId="478"/>
          <ac:cxnSpMkLst>
            <pc:docMk/>
            <pc:sldMk cId="329469688" sldId="258"/>
            <ac:cxnSpMk id="111" creationId="{6FB94093-4035-4C7D-960B-70B7BFB93B35}"/>
          </ac:cxnSpMkLst>
        </pc:cxnChg>
        <pc:cxnChg chg="add del mod">
          <ac:chgData name="Nicolaj Toft" userId="e25f388e-f5ed-4ae0-8aa8-9a08908cc6cf" providerId="ADAL" clId="{DDA23E64-222C-47D1-86E2-792C7B0B411D}" dt="2021-08-18T19:05:48.806" v="4718" actId="478"/>
          <ac:cxnSpMkLst>
            <pc:docMk/>
            <pc:sldMk cId="329469688" sldId="258"/>
            <ac:cxnSpMk id="114" creationId="{11509E7F-3534-4F00-9296-F2892BC44A65}"/>
          </ac:cxnSpMkLst>
        </pc:cxnChg>
        <pc:cxnChg chg="add del mod">
          <ac:chgData name="Nicolaj Toft" userId="e25f388e-f5ed-4ae0-8aa8-9a08908cc6cf" providerId="ADAL" clId="{DDA23E64-222C-47D1-86E2-792C7B0B411D}" dt="2021-08-18T19:06:39.928" v="4739" actId="478"/>
          <ac:cxnSpMkLst>
            <pc:docMk/>
            <pc:sldMk cId="329469688" sldId="258"/>
            <ac:cxnSpMk id="118" creationId="{D97D303F-2D75-4DEC-B26B-FAA53A306E0D}"/>
          </ac:cxnSpMkLst>
        </pc:cxnChg>
      </pc:sldChg>
      <pc:sldChg chg="modSp add del mod setBg">
        <pc:chgData name="Nicolaj Toft" userId="e25f388e-f5ed-4ae0-8aa8-9a08908cc6cf" providerId="ADAL" clId="{DDA23E64-222C-47D1-86E2-792C7B0B411D}" dt="2021-08-18T19:36:58.643" v="5764" actId="47"/>
        <pc:sldMkLst>
          <pc:docMk/>
          <pc:sldMk cId="3628333600" sldId="259"/>
        </pc:sldMkLst>
        <pc:spChg chg="mod">
          <ac:chgData name="Nicolaj Toft" userId="e25f388e-f5ed-4ae0-8aa8-9a08908cc6cf" providerId="ADAL" clId="{DDA23E64-222C-47D1-86E2-792C7B0B411D}" dt="2021-08-18T19:31:21.356" v="5737" actId="1036"/>
          <ac:spMkLst>
            <pc:docMk/>
            <pc:sldMk cId="3628333600" sldId="259"/>
            <ac:spMk id="7" creationId="{81D16250-BE92-4E18-8122-AB04F2C695CA}"/>
          </ac:spMkLst>
        </pc:spChg>
        <pc:spChg chg="mod">
          <ac:chgData name="Nicolaj Toft" userId="e25f388e-f5ed-4ae0-8aa8-9a08908cc6cf" providerId="ADAL" clId="{DDA23E64-222C-47D1-86E2-792C7B0B411D}" dt="2021-08-18T18:43:21.467" v="4617" actId="1076"/>
          <ac:spMkLst>
            <pc:docMk/>
            <pc:sldMk cId="3628333600" sldId="259"/>
            <ac:spMk id="8" creationId="{0907695F-0A46-4948-A886-CB650279EDEA}"/>
          </ac:spMkLst>
        </pc:spChg>
        <pc:spChg chg="mod">
          <ac:chgData name="Nicolaj Toft" userId="e25f388e-f5ed-4ae0-8aa8-9a08908cc6cf" providerId="ADAL" clId="{DDA23E64-222C-47D1-86E2-792C7B0B411D}" dt="2021-08-18T19:31:21.356" v="5737" actId="1036"/>
          <ac:spMkLst>
            <pc:docMk/>
            <pc:sldMk cId="3628333600" sldId="259"/>
            <ac:spMk id="14" creationId="{C60143C1-D5D6-4AB0-83E2-31D77B9EB0EE}"/>
          </ac:spMkLst>
        </pc:spChg>
        <pc:spChg chg="mod">
          <ac:chgData name="Nicolaj Toft" userId="e25f388e-f5ed-4ae0-8aa8-9a08908cc6cf" providerId="ADAL" clId="{DDA23E64-222C-47D1-86E2-792C7B0B411D}" dt="2021-08-18T19:31:21.356" v="5737" actId="1036"/>
          <ac:spMkLst>
            <pc:docMk/>
            <pc:sldMk cId="3628333600" sldId="259"/>
            <ac:spMk id="16" creationId="{F529CE1A-DA81-4A4B-97A3-1BE9EA2D5A1C}"/>
          </ac:spMkLst>
        </pc:spChg>
        <pc:spChg chg="mod">
          <ac:chgData name="Nicolaj Toft" userId="e25f388e-f5ed-4ae0-8aa8-9a08908cc6cf" providerId="ADAL" clId="{DDA23E64-222C-47D1-86E2-792C7B0B411D}" dt="2021-08-18T18:42:23.305" v="4604" actId="1036"/>
          <ac:spMkLst>
            <pc:docMk/>
            <pc:sldMk cId="3628333600" sldId="259"/>
            <ac:spMk id="24" creationId="{8F356A6E-F356-4EFF-B5D2-1276C7DEA08F}"/>
          </ac:spMkLst>
        </pc:spChg>
        <pc:spChg chg="mod">
          <ac:chgData name="Nicolaj Toft" userId="e25f388e-f5ed-4ae0-8aa8-9a08908cc6cf" providerId="ADAL" clId="{DDA23E64-222C-47D1-86E2-792C7B0B411D}" dt="2021-08-18T18:42:23.305" v="4604" actId="1036"/>
          <ac:spMkLst>
            <pc:docMk/>
            <pc:sldMk cId="3628333600" sldId="259"/>
            <ac:spMk id="25" creationId="{F1693590-EACD-407D-BFF5-6BA8F8E65057}"/>
          </ac:spMkLst>
        </pc:spChg>
        <pc:spChg chg="mod">
          <ac:chgData name="Nicolaj Toft" userId="e25f388e-f5ed-4ae0-8aa8-9a08908cc6cf" providerId="ADAL" clId="{DDA23E64-222C-47D1-86E2-792C7B0B411D}" dt="2021-08-18T18:42:45.154" v="4609" actId="14100"/>
          <ac:spMkLst>
            <pc:docMk/>
            <pc:sldMk cId="3628333600" sldId="259"/>
            <ac:spMk id="29" creationId="{9E052322-FD0E-4919-A31F-039A212B1128}"/>
          </ac:spMkLst>
        </pc:spChg>
        <pc:spChg chg="mod">
          <ac:chgData name="Nicolaj Toft" userId="e25f388e-f5ed-4ae0-8aa8-9a08908cc6cf" providerId="ADAL" clId="{DDA23E64-222C-47D1-86E2-792C7B0B411D}" dt="2021-08-18T18:43:21.467" v="4617" actId="1076"/>
          <ac:spMkLst>
            <pc:docMk/>
            <pc:sldMk cId="3628333600" sldId="259"/>
            <ac:spMk id="76" creationId="{DF8D6054-9C5C-4C38-ADDB-B338B735AF7F}"/>
          </ac:spMkLst>
        </pc:spChg>
        <pc:spChg chg="mod">
          <ac:chgData name="Nicolaj Toft" userId="e25f388e-f5ed-4ae0-8aa8-9a08908cc6cf" providerId="ADAL" clId="{DDA23E64-222C-47D1-86E2-792C7B0B411D}" dt="2021-08-18T18:43:21.467" v="4617" actId="1076"/>
          <ac:spMkLst>
            <pc:docMk/>
            <pc:sldMk cId="3628333600" sldId="259"/>
            <ac:spMk id="77" creationId="{3DCEB321-EC30-46A9-91A0-8ED382382255}"/>
          </ac:spMkLst>
        </pc:spChg>
        <pc:spChg chg="mod">
          <ac:chgData name="Nicolaj Toft" userId="e25f388e-f5ed-4ae0-8aa8-9a08908cc6cf" providerId="ADAL" clId="{DDA23E64-222C-47D1-86E2-792C7B0B411D}" dt="2021-08-18T19:31:21.356" v="5737" actId="1036"/>
          <ac:spMkLst>
            <pc:docMk/>
            <pc:sldMk cId="3628333600" sldId="259"/>
            <ac:spMk id="86" creationId="{E5141256-A7AA-496B-95C2-5E58704B59D6}"/>
          </ac:spMkLst>
        </pc:spChg>
        <pc:spChg chg="mod">
          <ac:chgData name="Nicolaj Toft" userId="e25f388e-f5ed-4ae0-8aa8-9a08908cc6cf" providerId="ADAL" clId="{DDA23E64-222C-47D1-86E2-792C7B0B411D}" dt="2021-08-18T19:31:21.356" v="5737" actId="1036"/>
          <ac:spMkLst>
            <pc:docMk/>
            <pc:sldMk cId="3628333600" sldId="259"/>
            <ac:spMk id="88" creationId="{5CBBB75B-3239-4F73-B97C-88A2F5C466FE}"/>
          </ac:spMkLst>
        </pc:spChg>
        <pc:spChg chg="mod">
          <ac:chgData name="Nicolaj Toft" userId="e25f388e-f5ed-4ae0-8aa8-9a08908cc6cf" providerId="ADAL" clId="{DDA23E64-222C-47D1-86E2-792C7B0B411D}" dt="2021-08-18T19:31:21.356" v="5737" actId="1036"/>
          <ac:spMkLst>
            <pc:docMk/>
            <pc:sldMk cId="3628333600" sldId="259"/>
            <ac:spMk id="90" creationId="{64C25EA6-9AD4-463D-B4C4-FD473130BDD6}"/>
          </ac:spMkLst>
        </pc:spChg>
        <pc:spChg chg="mod">
          <ac:chgData name="Nicolaj Toft" userId="e25f388e-f5ed-4ae0-8aa8-9a08908cc6cf" providerId="ADAL" clId="{DDA23E64-222C-47D1-86E2-792C7B0B411D}" dt="2021-08-18T19:31:21.356" v="5737" actId="1036"/>
          <ac:spMkLst>
            <pc:docMk/>
            <pc:sldMk cId="3628333600" sldId="259"/>
            <ac:spMk id="91" creationId="{16F8D3AE-0C46-4DFA-85F7-CF23FCE129BC}"/>
          </ac:spMkLst>
        </pc:spChg>
        <pc:spChg chg="mod">
          <ac:chgData name="Nicolaj Toft" userId="e25f388e-f5ed-4ae0-8aa8-9a08908cc6cf" providerId="ADAL" clId="{DDA23E64-222C-47D1-86E2-792C7B0B411D}" dt="2021-08-18T19:31:21.356" v="5737" actId="1036"/>
          <ac:spMkLst>
            <pc:docMk/>
            <pc:sldMk cId="3628333600" sldId="259"/>
            <ac:spMk id="92" creationId="{42CCB014-4E17-4B9D-838A-91C0E23CFDB5}"/>
          </ac:spMkLst>
        </pc:spChg>
        <pc:spChg chg="mod">
          <ac:chgData name="Nicolaj Toft" userId="e25f388e-f5ed-4ae0-8aa8-9a08908cc6cf" providerId="ADAL" clId="{DDA23E64-222C-47D1-86E2-792C7B0B411D}" dt="2021-08-18T19:31:21.356" v="5737" actId="1036"/>
          <ac:spMkLst>
            <pc:docMk/>
            <pc:sldMk cId="3628333600" sldId="259"/>
            <ac:spMk id="93" creationId="{627C7C35-B846-456B-9C54-FF38C58335EA}"/>
          </ac:spMkLst>
        </pc:spChg>
        <pc:spChg chg="mod">
          <ac:chgData name="Nicolaj Toft" userId="e25f388e-f5ed-4ae0-8aa8-9a08908cc6cf" providerId="ADAL" clId="{DDA23E64-222C-47D1-86E2-792C7B0B411D}" dt="2021-08-18T19:31:21.356" v="5737" actId="1036"/>
          <ac:spMkLst>
            <pc:docMk/>
            <pc:sldMk cId="3628333600" sldId="259"/>
            <ac:spMk id="94" creationId="{0CE296A1-60B0-4E0D-BAD7-88EE34028A23}"/>
          </ac:spMkLst>
        </pc:spChg>
        <pc:graphicFrameChg chg="mod">
          <ac:chgData name="Nicolaj Toft" userId="e25f388e-f5ed-4ae0-8aa8-9a08908cc6cf" providerId="ADAL" clId="{DDA23E64-222C-47D1-86E2-792C7B0B411D}" dt="2021-08-18T19:31:21.356" v="5737" actId="1036"/>
          <ac:graphicFrameMkLst>
            <pc:docMk/>
            <pc:sldMk cId="3628333600" sldId="259"/>
            <ac:graphicFrameMk id="20" creationId="{1505A955-33A7-42E0-9EAE-D58423F80D37}"/>
          </ac:graphicFrameMkLst>
        </pc:graphicFrameChg>
        <pc:picChg chg="mod">
          <ac:chgData name="Nicolaj Toft" userId="e25f388e-f5ed-4ae0-8aa8-9a08908cc6cf" providerId="ADAL" clId="{DDA23E64-222C-47D1-86E2-792C7B0B411D}" dt="2021-08-18T18:43:21.467" v="4617" actId="1076"/>
          <ac:picMkLst>
            <pc:docMk/>
            <pc:sldMk cId="3628333600" sldId="259"/>
            <ac:picMk id="4" creationId="{6388DCCE-1824-40DD-9E13-E6CF1EDC9BEC}"/>
          </ac:picMkLst>
        </pc:picChg>
        <pc:picChg chg="mod">
          <ac:chgData name="Nicolaj Toft" userId="e25f388e-f5ed-4ae0-8aa8-9a08908cc6cf" providerId="ADAL" clId="{DDA23E64-222C-47D1-86E2-792C7B0B411D}" dt="2021-08-18T19:31:21.356" v="5737" actId="1036"/>
          <ac:picMkLst>
            <pc:docMk/>
            <pc:sldMk cId="3628333600" sldId="259"/>
            <ac:picMk id="9" creationId="{B914B629-5576-4D4B-A791-C26DA2B3698F}"/>
          </ac:picMkLst>
        </pc:picChg>
        <pc:picChg chg="mod">
          <ac:chgData name="Nicolaj Toft" userId="e25f388e-f5ed-4ae0-8aa8-9a08908cc6cf" providerId="ADAL" clId="{DDA23E64-222C-47D1-86E2-792C7B0B411D}" dt="2021-08-18T19:31:21.356" v="5737" actId="1036"/>
          <ac:picMkLst>
            <pc:docMk/>
            <pc:sldMk cId="3628333600" sldId="259"/>
            <ac:picMk id="21" creationId="{77E61BAA-A74C-48A3-B51B-DEE3E0E83433}"/>
          </ac:picMkLst>
        </pc:picChg>
        <pc:picChg chg="mod">
          <ac:chgData name="Nicolaj Toft" userId="e25f388e-f5ed-4ae0-8aa8-9a08908cc6cf" providerId="ADAL" clId="{DDA23E64-222C-47D1-86E2-792C7B0B411D}" dt="2021-08-18T19:31:21.356" v="5737" actId="1036"/>
          <ac:picMkLst>
            <pc:docMk/>
            <pc:sldMk cId="3628333600" sldId="259"/>
            <ac:picMk id="30" creationId="{7762ACB2-97F3-4C23-ACC2-581BFC97F1CA}"/>
          </ac:picMkLst>
        </pc:picChg>
        <pc:picChg chg="mod">
          <ac:chgData name="Nicolaj Toft" userId="e25f388e-f5ed-4ae0-8aa8-9a08908cc6cf" providerId="ADAL" clId="{DDA23E64-222C-47D1-86E2-792C7B0B411D}" dt="2021-08-18T19:31:21.356" v="5737" actId="1036"/>
          <ac:picMkLst>
            <pc:docMk/>
            <pc:sldMk cId="3628333600" sldId="259"/>
            <ac:picMk id="31" creationId="{E77C0FFC-DB06-4EE5-B440-5232C07B5E1F}"/>
          </ac:picMkLst>
        </pc:picChg>
        <pc:picChg chg="mod">
          <ac:chgData name="Nicolaj Toft" userId="e25f388e-f5ed-4ae0-8aa8-9a08908cc6cf" providerId="ADAL" clId="{DDA23E64-222C-47D1-86E2-792C7B0B411D}" dt="2021-08-18T19:31:21.356" v="5737" actId="1036"/>
          <ac:picMkLst>
            <pc:docMk/>
            <pc:sldMk cId="3628333600" sldId="259"/>
            <ac:picMk id="32" creationId="{A2B95E1D-3364-49A4-9FE6-7CDFEFEF8341}"/>
          </ac:picMkLst>
        </pc:picChg>
        <pc:picChg chg="mod">
          <ac:chgData name="Nicolaj Toft" userId="e25f388e-f5ed-4ae0-8aa8-9a08908cc6cf" providerId="ADAL" clId="{DDA23E64-222C-47D1-86E2-792C7B0B411D}" dt="2021-08-18T19:31:21.356" v="5737" actId="1036"/>
          <ac:picMkLst>
            <pc:docMk/>
            <pc:sldMk cId="3628333600" sldId="259"/>
            <ac:picMk id="33" creationId="{0379CE5E-DB4B-4E0F-945F-7AE07AA9CCA4}"/>
          </ac:picMkLst>
        </pc:picChg>
        <pc:picChg chg="mod">
          <ac:chgData name="Nicolaj Toft" userId="e25f388e-f5ed-4ae0-8aa8-9a08908cc6cf" providerId="ADAL" clId="{DDA23E64-222C-47D1-86E2-792C7B0B411D}" dt="2021-08-18T19:31:21.356" v="5737" actId="1036"/>
          <ac:picMkLst>
            <pc:docMk/>
            <pc:sldMk cId="3628333600" sldId="259"/>
            <ac:picMk id="34" creationId="{9E19C71D-A9C6-44C6-A2B1-1765F29F084A}"/>
          </ac:picMkLst>
        </pc:picChg>
        <pc:picChg chg="mod">
          <ac:chgData name="Nicolaj Toft" userId="e25f388e-f5ed-4ae0-8aa8-9a08908cc6cf" providerId="ADAL" clId="{DDA23E64-222C-47D1-86E2-792C7B0B411D}" dt="2021-08-18T18:43:06.268" v="4614" actId="1076"/>
          <ac:picMkLst>
            <pc:docMk/>
            <pc:sldMk cId="3628333600" sldId="259"/>
            <ac:picMk id="82" creationId="{22EB57FA-CB30-48C6-9D9E-D7D265984B59}"/>
          </ac:picMkLst>
        </pc:picChg>
      </pc:sldChg>
      <pc:sldChg chg="addSp delSp modSp add mod setBg">
        <pc:chgData name="Nicolaj Toft" userId="e25f388e-f5ed-4ae0-8aa8-9a08908cc6cf" providerId="ADAL" clId="{DDA23E64-222C-47D1-86E2-792C7B0B411D}" dt="2021-08-18T21:26:05.798" v="7558" actId="20577"/>
        <pc:sldMkLst>
          <pc:docMk/>
          <pc:sldMk cId="2426456905" sldId="260"/>
        </pc:sldMkLst>
        <pc:spChg chg="add mod">
          <ac:chgData name="Nicolaj Toft" userId="e25f388e-f5ed-4ae0-8aa8-9a08908cc6cf" providerId="ADAL" clId="{DDA23E64-222C-47D1-86E2-792C7B0B411D}" dt="2021-08-18T19:55:57.167" v="6565" actId="1036"/>
          <ac:spMkLst>
            <pc:docMk/>
            <pc:sldMk cId="2426456905" sldId="260"/>
            <ac:spMk id="2" creationId="{4EB3BD4A-3F0A-4909-B332-1B162DBB4938}"/>
          </ac:spMkLst>
        </pc:spChg>
        <pc:spChg chg="mod">
          <ac:chgData name="Nicolaj Toft" userId="e25f388e-f5ed-4ae0-8aa8-9a08908cc6cf" providerId="ADAL" clId="{DDA23E64-222C-47D1-86E2-792C7B0B411D}" dt="2021-08-18T20:43:08.081" v="7374" actId="20577"/>
          <ac:spMkLst>
            <pc:docMk/>
            <pc:sldMk cId="2426456905" sldId="260"/>
            <ac:spMk id="7" creationId="{81D16250-BE92-4E18-8122-AB04F2C695CA}"/>
          </ac:spMkLst>
        </pc:spChg>
        <pc:spChg chg="mod">
          <ac:chgData name="Nicolaj Toft" userId="e25f388e-f5ed-4ae0-8aa8-9a08908cc6cf" providerId="ADAL" clId="{DDA23E64-222C-47D1-86E2-792C7B0B411D}" dt="2021-08-18T20:11:33.610" v="6643" actId="1037"/>
          <ac:spMkLst>
            <pc:docMk/>
            <pc:sldMk cId="2426456905" sldId="260"/>
            <ac:spMk id="8" creationId="{0907695F-0A46-4948-A886-CB650279EDEA}"/>
          </ac:spMkLst>
        </pc:spChg>
        <pc:spChg chg="mod">
          <ac:chgData name="Nicolaj Toft" userId="e25f388e-f5ed-4ae0-8aa8-9a08908cc6cf" providerId="ADAL" clId="{DDA23E64-222C-47D1-86E2-792C7B0B411D}" dt="2021-08-18T20:52:30.282" v="7418" actId="20577"/>
          <ac:spMkLst>
            <pc:docMk/>
            <pc:sldMk cId="2426456905" sldId="260"/>
            <ac:spMk id="11" creationId="{BFCAF463-0381-458F-8976-9D6D5F2E360D}"/>
          </ac:spMkLst>
        </pc:spChg>
        <pc:spChg chg="mod">
          <ac:chgData name="Nicolaj Toft" userId="e25f388e-f5ed-4ae0-8aa8-9a08908cc6cf" providerId="ADAL" clId="{DDA23E64-222C-47D1-86E2-792C7B0B411D}" dt="2021-08-18T21:19:56.628" v="7551" actId="14100"/>
          <ac:spMkLst>
            <pc:docMk/>
            <pc:sldMk cId="2426456905" sldId="260"/>
            <ac:spMk id="13" creationId="{73B3A98A-8915-49DD-83D2-7176008C92FC}"/>
          </ac:spMkLst>
        </pc:spChg>
        <pc:spChg chg="mod">
          <ac:chgData name="Nicolaj Toft" userId="e25f388e-f5ed-4ae0-8aa8-9a08908cc6cf" providerId="ADAL" clId="{DDA23E64-222C-47D1-86E2-792C7B0B411D}" dt="2021-08-18T19:30:48.898" v="5733" actId="1036"/>
          <ac:spMkLst>
            <pc:docMk/>
            <pc:sldMk cId="2426456905" sldId="260"/>
            <ac:spMk id="14" creationId="{C60143C1-D5D6-4AB0-83E2-31D77B9EB0EE}"/>
          </ac:spMkLst>
        </pc:spChg>
        <pc:spChg chg="mod">
          <ac:chgData name="Nicolaj Toft" userId="e25f388e-f5ed-4ae0-8aa8-9a08908cc6cf" providerId="ADAL" clId="{DDA23E64-222C-47D1-86E2-792C7B0B411D}" dt="2021-08-18T20:54:50.186" v="7428" actId="20577"/>
          <ac:spMkLst>
            <pc:docMk/>
            <pc:sldMk cId="2426456905" sldId="260"/>
            <ac:spMk id="16" creationId="{F529CE1A-DA81-4A4B-97A3-1BE9EA2D5A1C}"/>
          </ac:spMkLst>
        </pc:spChg>
        <pc:spChg chg="mod">
          <ac:chgData name="Nicolaj Toft" userId="e25f388e-f5ed-4ae0-8aa8-9a08908cc6cf" providerId="ADAL" clId="{DDA23E64-222C-47D1-86E2-792C7B0B411D}" dt="2021-08-18T19:30:12.720" v="5715" actId="1076"/>
          <ac:spMkLst>
            <pc:docMk/>
            <pc:sldMk cId="2426456905" sldId="260"/>
            <ac:spMk id="24" creationId="{8F356A6E-F356-4EFF-B5D2-1276C7DEA08F}"/>
          </ac:spMkLst>
        </pc:spChg>
        <pc:spChg chg="mod">
          <ac:chgData name="Nicolaj Toft" userId="e25f388e-f5ed-4ae0-8aa8-9a08908cc6cf" providerId="ADAL" clId="{DDA23E64-222C-47D1-86E2-792C7B0B411D}" dt="2021-08-18T19:30:20.877" v="5716" actId="14100"/>
          <ac:spMkLst>
            <pc:docMk/>
            <pc:sldMk cId="2426456905" sldId="260"/>
            <ac:spMk id="25" creationId="{F1693590-EACD-407D-BFF5-6BA8F8E65057}"/>
          </ac:spMkLst>
        </pc:spChg>
        <pc:spChg chg="mod">
          <ac:chgData name="Nicolaj Toft" userId="e25f388e-f5ed-4ae0-8aa8-9a08908cc6cf" providerId="ADAL" clId="{DDA23E64-222C-47D1-86E2-792C7B0B411D}" dt="2021-08-18T20:49:22.490" v="7389" actId="1076"/>
          <ac:spMkLst>
            <pc:docMk/>
            <pc:sldMk cId="2426456905" sldId="260"/>
            <ac:spMk id="26" creationId="{B31DE8D3-E965-4CAA-9712-360EA8056B38}"/>
          </ac:spMkLst>
        </pc:spChg>
        <pc:spChg chg="mod">
          <ac:chgData name="Nicolaj Toft" userId="e25f388e-f5ed-4ae0-8aa8-9a08908cc6cf" providerId="ADAL" clId="{DDA23E64-222C-47D1-86E2-792C7B0B411D}" dt="2021-08-18T20:49:22.490" v="7389" actId="1076"/>
          <ac:spMkLst>
            <pc:docMk/>
            <pc:sldMk cId="2426456905" sldId="260"/>
            <ac:spMk id="27" creationId="{08445D5C-36A2-4725-BFFA-61CF7384791C}"/>
          </ac:spMkLst>
        </pc:spChg>
        <pc:spChg chg="mod">
          <ac:chgData name="Nicolaj Toft" userId="e25f388e-f5ed-4ae0-8aa8-9a08908cc6cf" providerId="ADAL" clId="{DDA23E64-222C-47D1-86E2-792C7B0B411D}" dt="2021-08-18T19:40:23.168" v="5835" actId="20577"/>
          <ac:spMkLst>
            <pc:docMk/>
            <pc:sldMk cId="2426456905" sldId="260"/>
            <ac:spMk id="29" creationId="{9E052322-FD0E-4919-A31F-039A212B1128}"/>
          </ac:spMkLst>
        </pc:spChg>
        <pc:spChg chg="mod">
          <ac:chgData name="Nicolaj Toft" userId="e25f388e-f5ed-4ae0-8aa8-9a08908cc6cf" providerId="ADAL" clId="{DDA23E64-222C-47D1-86E2-792C7B0B411D}" dt="2021-08-18T20:58:31.446" v="7459" actId="20577"/>
          <ac:spMkLst>
            <pc:docMk/>
            <pc:sldMk cId="2426456905" sldId="260"/>
            <ac:spMk id="36" creationId="{17CF0489-A0E7-44C0-9B20-BBC58DA8A33F}"/>
          </ac:spMkLst>
        </pc:spChg>
        <pc:spChg chg="add del mod">
          <ac:chgData name="Nicolaj Toft" userId="e25f388e-f5ed-4ae0-8aa8-9a08908cc6cf" providerId="ADAL" clId="{DDA23E64-222C-47D1-86E2-792C7B0B411D}" dt="2021-08-18T20:29:33.859" v="7175" actId="478"/>
          <ac:spMkLst>
            <pc:docMk/>
            <pc:sldMk cId="2426456905" sldId="260"/>
            <ac:spMk id="50" creationId="{F58F44CD-73E2-4907-B3D3-EF3691DE52FD}"/>
          </ac:spMkLst>
        </pc:spChg>
        <pc:spChg chg="add mod">
          <ac:chgData name="Nicolaj Toft" userId="e25f388e-f5ed-4ae0-8aa8-9a08908cc6cf" providerId="ADAL" clId="{DDA23E64-222C-47D1-86E2-792C7B0B411D}" dt="2021-08-18T20:30:46.217" v="7190" actId="1076"/>
          <ac:spMkLst>
            <pc:docMk/>
            <pc:sldMk cId="2426456905" sldId="260"/>
            <ac:spMk id="51" creationId="{7B170633-904C-46DC-9C40-428C0A043BB0}"/>
          </ac:spMkLst>
        </pc:spChg>
        <pc:spChg chg="mod">
          <ac:chgData name="Nicolaj Toft" userId="e25f388e-f5ed-4ae0-8aa8-9a08908cc6cf" providerId="ADAL" clId="{DDA23E64-222C-47D1-86E2-792C7B0B411D}" dt="2021-08-18T20:49:22.490" v="7389" actId="1076"/>
          <ac:spMkLst>
            <pc:docMk/>
            <pc:sldMk cId="2426456905" sldId="260"/>
            <ac:spMk id="65" creationId="{619F7AED-096D-4B2A-803A-CBD629429982}"/>
          </ac:spMkLst>
        </pc:spChg>
        <pc:spChg chg="mod">
          <ac:chgData name="Nicolaj Toft" userId="e25f388e-f5ed-4ae0-8aa8-9a08908cc6cf" providerId="ADAL" clId="{DDA23E64-222C-47D1-86E2-792C7B0B411D}" dt="2021-08-18T20:49:22.490" v="7389" actId="1076"/>
          <ac:spMkLst>
            <pc:docMk/>
            <pc:sldMk cId="2426456905" sldId="260"/>
            <ac:spMk id="68" creationId="{3B9BE44E-7789-43C2-B4F2-9647C699BCFF}"/>
          </ac:spMkLst>
        </pc:spChg>
        <pc:spChg chg="mod">
          <ac:chgData name="Nicolaj Toft" userId="e25f388e-f5ed-4ae0-8aa8-9a08908cc6cf" providerId="ADAL" clId="{DDA23E64-222C-47D1-86E2-792C7B0B411D}" dt="2021-08-18T20:49:22.490" v="7389" actId="1076"/>
          <ac:spMkLst>
            <pc:docMk/>
            <pc:sldMk cId="2426456905" sldId="260"/>
            <ac:spMk id="71" creationId="{EDAB64D6-59E3-455C-8C82-C5E8CACBD341}"/>
          </ac:spMkLst>
        </pc:spChg>
        <pc:spChg chg="add mod">
          <ac:chgData name="Nicolaj Toft" userId="e25f388e-f5ed-4ae0-8aa8-9a08908cc6cf" providerId="ADAL" clId="{DDA23E64-222C-47D1-86E2-792C7B0B411D}" dt="2021-08-18T21:07:03.947" v="7516" actId="208"/>
          <ac:spMkLst>
            <pc:docMk/>
            <pc:sldMk cId="2426456905" sldId="260"/>
            <ac:spMk id="74" creationId="{762A9284-9C6E-4C45-902D-D8ED8C90C8F3}"/>
          </ac:spMkLst>
        </pc:spChg>
        <pc:spChg chg="mod">
          <ac:chgData name="Nicolaj Toft" userId="e25f388e-f5ed-4ae0-8aa8-9a08908cc6cf" providerId="ADAL" clId="{DDA23E64-222C-47D1-86E2-792C7B0B411D}" dt="2021-08-18T20:11:24.820" v="6634" actId="1076"/>
          <ac:spMkLst>
            <pc:docMk/>
            <pc:sldMk cId="2426456905" sldId="260"/>
            <ac:spMk id="77" creationId="{3DCEB321-EC30-46A9-91A0-8ED382382255}"/>
          </ac:spMkLst>
        </pc:spChg>
        <pc:spChg chg="mod">
          <ac:chgData name="Nicolaj Toft" userId="e25f388e-f5ed-4ae0-8aa8-9a08908cc6cf" providerId="ADAL" clId="{DDA23E64-222C-47D1-86E2-792C7B0B411D}" dt="2021-08-18T19:30:12.720" v="5715" actId="1076"/>
          <ac:spMkLst>
            <pc:docMk/>
            <pc:sldMk cId="2426456905" sldId="260"/>
            <ac:spMk id="86" creationId="{E5141256-A7AA-496B-95C2-5E58704B59D6}"/>
          </ac:spMkLst>
        </pc:spChg>
        <pc:spChg chg="mod">
          <ac:chgData name="Nicolaj Toft" userId="e25f388e-f5ed-4ae0-8aa8-9a08908cc6cf" providerId="ADAL" clId="{DDA23E64-222C-47D1-86E2-792C7B0B411D}" dt="2021-08-18T19:30:48.898" v="5733" actId="1036"/>
          <ac:spMkLst>
            <pc:docMk/>
            <pc:sldMk cId="2426456905" sldId="260"/>
            <ac:spMk id="88" creationId="{5CBBB75B-3239-4F73-B97C-88A2F5C466FE}"/>
          </ac:spMkLst>
        </pc:spChg>
        <pc:spChg chg="mod">
          <ac:chgData name="Nicolaj Toft" userId="e25f388e-f5ed-4ae0-8aa8-9a08908cc6cf" providerId="ADAL" clId="{DDA23E64-222C-47D1-86E2-792C7B0B411D}" dt="2021-08-18T19:30:48.898" v="5733" actId="1036"/>
          <ac:spMkLst>
            <pc:docMk/>
            <pc:sldMk cId="2426456905" sldId="260"/>
            <ac:spMk id="90" creationId="{64C25EA6-9AD4-463D-B4C4-FD473130BDD6}"/>
          </ac:spMkLst>
        </pc:spChg>
        <pc:spChg chg="mod">
          <ac:chgData name="Nicolaj Toft" userId="e25f388e-f5ed-4ae0-8aa8-9a08908cc6cf" providerId="ADAL" clId="{DDA23E64-222C-47D1-86E2-792C7B0B411D}" dt="2021-08-18T19:30:48.898" v="5733" actId="1036"/>
          <ac:spMkLst>
            <pc:docMk/>
            <pc:sldMk cId="2426456905" sldId="260"/>
            <ac:spMk id="91" creationId="{16F8D3AE-0C46-4DFA-85F7-CF23FCE129BC}"/>
          </ac:spMkLst>
        </pc:spChg>
        <pc:spChg chg="mod">
          <ac:chgData name="Nicolaj Toft" userId="e25f388e-f5ed-4ae0-8aa8-9a08908cc6cf" providerId="ADAL" clId="{DDA23E64-222C-47D1-86E2-792C7B0B411D}" dt="2021-08-18T19:30:48.898" v="5733" actId="1036"/>
          <ac:spMkLst>
            <pc:docMk/>
            <pc:sldMk cId="2426456905" sldId="260"/>
            <ac:spMk id="92" creationId="{42CCB014-4E17-4B9D-838A-91C0E23CFDB5}"/>
          </ac:spMkLst>
        </pc:spChg>
        <pc:spChg chg="mod">
          <ac:chgData name="Nicolaj Toft" userId="e25f388e-f5ed-4ae0-8aa8-9a08908cc6cf" providerId="ADAL" clId="{DDA23E64-222C-47D1-86E2-792C7B0B411D}" dt="2021-08-18T19:30:48.898" v="5733" actId="1036"/>
          <ac:spMkLst>
            <pc:docMk/>
            <pc:sldMk cId="2426456905" sldId="260"/>
            <ac:spMk id="93" creationId="{627C7C35-B846-456B-9C54-FF38C58335EA}"/>
          </ac:spMkLst>
        </pc:spChg>
        <pc:spChg chg="mod">
          <ac:chgData name="Nicolaj Toft" userId="e25f388e-f5ed-4ae0-8aa8-9a08908cc6cf" providerId="ADAL" clId="{DDA23E64-222C-47D1-86E2-792C7B0B411D}" dt="2021-08-18T19:30:48.898" v="5733" actId="1036"/>
          <ac:spMkLst>
            <pc:docMk/>
            <pc:sldMk cId="2426456905" sldId="260"/>
            <ac:spMk id="94" creationId="{0CE296A1-60B0-4E0D-BAD7-88EE34028A23}"/>
          </ac:spMkLst>
        </pc:spChg>
        <pc:spChg chg="mod">
          <ac:chgData name="Nicolaj Toft" userId="e25f388e-f5ed-4ae0-8aa8-9a08908cc6cf" providerId="ADAL" clId="{DDA23E64-222C-47D1-86E2-792C7B0B411D}" dt="2021-08-18T21:26:05.798" v="7558" actId="20577"/>
          <ac:spMkLst>
            <pc:docMk/>
            <pc:sldMk cId="2426456905" sldId="260"/>
            <ac:spMk id="103" creationId="{54A53A7B-3302-4CBF-A48C-52F7FD0E75AC}"/>
          </ac:spMkLst>
        </pc:spChg>
        <pc:spChg chg="add mod">
          <ac:chgData name="Nicolaj Toft" userId="e25f388e-f5ed-4ae0-8aa8-9a08908cc6cf" providerId="ADAL" clId="{DDA23E64-222C-47D1-86E2-792C7B0B411D}" dt="2021-08-18T20:17:18.353" v="6887" actId="20577"/>
          <ac:spMkLst>
            <pc:docMk/>
            <pc:sldMk cId="2426456905" sldId="260"/>
            <ac:spMk id="107" creationId="{2E9BD4DA-7845-4B3C-9A40-6C17D84E69DF}"/>
          </ac:spMkLst>
        </pc:spChg>
        <pc:spChg chg="add mod">
          <ac:chgData name="Nicolaj Toft" userId="e25f388e-f5ed-4ae0-8aa8-9a08908cc6cf" providerId="ADAL" clId="{DDA23E64-222C-47D1-86E2-792C7B0B411D}" dt="2021-08-18T20:32:10.130" v="7346" actId="20577"/>
          <ac:spMkLst>
            <pc:docMk/>
            <pc:sldMk cId="2426456905" sldId="260"/>
            <ac:spMk id="118" creationId="{FF53C6DD-7581-4848-BF54-055721450AF8}"/>
          </ac:spMkLst>
        </pc:spChg>
        <pc:spChg chg="mod">
          <ac:chgData name="Nicolaj Toft" userId="e25f388e-f5ed-4ae0-8aa8-9a08908cc6cf" providerId="ADAL" clId="{DDA23E64-222C-47D1-86E2-792C7B0B411D}" dt="2021-08-18T20:49:22.490" v="7389" actId="1076"/>
          <ac:spMkLst>
            <pc:docMk/>
            <pc:sldMk cId="2426456905" sldId="260"/>
            <ac:spMk id="119" creationId="{EF879A06-A387-419B-B74A-5821DE59BEDC}"/>
          </ac:spMkLst>
        </pc:spChg>
        <pc:spChg chg="mod">
          <ac:chgData name="Nicolaj Toft" userId="e25f388e-f5ed-4ae0-8aa8-9a08908cc6cf" providerId="ADAL" clId="{DDA23E64-222C-47D1-86E2-792C7B0B411D}" dt="2021-08-18T21:05:03.612" v="7512" actId="1076"/>
          <ac:spMkLst>
            <pc:docMk/>
            <pc:sldMk cId="2426456905" sldId="260"/>
            <ac:spMk id="120" creationId="{9CD1F05A-FE16-42A5-975C-11B9E8F74F2D}"/>
          </ac:spMkLst>
        </pc:spChg>
        <pc:spChg chg="add mod">
          <ac:chgData name="Nicolaj Toft" userId="e25f388e-f5ed-4ae0-8aa8-9a08908cc6cf" providerId="ADAL" clId="{DDA23E64-222C-47D1-86E2-792C7B0B411D}" dt="2021-08-18T20:34:25.486" v="7360" actId="20577"/>
          <ac:spMkLst>
            <pc:docMk/>
            <pc:sldMk cId="2426456905" sldId="260"/>
            <ac:spMk id="121" creationId="{CA1B807D-5D32-42A6-9C7C-22BAF43A19C3}"/>
          </ac:spMkLst>
        </pc:spChg>
        <pc:spChg chg="add mod">
          <ac:chgData name="Nicolaj Toft" userId="e25f388e-f5ed-4ae0-8aa8-9a08908cc6cf" providerId="ADAL" clId="{DDA23E64-222C-47D1-86E2-792C7B0B411D}" dt="2021-08-18T20:34:29.559" v="7362" actId="20577"/>
          <ac:spMkLst>
            <pc:docMk/>
            <pc:sldMk cId="2426456905" sldId="260"/>
            <ac:spMk id="122" creationId="{F3E72921-8451-47B7-BFC7-51F62A51D7EC}"/>
          </ac:spMkLst>
        </pc:spChg>
        <pc:spChg chg="add mod">
          <ac:chgData name="Nicolaj Toft" userId="e25f388e-f5ed-4ae0-8aa8-9a08908cc6cf" providerId="ADAL" clId="{DDA23E64-222C-47D1-86E2-792C7B0B411D}" dt="2021-08-18T21:07:07.761" v="7519" actId="1076"/>
          <ac:spMkLst>
            <pc:docMk/>
            <pc:sldMk cId="2426456905" sldId="260"/>
            <ac:spMk id="124" creationId="{A3B3B004-6C4A-4F2A-B241-28D671E06268}"/>
          </ac:spMkLst>
        </pc:spChg>
        <pc:spChg chg="add mod">
          <ac:chgData name="Nicolaj Toft" userId="e25f388e-f5ed-4ae0-8aa8-9a08908cc6cf" providerId="ADAL" clId="{DDA23E64-222C-47D1-86E2-792C7B0B411D}" dt="2021-08-18T21:07:12.484" v="7521" actId="1076"/>
          <ac:spMkLst>
            <pc:docMk/>
            <pc:sldMk cId="2426456905" sldId="260"/>
            <ac:spMk id="125" creationId="{54CD60FB-68C2-437A-87AF-220A2075CAA5}"/>
          </ac:spMkLst>
        </pc:spChg>
        <pc:spChg chg="add mod">
          <ac:chgData name="Nicolaj Toft" userId="e25f388e-f5ed-4ae0-8aa8-9a08908cc6cf" providerId="ADAL" clId="{DDA23E64-222C-47D1-86E2-792C7B0B411D}" dt="2021-08-18T21:07:16.990" v="7523" actId="1076"/>
          <ac:spMkLst>
            <pc:docMk/>
            <pc:sldMk cId="2426456905" sldId="260"/>
            <ac:spMk id="126" creationId="{CA362708-E5E3-401F-8C51-F59D2930C365}"/>
          </ac:spMkLst>
        </pc:spChg>
        <pc:graphicFrameChg chg="mod">
          <ac:chgData name="Nicolaj Toft" userId="e25f388e-f5ed-4ae0-8aa8-9a08908cc6cf" providerId="ADAL" clId="{DDA23E64-222C-47D1-86E2-792C7B0B411D}" dt="2021-08-18T21:11:41.332" v="7526"/>
          <ac:graphicFrameMkLst>
            <pc:docMk/>
            <pc:sldMk cId="2426456905" sldId="260"/>
            <ac:graphicFrameMk id="20" creationId="{1505A955-33A7-42E0-9EAE-D58423F80D37}"/>
          </ac:graphicFrameMkLst>
        </pc:graphicFrameChg>
        <pc:picChg chg="mod">
          <ac:chgData name="Nicolaj Toft" userId="e25f388e-f5ed-4ae0-8aa8-9a08908cc6cf" providerId="ADAL" clId="{DDA23E64-222C-47D1-86E2-792C7B0B411D}" dt="2021-08-18T19:38:48.231" v="5825" actId="1076"/>
          <ac:picMkLst>
            <pc:docMk/>
            <pc:sldMk cId="2426456905" sldId="260"/>
            <ac:picMk id="4" creationId="{6388DCCE-1824-40DD-9E13-E6CF1EDC9BEC}"/>
          </ac:picMkLst>
        </pc:picChg>
        <pc:picChg chg="mod">
          <ac:chgData name="Nicolaj Toft" userId="e25f388e-f5ed-4ae0-8aa8-9a08908cc6cf" providerId="ADAL" clId="{DDA23E64-222C-47D1-86E2-792C7B0B411D}" dt="2021-08-18T20:43:13.930" v="7375" actId="14100"/>
          <ac:picMkLst>
            <pc:docMk/>
            <pc:sldMk cId="2426456905" sldId="260"/>
            <ac:picMk id="9" creationId="{B914B629-5576-4D4B-A791-C26DA2B3698F}"/>
          </ac:picMkLst>
        </pc:picChg>
        <pc:picChg chg="mod">
          <ac:chgData name="Nicolaj Toft" userId="e25f388e-f5ed-4ae0-8aa8-9a08908cc6cf" providerId="ADAL" clId="{DDA23E64-222C-47D1-86E2-792C7B0B411D}" dt="2021-08-18T21:13:24.355" v="7529" actId="14100"/>
          <ac:picMkLst>
            <pc:docMk/>
            <pc:sldMk cId="2426456905" sldId="260"/>
            <ac:picMk id="12" creationId="{025B8E06-F40C-4E40-9EC3-0A2B00A61EAD}"/>
          </ac:picMkLst>
        </pc:picChg>
        <pc:picChg chg="mod">
          <ac:chgData name="Nicolaj Toft" userId="e25f388e-f5ed-4ae0-8aa8-9a08908cc6cf" providerId="ADAL" clId="{DDA23E64-222C-47D1-86E2-792C7B0B411D}" dt="2021-08-18T19:30:48.898" v="5733" actId="1036"/>
          <ac:picMkLst>
            <pc:docMk/>
            <pc:sldMk cId="2426456905" sldId="260"/>
            <ac:picMk id="21" creationId="{77E61BAA-A74C-48A3-B51B-DEE3E0E83433}"/>
          </ac:picMkLst>
        </pc:picChg>
        <pc:picChg chg="mod">
          <ac:chgData name="Nicolaj Toft" userId="e25f388e-f5ed-4ae0-8aa8-9a08908cc6cf" providerId="ADAL" clId="{DDA23E64-222C-47D1-86E2-792C7B0B411D}" dt="2021-08-18T19:30:48.898" v="5733" actId="1036"/>
          <ac:picMkLst>
            <pc:docMk/>
            <pc:sldMk cId="2426456905" sldId="260"/>
            <ac:picMk id="30" creationId="{7762ACB2-97F3-4C23-ACC2-581BFC97F1CA}"/>
          </ac:picMkLst>
        </pc:picChg>
        <pc:picChg chg="mod">
          <ac:chgData name="Nicolaj Toft" userId="e25f388e-f5ed-4ae0-8aa8-9a08908cc6cf" providerId="ADAL" clId="{DDA23E64-222C-47D1-86E2-792C7B0B411D}" dt="2021-08-18T19:30:48.898" v="5733" actId="1036"/>
          <ac:picMkLst>
            <pc:docMk/>
            <pc:sldMk cId="2426456905" sldId="260"/>
            <ac:picMk id="31" creationId="{E77C0FFC-DB06-4EE5-B440-5232C07B5E1F}"/>
          </ac:picMkLst>
        </pc:picChg>
        <pc:picChg chg="mod">
          <ac:chgData name="Nicolaj Toft" userId="e25f388e-f5ed-4ae0-8aa8-9a08908cc6cf" providerId="ADAL" clId="{DDA23E64-222C-47D1-86E2-792C7B0B411D}" dt="2021-08-18T19:30:48.898" v="5733" actId="1036"/>
          <ac:picMkLst>
            <pc:docMk/>
            <pc:sldMk cId="2426456905" sldId="260"/>
            <ac:picMk id="32" creationId="{A2B95E1D-3364-49A4-9FE6-7CDFEFEF8341}"/>
          </ac:picMkLst>
        </pc:picChg>
        <pc:picChg chg="mod">
          <ac:chgData name="Nicolaj Toft" userId="e25f388e-f5ed-4ae0-8aa8-9a08908cc6cf" providerId="ADAL" clId="{DDA23E64-222C-47D1-86E2-792C7B0B411D}" dt="2021-08-18T19:30:48.898" v="5733" actId="1036"/>
          <ac:picMkLst>
            <pc:docMk/>
            <pc:sldMk cId="2426456905" sldId="260"/>
            <ac:picMk id="33" creationId="{0379CE5E-DB4B-4E0F-945F-7AE07AA9CCA4}"/>
          </ac:picMkLst>
        </pc:picChg>
        <pc:picChg chg="mod">
          <ac:chgData name="Nicolaj Toft" userId="e25f388e-f5ed-4ae0-8aa8-9a08908cc6cf" providerId="ADAL" clId="{DDA23E64-222C-47D1-86E2-792C7B0B411D}" dt="2021-08-18T19:30:48.898" v="5733" actId="1036"/>
          <ac:picMkLst>
            <pc:docMk/>
            <pc:sldMk cId="2426456905" sldId="260"/>
            <ac:picMk id="34" creationId="{9E19C71D-A9C6-44C6-A2B1-1765F29F084A}"/>
          </ac:picMkLst>
        </pc:picChg>
        <pc:picChg chg="mod">
          <ac:chgData name="Nicolaj Toft" userId="e25f388e-f5ed-4ae0-8aa8-9a08908cc6cf" providerId="ADAL" clId="{DDA23E64-222C-47D1-86E2-792C7B0B411D}" dt="2021-08-18T20:15:38.618" v="6872" actId="14100"/>
          <ac:picMkLst>
            <pc:docMk/>
            <pc:sldMk cId="2426456905" sldId="260"/>
            <ac:picMk id="35" creationId="{6721C8B3-DE99-491C-B0FB-F80710E4E146}"/>
          </ac:picMkLst>
        </pc:picChg>
        <pc:picChg chg="mod">
          <ac:chgData name="Nicolaj Toft" userId="e25f388e-f5ed-4ae0-8aa8-9a08908cc6cf" providerId="ADAL" clId="{DDA23E64-222C-47D1-86E2-792C7B0B411D}" dt="2021-08-18T20:49:22.490" v="7389" actId="1076"/>
          <ac:picMkLst>
            <pc:docMk/>
            <pc:sldMk cId="2426456905" sldId="260"/>
            <ac:picMk id="63" creationId="{F1617F81-F56A-4B87-9953-40E4EE49EA86}"/>
          </ac:picMkLst>
        </pc:picChg>
        <pc:picChg chg="mod">
          <ac:chgData name="Nicolaj Toft" userId="e25f388e-f5ed-4ae0-8aa8-9a08908cc6cf" providerId="ADAL" clId="{DDA23E64-222C-47D1-86E2-792C7B0B411D}" dt="2021-08-18T20:49:22.490" v="7389" actId="1076"/>
          <ac:picMkLst>
            <pc:docMk/>
            <pc:sldMk cId="2426456905" sldId="260"/>
            <ac:picMk id="64" creationId="{B8E1B8C6-6CEE-4C45-B1BF-DE6A307D4AF9}"/>
          </ac:picMkLst>
        </pc:picChg>
        <pc:picChg chg="mod">
          <ac:chgData name="Nicolaj Toft" userId="e25f388e-f5ed-4ae0-8aa8-9a08908cc6cf" providerId="ADAL" clId="{DDA23E64-222C-47D1-86E2-792C7B0B411D}" dt="2021-08-18T20:49:22.490" v="7389" actId="1076"/>
          <ac:picMkLst>
            <pc:docMk/>
            <pc:sldMk cId="2426456905" sldId="260"/>
            <ac:picMk id="66" creationId="{A8FA7F42-AD9B-4F87-8BB5-953E9F0E9128}"/>
          </ac:picMkLst>
        </pc:picChg>
        <pc:picChg chg="mod">
          <ac:chgData name="Nicolaj Toft" userId="e25f388e-f5ed-4ae0-8aa8-9a08908cc6cf" providerId="ADAL" clId="{DDA23E64-222C-47D1-86E2-792C7B0B411D}" dt="2021-08-18T20:49:22.490" v="7389" actId="1076"/>
          <ac:picMkLst>
            <pc:docMk/>
            <pc:sldMk cId="2426456905" sldId="260"/>
            <ac:picMk id="67" creationId="{3BD83FB7-6102-429C-876D-B8F88679C566}"/>
          </ac:picMkLst>
        </pc:picChg>
        <pc:picChg chg="mod">
          <ac:chgData name="Nicolaj Toft" userId="e25f388e-f5ed-4ae0-8aa8-9a08908cc6cf" providerId="ADAL" clId="{DDA23E64-222C-47D1-86E2-792C7B0B411D}" dt="2021-08-18T20:49:22.490" v="7389" actId="1076"/>
          <ac:picMkLst>
            <pc:docMk/>
            <pc:sldMk cId="2426456905" sldId="260"/>
            <ac:picMk id="69" creationId="{B80D6C0E-4233-40AB-9046-706A1224B3DC}"/>
          </ac:picMkLst>
        </pc:picChg>
        <pc:picChg chg="mod">
          <ac:chgData name="Nicolaj Toft" userId="e25f388e-f5ed-4ae0-8aa8-9a08908cc6cf" providerId="ADAL" clId="{DDA23E64-222C-47D1-86E2-792C7B0B411D}" dt="2021-08-18T20:49:22.490" v="7389" actId="1076"/>
          <ac:picMkLst>
            <pc:docMk/>
            <pc:sldMk cId="2426456905" sldId="260"/>
            <ac:picMk id="70" creationId="{2102E3A9-275E-4C84-8FE5-249CF9A466D4}"/>
          </ac:picMkLst>
        </pc:picChg>
        <pc:picChg chg="add del mod">
          <ac:chgData name="Nicolaj Toft" userId="e25f388e-f5ed-4ae0-8aa8-9a08908cc6cf" providerId="ADAL" clId="{DDA23E64-222C-47D1-86E2-792C7B0B411D}" dt="2021-08-18T20:21:57.160" v="6963" actId="478"/>
          <ac:picMkLst>
            <pc:docMk/>
            <pc:sldMk cId="2426456905" sldId="260"/>
            <ac:picMk id="82" creationId="{22EB57FA-CB30-48C6-9D9E-D7D265984B59}"/>
          </ac:picMkLst>
        </pc:picChg>
        <pc:picChg chg="add del mod">
          <ac:chgData name="Nicolaj Toft" userId="e25f388e-f5ed-4ae0-8aa8-9a08908cc6cf" providerId="ADAL" clId="{DDA23E64-222C-47D1-86E2-792C7B0B411D}" dt="2021-08-18T20:21:57.160" v="6963" actId="478"/>
          <ac:picMkLst>
            <pc:docMk/>
            <pc:sldMk cId="2426456905" sldId="260"/>
            <ac:picMk id="83" creationId="{BEAED596-5FEC-4C97-8BDD-17C9883D9AF0}"/>
          </ac:picMkLst>
        </pc:picChg>
        <pc:picChg chg="add del mod">
          <ac:chgData name="Nicolaj Toft" userId="e25f388e-f5ed-4ae0-8aa8-9a08908cc6cf" providerId="ADAL" clId="{DDA23E64-222C-47D1-86E2-792C7B0B411D}" dt="2021-08-18T20:21:57.160" v="6963" actId="478"/>
          <ac:picMkLst>
            <pc:docMk/>
            <pc:sldMk cId="2426456905" sldId="260"/>
            <ac:picMk id="84" creationId="{E97DDBB1-A459-4EBE-8FFF-197D9B0EBE32}"/>
          </ac:picMkLst>
        </pc:picChg>
        <pc:picChg chg="add del mod">
          <ac:chgData name="Nicolaj Toft" userId="e25f388e-f5ed-4ae0-8aa8-9a08908cc6cf" providerId="ADAL" clId="{DDA23E64-222C-47D1-86E2-792C7B0B411D}" dt="2021-08-18T20:21:57.160" v="6963" actId="478"/>
          <ac:picMkLst>
            <pc:docMk/>
            <pc:sldMk cId="2426456905" sldId="260"/>
            <ac:picMk id="85" creationId="{9D091593-D9BF-4324-8534-B8B4D2C3595C}"/>
          </ac:picMkLst>
        </pc:picChg>
        <pc:picChg chg="add del mod">
          <ac:chgData name="Nicolaj Toft" userId="e25f388e-f5ed-4ae0-8aa8-9a08908cc6cf" providerId="ADAL" clId="{DDA23E64-222C-47D1-86E2-792C7B0B411D}" dt="2021-08-18T20:21:41.626" v="6961"/>
          <ac:picMkLst>
            <pc:docMk/>
            <pc:sldMk cId="2426456905" sldId="260"/>
            <ac:picMk id="108" creationId="{63E758F2-DDB7-4050-8CF4-420455F3C1FB}"/>
          </ac:picMkLst>
        </pc:picChg>
        <pc:picChg chg="add del mod">
          <ac:chgData name="Nicolaj Toft" userId="e25f388e-f5ed-4ae0-8aa8-9a08908cc6cf" providerId="ADAL" clId="{DDA23E64-222C-47D1-86E2-792C7B0B411D}" dt="2021-08-18T20:21:41.626" v="6961"/>
          <ac:picMkLst>
            <pc:docMk/>
            <pc:sldMk cId="2426456905" sldId="260"/>
            <ac:picMk id="109" creationId="{C6817159-9B5D-4AE3-922D-2FADFE8D6FE9}"/>
          </ac:picMkLst>
        </pc:picChg>
        <pc:picChg chg="add del mod">
          <ac:chgData name="Nicolaj Toft" userId="e25f388e-f5ed-4ae0-8aa8-9a08908cc6cf" providerId="ADAL" clId="{DDA23E64-222C-47D1-86E2-792C7B0B411D}" dt="2021-08-18T20:21:41.626" v="6961"/>
          <ac:picMkLst>
            <pc:docMk/>
            <pc:sldMk cId="2426456905" sldId="260"/>
            <ac:picMk id="111" creationId="{6F3C440A-9BD9-4CDA-8F66-4729C37424BA}"/>
          </ac:picMkLst>
        </pc:picChg>
        <pc:picChg chg="add del mod">
          <ac:chgData name="Nicolaj Toft" userId="e25f388e-f5ed-4ae0-8aa8-9a08908cc6cf" providerId="ADAL" clId="{DDA23E64-222C-47D1-86E2-792C7B0B411D}" dt="2021-08-18T20:21:41.626" v="6961"/>
          <ac:picMkLst>
            <pc:docMk/>
            <pc:sldMk cId="2426456905" sldId="260"/>
            <ac:picMk id="113" creationId="{C6CCB480-3A32-4B6A-B206-E3E4B820CC49}"/>
          </ac:picMkLst>
        </pc:picChg>
        <pc:picChg chg="add mod">
          <ac:chgData name="Nicolaj Toft" userId="e25f388e-f5ed-4ae0-8aa8-9a08908cc6cf" providerId="ADAL" clId="{DDA23E64-222C-47D1-86E2-792C7B0B411D}" dt="2021-08-18T20:25:37.018" v="7166" actId="1037"/>
          <ac:picMkLst>
            <pc:docMk/>
            <pc:sldMk cId="2426456905" sldId="260"/>
            <ac:picMk id="114" creationId="{7826119D-F0EA-4F91-AE71-7AE30EECC29B}"/>
          </ac:picMkLst>
        </pc:picChg>
        <pc:picChg chg="add mod">
          <ac:chgData name="Nicolaj Toft" userId="e25f388e-f5ed-4ae0-8aa8-9a08908cc6cf" providerId="ADAL" clId="{DDA23E64-222C-47D1-86E2-792C7B0B411D}" dt="2021-08-18T20:25:39.882" v="7168" actId="1038"/>
          <ac:picMkLst>
            <pc:docMk/>
            <pc:sldMk cId="2426456905" sldId="260"/>
            <ac:picMk id="115" creationId="{E6E85664-2AF7-439E-B347-3D336AF0562F}"/>
          </ac:picMkLst>
        </pc:picChg>
        <pc:picChg chg="add mod">
          <ac:chgData name="Nicolaj Toft" userId="e25f388e-f5ed-4ae0-8aa8-9a08908cc6cf" providerId="ADAL" clId="{DDA23E64-222C-47D1-86E2-792C7B0B411D}" dt="2021-08-18T20:24:32.642" v="7136" actId="1037"/>
          <ac:picMkLst>
            <pc:docMk/>
            <pc:sldMk cId="2426456905" sldId="260"/>
            <ac:picMk id="116" creationId="{6815A592-3BBE-4B1B-8937-BF72E096C441}"/>
          </ac:picMkLst>
        </pc:picChg>
        <pc:picChg chg="add mod">
          <ac:chgData name="Nicolaj Toft" userId="e25f388e-f5ed-4ae0-8aa8-9a08908cc6cf" providerId="ADAL" clId="{DDA23E64-222C-47D1-86E2-792C7B0B411D}" dt="2021-08-18T20:24:23.885" v="7132" actId="1037"/>
          <ac:picMkLst>
            <pc:docMk/>
            <pc:sldMk cId="2426456905" sldId="260"/>
            <ac:picMk id="117" creationId="{96BB36C3-517E-4F0F-88F5-1D19FF302E93}"/>
          </ac:picMkLst>
        </pc:picChg>
        <pc:cxnChg chg="add del mod">
          <ac:chgData name="Nicolaj Toft" userId="e25f388e-f5ed-4ae0-8aa8-9a08908cc6cf" providerId="ADAL" clId="{DDA23E64-222C-47D1-86E2-792C7B0B411D}" dt="2021-08-18T20:21:57.160" v="6963" actId="478"/>
          <ac:cxnSpMkLst>
            <pc:docMk/>
            <pc:sldMk cId="2426456905" sldId="260"/>
            <ac:cxnSpMk id="18" creationId="{19C00E97-8029-475E-B8AC-75EAE7472BF0}"/>
          </ac:cxnSpMkLst>
        </pc:cxnChg>
        <pc:cxnChg chg="add del mod">
          <ac:chgData name="Nicolaj Toft" userId="e25f388e-f5ed-4ae0-8aa8-9a08908cc6cf" providerId="ADAL" clId="{DDA23E64-222C-47D1-86E2-792C7B0B411D}" dt="2021-08-18T20:33:47.816" v="7357" actId="478"/>
          <ac:cxnSpMkLst>
            <pc:docMk/>
            <pc:sldMk cId="2426456905" sldId="260"/>
            <ac:cxnSpMk id="57" creationId="{598D8DF3-536B-4856-8E69-863026D05546}"/>
          </ac:cxnSpMkLst>
        </pc:cxnChg>
        <pc:cxnChg chg="add mod">
          <ac:chgData name="Nicolaj Toft" userId="e25f388e-f5ed-4ae0-8aa8-9a08908cc6cf" providerId="ADAL" clId="{DDA23E64-222C-47D1-86E2-792C7B0B411D}" dt="2021-08-18T20:39:52.170" v="7365" actId="1076"/>
          <ac:cxnSpMkLst>
            <pc:docMk/>
            <pc:sldMk cId="2426456905" sldId="260"/>
            <ac:cxnSpMk id="73" creationId="{F1DED12B-FD9C-4721-AEEB-5361D0EB847C}"/>
          </ac:cxnSpMkLst>
        </pc:cxnChg>
        <pc:cxnChg chg="add mod">
          <ac:chgData name="Nicolaj Toft" userId="e25f388e-f5ed-4ae0-8aa8-9a08908cc6cf" providerId="ADAL" clId="{DDA23E64-222C-47D1-86E2-792C7B0B411D}" dt="2021-08-18T20:40:27.636" v="7369" actId="1076"/>
          <ac:cxnSpMkLst>
            <pc:docMk/>
            <pc:sldMk cId="2426456905" sldId="260"/>
            <ac:cxnSpMk id="123" creationId="{B617C588-82D6-41A4-B7AC-E090746E5385}"/>
          </ac:cxnSpMkLst>
        </pc:cxnChg>
      </pc:sldChg>
      <pc:sldChg chg="addSp modSp add del mod">
        <pc:chgData name="Nicolaj Toft" userId="e25f388e-f5ed-4ae0-8aa8-9a08908cc6cf" providerId="ADAL" clId="{DDA23E64-222C-47D1-86E2-792C7B0B411D}" dt="2021-08-18T19:34:54.578" v="5755" actId="47"/>
        <pc:sldMkLst>
          <pc:docMk/>
          <pc:sldMk cId="1470888421" sldId="261"/>
        </pc:sldMkLst>
        <pc:spChg chg="add mod">
          <ac:chgData name="Nicolaj Toft" userId="e25f388e-f5ed-4ae0-8aa8-9a08908cc6cf" providerId="ADAL" clId="{DDA23E64-222C-47D1-86E2-792C7B0B411D}" dt="2021-08-18T19:33:53.046" v="5754" actId="20577"/>
          <ac:spMkLst>
            <pc:docMk/>
            <pc:sldMk cId="1470888421" sldId="261"/>
            <ac:spMk id="89" creationId="{C15598D5-D86A-408A-82AB-E113208AE5AC}"/>
          </ac:spMkLst>
        </pc:spChg>
      </pc:sldChg>
    </pc:docChg>
  </pc:docChgLst>
  <pc:docChgLst>
    <pc:chgData name="Nicolaj Toft" userId="e25f388e-f5ed-4ae0-8aa8-9a08908cc6cf" providerId="ADAL" clId="{56BFFFB5-67B8-4F27-B3FC-6B93F9A240A0}"/>
    <pc:docChg chg="undo custSel modSld">
      <pc:chgData name="Nicolaj Toft" userId="e25f388e-f5ed-4ae0-8aa8-9a08908cc6cf" providerId="ADAL" clId="{56BFFFB5-67B8-4F27-B3FC-6B93F9A240A0}" dt="2021-08-17T12:32:20.931" v="196" actId="14100"/>
      <pc:docMkLst>
        <pc:docMk/>
      </pc:docMkLst>
      <pc:sldChg chg="addSp delSp modSp mod setBg">
        <pc:chgData name="Nicolaj Toft" userId="e25f388e-f5ed-4ae0-8aa8-9a08908cc6cf" providerId="ADAL" clId="{56BFFFB5-67B8-4F27-B3FC-6B93F9A240A0}" dt="2021-08-17T12:32:20.931" v="196" actId="14100"/>
        <pc:sldMkLst>
          <pc:docMk/>
          <pc:sldMk cId="329469688" sldId="258"/>
        </pc:sldMkLst>
        <pc:spChg chg="del mod ord">
          <ac:chgData name="Nicolaj Toft" userId="e25f388e-f5ed-4ae0-8aa8-9a08908cc6cf" providerId="ADAL" clId="{56BFFFB5-67B8-4F27-B3FC-6B93F9A240A0}" dt="2021-08-17T12:16:13.442" v="20" actId="478"/>
          <ac:spMkLst>
            <pc:docMk/>
            <pc:sldMk cId="329469688" sldId="258"/>
            <ac:spMk id="4" creationId="{63B9023C-3A34-4121-A11A-56B0C85A7C76}"/>
          </ac:spMkLst>
        </pc:spChg>
        <pc:spChg chg="mod">
          <ac:chgData name="Nicolaj Toft" userId="e25f388e-f5ed-4ae0-8aa8-9a08908cc6cf" providerId="ADAL" clId="{56BFFFB5-67B8-4F27-B3FC-6B93F9A240A0}" dt="2021-08-17T12:31:55.769" v="184" actId="14100"/>
          <ac:spMkLst>
            <pc:docMk/>
            <pc:sldMk cId="329469688" sldId="258"/>
            <ac:spMk id="5" creationId="{C357D9B3-6D42-4E70-BCC5-C6F09AB87EDC}"/>
          </ac:spMkLst>
        </pc:spChg>
        <pc:spChg chg="del mod">
          <ac:chgData name="Nicolaj Toft" userId="e25f388e-f5ed-4ae0-8aa8-9a08908cc6cf" providerId="ADAL" clId="{56BFFFB5-67B8-4F27-B3FC-6B93F9A240A0}" dt="2021-08-17T12:14:38.824" v="9" actId="478"/>
          <ac:spMkLst>
            <pc:docMk/>
            <pc:sldMk cId="329469688" sldId="258"/>
            <ac:spMk id="6" creationId="{3E0CA676-CBE4-4002-8B64-B9CD1E1F4AFD}"/>
          </ac:spMkLst>
        </pc:spChg>
        <pc:spChg chg="add del mod">
          <ac:chgData name="Nicolaj Toft" userId="e25f388e-f5ed-4ae0-8aa8-9a08908cc6cf" providerId="ADAL" clId="{56BFFFB5-67B8-4F27-B3FC-6B93F9A240A0}" dt="2021-08-17T12:16:43.225" v="25" actId="478"/>
          <ac:spMkLst>
            <pc:docMk/>
            <pc:sldMk cId="329469688" sldId="258"/>
            <ac:spMk id="7" creationId="{10655B8B-41B2-4A8B-A9C0-5E6F30470F01}"/>
          </ac:spMkLst>
        </pc:spChg>
        <pc:spChg chg="add del mod">
          <ac:chgData name="Nicolaj Toft" userId="e25f388e-f5ed-4ae0-8aa8-9a08908cc6cf" providerId="ADAL" clId="{56BFFFB5-67B8-4F27-B3FC-6B93F9A240A0}" dt="2021-08-17T12:17:23.681" v="36" actId="478"/>
          <ac:spMkLst>
            <pc:docMk/>
            <pc:sldMk cId="329469688" sldId="258"/>
            <ac:spMk id="8" creationId="{16EAA443-D27C-40EA-84B1-1FDCB790A162}"/>
          </ac:spMkLst>
        </pc:spChg>
        <pc:spChg chg="add del mod">
          <ac:chgData name="Nicolaj Toft" userId="e25f388e-f5ed-4ae0-8aa8-9a08908cc6cf" providerId="ADAL" clId="{56BFFFB5-67B8-4F27-B3FC-6B93F9A240A0}" dt="2021-08-17T12:17:00.813" v="30" actId="478"/>
          <ac:spMkLst>
            <pc:docMk/>
            <pc:sldMk cId="329469688" sldId="258"/>
            <ac:spMk id="9" creationId="{719A71E1-02B4-470E-8AF6-6BA1B3703CA5}"/>
          </ac:spMkLst>
        </pc:spChg>
        <pc:spChg chg="add mod">
          <ac:chgData name="Nicolaj Toft" userId="e25f388e-f5ed-4ae0-8aa8-9a08908cc6cf" providerId="ADAL" clId="{56BFFFB5-67B8-4F27-B3FC-6B93F9A240A0}" dt="2021-08-17T12:31:55.769" v="184" actId="14100"/>
          <ac:spMkLst>
            <pc:docMk/>
            <pc:sldMk cId="329469688" sldId="258"/>
            <ac:spMk id="10" creationId="{06037BC1-A2C9-4CF4-BBD5-A82F5AA2CEA4}"/>
          </ac:spMkLst>
        </pc:spChg>
        <pc:spChg chg="add del mod">
          <ac:chgData name="Nicolaj Toft" userId="e25f388e-f5ed-4ae0-8aa8-9a08908cc6cf" providerId="ADAL" clId="{56BFFFB5-67B8-4F27-B3FC-6B93F9A240A0}" dt="2021-08-17T12:28:16.450" v="164" actId="478"/>
          <ac:spMkLst>
            <pc:docMk/>
            <pc:sldMk cId="329469688" sldId="258"/>
            <ac:spMk id="11" creationId="{FEC0A5D6-38F4-4819-8532-EAF478D733F3}"/>
          </ac:spMkLst>
        </pc:spChg>
        <pc:spChg chg="add del mod">
          <ac:chgData name="Nicolaj Toft" userId="e25f388e-f5ed-4ae0-8aa8-9a08908cc6cf" providerId="ADAL" clId="{56BFFFB5-67B8-4F27-B3FC-6B93F9A240A0}" dt="2021-08-17T12:25:16.784" v="143" actId="478"/>
          <ac:spMkLst>
            <pc:docMk/>
            <pc:sldMk cId="329469688" sldId="258"/>
            <ac:spMk id="13" creationId="{7E10E6AF-824A-47D1-85B9-4712BFB83B0A}"/>
          </ac:spMkLst>
        </pc:spChg>
        <pc:spChg chg="add del mod">
          <ac:chgData name="Nicolaj Toft" userId="e25f388e-f5ed-4ae0-8aa8-9a08908cc6cf" providerId="ADAL" clId="{56BFFFB5-67B8-4F27-B3FC-6B93F9A240A0}" dt="2021-08-17T12:26:03.320" v="150"/>
          <ac:spMkLst>
            <pc:docMk/>
            <pc:sldMk cId="329469688" sldId="258"/>
            <ac:spMk id="14" creationId="{769445A2-457D-4568-96E5-9DF360AC8BCE}"/>
          </ac:spMkLst>
        </pc:spChg>
        <pc:spChg chg="add del mod">
          <ac:chgData name="Nicolaj Toft" userId="e25f388e-f5ed-4ae0-8aa8-9a08908cc6cf" providerId="ADAL" clId="{56BFFFB5-67B8-4F27-B3FC-6B93F9A240A0}" dt="2021-08-17T12:26:19.145" v="154" actId="478"/>
          <ac:spMkLst>
            <pc:docMk/>
            <pc:sldMk cId="329469688" sldId="258"/>
            <ac:spMk id="15" creationId="{86069665-C0F0-499E-B835-1376D43DA70C}"/>
          </ac:spMkLst>
        </pc:spChg>
        <pc:spChg chg="add del mod">
          <ac:chgData name="Nicolaj Toft" userId="e25f388e-f5ed-4ae0-8aa8-9a08908cc6cf" providerId="ADAL" clId="{56BFFFB5-67B8-4F27-B3FC-6B93F9A240A0}" dt="2021-08-17T12:31:49.368" v="183" actId="478"/>
          <ac:spMkLst>
            <pc:docMk/>
            <pc:sldMk cId="329469688" sldId="258"/>
            <ac:spMk id="20" creationId="{8D2B5EE9-9160-41CB-A3BE-A9A4E7FE5451}"/>
          </ac:spMkLst>
        </pc:spChg>
        <pc:spChg chg="add del mod">
          <ac:chgData name="Nicolaj Toft" userId="e25f388e-f5ed-4ae0-8aa8-9a08908cc6cf" providerId="ADAL" clId="{56BFFFB5-67B8-4F27-B3FC-6B93F9A240A0}" dt="2021-08-17T12:31:49.368" v="183" actId="478"/>
          <ac:spMkLst>
            <pc:docMk/>
            <pc:sldMk cId="329469688" sldId="258"/>
            <ac:spMk id="21" creationId="{1EDF99A9-17D8-44D6-BEA1-46584B5235C9}"/>
          </ac:spMkLst>
        </pc:spChg>
        <pc:spChg chg="add mod">
          <ac:chgData name="Nicolaj Toft" userId="e25f388e-f5ed-4ae0-8aa8-9a08908cc6cf" providerId="ADAL" clId="{56BFFFB5-67B8-4F27-B3FC-6B93F9A240A0}" dt="2021-08-17T12:31:59.839" v="186" actId="1076"/>
          <ac:spMkLst>
            <pc:docMk/>
            <pc:sldMk cId="329469688" sldId="258"/>
            <ac:spMk id="22" creationId="{1C0BEC92-CE4B-4DA4-8A6C-937A0753B39E}"/>
          </ac:spMkLst>
        </pc:spChg>
        <pc:spChg chg="add mod">
          <ac:chgData name="Nicolaj Toft" userId="e25f388e-f5ed-4ae0-8aa8-9a08908cc6cf" providerId="ADAL" clId="{56BFFFB5-67B8-4F27-B3FC-6B93F9A240A0}" dt="2021-08-17T12:31:59.839" v="186" actId="1076"/>
          <ac:spMkLst>
            <pc:docMk/>
            <pc:sldMk cId="329469688" sldId="258"/>
            <ac:spMk id="23" creationId="{C69D1EAB-E9EA-4318-B36A-0DDB1B4D8654}"/>
          </ac:spMkLst>
        </pc:spChg>
        <pc:spChg chg="add mod">
          <ac:chgData name="Nicolaj Toft" userId="e25f388e-f5ed-4ae0-8aa8-9a08908cc6cf" providerId="ADAL" clId="{56BFFFB5-67B8-4F27-B3FC-6B93F9A240A0}" dt="2021-08-17T12:32:04.117" v="188" actId="1076"/>
          <ac:spMkLst>
            <pc:docMk/>
            <pc:sldMk cId="329469688" sldId="258"/>
            <ac:spMk id="24" creationId="{8F356A6E-F356-4EFF-B5D2-1276C7DEA08F}"/>
          </ac:spMkLst>
        </pc:spChg>
        <pc:spChg chg="add mod">
          <ac:chgData name="Nicolaj Toft" userId="e25f388e-f5ed-4ae0-8aa8-9a08908cc6cf" providerId="ADAL" clId="{56BFFFB5-67B8-4F27-B3FC-6B93F9A240A0}" dt="2021-08-17T12:32:04.117" v="188" actId="1076"/>
          <ac:spMkLst>
            <pc:docMk/>
            <pc:sldMk cId="329469688" sldId="258"/>
            <ac:spMk id="25" creationId="{F1693590-EACD-407D-BFF5-6BA8F8E65057}"/>
          </ac:spMkLst>
        </pc:spChg>
        <pc:spChg chg="add mod">
          <ac:chgData name="Nicolaj Toft" userId="e25f388e-f5ed-4ae0-8aa8-9a08908cc6cf" providerId="ADAL" clId="{56BFFFB5-67B8-4F27-B3FC-6B93F9A240A0}" dt="2021-08-17T12:32:13.980" v="193" actId="14100"/>
          <ac:spMkLst>
            <pc:docMk/>
            <pc:sldMk cId="329469688" sldId="258"/>
            <ac:spMk id="26" creationId="{B31DE8D3-E965-4CAA-9712-360EA8056B38}"/>
          </ac:spMkLst>
        </pc:spChg>
        <pc:spChg chg="add mod">
          <ac:chgData name="Nicolaj Toft" userId="e25f388e-f5ed-4ae0-8aa8-9a08908cc6cf" providerId="ADAL" clId="{56BFFFB5-67B8-4F27-B3FC-6B93F9A240A0}" dt="2021-08-17T12:32:11.701" v="192" actId="1076"/>
          <ac:spMkLst>
            <pc:docMk/>
            <pc:sldMk cId="329469688" sldId="258"/>
            <ac:spMk id="27" creationId="{08445D5C-36A2-4725-BFFA-61CF7384791C}"/>
          </ac:spMkLst>
        </pc:spChg>
        <pc:spChg chg="add mod">
          <ac:chgData name="Nicolaj Toft" userId="e25f388e-f5ed-4ae0-8aa8-9a08908cc6cf" providerId="ADAL" clId="{56BFFFB5-67B8-4F27-B3FC-6B93F9A240A0}" dt="2021-08-17T12:32:18.013" v="195" actId="1076"/>
          <ac:spMkLst>
            <pc:docMk/>
            <pc:sldMk cId="329469688" sldId="258"/>
            <ac:spMk id="28" creationId="{A643F6B8-2EED-4EE4-B18E-A5C309A5F2C4}"/>
          </ac:spMkLst>
        </pc:spChg>
        <pc:spChg chg="add mod">
          <ac:chgData name="Nicolaj Toft" userId="e25f388e-f5ed-4ae0-8aa8-9a08908cc6cf" providerId="ADAL" clId="{56BFFFB5-67B8-4F27-B3FC-6B93F9A240A0}" dt="2021-08-17T12:32:20.931" v="196" actId="14100"/>
          <ac:spMkLst>
            <pc:docMk/>
            <pc:sldMk cId="329469688" sldId="258"/>
            <ac:spMk id="29" creationId="{9E052322-FD0E-4919-A31F-039A212B1128}"/>
          </ac:spMkLst>
        </pc:spChg>
        <pc:picChg chg="add mod">
          <ac:chgData name="Nicolaj Toft" userId="e25f388e-f5ed-4ae0-8aa8-9a08908cc6cf" providerId="ADAL" clId="{56BFFFB5-67B8-4F27-B3FC-6B93F9A240A0}" dt="2021-08-17T12:31:26.656" v="177" actId="1076"/>
          <ac:picMkLst>
            <pc:docMk/>
            <pc:sldMk cId="329469688" sldId="258"/>
            <ac:picMk id="17" creationId="{91AF348F-9C5B-4B08-8C35-B35BB102855F}"/>
          </ac:picMkLst>
        </pc:picChg>
        <pc:picChg chg="add mod">
          <ac:chgData name="Nicolaj Toft" userId="e25f388e-f5ed-4ae0-8aa8-9a08908cc6cf" providerId="ADAL" clId="{56BFFFB5-67B8-4F27-B3FC-6B93F9A240A0}" dt="2021-08-17T12:31:13.225" v="172" actId="1076"/>
          <ac:picMkLst>
            <pc:docMk/>
            <pc:sldMk cId="329469688" sldId="258"/>
            <ac:picMk id="19" creationId="{050C1EEC-DFAC-46A4-8BE3-B879334F6165}"/>
          </ac:picMkLst>
        </pc:picChg>
      </pc:sldChg>
    </pc:docChg>
  </pc:docChgLst>
  <pc:docChgLst>
    <pc:chgData name="Nicolaj Toft" userId="e25f388e-f5ed-4ae0-8aa8-9a08908cc6cf" providerId="ADAL" clId="{01B1FB99-11DD-4336-9C6E-B391A0A14217}"/>
    <pc:docChg chg="undo custSel modSld">
      <pc:chgData name="Nicolaj Toft" userId="e25f388e-f5ed-4ae0-8aa8-9a08908cc6cf" providerId="ADAL" clId="{01B1FB99-11DD-4336-9C6E-B391A0A14217}" dt="2021-08-17T19:36:27.899" v="439" actId="1076"/>
      <pc:docMkLst>
        <pc:docMk/>
      </pc:docMkLst>
      <pc:sldChg chg="modSp mod">
        <pc:chgData name="Nicolaj Toft" userId="e25f388e-f5ed-4ae0-8aa8-9a08908cc6cf" providerId="ADAL" clId="{01B1FB99-11DD-4336-9C6E-B391A0A14217}" dt="2021-08-17T19:02:56.543" v="366" actId="692"/>
        <pc:sldMkLst>
          <pc:docMk/>
          <pc:sldMk cId="1326977740" sldId="257"/>
        </pc:sldMkLst>
        <pc:graphicFrameChg chg="mod">
          <ac:chgData name="Nicolaj Toft" userId="e25f388e-f5ed-4ae0-8aa8-9a08908cc6cf" providerId="ADAL" clId="{01B1FB99-11DD-4336-9C6E-B391A0A14217}" dt="2021-08-17T19:02:56.543" v="366" actId="692"/>
          <ac:graphicFrameMkLst>
            <pc:docMk/>
            <pc:sldMk cId="1326977740" sldId="257"/>
            <ac:graphicFrameMk id="3" creationId="{EF8128BA-A98E-4B7F-812F-CF02D976C815}"/>
          </ac:graphicFrameMkLst>
        </pc:graphicFrameChg>
        <pc:picChg chg="mod">
          <ac:chgData name="Nicolaj Toft" userId="e25f388e-f5ed-4ae0-8aa8-9a08908cc6cf" providerId="ADAL" clId="{01B1FB99-11DD-4336-9C6E-B391A0A14217}" dt="2021-08-17T18:55:05.949" v="354" actId="1076"/>
          <ac:picMkLst>
            <pc:docMk/>
            <pc:sldMk cId="1326977740" sldId="257"/>
            <ac:picMk id="12" creationId="{8FB31609-D0A3-4DA0-8315-9CE47AAE2133}"/>
          </ac:picMkLst>
        </pc:picChg>
      </pc:sldChg>
      <pc:sldChg chg="addSp delSp modSp mod modAnim">
        <pc:chgData name="Nicolaj Toft" userId="e25f388e-f5ed-4ae0-8aa8-9a08908cc6cf" providerId="ADAL" clId="{01B1FB99-11DD-4336-9C6E-B391A0A14217}" dt="2021-08-17T19:36:27.899" v="439" actId="1076"/>
        <pc:sldMkLst>
          <pc:docMk/>
          <pc:sldMk cId="329469688" sldId="258"/>
        </pc:sldMkLst>
        <pc:spChg chg="mod">
          <ac:chgData name="Nicolaj Toft" userId="e25f388e-f5ed-4ae0-8aa8-9a08908cc6cf" providerId="ADAL" clId="{01B1FB99-11DD-4336-9C6E-B391A0A14217}" dt="2021-08-17T18:49:44.621" v="352" actId="207"/>
          <ac:spMkLst>
            <pc:docMk/>
            <pc:sldMk cId="329469688" sldId="258"/>
            <ac:spMk id="5" creationId="{C357D9B3-6D42-4E70-BCC5-C6F09AB87EDC}"/>
          </ac:spMkLst>
        </pc:spChg>
        <pc:spChg chg="mod">
          <ac:chgData name="Nicolaj Toft" userId="e25f388e-f5ed-4ae0-8aa8-9a08908cc6cf" providerId="ADAL" clId="{01B1FB99-11DD-4336-9C6E-B391A0A14217}" dt="2021-08-17T19:06:36.475" v="374" actId="14100"/>
          <ac:spMkLst>
            <pc:docMk/>
            <pc:sldMk cId="329469688" sldId="258"/>
            <ac:spMk id="10" creationId="{06037BC1-A2C9-4CF4-BBD5-A82F5AA2CEA4}"/>
          </ac:spMkLst>
        </pc:spChg>
        <pc:spChg chg="add mod">
          <ac:chgData name="Nicolaj Toft" userId="e25f388e-f5ed-4ae0-8aa8-9a08908cc6cf" providerId="ADAL" clId="{01B1FB99-11DD-4336-9C6E-B391A0A14217}" dt="2021-08-17T18:38:34.163" v="168" actId="1076"/>
          <ac:spMkLst>
            <pc:docMk/>
            <pc:sldMk cId="329469688" sldId="258"/>
            <ac:spMk id="15" creationId="{5C4854E7-1B16-454E-8C07-B26DD491CFE0}"/>
          </ac:spMkLst>
        </pc:spChg>
        <pc:spChg chg="mod">
          <ac:chgData name="Nicolaj Toft" userId="e25f388e-f5ed-4ae0-8aa8-9a08908cc6cf" providerId="ADAL" clId="{01B1FB99-11DD-4336-9C6E-B391A0A14217}" dt="2021-08-17T18:49:25.349" v="332" actId="20577"/>
          <ac:spMkLst>
            <pc:docMk/>
            <pc:sldMk cId="329469688" sldId="258"/>
            <ac:spMk id="22" creationId="{1C0BEC92-CE4B-4DA4-8A6C-937A0753B39E}"/>
          </ac:spMkLst>
        </pc:spChg>
        <pc:spChg chg="mod">
          <ac:chgData name="Nicolaj Toft" userId="e25f388e-f5ed-4ae0-8aa8-9a08908cc6cf" providerId="ADAL" clId="{01B1FB99-11DD-4336-9C6E-B391A0A14217}" dt="2021-08-17T19:07:00.596" v="376" actId="1076"/>
          <ac:spMkLst>
            <pc:docMk/>
            <pc:sldMk cId="329469688" sldId="258"/>
            <ac:spMk id="24" creationId="{8F356A6E-F356-4EFF-B5D2-1276C7DEA08F}"/>
          </ac:spMkLst>
        </pc:spChg>
        <pc:spChg chg="mod">
          <ac:chgData name="Nicolaj Toft" userId="e25f388e-f5ed-4ae0-8aa8-9a08908cc6cf" providerId="ADAL" clId="{01B1FB99-11DD-4336-9C6E-B391A0A14217}" dt="2021-08-17T19:07:04.371" v="377" actId="14100"/>
          <ac:spMkLst>
            <pc:docMk/>
            <pc:sldMk cId="329469688" sldId="258"/>
            <ac:spMk id="25" creationId="{F1693590-EACD-407D-BFF5-6BA8F8E65057}"/>
          </ac:spMkLst>
        </pc:spChg>
        <pc:spChg chg="mod">
          <ac:chgData name="Nicolaj Toft" userId="e25f388e-f5ed-4ae0-8aa8-9a08908cc6cf" providerId="ADAL" clId="{01B1FB99-11DD-4336-9C6E-B391A0A14217}" dt="2021-08-17T18:45:12.245" v="224" actId="404"/>
          <ac:spMkLst>
            <pc:docMk/>
            <pc:sldMk cId="329469688" sldId="258"/>
            <ac:spMk id="26" creationId="{B31DE8D3-E965-4CAA-9712-360EA8056B38}"/>
          </ac:spMkLst>
        </pc:spChg>
        <pc:spChg chg="mod">
          <ac:chgData name="Nicolaj Toft" userId="e25f388e-f5ed-4ae0-8aa8-9a08908cc6cf" providerId="ADAL" clId="{01B1FB99-11DD-4336-9C6E-B391A0A14217}" dt="2021-08-17T18:45:16.092" v="225" actId="404"/>
          <ac:spMkLst>
            <pc:docMk/>
            <pc:sldMk cId="329469688" sldId="258"/>
            <ac:spMk id="28" creationId="{A643F6B8-2EED-4EE4-B18E-A5C309A5F2C4}"/>
          </ac:spMkLst>
        </pc:spChg>
        <pc:spChg chg="add mod">
          <ac:chgData name="Nicolaj Toft" userId="e25f388e-f5ed-4ae0-8aa8-9a08908cc6cf" providerId="ADAL" clId="{01B1FB99-11DD-4336-9C6E-B391A0A14217}" dt="2021-08-17T19:36:27.899" v="439" actId="1076"/>
          <ac:spMkLst>
            <pc:docMk/>
            <pc:sldMk cId="329469688" sldId="258"/>
            <ac:spMk id="43" creationId="{68A32259-B50A-49CA-85D2-1BCCDBB78123}"/>
          </ac:spMkLst>
        </pc:spChg>
        <pc:spChg chg="add mod">
          <ac:chgData name="Nicolaj Toft" userId="e25f388e-f5ed-4ae0-8aa8-9a08908cc6cf" providerId="ADAL" clId="{01B1FB99-11DD-4336-9C6E-B391A0A14217}" dt="2021-08-17T19:36:27.899" v="439" actId="1076"/>
          <ac:spMkLst>
            <pc:docMk/>
            <pc:sldMk cId="329469688" sldId="258"/>
            <ac:spMk id="44" creationId="{2076F97A-F290-410D-A7C3-7419AB57B916}"/>
          </ac:spMkLst>
        </pc:spChg>
        <pc:spChg chg="add mod">
          <ac:chgData name="Nicolaj Toft" userId="e25f388e-f5ed-4ae0-8aa8-9a08908cc6cf" providerId="ADAL" clId="{01B1FB99-11DD-4336-9C6E-B391A0A14217}" dt="2021-08-17T19:36:27.899" v="439" actId="1076"/>
          <ac:spMkLst>
            <pc:docMk/>
            <pc:sldMk cId="329469688" sldId="258"/>
            <ac:spMk id="45" creationId="{F390B9A1-1DCE-4D7B-8F76-6369077C1B54}"/>
          </ac:spMkLst>
        </pc:spChg>
        <pc:spChg chg="mod">
          <ac:chgData name="Nicolaj Toft" userId="e25f388e-f5ed-4ae0-8aa8-9a08908cc6cf" providerId="ADAL" clId="{01B1FB99-11DD-4336-9C6E-B391A0A14217}" dt="2021-08-17T19:09:08.566" v="387"/>
          <ac:spMkLst>
            <pc:docMk/>
            <pc:sldMk cId="329469688" sldId="258"/>
            <ac:spMk id="51" creationId="{BC51909C-8BCB-4016-9626-FE8CD4BFEB5B}"/>
          </ac:spMkLst>
        </pc:spChg>
        <pc:spChg chg="mod">
          <ac:chgData name="Nicolaj Toft" userId="e25f388e-f5ed-4ae0-8aa8-9a08908cc6cf" providerId="ADAL" clId="{01B1FB99-11DD-4336-9C6E-B391A0A14217}" dt="2021-08-17T19:09:08.566" v="387"/>
          <ac:spMkLst>
            <pc:docMk/>
            <pc:sldMk cId="329469688" sldId="258"/>
            <ac:spMk id="52" creationId="{F1F4A789-47A9-4BB3-9DE7-B328257DC896}"/>
          </ac:spMkLst>
        </pc:spChg>
        <pc:spChg chg="mod">
          <ac:chgData name="Nicolaj Toft" userId="e25f388e-f5ed-4ae0-8aa8-9a08908cc6cf" providerId="ADAL" clId="{01B1FB99-11DD-4336-9C6E-B391A0A14217}" dt="2021-08-17T19:09:08.566" v="387"/>
          <ac:spMkLst>
            <pc:docMk/>
            <pc:sldMk cId="329469688" sldId="258"/>
            <ac:spMk id="55" creationId="{9241EBC8-0FD6-4760-826D-E44319A466A5}"/>
          </ac:spMkLst>
        </pc:spChg>
        <pc:spChg chg="mod">
          <ac:chgData name="Nicolaj Toft" userId="e25f388e-f5ed-4ae0-8aa8-9a08908cc6cf" providerId="ADAL" clId="{01B1FB99-11DD-4336-9C6E-B391A0A14217}" dt="2021-08-17T19:09:08.566" v="387"/>
          <ac:spMkLst>
            <pc:docMk/>
            <pc:sldMk cId="329469688" sldId="258"/>
            <ac:spMk id="56" creationId="{D4B34546-E52B-47EB-B53B-0255348FFB9F}"/>
          </ac:spMkLst>
        </pc:spChg>
        <pc:spChg chg="mod">
          <ac:chgData name="Nicolaj Toft" userId="e25f388e-f5ed-4ae0-8aa8-9a08908cc6cf" providerId="ADAL" clId="{01B1FB99-11DD-4336-9C6E-B391A0A14217}" dt="2021-08-17T19:09:08.566" v="387"/>
          <ac:spMkLst>
            <pc:docMk/>
            <pc:sldMk cId="329469688" sldId="258"/>
            <ac:spMk id="59" creationId="{D3F59963-7D87-4E44-9C5A-03D20EED0897}"/>
          </ac:spMkLst>
        </pc:spChg>
        <pc:spChg chg="mod">
          <ac:chgData name="Nicolaj Toft" userId="e25f388e-f5ed-4ae0-8aa8-9a08908cc6cf" providerId="ADAL" clId="{01B1FB99-11DD-4336-9C6E-B391A0A14217}" dt="2021-08-17T19:09:08.566" v="387"/>
          <ac:spMkLst>
            <pc:docMk/>
            <pc:sldMk cId="329469688" sldId="258"/>
            <ac:spMk id="60" creationId="{09187953-0F81-4220-A0D9-F2C55AE98356}"/>
          </ac:spMkLst>
        </pc:spChg>
        <pc:spChg chg="add mod">
          <ac:chgData name="Nicolaj Toft" userId="e25f388e-f5ed-4ae0-8aa8-9a08908cc6cf" providerId="ADAL" clId="{01B1FB99-11DD-4336-9C6E-B391A0A14217}" dt="2021-08-17T19:36:27.899" v="439" actId="1076"/>
          <ac:spMkLst>
            <pc:docMk/>
            <pc:sldMk cId="329469688" sldId="258"/>
            <ac:spMk id="61" creationId="{67F9B790-2CDB-46FC-9D72-75C30CDF4263}"/>
          </ac:spMkLst>
        </pc:spChg>
        <pc:spChg chg="add mod">
          <ac:chgData name="Nicolaj Toft" userId="e25f388e-f5ed-4ae0-8aa8-9a08908cc6cf" providerId="ADAL" clId="{01B1FB99-11DD-4336-9C6E-B391A0A14217}" dt="2021-08-17T19:27:36.227" v="413" actId="1076"/>
          <ac:spMkLst>
            <pc:docMk/>
            <pc:sldMk cId="329469688" sldId="258"/>
            <ac:spMk id="65" creationId="{619F7AED-096D-4B2A-803A-CBD629429982}"/>
          </ac:spMkLst>
        </pc:spChg>
        <pc:spChg chg="add mod">
          <ac:chgData name="Nicolaj Toft" userId="e25f388e-f5ed-4ae0-8aa8-9a08908cc6cf" providerId="ADAL" clId="{01B1FB99-11DD-4336-9C6E-B391A0A14217}" dt="2021-08-17T19:27:36.227" v="413" actId="1076"/>
          <ac:spMkLst>
            <pc:docMk/>
            <pc:sldMk cId="329469688" sldId="258"/>
            <ac:spMk id="68" creationId="{3B9BE44E-7789-43C2-B4F2-9647C699BCFF}"/>
          </ac:spMkLst>
        </pc:spChg>
        <pc:spChg chg="add mod">
          <ac:chgData name="Nicolaj Toft" userId="e25f388e-f5ed-4ae0-8aa8-9a08908cc6cf" providerId="ADAL" clId="{01B1FB99-11DD-4336-9C6E-B391A0A14217}" dt="2021-08-17T19:27:36.227" v="413" actId="1076"/>
          <ac:spMkLst>
            <pc:docMk/>
            <pc:sldMk cId="329469688" sldId="258"/>
            <ac:spMk id="71" creationId="{EDAB64D6-59E3-455C-8C82-C5E8CACBD341}"/>
          </ac:spMkLst>
        </pc:spChg>
        <pc:grpChg chg="add mod">
          <ac:chgData name="Nicolaj Toft" userId="e25f388e-f5ed-4ae0-8aa8-9a08908cc6cf" providerId="ADAL" clId="{01B1FB99-11DD-4336-9C6E-B391A0A14217}" dt="2021-08-17T19:36:27.899" v="439" actId="1076"/>
          <ac:grpSpMkLst>
            <pc:docMk/>
            <pc:sldMk cId="329469688" sldId="258"/>
            <ac:grpSpMk id="49" creationId="{90D0D938-D614-47F0-8354-8F99351691E6}"/>
          </ac:grpSpMkLst>
        </pc:grpChg>
        <pc:grpChg chg="add mod">
          <ac:chgData name="Nicolaj Toft" userId="e25f388e-f5ed-4ae0-8aa8-9a08908cc6cf" providerId="ADAL" clId="{01B1FB99-11DD-4336-9C6E-B391A0A14217}" dt="2021-08-17T19:36:27.899" v="439" actId="1076"/>
          <ac:grpSpMkLst>
            <pc:docMk/>
            <pc:sldMk cId="329469688" sldId="258"/>
            <ac:grpSpMk id="53" creationId="{B96E758C-84BC-4825-91FB-99340EB915DD}"/>
          </ac:grpSpMkLst>
        </pc:grpChg>
        <pc:grpChg chg="add mod">
          <ac:chgData name="Nicolaj Toft" userId="e25f388e-f5ed-4ae0-8aa8-9a08908cc6cf" providerId="ADAL" clId="{01B1FB99-11DD-4336-9C6E-B391A0A14217}" dt="2021-08-17T19:36:27.899" v="439" actId="1076"/>
          <ac:grpSpMkLst>
            <pc:docMk/>
            <pc:sldMk cId="329469688" sldId="258"/>
            <ac:grpSpMk id="57" creationId="{70AA16BE-3037-4F17-A729-589867DAB261}"/>
          </ac:grpSpMkLst>
        </pc:grpChg>
        <pc:graphicFrameChg chg="add mod">
          <ac:chgData name="Nicolaj Toft" userId="e25f388e-f5ed-4ae0-8aa8-9a08908cc6cf" providerId="ADAL" clId="{01B1FB99-11DD-4336-9C6E-B391A0A14217}" dt="2021-08-17T19:30:56.345" v="433" actId="1076"/>
          <ac:graphicFrameMkLst>
            <pc:docMk/>
            <pc:sldMk cId="329469688" sldId="258"/>
            <ac:graphicFrameMk id="20" creationId="{1505A955-33A7-42E0-9EAE-D58423F80D37}"/>
          </ac:graphicFrameMkLst>
        </pc:graphicFrameChg>
        <pc:graphicFrameChg chg="add mod">
          <ac:chgData name="Nicolaj Toft" userId="e25f388e-f5ed-4ae0-8aa8-9a08908cc6cf" providerId="ADAL" clId="{01B1FB99-11DD-4336-9C6E-B391A0A14217}" dt="2021-08-17T19:36:27.899" v="439" actId="1076"/>
          <ac:graphicFrameMkLst>
            <pc:docMk/>
            <pc:sldMk cId="329469688" sldId="258"/>
            <ac:graphicFrameMk id="46" creationId="{242EC5BD-A1D0-4565-901E-ED7F96001BD3}"/>
          </ac:graphicFrameMkLst>
        </pc:graphicFrameChg>
        <pc:graphicFrameChg chg="add mod">
          <ac:chgData name="Nicolaj Toft" userId="e25f388e-f5ed-4ae0-8aa8-9a08908cc6cf" providerId="ADAL" clId="{01B1FB99-11DD-4336-9C6E-B391A0A14217}" dt="2021-08-17T19:36:27.899" v="439" actId="1076"/>
          <ac:graphicFrameMkLst>
            <pc:docMk/>
            <pc:sldMk cId="329469688" sldId="258"/>
            <ac:graphicFrameMk id="47" creationId="{705024B1-CDA6-4DB4-9320-00EB79F43381}"/>
          </ac:graphicFrameMkLst>
        </pc:graphicFrameChg>
        <pc:graphicFrameChg chg="add mod">
          <ac:chgData name="Nicolaj Toft" userId="e25f388e-f5ed-4ae0-8aa8-9a08908cc6cf" providerId="ADAL" clId="{01B1FB99-11DD-4336-9C6E-B391A0A14217}" dt="2021-08-17T19:36:27.899" v="439" actId="1076"/>
          <ac:graphicFrameMkLst>
            <pc:docMk/>
            <pc:sldMk cId="329469688" sldId="258"/>
            <ac:graphicFrameMk id="48" creationId="{60F0CFE2-831E-48C3-BD04-9751E21CD1AA}"/>
          </ac:graphicFrameMkLst>
        </pc:graphicFrameChg>
        <pc:picChg chg="add mod">
          <ac:chgData name="Nicolaj Toft" userId="e25f388e-f5ed-4ae0-8aa8-9a08908cc6cf" providerId="ADAL" clId="{01B1FB99-11DD-4336-9C6E-B391A0A14217}" dt="2021-08-17T18:59:09.952" v="364" actId="1076"/>
          <ac:picMkLst>
            <pc:docMk/>
            <pc:sldMk cId="329469688" sldId="258"/>
            <ac:picMk id="4" creationId="{6388DCCE-1824-40DD-9E13-E6CF1EDC9BEC}"/>
          </ac:picMkLst>
        </pc:picChg>
        <pc:picChg chg="add del mod">
          <ac:chgData name="Nicolaj Toft" userId="e25f388e-f5ed-4ae0-8aa8-9a08908cc6cf" providerId="ADAL" clId="{01B1FB99-11DD-4336-9C6E-B391A0A14217}" dt="2021-08-17T19:15:40.925" v="397" actId="478"/>
          <ac:picMkLst>
            <pc:docMk/>
            <pc:sldMk cId="329469688" sldId="258"/>
            <ac:picMk id="7" creationId="{033D12E2-F2EA-4C59-A1E7-450C0A9EDA96}"/>
          </ac:picMkLst>
        </pc:picChg>
        <pc:picChg chg="add mod">
          <ac:chgData name="Nicolaj Toft" userId="e25f388e-f5ed-4ae0-8aa8-9a08908cc6cf" providerId="ADAL" clId="{01B1FB99-11DD-4336-9C6E-B391A0A14217}" dt="2021-08-17T19:23:09.349" v="402" actId="1076"/>
          <ac:picMkLst>
            <pc:docMk/>
            <pc:sldMk cId="329469688" sldId="258"/>
            <ac:picMk id="9" creationId="{B914B629-5576-4D4B-A791-C26DA2B3698F}"/>
          </ac:picMkLst>
        </pc:picChg>
        <pc:picChg chg="add mod">
          <ac:chgData name="Nicolaj Toft" userId="e25f388e-f5ed-4ae0-8aa8-9a08908cc6cf" providerId="ADAL" clId="{01B1FB99-11DD-4336-9C6E-B391A0A14217}" dt="2021-08-17T19:26:46.191" v="411" actId="1076"/>
          <ac:picMkLst>
            <pc:docMk/>
            <pc:sldMk cId="329469688" sldId="258"/>
            <ac:picMk id="12" creationId="{025B8E06-F40C-4E40-9EC3-0A2B00A61EAD}"/>
          </ac:picMkLst>
        </pc:picChg>
        <pc:picChg chg="mod">
          <ac:chgData name="Nicolaj Toft" userId="e25f388e-f5ed-4ae0-8aa8-9a08908cc6cf" providerId="ADAL" clId="{01B1FB99-11DD-4336-9C6E-B391A0A14217}" dt="2021-08-17T18:38:11.134" v="167" actId="14100"/>
          <ac:picMkLst>
            <pc:docMk/>
            <pc:sldMk cId="329469688" sldId="258"/>
            <ac:picMk id="17" creationId="{91AF348F-9C5B-4B08-8C35-B35BB102855F}"/>
          </ac:picMkLst>
        </pc:picChg>
        <pc:picChg chg="add del mod">
          <ac:chgData name="Nicolaj Toft" userId="e25f388e-f5ed-4ae0-8aa8-9a08908cc6cf" providerId="ADAL" clId="{01B1FB99-11DD-4336-9C6E-B391A0A14217}" dt="2021-08-17T19:23:00.479" v="398" actId="478"/>
          <ac:picMkLst>
            <pc:docMk/>
            <pc:sldMk cId="329469688" sldId="258"/>
            <ac:picMk id="18" creationId="{FF5594F6-3B9F-4305-9F75-C1F47D7F6ACF}"/>
          </ac:picMkLst>
        </pc:picChg>
        <pc:picChg chg="mod">
          <ac:chgData name="Nicolaj Toft" userId="e25f388e-f5ed-4ae0-8aa8-9a08908cc6cf" providerId="ADAL" clId="{01B1FB99-11DD-4336-9C6E-B391A0A14217}" dt="2021-08-17T18:59:08.464" v="363" actId="1076"/>
          <ac:picMkLst>
            <pc:docMk/>
            <pc:sldMk cId="329469688" sldId="258"/>
            <ac:picMk id="19" creationId="{050C1EEC-DFAC-46A4-8BE3-B879334F6165}"/>
          </ac:picMkLst>
        </pc:picChg>
        <pc:picChg chg="add mod">
          <ac:chgData name="Nicolaj Toft" userId="e25f388e-f5ed-4ae0-8aa8-9a08908cc6cf" providerId="ADAL" clId="{01B1FB99-11DD-4336-9C6E-B391A0A14217}" dt="2021-08-17T19:07:21.252" v="378" actId="1076"/>
          <ac:picMkLst>
            <pc:docMk/>
            <pc:sldMk cId="329469688" sldId="258"/>
            <ac:picMk id="21" creationId="{77E61BAA-A74C-48A3-B51B-DEE3E0E83433}"/>
          </ac:picMkLst>
        </pc:picChg>
        <pc:picChg chg="add mod">
          <ac:chgData name="Nicolaj Toft" userId="e25f388e-f5ed-4ae0-8aa8-9a08908cc6cf" providerId="ADAL" clId="{01B1FB99-11DD-4336-9C6E-B391A0A14217}" dt="2021-08-17T19:07:21.252" v="378" actId="1076"/>
          <ac:picMkLst>
            <pc:docMk/>
            <pc:sldMk cId="329469688" sldId="258"/>
            <ac:picMk id="30" creationId="{7762ACB2-97F3-4C23-ACC2-581BFC97F1CA}"/>
          </ac:picMkLst>
        </pc:picChg>
        <pc:picChg chg="add mod">
          <ac:chgData name="Nicolaj Toft" userId="e25f388e-f5ed-4ae0-8aa8-9a08908cc6cf" providerId="ADAL" clId="{01B1FB99-11DD-4336-9C6E-B391A0A14217}" dt="2021-08-17T19:07:21.252" v="378" actId="1076"/>
          <ac:picMkLst>
            <pc:docMk/>
            <pc:sldMk cId="329469688" sldId="258"/>
            <ac:picMk id="31" creationId="{E77C0FFC-DB06-4EE5-B440-5232C07B5E1F}"/>
          </ac:picMkLst>
        </pc:picChg>
        <pc:picChg chg="add mod">
          <ac:chgData name="Nicolaj Toft" userId="e25f388e-f5ed-4ae0-8aa8-9a08908cc6cf" providerId="ADAL" clId="{01B1FB99-11DD-4336-9C6E-B391A0A14217}" dt="2021-08-17T19:07:21.252" v="378" actId="1076"/>
          <ac:picMkLst>
            <pc:docMk/>
            <pc:sldMk cId="329469688" sldId="258"/>
            <ac:picMk id="32" creationId="{A2B95E1D-3364-49A4-9FE6-7CDFEFEF8341}"/>
          </ac:picMkLst>
        </pc:picChg>
        <pc:picChg chg="add mod">
          <ac:chgData name="Nicolaj Toft" userId="e25f388e-f5ed-4ae0-8aa8-9a08908cc6cf" providerId="ADAL" clId="{01B1FB99-11DD-4336-9C6E-B391A0A14217}" dt="2021-08-17T19:07:21.252" v="378" actId="1076"/>
          <ac:picMkLst>
            <pc:docMk/>
            <pc:sldMk cId="329469688" sldId="258"/>
            <ac:picMk id="33" creationId="{0379CE5E-DB4B-4E0F-945F-7AE07AA9CCA4}"/>
          </ac:picMkLst>
        </pc:picChg>
        <pc:picChg chg="add mod">
          <ac:chgData name="Nicolaj Toft" userId="e25f388e-f5ed-4ae0-8aa8-9a08908cc6cf" providerId="ADAL" clId="{01B1FB99-11DD-4336-9C6E-B391A0A14217}" dt="2021-08-17T19:07:21.252" v="378" actId="1076"/>
          <ac:picMkLst>
            <pc:docMk/>
            <pc:sldMk cId="329469688" sldId="258"/>
            <ac:picMk id="34" creationId="{9E19C71D-A9C6-44C6-A2B1-1765F29F084A}"/>
          </ac:picMkLst>
        </pc:picChg>
        <pc:picChg chg="add mod">
          <ac:chgData name="Nicolaj Toft" userId="e25f388e-f5ed-4ae0-8aa8-9a08908cc6cf" providerId="ADAL" clId="{01B1FB99-11DD-4336-9C6E-B391A0A14217}" dt="2021-08-17T19:06:38.779" v="375" actId="1076"/>
          <ac:picMkLst>
            <pc:docMk/>
            <pc:sldMk cId="329469688" sldId="258"/>
            <ac:picMk id="35" creationId="{6721C8B3-DE99-491C-B0FB-F80710E4E146}"/>
          </ac:picMkLst>
        </pc:picChg>
        <pc:picChg chg="add del mod">
          <ac:chgData name="Nicolaj Toft" userId="e25f388e-f5ed-4ae0-8aa8-9a08908cc6cf" providerId="ADAL" clId="{01B1FB99-11DD-4336-9C6E-B391A0A14217}" dt="2021-08-17T19:26:35.058" v="404" actId="478"/>
          <ac:picMkLst>
            <pc:docMk/>
            <pc:sldMk cId="329469688" sldId="258"/>
            <ac:picMk id="36" creationId="{D9BFE2B0-C998-4DCC-8EA6-D290F952183B}"/>
          </ac:picMkLst>
        </pc:picChg>
        <pc:picChg chg="add mod">
          <ac:chgData name="Nicolaj Toft" userId="e25f388e-f5ed-4ae0-8aa8-9a08908cc6cf" providerId="ADAL" clId="{01B1FB99-11DD-4336-9C6E-B391A0A14217}" dt="2021-08-17T19:36:27.899" v="439" actId="1076"/>
          <ac:picMkLst>
            <pc:docMk/>
            <pc:sldMk cId="329469688" sldId="258"/>
            <ac:picMk id="37" creationId="{67ED2BB6-30D9-4210-8883-CB3CBD4386B3}"/>
          </ac:picMkLst>
        </pc:picChg>
        <pc:picChg chg="add mod">
          <ac:chgData name="Nicolaj Toft" userId="e25f388e-f5ed-4ae0-8aa8-9a08908cc6cf" providerId="ADAL" clId="{01B1FB99-11DD-4336-9C6E-B391A0A14217}" dt="2021-08-17T19:36:27.899" v="439" actId="1076"/>
          <ac:picMkLst>
            <pc:docMk/>
            <pc:sldMk cId="329469688" sldId="258"/>
            <ac:picMk id="38" creationId="{CA90080A-DC31-4999-91F9-3A54D5E64442}"/>
          </ac:picMkLst>
        </pc:picChg>
        <pc:picChg chg="add mod">
          <ac:chgData name="Nicolaj Toft" userId="e25f388e-f5ed-4ae0-8aa8-9a08908cc6cf" providerId="ADAL" clId="{01B1FB99-11DD-4336-9C6E-B391A0A14217}" dt="2021-08-17T19:36:27.899" v="439" actId="1076"/>
          <ac:picMkLst>
            <pc:docMk/>
            <pc:sldMk cId="329469688" sldId="258"/>
            <ac:picMk id="39" creationId="{DA9DD511-D668-4794-997C-65E6C64EAEC5}"/>
          </ac:picMkLst>
        </pc:picChg>
        <pc:picChg chg="add mod">
          <ac:chgData name="Nicolaj Toft" userId="e25f388e-f5ed-4ae0-8aa8-9a08908cc6cf" providerId="ADAL" clId="{01B1FB99-11DD-4336-9C6E-B391A0A14217}" dt="2021-08-17T19:36:27.899" v="439" actId="1076"/>
          <ac:picMkLst>
            <pc:docMk/>
            <pc:sldMk cId="329469688" sldId="258"/>
            <ac:picMk id="40" creationId="{6E633820-0508-4055-B260-D048D6FD283E}"/>
          </ac:picMkLst>
        </pc:picChg>
        <pc:picChg chg="add mod">
          <ac:chgData name="Nicolaj Toft" userId="e25f388e-f5ed-4ae0-8aa8-9a08908cc6cf" providerId="ADAL" clId="{01B1FB99-11DD-4336-9C6E-B391A0A14217}" dt="2021-08-17T19:36:27.899" v="439" actId="1076"/>
          <ac:picMkLst>
            <pc:docMk/>
            <pc:sldMk cId="329469688" sldId="258"/>
            <ac:picMk id="41" creationId="{EC448DB1-F3D1-4AD8-9622-350EB6B51454}"/>
          </ac:picMkLst>
        </pc:picChg>
        <pc:picChg chg="add mod">
          <ac:chgData name="Nicolaj Toft" userId="e25f388e-f5ed-4ae0-8aa8-9a08908cc6cf" providerId="ADAL" clId="{01B1FB99-11DD-4336-9C6E-B391A0A14217}" dt="2021-08-17T19:36:27.899" v="439" actId="1076"/>
          <ac:picMkLst>
            <pc:docMk/>
            <pc:sldMk cId="329469688" sldId="258"/>
            <ac:picMk id="42" creationId="{73253D43-5BF2-4E48-B1D3-D9D2DD56800D}"/>
          </ac:picMkLst>
        </pc:picChg>
        <pc:picChg chg="add mod">
          <ac:chgData name="Nicolaj Toft" userId="e25f388e-f5ed-4ae0-8aa8-9a08908cc6cf" providerId="ADAL" clId="{01B1FB99-11DD-4336-9C6E-B391A0A14217}" dt="2021-08-17T19:36:18.386" v="437" actId="1076"/>
          <ac:picMkLst>
            <pc:docMk/>
            <pc:sldMk cId="329469688" sldId="258"/>
            <ac:picMk id="62" creationId="{B3EA94F7-B323-4B86-AC38-1401AFF733D5}"/>
          </ac:picMkLst>
        </pc:picChg>
        <pc:picChg chg="add mod">
          <ac:chgData name="Nicolaj Toft" userId="e25f388e-f5ed-4ae0-8aa8-9a08908cc6cf" providerId="ADAL" clId="{01B1FB99-11DD-4336-9C6E-B391A0A14217}" dt="2021-08-17T19:27:36.227" v="413" actId="1076"/>
          <ac:picMkLst>
            <pc:docMk/>
            <pc:sldMk cId="329469688" sldId="258"/>
            <ac:picMk id="63" creationId="{F1617F81-F56A-4B87-9953-40E4EE49EA86}"/>
          </ac:picMkLst>
        </pc:picChg>
        <pc:picChg chg="add mod">
          <ac:chgData name="Nicolaj Toft" userId="e25f388e-f5ed-4ae0-8aa8-9a08908cc6cf" providerId="ADAL" clId="{01B1FB99-11DD-4336-9C6E-B391A0A14217}" dt="2021-08-17T19:27:36.227" v="413" actId="1076"/>
          <ac:picMkLst>
            <pc:docMk/>
            <pc:sldMk cId="329469688" sldId="258"/>
            <ac:picMk id="64" creationId="{B8E1B8C6-6CEE-4C45-B1BF-DE6A307D4AF9}"/>
          </ac:picMkLst>
        </pc:picChg>
        <pc:picChg chg="add mod">
          <ac:chgData name="Nicolaj Toft" userId="e25f388e-f5ed-4ae0-8aa8-9a08908cc6cf" providerId="ADAL" clId="{01B1FB99-11DD-4336-9C6E-B391A0A14217}" dt="2021-08-17T19:27:36.227" v="413" actId="1076"/>
          <ac:picMkLst>
            <pc:docMk/>
            <pc:sldMk cId="329469688" sldId="258"/>
            <ac:picMk id="66" creationId="{A8FA7F42-AD9B-4F87-8BB5-953E9F0E9128}"/>
          </ac:picMkLst>
        </pc:picChg>
        <pc:picChg chg="add mod">
          <ac:chgData name="Nicolaj Toft" userId="e25f388e-f5ed-4ae0-8aa8-9a08908cc6cf" providerId="ADAL" clId="{01B1FB99-11DD-4336-9C6E-B391A0A14217}" dt="2021-08-17T19:27:36.227" v="413" actId="1076"/>
          <ac:picMkLst>
            <pc:docMk/>
            <pc:sldMk cId="329469688" sldId="258"/>
            <ac:picMk id="67" creationId="{3BD83FB7-6102-429C-876D-B8F88679C566}"/>
          </ac:picMkLst>
        </pc:picChg>
        <pc:picChg chg="add mod">
          <ac:chgData name="Nicolaj Toft" userId="e25f388e-f5ed-4ae0-8aa8-9a08908cc6cf" providerId="ADAL" clId="{01B1FB99-11DD-4336-9C6E-B391A0A14217}" dt="2021-08-17T19:27:36.227" v="413" actId="1076"/>
          <ac:picMkLst>
            <pc:docMk/>
            <pc:sldMk cId="329469688" sldId="258"/>
            <ac:picMk id="69" creationId="{B80D6C0E-4233-40AB-9046-706A1224B3DC}"/>
          </ac:picMkLst>
        </pc:picChg>
        <pc:picChg chg="add mod">
          <ac:chgData name="Nicolaj Toft" userId="e25f388e-f5ed-4ae0-8aa8-9a08908cc6cf" providerId="ADAL" clId="{01B1FB99-11DD-4336-9C6E-B391A0A14217}" dt="2021-08-17T19:27:36.227" v="413" actId="1076"/>
          <ac:picMkLst>
            <pc:docMk/>
            <pc:sldMk cId="329469688" sldId="258"/>
            <ac:picMk id="70" creationId="{2102E3A9-275E-4C84-8FE5-249CF9A466D4}"/>
          </ac:picMkLst>
        </pc:picChg>
        <pc:cxnChg chg="mod">
          <ac:chgData name="Nicolaj Toft" userId="e25f388e-f5ed-4ae0-8aa8-9a08908cc6cf" providerId="ADAL" clId="{01B1FB99-11DD-4336-9C6E-B391A0A14217}" dt="2021-08-17T19:09:08.566" v="387"/>
          <ac:cxnSpMkLst>
            <pc:docMk/>
            <pc:sldMk cId="329469688" sldId="258"/>
            <ac:cxnSpMk id="50" creationId="{BC27EA7D-F9E6-47FF-9CA7-5634F3B68769}"/>
          </ac:cxnSpMkLst>
        </pc:cxnChg>
        <pc:cxnChg chg="mod">
          <ac:chgData name="Nicolaj Toft" userId="e25f388e-f5ed-4ae0-8aa8-9a08908cc6cf" providerId="ADAL" clId="{01B1FB99-11DD-4336-9C6E-B391A0A14217}" dt="2021-08-17T19:09:08.566" v="387"/>
          <ac:cxnSpMkLst>
            <pc:docMk/>
            <pc:sldMk cId="329469688" sldId="258"/>
            <ac:cxnSpMk id="54" creationId="{0415599C-FFC5-4CE9-994E-3D044B1D0D22}"/>
          </ac:cxnSpMkLst>
        </pc:cxnChg>
        <pc:cxnChg chg="mod">
          <ac:chgData name="Nicolaj Toft" userId="e25f388e-f5ed-4ae0-8aa8-9a08908cc6cf" providerId="ADAL" clId="{01B1FB99-11DD-4336-9C6E-B391A0A14217}" dt="2021-08-17T19:09:08.566" v="387"/>
          <ac:cxnSpMkLst>
            <pc:docMk/>
            <pc:sldMk cId="329469688" sldId="258"/>
            <ac:cxnSpMk id="58" creationId="{5B506DE9-9385-4C79-B7C2-B40CCAE78E60}"/>
          </ac:cxnSpMkLst>
        </pc:cxnChg>
      </pc:sldChg>
    </pc:docChg>
  </pc:docChgLst>
  <pc:docChgLst>
    <pc:chgData name="Nicolaj Toft" userId="e25f388e-f5ed-4ae0-8aa8-9a08908cc6cf" providerId="ADAL" clId="{3ADB4542-29CC-492A-A8ED-B10AD8191B31}"/>
    <pc:docChg chg="undo custSel modSld">
      <pc:chgData name="Nicolaj Toft" userId="e25f388e-f5ed-4ae0-8aa8-9a08908cc6cf" providerId="ADAL" clId="{3ADB4542-29CC-492A-A8ED-B10AD8191B31}" dt="2021-08-18T12:36:21.320" v="916" actId="1076"/>
      <pc:docMkLst>
        <pc:docMk/>
      </pc:docMkLst>
      <pc:sldChg chg="addSp delSp modSp mod">
        <pc:chgData name="Nicolaj Toft" userId="e25f388e-f5ed-4ae0-8aa8-9a08908cc6cf" providerId="ADAL" clId="{3ADB4542-29CC-492A-A8ED-B10AD8191B31}" dt="2021-08-18T12:36:21.320" v="916" actId="1076"/>
        <pc:sldMkLst>
          <pc:docMk/>
          <pc:sldMk cId="329469688" sldId="258"/>
        </pc:sldMkLst>
        <pc:spChg chg="mod">
          <ac:chgData name="Nicolaj Toft" userId="e25f388e-f5ed-4ae0-8aa8-9a08908cc6cf" providerId="ADAL" clId="{3ADB4542-29CC-492A-A8ED-B10AD8191B31}" dt="2021-08-18T09:44:49.400" v="150" actId="113"/>
          <ac:spMkLst>
            <pc:docMk/>
            <pc:sldMk cId="329469688" sldId="258"/>
            <ac:spMk id="5" creationId="{C357D9B3-6D42-4E70-BCC5-C6F09AB87EDC}"/>
          </ac:spMkLst>
        </pc:spChg>
        <pc:spChg chg="add mod">
          <ac:chgData name="Nicolaj Toft" userId="e25f388e-f5ed-4ae0-8aa8-9a08908cc6cf" providerId="ADAL" clId="{3ADB4542-29CC-492A-A8ED-B10AD8191B31}" dt="2021-08-18T12:15:39.393" v="689" actId="1076"/>
          <ac:spMkLst>
            <pc:docMk/>
            <pc:sldMk cId="329469688" sldId="258"/>
            <ac:spMk id="8" creationId="{0907695F-0A46-4948-A886-CB650279EDEA}"/>
          </ac:spMkLst>
        </pc:spChg>
        <pc:spChg chg="mod">
          <ac:chgData name="Nicolaj Toft" userId="e25f388e-f5ed-4ae0-8aa8-9a08908cc6cf" providerId="ADAL" clId="{3ADB4542-29CC-492A-A8ED-B10AD8191B31}" dt="2021-08-18T12:23:24.558" v="862" actId="14100"/>
          <ac:spMkLst>
            <pc:docMk/>
            <pc:sldMk cId="329469688" sldId="258"/>
            <ac:spMk id="10" creationId="{06037BC1-A2C9-4CF4-BBD5-A82F5AA2CEA4}"/>
          </ac:spMkLst>
        </pc:spChg>
        <pc:spChg chg="add mod">
          <ac:chgData name="Nicolaj Toft" userId="e25f388e-f5ed-4ae0-8aa8-9a08908cc6cf" providerId="ADAL" clId="{3ADB4542-29CC-492A-A8ED-B10AD8191B31}" dt="2021-08-18T12:26:27.380" v="890" actId="1035"/>
          <ac:spMkLst>
            <pc:docMk/>
            <pc:sldMk cId="329469688" sldId="258"/>
            <ac:spMk id="11" creationId="{BFCAF463-0381-458F-8976-9D6D5F2E360D}"/>
          </ac:spMkLst>
        </pc:spChg>
        <pc:spChg chg="add mod">
          <ac:chgData name="Nicolaj Toft" userId="e25f388e-f5ed-4ae0-8aa8-9a08908cc6cf" providerId="ADAL" clId="{3ADB4542-29CC-492A-A8ED-B10AD8191B31}" dt="2021-08-18T12:26:17.613" v="884" actId="14100"/>
          <ac:spMkLst>
            <pc:docMk/>
            <pc:sldMk cId="329469688" sldId="258"/>
            <ac:spMk id="13" creationId="{73B3A98A-8915-49DD-83D2-7176008C92FC}"/>
          </ac:spMkLst>
        </pc:spChg>
        <pc:spChg chg="mod">
          <ac:chgData name="Nicolaj Toft" userId="e25f388e-f5ed-4ae0-8aa8-9a08908cc6cf" providerId="ADAL" clId="{3ADB4542-29CC-492A-A8ED-B10AD8191B31}" dt="2021-08-18T09:59:04.307" v="433" actId="403"/>
          <ac:spMkLst>
            <pc:docMk/>
            <pc:sldMk cId="329469688" sldId="258"/>
            <ac:spMk id="15" creationId="{5C4854E7-1B16-454E-8C07-B26DD491CFE0}"/>
          </ac:spMkLst>
        </pc:spChg>
        <pc:spChg chg="mod">
          <ac:chgData name="Nicolaj Toft" userId="e25f388e-f5ed-4ae0-8aa8-9a08908cc6cf" providerId="ADAL" clId="{3ADB4542-29CC-492A-A8ED-B10AD8191B31}" dt="2021-08-18T09:50:10.712" v="162" actId="1076"/>
          <ac:spMkLst>
            <pc:docMk/>
            <pc:sldMk cId="329469688" sldId="258"/>
            <ac:spMk id="22" creationId="{1C0BEC92-CE4B-4DA4-8A6C-937A0753B39E}"/>
          </ac:spMkLst>
        </pc:spChg>
        <pc:spChg chg="mod">
          <ac:chgData name="Nicolaj Toft" userId="e25f388e-f5ed-4ae0-8aa8-9a08908cc6cf" providerId="ADAL" clId="{3ADB4542-29CC-492A-A8ED-B10AD8191B31}" dt="2021-08-18T09:50:10.712" v="162" actId="1076"/>
          <ac:spMkLst>
            <pc:docMk/>
            <pc:sldMk cId="329469688" sldId="258"/>
            <ac:spMk id="23" creationId="{C69D1EAB-E9EA-4318-B36A-0DDB1B4D8654}"/>
          </ac:spMkLst>
        </pc:spChg>
        <pc:spChg chg="mod">
          <ac:chgData name="Nicolaj Toft" userId="e25f388e-f5ed-4ae0-8aa8-9a08908cc6cf" providerId="ADAL" clId="{3ADB4542-29CC-492A-A8ED-B10AD8191B31}" dt="2021-08-18T09:44:43.540" v="148" actId="113"/>
          <ac:spMkLst>
            <pc:docMk/>
            <pc:sldMk cId="329469688" sldId="258"/>
            <ac:spMk id="24" creationId="{8F356A6E-F356-4EFF-B5D2-1276C7DEA08F}"/>
          </ac:spMkLst>
        </pc:spChg>
        <pc:spChg chg="mod">
          <ac:chgData name="Nicolaj Toft" userId="e25f388e-f5ed-4ae0-8aa8-9a08908cc6cf" providerId="ADAL" clId="{3ADB4542-29CC-492A-A8ED-B10AD8191B31}" dt="2021-08-18T09:49:21.729" v="158" actId="14100"/>
          <ac:spMkLst>
            <pc:docMk/>
            <pc:sldMk cId="329469688" sldId="258"/>
            <ac:spMk id="25" creationId="{F1693590-EACD-407D-BFF5-6BA8F8E65057}"/>
          </ac:spMkLst>
        </pc:spChg>
        <pc:spChg chg="mod">
          <ac:chgData name="Nicolaj Toft" userId="e25f388e-f5ed-4ae0-8aa8-9a08908cc6cf" providerId="ADAL" clId="{3ADB4542-29CC-492A-A8ED-B10AD8191B31}" dt="2021-08-18T09:50:50.506" v="175" actId="1037"/>
          <ac:spMkLst>
            <pc:docMk/>
            <pc:sldMk cId="329469688" sldId="258"/>
            <ac:spMk id="26" creationId="{B31DE8D3-E965-4CAA-9712-360EA8056B38}"/>
          </ac:spMkLst>
        </pc:spChg>
        <pc:spChg chg="mod">
          <ac:chgData name="Nicolaj Toft" userId="e25f388e-f5ed-4ae0-8aa8-9a08908cc6cf" providerId="ADAL" clId="{3ADB4542-29CC-492A-A8ED-B10AD8191B31}" dt="2021-08-18T09:50:50.506" v="175" actId="1037"/>
          <ac:spMkLst>
            <pc:docMk/>
            <pc:sldMk cId="329469688" sldId="258"/>
            <ac:spMk id="27" creationId="{08445D5C-36A2-4725-BFFA-61CF7384791C}"/>
          </ac:spMkLst>
        </pc:spChg>
        <pc:spChg chg="mod">
          <ac:chgData name="Nicolaj Toft" userId="e25f388e-f5ed-4ae0-8aa8-9a08908cc6cf" providerId="ADAL" clId="{3ADB4542-29CC-492A-A8ED-B10AD8191B31}" dt="2021-08-18T09:50:50.506" v="175" actId="1037"/>
          <ac:spMkLst>
            <pc:docMk/>
            <pc:sldMk cId="329469688" sldId="258"/>
            <ac:spMk id="28" creationId="{A643F6B8-2EED-4EE4-B18E-A5C309A5F2C4}"/>
          </ac:spMkLst>
        </pc:spChg>
        <pc:spChg chg="mod">
          <ac:chgData name="Nicolaj Toft" userId="e25f388e-f5ed-4ae0-8aa8-9a08908cc6cf" providerId="ADAL" clId="{3ADB4542-29CC-492A-A8ED-B10AD8191B31}" dt="2021-08-18T12:15:52.199" v="692" actId="14100"/>
          <ac:spMkLst>
            <pc:docMk/>
            <pc:sldMk cId="329469688" sldId="258"/>
            <ac:spMk id="29" creationId="{9E052322-FD0E-4919-A31F-039A212B1128}"/>
          </ac:spMkLst>
        </pc:spChg>
        <pc:spChg chg="mod">
          <ac:chgData name="Nicolaj Toft" userId="e25f388e-f5ed-4ae0-8aa8-9a08908cc6cf" providerId="ADAL" clId="{3ADB4542-29CC-492A-A8ED-B10AD8191B31}" dt="2021-08-18T09:50:50.506" v="175" actId="1037"/>
          <ac:spMkLst>
            <pc:docMk/>
            <pc:sldMk cId="329469688" sldId="258"/>
            <ac:spMk id="65" creationId="{619F7AED-096D-4B2A-803A-CBD629429982}"/>
          </ac:spMkLst>
        </pc:spChg>
        <pc:spChg chg="mod">
          <ac:chgData name="Nicolaj Toft" userId="e25f388e-f5ed-4ae0-8aa8-9a08908cc6cf" providerId="ADAL" clId="{3ADB4542-29CC-492A-A8ED-B10AD8191B31}" dt="2021-08-18T09:50:50.506" v="175" actId="1037"/>
          <ac:spMkLst>
            <pc:docMk/>
            <pc:sldMk cId="329469688" sldId="258"/>
            <ac:spMk id="68" creationId="{3B9BE44E-7789-43C2-B4F2-9647C699BCFF}"/>
          </ac:spMkLst>
        </pc:spChg>
        <pc:spChg chg="mod">
          <ac:chgData name="Nicolaj Toft" userId="e25f388e-f5ed-4ae0-8aa8-9a08908cc6cf" providerId="ADAL" clId="{3ADB4542-29CC-492A-A8ED-B10AD8191B31}" dt="2021-08-18T09:50:50.506" v="175" actId="1037"/>
          <ac:spMkLst>
            <pc:docMk/>
            <pc:sldMk cId="329469688" sldId="258"/>
            <ac:spMk id="71" creationId="{EDAB64D6-59E3-455C-8C82-C5E8CACBD341}"/>
          </ac:spMkLst>
        </pc:spChg>
        <pc:spChg chg="add del mod">
          <ac:chgData name="Nicolaj Toft" userId="e25f388e-f5ed-4ae0-8aa8-9a08908cc6cf" providerId="ADAL" clId="{3ADB4542-29CC-492A-A8ED-B10AD8191B31}" dt="2021-08-18T09:57:07.564" v="420" actId="478"/>
          <ac:spMkLst>
            <pc:docMk/>
            <pc:sldMk cId="329469688" sldId="258"/>
            <ac:spMk id="72" creationId="{17DAB434-0A85-4C89-8962-5F07AD81D1AE}"/>
          </ac:spMkLst>
        </pc:spChg>
        <pc:spChg chg="add del mod">
          <ac:chgData name="Nicolaj Toft" userId="e25f388e-f5ed-4ae0-8aa8-9a08908cc6cf" providerId="ADAL" clId="{3ADB4542-29CC-492A-A8ED-B10AD8191B31}" dt="2021-08-18T09:44:00.734" v="117" actId="478"/>
          <ac:spMkLst>
            <pc:docMk/>
            <pc:sldMk cId="329469688" sldId="258"/>
            <ac:spMk id="73" creationId="{2510DE7E-339F-4456-8B79-BA6DE2EB1C4B}"/>
          </ac:spMkLst>
        </pc:spChg>
        <pc:spChg chg="add del mod">
          <ac:chgData name="Nicolaj Toft" userId="e25f388e-f5ed-4ae0-8aa8-9a08908cc6cf" providerId="ADAL" clId="{3ADB4542-29CC-492A-A8ED-B10AD8191B31}" dt="2021-08-18T09:51:40.317" v="190" actId="478"/>
          <ac:spMkLst>
            <pc:docMk/>
            <pc:sldMk cId="329469688" sldId="258"/>
            <ac:spMk id="74" creationId="{34769002-8185-4125-8CDF-32D9B7A801A3}"/>
          </ac:spMkLst>
        </pc:spChg>
        <pc:spChg chg="add del mod">
          <ac:chgData name="Nicolaj Toft" userId="e25f388e-f5ed-4ae0-8aa8-9a08908cc6cf" providerId="ADAL" clId="{3ADB4542-29CC-492A-A8ED-B10AD8191B31}" dt="2021-08-18T09:51:52.484" v="191" actId="478"/>
          <ac:spMkLst>
            <pc:docMk/>
            <pc:sldMk cId="329469688" sldId="258"/>
            <ac:spMk id="75" creationId="{6E11EAEC-5518-4CD8-9F20-6A1DAC103CC6}"/>
          </ac:spMkLst>
        </pc:spChg>
        <pc:spChg chg="add mod ord">
          <ac:chgData name="Nicolaj Toft" userId="e25f388e-f5ed-4ae0-8aa8-9a08908cc6cf" providerId="ADAL" clId="{3ADB4542-29CC-492A-A8ED-B10AD8191B31}" dt="2021-08-18T12:15:48.539" v="691" actId="14100"/>
          <ac:spMkLst>
            <pc:docMk/>
            <pc:sldMk cId="329469688" sldId="258"/>
            <ac:spMk id="76" creationId="{DF8D6054-9C5C-4C38-ADDB-B338B735AF7F}"/>
          </ac:spMkLst>
        </pc:spChg>
        <pc:spChg chg="add mod">
          <ac:chgData name="Nicolaj Toft" userId="e25f388e-f5ed-4ae0-8aa8-9a08908cc6cf" providerId="ADAL" clId="{3ADB4542-29CC-492A-A8ED-B10AD8191B31}" dt="2021-08-18T12:15:44.651" v="690" actId="1076"/>
          <ac:spMkLst>
            <pc:docMk/>
            <pc:sldMk cId="329469688" sldId="258"/>
            <ac:spMk id="77" creationId="{3DCEB321-EC30-46A9-91A0-8ED382382255}"/>
          </ac:spMkLst>
        </pc:spChg>
        <pc:spChg chg="add mod">
          <ac:chgData name="Nicolaj Toft" userId="e25f388e-f5ed-4ae0-8aa8-9a08908cc6cf" providerId="ADAL" clId="{3ADB4542-29CC-492A-A8ED-B10AD8191B31}" dt="2021-08-18T12:36:21.320" v="916" actId="1076"/>
          <ac:spMkLst>
            <pc:docMk/>
            <pc:sldMk cId="329469688" sldId="258"/>
            <ac:spMk id="86" creationId="{E5141256-A7AA-496B-95C2-5E58704B59D6}"/>
          </ac:spMkLst>
        </pc:spChg>
        <pc:graphicFrameChg chg="mod">
          <ac:chgData name="Nicolaj Toft" userId="e25f388e-f5ed-4ae0-8aa8-9a08908cc6cf" providerId="ADAL" clId="{3ADB4542-29CC-492A-A8ED-B10AD8191B31}" dt="2021-08-18T09:57:49.556" v="422"/>
          <ac:graphicFrameMkLst>
            <pc:docMk/>
            <pc:sldMk cId="329469688" sldId="258"/>
            <ac:graphicFrameMk id="20" creationId="{1505A955-33A7-42E0-9EAE-D58423F80D37}"/>
          </ac:graphicFrameMkLst>
        </pc:graphicFrameChg>
        <pc:picChg chg="mod">
          <ac:chgData name="Nicolaj Toft" userId="e25f388e-f5ed-4ae0-8aa8-9a08908cc6cf" providerId="ADAL" clId="{3ADB4542-29CC-492A-A8ED-B10AD8191B31}" dt="2021-08-18T12:16:24.155" v="700" actId="1440"/>
          <ac:picMkLst>
            <pc:docMk/>
            <pc:sldMk cId="329469688" sldId="258"/>
            <ac:picMk id="4" creationId="{6388DCCE-1824-40DD-9E13-E6CF1EDC9BEC}"/>
          </ac:picMkLst>
        </pc:picChg>
        <pc:picChg chg="mod">
          <ac:chgData name="Nicolaj Toft" userId="e25f388e-f5ed-4ae0-8aa8-9a08908cc6cf" providerId="ADAL" clId="{3ADB4542-29CC-492A-A8ED-B10AD8191B31}" dt="2021-08-18T09:46:53.424" v="157" actId="1076"/>
          <ac:picMkLst>
            <pc:docMk/>
            <pc:sldMk cId="329469688" sldId="258"/>
            <ac:picMk id="12" creationId="{025B8E06-F40C-4E40-9EC3-0A2B00A61EAD}"/>
          </ac:picMkLst>
        </pc:picChg>
        <pc:picChg chg="del mod">
          <ac:chgData name="Nicolaj Toft" userId="e25f388e-f5ed-4ae0-8aa8-9a08908cc6cf" providerId="ADAL" clId="{3ADB4542-29CC-492A-A8ED-B10AD8191B31}" dt="2021-08-18T12:14:11.617" v="681" actId="478"/>
          <ac:picMkLst>
            <pc:docMk/>
            <pc:sldMk cId="329469688" sldId="258"/>
            <ac:picMk id="19" creationId="{050C1EEC-DFAC-46A4-8BE3-B879334F6165}"/>
          </ac:picMkLst>
        </pc:picChg>
        <pc:picChg chg="mod">
          <ac:chgData name="Nicolaj Toft" userId="e25f388e-f5ed-4ae0-8aa8-9a08908cc6cf" providerId="ADAL" clId="{3ADB4542-29CC-492A-A8ED-B10AD8191B31}" dt="2021-08-18T11:28:39.349" v="450" actId="1076"/>
          <ac:picMkLst>
            <pc:docMk/>
            <pc:sldMk cId="329469688" sldId="258"/>
            <ac:picMk id="35" creationId="{6721C8B3-DE99-491C-B0FB-F80710E4E146}"/>
          </ac:picMkLst>
        </pc:picChg>
        <pc:picChg chg="mod">
          <ac:chgData name="Nicolaj Toft" userId="e25f388e-f5ed-4ae0-8aa8-9a08908cc6cf" providerId="ADAL" clId="{3ADB4542-29CC-492A-A8ED-B10AD8191B31}" dt="2021-08-18T09:50:50.506" v="175" actId="1037"/>
          <ac:picMkLst>
            <pc:docMk/>
            <pc:sldMk cId="329469688" sldId="258"/>
            <ac:picMk id="63" creationId="{F1617F81-F56A-4B87-9953-40E4EE49EA86}"/>
          </ac:picMkLst>
        </pc:picChg>
        <pc:picChg chg="mod">
          <ac:chgData name="Nicolaj Toft" userId="e25f388e-f5ed-4ae0-8aa8-9a08908cc6cf" providerId="ADAL" clId="{3ADB4542-29CC-492A-A8ED-B10AD8191B31}" dt="2021-08-18T09:50:50.506" v="175" actId="1037"/>
          <ac:picMkLst>
            <pc:docMk/>
            <pc:sldMk cId="329469688" sldId="258"/>
            <ac:picMk id="64" creationId="{B8E1B8C6-6CEE-4C45-B1BF-DE6A307D4AF9}"/>
          </ac:picMkLst>
        </pc:picChg>
        <pc:picChg chg="mod">
          <ac:chgData name="Nicolaj Toft" userId="e25f388e-f5ed-4ae0-8aa8-9a08908cc6cf" providerId="ADAL" clId="{3ADB4542-29CC-492A-A8ED-B10AD8191B31}" dt="2021-08-18T09:50:50.506" v="175" actId="1037"/>
          <ac:picMkLst>
            <pc:docMk/>
            <pc:sldMk cId="329469688" sldId="258"/>
            <ac:picMk id="66" creationId="{A8FA7F42-AD9B-4F87-8BB5-953E9F0E9128}"/>
          </ac:picMkLst>
        </pc:picChg>
        <pc:picChg chg="mod">
          <ac:chgData name="Nicolaj Toft" userId="e25f388e-f5ed-4ae0-8aa8-9a08908cc6cf" providerId="ADAL" clId="{3ADB4542-29CC-492A-A8ED-B10AD8191B31}" dt="2021-08-18T09:50:50.506" v="175" actId="1037"/>
          <ac:picMkLst>
            <pc:docMk/>
            <pc:sldMk cId="329469688" sldId="258"/>
            <ac:picMk id="67" creationId="{3BD83FB7-6102-429C-876D-B8F88679C566}"/>
          </ac:picMkLst>
        </pc:picChg>
        <pc:picChg chg="mod">
          <ac:chgData name="Nicolaj Toft" userId="e25f388e-f5ed-4ae0-8aa8-9a08908cc6cf" providerId="ADAL" clId="{3ADB4542-29CC-492A-A8ED-B10AD8191B31}" dt="2021-08-18T09:50:50.506" v="175" actId="1037"/>
          <ac:picMkLst>
            <pc:docMk/>
            <pc:sldMk cId="329469688" sldId="258"/>
            <ac:picMk id="69" creationId="{B80D6C0E-4233-40AB-9046-706A1224B3DC}"/>
          </ac:picMkLst>
        </pc:picChg>
        <pc:picChg chg="mod">
          <ac:chgData name="Nicolaj Toft" userId="e25f388e-f5ed-4ae0-8aa8-9a08908cc6cf" providerId="ADAL" clId="{3ADB4542-29CC-492A-A8ED-B10AD8191B31}" dt="2021-08-18T09:50:50.506" v="175" actId="1037"/>
          <ac:picMkLst>
            <pc:docMk/>
            <pc:sldMk cId="329469688" sldId="258"/>
            <ac:picMk id="70" creationId="{2102E3A9-275E-4C84-8FE5-249CF9A466D4}"/>
          </ac:picMkLst>
        </pc:picChg>
        <pc:picChg chg="add del mod">
          <ac:chgData name="Nicolaj Toft" userId="e25f388e-f5ed-4ae0-8aa8-9a08908cc6cf" providerId="ADAL" clId="{3ADB4542-29CC-492A-A8ED-B10AD8191B31}" dt="2021-08-18T12:14:11.617" v="681" actId="478"/>
          <ac:picMkLst>
            <pc:docMk/>
            <pc:sldMk cId="329469688" sldId="258"/>
            <ac:picMk id="78" creationId="{8C773ED2-4A65-466F-9967-F5CDCAAA2EEA}"/>
          </ac:picMkLst>
        </pc:picChg>
        <pc:picChg chg="add del mod">
          <ac:chgData name="Nicolaj Toft" userId="e25f388e-f5ed-4ae0-8aa8-9a08908cc6cf" providerId="ADAL" clId="{3ADB4542-29CC-492A-A8ED-B10AD8191B31}" dt="2021-08-18T09:58:17.980" v="428" actId="478"/>
          <ac:picMkLst>
            <pc:docMk/>
            <pc:sldMk cId="329469688" sldId="258"/>
            <ac:picMk id="79" creationId="{0071C229-82DE-4646-BF68-0EA26905D7A3}"/>
          </ac:picMkLst>
        </pc:picChg>
        <pc:picChg chg="add del mod">
          <ac:chgData name="Nicolaj Toft" userId="e25f388e-f5ed-4ae0-8aa8-9a08908cc6cf" providerId="ADAL" clId="{3ADB4542-29CC-492A-A8ED-B10AD8191B31}" dt="2021-08-18T09:58:34.094" v="431" actId="478"/>
          <ac:picMkLst>
            <pc:docMk/>
            <pc:sldMk cId="329469688" sldId="258"/>
            <ac:picMk id="80" creationId="{03B6E3A5-4A1E-4A1B-B3AF-D48069FE2042}"/>
          </ac:picMkLst>
        </pc:picChg>
        <pc:picChg chg="add del mod">
          <ac:chgData name="Nicolaj Toft" userId="e25f388e-f5ed-4ae0-8aa8-9a08908cc6cf" providerId="ADAL" clId="{3ADB4542-29CC-492A-A8ED-B10AD8191B31}" dt="2021-08-18T12:14:11.617" v="681" actId="478"/>
          <ac:picMkLst>
            <pc:docMk/>
            <pc:sldMk cId="329469688" sldId="258"/>
            <ac:picMk id="81" creationId="{477E31E4-A016-4A42-A0F7-ADDED1144771}"/>
          </ac:picMkLst>
        </pc:picChg>
        <pc:picChg chg="add mod">
          <ac:chgData name="Nicolaj Toft" userId="e25f388e-f5ed-4ae0-8aa8-9a08908cc6cf" providerId="ADAL" clId="{3ADB4542-29CC-492A-A8ED-B10AD8191B31}" dt="2021-08-18T12:21:27.268" v="785" actId="1076"/>
          <ac:picMkLst>
            <pc:docMk/>
            <pc:sldMk cId="329469688" sldId="258"/>
            <ac:picMk id="82" creationId="{22EB57FA-CB30-48C6-9D9E-D7D265984B59}"/>
          </ac:picMkLst>
        </pc:picChg>
        <pc:picChg chg="add mod">
          <ac:chgData name="Nicolaj Toft" userId="e25f388e-f5ed-4ae0-8aa8-9a08908cc6cf" providerId="ADAL" clId="{3ADB4542-29CC-492A-A8ED-B10AD8191B31}" dt="2021-08-18T12:21:19.151" v="784" actId="1076"/>
          <ac:picMkLst>
            <pc:docMk/>
            <pc:sldMk cId="329469688" sldId="258"/>
            <ac:picMk id="83" creationId="{BEAED596-5FEC-4C97-8BDD-17C9883D9AF0}"/>
          </ac:picMkLst>
        </pc:picChg>
        <pc:picChg chg="add mod">
          <ac:chgData name="Nicolaj Toft" userId="e25f388e-f5ed-4ae0-8aa8-9a08908cc6cf" providerId="ADAL" clId="{3ADB4542-29CC-492A-A8ED-B10AD8191B31}" dt="2021-08-18T12:14:15.201" v="683" actId="1076"/>
          <ac:picMkLst>
            <pc:docMk/>
            <pc:sldMk cId="329469688" sldId="258"/>
            <ac:picMk id="84" creationId="{E97DDBB1-A459-4EBE-8FFF-197D9B0EBE32}"/>
          </ac:picMkLst>
        </pc:picChg>
        <pc:picChg chg="add mod">
          <ac:chgData name="Nicolaj Toft" userId="e25f388e-f5ed-4ae0-8aa8-9a08908cc6cf" providerId="ADAL" clId="{3ADB4542-29CC-492A-A8ED-B10AD8191B31}" dt="2021-08-18T12:14:15.201" v="683" actId="1076"/>
          <ac:picMkLst>
            <pc:docMk/>
            <pc:sldMk cId="329469688" sldId="258"/>
            <ac:picMk id="85" creationId="{9D091593-D9BF-4324-8534-B8B4D2C3595C}"/>
          </ac:picMkLst>
        </pc:picChg>
        <pc:cxnChg chg="add del mod">
          <ac:chgData name="Nicolaj Toft" userId="e25f388e-f5ed-4ae0-8aa8-9a08908cc6cf" providerId="ADAL" clId="{3ADB4542-29CC-492A-A8ED-B10AD8191B31}" dt="2021-08-18T09:50:55.647" v="176" actId="478"/>
          <ac:cxnSpMkLst>
            <pc:docMk/>
            <pc:sldMk cId="329469688" sldId="258"/>
            <ac:cxnSpMk id="6" creationId="{C700C03E-D8EE-42EB-94E4-00D53EFE97B8}"/>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4"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4"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4"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rgbClr val="B2569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CFBF-4FA5-9BEC-C442AC0CEE36}"/>
              </c:ext>
            </c:extLst>
          </c:dPt>
          <c:dPt>
            <c:idx val="1"/>
            <c:bubble3D val="0"/>
            <c:spPr>
              <a:solidFill>
                <a:srgbClr val="FFFF00"/>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CFBF-4FA5-9BEC-C442AC0CEE36}"/>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CFBF-4FA5-9BEC-C442AC0CEE36}"/>
              </c:ext>
            </c:extLst>
          </c:dPt>
          <c:dPt>
            <c:idx val="3"/>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CFBF-4FA5-9BEC-C442AC0CEE36}"/>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CFBF-4FA5-9BEC-C442AC0CEE36}"/>
              </c:ext>
            </c:extLst>
          </c:dPt>
          <c:dPt>
            <c:idx val="5"/>
            <c:bubble3D val="0"/>
            <c:spPr>
              <a:solidFill>
                <a:srgbClr val="FF0000"/>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B-CFBF-4FA5-9BEC-C442AC0CEE36}"/>
              </c:ext>
            </c:extLst>
          </c:dPt>
          <c:dPt>
            <c:idx val="6"/>
            <c:bubble3D val="0"/>
            <c:spPr>
              <a:solidFill>
                <a:schemeClr val="accent4">
                  <a:lumMod val="75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D-CFBF-4FA5-9BEC-C442AC0CEE36}"/>
              </c:ext>
            </c:extLst>
          </c:dPt>
          <c:dLbls>
            <c:dLbl>
              <c:idx val="0"/>
              <c:layout>
                <c:manualLayout>
                  <c:x val="-0.21935787885847105"/>
                  <c:y val="0.17543436832458856"/>
                </c:manualLayout>
              </c:layout>
              <c:tx>
                <c:rich>
                  <a:bodyPr rot="0" spcFirstLastPara="1" vertOverflow="ellipsis" vert="horz" wrap="square" lIns="38100" tIns="19050" rIns="38100" bIns="19050" anchor="ctr" anchorCtr="1">
                    <a:spAutoFit/>
                  </a:bodyPr>
                  <a:lstStyle/>
                  <a:p>
                    <a:pPr>
                      <a:defRPr sz="1800" b="1" i="0" u="none" strike="noStrike" kern="1200" spc="0" baseline="0">
                        <a:solidFill>
                          <a:schemeClr val="tx1"/>
                        </a:solidFill>
                        <a:latin typeface="+mn-lt"/>
                        <a:ea typeface="+mn-ea"/>
                        <a:cs typeface="+mn-cs"/>
                      </a:defRPr>
                    </a:pPr>
                    <a:r>
                      <a:rPr lang="en-US" sz="1800" dirty="0"/>
                      <a:t>LECs</a:t>
                    </a:r>
                    <a:r>
                      <a:rPr lang="en-US" sz="1800" baseline="0" dirty="0"/>
                      <a:t>
</a:t>
                    </a:r>
                    <a:fld id="{55E946CB-A613-43B0-A6F6-535CEBE4F1FE}" type="PERCENTAGE">
                      <a:rPr lang="en-US" sz="1800" baseline="0"/>
                      <a:pPr>
                        <a:defRPr sz="1800">
                          <a:solidFill>
                            <a:schemeClr val="tx1"/>
                          </a:solidFill>
                        </a:defRPr>
                      </a:pPr>
                      <a:t>[PERCENTAGE]</a:t>
                    </a:fld>
                    <a:endParaRPr lang="en-US" sz="1800" baseline="0" dirty="0"/>
                  </a:p>
                </c:rich>
              </c:tx>
              <c:spPr>
                <a:noFill/>
                <a:ln>
                  <a:noFill/>
                </a:ln>
                <a:effectLst/>
              </c:spPr>
              <c:txPr>
                <a:bodyPr rot="0" spcFirstLastPara="1" vertOverflow="ellipsis" vert="horz" wrap="square" lIns="38100" tIns="19050" rIns="38100" bIns="19050" anchor="ctr" anchorCtr="1">
                  <a:spAutoFit/>
                </a:bodyPr>
                <a:lstStyle/>
                <a:p>
                  <a:pPr>
                    <a:defRPr sz="1800" b="1" i="0" u="none" strike="noStrike" kern="1200" spc="0" baseline="0">
                      <a:solidFill>
                        <a:schemeClr val="tx1"/>
                      </a:solidFill>
                      <a:latin typeface="+mn-lt"/>
                      <a:ea typeface="+mn-ea"/>
                      <a:cs typeface="+mn-cs"/>
                    </a:defRPr>
                  </a:pPr>
                  <a:endParaRPr lang="da-DK"/>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CFBF-4FA5-9BEC-C442AC0CEE36}"/>
                </c:ext>
              </c:extLst>
            </c:dLbl>
            <c:dLbl>
              <c:idx val="1"/>
              <c:layout>
                <c:manualLayout>
                  <c:x val="-0.12374034192016325"/>
                  <c:y val="-1.119793840369721E-2"/>
                </c:manualLayout>
              </c:layout>
              <c:spPr>
                <a:noFill/>
                <a:ln>
                  <a:noFill/>
                </a:ln>
                <a:effectLst/>
              </c:spPr>
              <c:txPr>
                <a:bodyPr rot="0" spcFirstLastPara="1" vertOverflow="ellipsis" vert="horz" wrap="square" lIns="38100" tIns="19050" rIns="38100" bIns="19050" anchor="ctr" anchorCtr="1">
                  <a:spAutoFit/>
                </a:bodyPr>
                <a:lstStyle/>
                <a:p>
                  <a:pPr>
                    <a:defRPr sz="1800" b="1" i="0" u="none" strike="noStrike" kern="1200" spc="0" baseline="0">
                      <a:solidFill>
                        <a:schemeClr val="tx1"/>
                      </a:solidFill>
                      <a:latin typeface="+mn-lt"/>
                      <a:ea typeface="+mn-ea"/>
                      <a:cs typeface="+mn-cs"/>
                    </a:defRPr>
                  </a:pPr>
                  <a:endParaRPr lang="da-DK"/>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CFBF-4FA5-9BEC-C442AC0CEE36}"/>
                </c:ext>
              </c:extLst>
            </c:dLbl>
            <c:dLbl>
              <c:idx val="2"/>
              <c:layout>
                <c:manualLayout>
                  <c:x val="-9.8050456059405842E-3"/>
                  <c:y val="3.7496373142541617E-2"/>
                </c:manualLayout>
              </c:layout>
              <c:tx>
                <c:rich>
                  <a:bodyPr rot="0" spcFirstLastPara="1" vertOverflow="ellipsis" vert="horz" wrap="square" lIns="38100" tIns="19050" rIns="38100" bIns="19050" anchor="ctr" anchorCtr="1">
                    <a:spAutoFit/>
                  </a:bodyPr>
                  <a:lstStyle/>
                  <a:p>
                    <a:pPr>
                      <a:defRPr sz="1800" b="1" i="0" u="none" strike="noStrike" kern="1200" spc="0" baseline="0">
                        <a:solidFill>
                          <a:schemeClr val="accent3"/>
                        </a:solidFill>
                        <a:latin typeface="+mn-lt"/>
                        <a:ea typeface="+mn-ea"/>
                        <a:cs typeface="+mn-cs"/>
                      </a:defRPr>
                    </a:pPr>
                    <a:r>
                      <a:rPr lang="en-US" sz="1800" baseline="0" dirty="0">
                        <a:solidFill>
                          <a:schemeClr val="accent3"/>
                        </a:solidFill>
                      </a:rPr>
                      <a:t>CCs
</a:t>
                    </a:r>
                    <a:fld id="{8816734E-169B-4CEA-B23B-6709F9FDF7E3}" type="PERCENTAGE">
                      <a:rPr lang="en-US" sz="1800" baseline="0" dirty="0">
                        <a:solidFill>
                          <a:schemeClr val="accent3"/>
                        </a:solidFill>
                      </a:rPr>
                      <a:pPr>
                        <a:defRPr sz="1800">
                          <a:solidFill>
                            <a:schemeClr val="accent3"/>
                          </a:solidFill>
                        </a:defRPr>
                      </a:pPr>
                      <a:t>[PERCENTAGE]</a:t>
                    </a:fld>
                    <a:endParaRPr lang="en-US" sz="1800" baseline="0" dirty="0">
                      <a:solidFill>
                        <a:schemeClr val="accent3"/>
                      </a:solidFill>
                    </a:endParaRPr>
                  </a:p>
                </c:rich>
              </c:tx>
              <c:spPr>
                <a:noFill/>
                <a:ln>
                  <a:noFill/>
                </a:ln>
                <a:effectLst/>
              </c:spPr>
              <c:txPr>
                <a:bodyPr rot="0" spcFirstLastPara="1" vertOverflow="ellipsis" vert="horz" wrap="square" lIns="38100" tIns="19050" rIns="38100" bIns="19050" anchor="ctr" anchorCtr="1">
                  <a:spAutoFit/>
                </a:bodyPr>
                <a:lstStyle/>
                <a:p>
                  <a:pPr>
                    <a:defRPr sz="1800" b="1" i="0" u="none" strike="noStrike" kern="1200" spc="0" baseline="0">
                      <a:solidFill>
                        <a:schemeClr val="accent3"/>
                      </a:solidFill>
                      <a:latin typeface="+mn-lt"/>
                      <a:ea typeface="+mn-ea"/>
                      <a:cs typeface="+mn-cs"/>
                    </a:defRPr>
                  </a:pPr>
                  <a:endParaRPr lang="da-DK"/>
                </a:p>
              </c:txPr>
              <c:dLblPos val="bestFit"/>
              <c:showLegendKey val="0"/>
              <c:showVal val="0"/>
              <c:showCatName val="1"/>
              <c:showSerName val="0"/>
              <c:showPercent val="1"/>
              <c:showBubbleSize val="0"/>
              <c:extLst>
                <c:ext xmlns:c15="http://schemas.microsoft.com/office/drawing/2012/chart" uri="{CE6537A1-D6FC-4f65-9D91-7224C49458BB}">
                  <c15:layout>
                    <c:manualLayout>
                      <c:w val="7.9005710200382023E-2"/>
                      <c:h val="0.10341031260606334"/>
                    </c:manualLayout>
                  </c15:layout>
                  <c15:dlblFieldTable/>
                  <c15:showDataLabelsRange val="0"/>
                </c:ext>
                <c:ext xmlns:c16="http://schemas.microsoft.com/office/drawing/2014/chart" uri="{C3380CC4-5D6E-409C-BE32-E72D297353CC}">
                  <c16:uniqueId val="{00000005-CFBF-4FA5-9BEC-C442AC0CEE36}"/>
                </c:ext>
              </c:extLst>
            </c:dLbl>
            <c:dLbl>
              <c:idx val="3"/>
              <c:layout>
                <c:manualLayout>
                  <c:x val="0.21826673614603551"/>
                  <c:y val="-0.22582509114122573"/>
                </c:manualLayout>
              </c:layout>
              <c:spPr>
                <a:noFill/>
                <a:ln>
                  <a:noFill/>
                </a:ln>
                <a:effectLst/>
              </c:spPr>
              <c:txPr>
                <a:bodyPr rot="0" spcFirstLastPara="1" vertOverflow="ellipsis" vert="horz" wrap="square" lIns="38100" tIns="19050" rIns="38100" bIns="19050" anchor="ctr" anchorCtr="1">
                  <a:spAutoFit/>
                </a:bodyPr>
                <a:lstStyle/>
                <a:p>
                  <a:pPr>
                    <a:defRPr sz="1800" b="1" i="0" u="none" strike="noStrike" kern="1200" spc="0" baseline="0">
                      <a:solidFill>
                        <a:schemeClr val="tx1"/>
                      </a:solidFill>
                      <a:latin typeface="+mn-lt"/>
                      <a:ea typeface="+mn-ea"/>
                      <a:cs typeface="+mn-cs"/>
                    </a:defRPr>
                  </a:pPr>
                  <a:endParaRPr lang="da-DK"/>
                </a:p>
              </c:txPr>
              <c:dLblPos val="bestFit"/>
              <c:showLegendKey val="0"/>
              <c:showVal val="0"/>
              <c:showCatName val="1"/>
              <c:showSerName val="0"/>
              <c:showPercent val="1"/>
              <c:showBubbleSize val="0"/>
              <c:extLst>
                <c:ext xmlns:c15="http://schemas.microsoft.com/office/drawing/2012/chart" uri="{CE6537A1-D6FC-4f65-9D91-7224C49458BB}">
                  <c15:layout>
                    <c:manualLayout>
                      <c:w val="0.29805474102589041"/>
                      <c:h val="0.15181171177092792"/>
                    </c:manualLayout>
                  </c15:layout>
                </c:ext>
                <c:ext xmlns:c16="http://schemas.microsoft.com/office/drawing/2014/chart" uri="{C3380CC4-5D6E-409C-BE32-E72D297353CC}">
                  <c16:uniqueId val="{00000007-CFBF-4FA5-9BEC-C442AC0CEE36}"/>
                </c:ext>
              </c:extLst>
            </c:dLbl>
            <c:dLbl>
              <c:idx val="4"/>
              <c:layout>
                <c:manualLayout>
                  <c:x val="0.18186080554933065"/>
                  <c:y val="0.16610275298817423"/>
                </c:manualLayout>
              </c:layout>
              <c:spPr>
                <a:noFill/>
                <a:ln>
                  <a:noFill/>
                </a:ln>
                <a:effectLst/>
              </c:spPr>
              <c:txPr>
                <a:bodyPr rot="0" spcFirstLastPara="1" vertOverflow="ellipsis" vert="horz" wrap="square" lIns="38100" tIns="19050" rIns="38100" bIns="19050" anchor="ctr" anchorCtr="1">
                  <a:spAutoFit/>
                </a:bodyPr>
                <a:lstStyle/>
                <a:p>
                  <a:pPr>
                    <a:defRPr sz="1800" b="1" i="0" u="none" strike="noStrike" kern="1200" spc="0" baseline="0">
                      <a:solidFill>
                        <a:schemeClr val="tx1"/>
                      </a:solidFill>
                      <a:latin typeface="+mn-lt"/>
                      <a:ea typeface="+mn-ea"/>
                      <a:cs typeface="+mn-cs"/>
                    </a:defRPr>
                  </a:pPr>
                  <a:endParaRPr lang="da-DK"/>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CFBF-4FA5-9BEC-C442AC0CEE36}"/>
                </c:ext>
              </c:extLst>
            </c:dLbl>
            <c:dLbl>
              <c:idx val="5"/>
              <c:spPr>
                <a:noFill/>
                <a:ln>
                  <a:noFill/>
                </a:ln>
                <a:effectLst/>
              </c:spPr>
              <c:txPr>
                <a:bodyPr rot="0" spcFirstLastPara="1" vertOverflow="ellipsis" vert="horz" wrap="square" lIns="38100" tIns="19050" rIns="38100" bIns="19050" anchor="ctr" anchorCtr="1">
                  <a:spAutoFit/>
                </a:bodyPr>
                <a:lstStyle/>
                <a:p>
                  <a:pPr>
                    <a:defRPr sz="1800" b="1" i="0" u="none" strike="noStrike" kern="1200" spc="0" baseline="0">
                      <a:solidFill>
                        <a:srgbClr val="FF0000"/>
                      </a:solidFill>
                      <a:latin typeface="+mn-lt"/>
                      <a:ea typeface="+mn-ea"/>
                      <a:cs typeface="+mn-cs"/>
                    </a:defRPr>
                  </a:pPr>
                  <a:endParaRPr lang="da-DK"/>
                </a:p>
              </c:txPr>
              <c:dLblPos val="outEnd"/>
              <c:showLegendKey val="0"/>
              <c:showVal val="0"/>
              <c:showCatName val="1"/>
              <c:showSerName val="0"/>
              <c:showPercent val="1"/>
              <c:showBubbleSize val="0"/>
              <c:extLst>
                <c:ext xmlns:c16="http://schemas.microsoft.com/office/drawing/2014/chart" uri="{C3380CC4-5D6E-409C-BE32-E72D297353CC}">
                  <c16:uniqueId val="{0000000B-CFBF-4FA5-9BEC-C442AC0CEE36}"/>
                </c:ext>
              </c:extLst>
            </c:dLbl>
            <c:dLbl>
              <c:idx val="6"/>
              <c:spPr>
                <a:noFill/>
                <a:ln>
                  <a:noFill/>
                </a:ln>
                <a:effectLst/>
              </c:spPr>
              <c:txPr>
                <a:bodyPr rot="0" spcFirstLastPara="1" vertOverflow="ellipsis" vert="horz" wrap="square" lIns="38100" tIns="19050" rIns="38100" bIns="19050" anchor="ctr" anchorCtr="1">
                  <a:spAutoFit/>
                </a:bodyPr>
                <a:lstStyle/>
                <a:p>
                  <a:pPr>
                    <a:defRPr sz="1800" b="1" i="0" u="none" strike="noStrike" kern="1200" spc="0" baseline="0">
                      <a:solidFill>
                        <a:schemeClr val="accent4">
                          <a:lumMod val="75000"/>
                        </a:schemeClr>
                      </a:solidFill>
                      <a:latin typeface="+mn-lt"/>
                      <a:ea typeface="+mn-ea"/>
                      <a:cs typeface="+mn-cs"/>
                    </a:defRPr>
                  </a:pPr>
                  <a:endParaRPr lang="da-DK"/>
                </a:p>
              </c:txPr>
              <c:dLblPos val="outEnd"/>
              <c:showLegendKey val="0"/>
              <c:showVal val="0"/>
              <c:showCatName val="1"/>
              <c:showSerName val="0"/>
              <c:showPercent val="1"/>
              <c:showBubbleSize val="0"/>
              <c:extLst>
                <c:ext xmlns:c16="http://schemas.microsoft.com/office/drawing/2014/chart" uri="{C3380CC4-5D6E-409C-BE32-E72D297353CC}">
                  <c16:uniqueId val="{0000000D-CFBF-4FA5-9BEC-C442AC0CEE36}"/>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spc="0" baseline="0">
                    <a:solidFill>
                      <a:schemeClr val="accent1"/>
                    </a:solidFill>
                    <a:latin typeface="+mn-lt"/>
                    <a:ea typeface="+mn-ea"/>
                    <a:cs typeface="+mn-cs"/>
                  </a:defRPr>
                </a:pPr>
                <a:endParaRPr lang="da-DK"/>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Sheet1!$A$1:$A$7</c:f>
              <c:strCache>
                <c:ptCount val="7"/>
                <c:pt idx="0">
                  <c:v>Endothelial Cells</c:v>
                </c:pt>
                <c:pt idx="1">
                  <c:v>HSC</c:v>
                </c:pt>
                <c:pt idx="2">
                  <c:v>CC/Progenitor</c:v>
                </c:pt>
                <c:pt idx="3">
                  <c:v>Hepatocytes</c:v>
                </c:pt>
                <c:pt idx="4">
                  <c:v>KCs</c:v>
                </c:pt>
                <c:pt idx="5">
                  <c:v>B Cell</c:v>
                </c:pt>
                <c:pt idx="6">
                  <c:v>T cell</c:v>
                </c:pt>
              </c:strCache>
            </c:strRef>
          </c:cat>
          <c:val>
            <c:numRef>
              <c:f>Sheet1!$B$1:$B$7</c:f>
              <c:numCache>
                <c:formatCode>General</c:formatCode>
                <c:ptCount val="7"/>
                <c:pt idx="0">
                  <c:v>1265</c:v>
                </c:pt>
                <c:pt idx="1">
                  <c:v>365</c:v>
                </c:pt>
                <c:pt idx="2">
                  <c:v>43</c:v>
                </c:pt>
                <c:pt idx="3">
                  <c:v>2600</c:v>
                </c:pt>
                <c:pt idx="4">
                  <c:v>663</c:v>
                </c:pt>
                <c:pt idx="5">
                  <c:v>148</c:v>
                </c:pt>
                <c:pt idx="6">
                  <c:v>215</c:v>
                </c:pt>
              </c:numCache>
            </c:numRef>
          </c:val>
          <c:extLst>
            <c:ext xmlns:c16="http://schemas.microsoft.com/office/drawing/2014/chart" uri="{C3380CC4-5D6E-409C-BE32-E72D297353CC}">
              <c16:uniqueId val="{0000000E-CFBF-4FA5-9BEC-C442AC0CEE36}"/>
            </c:ext>
          </c:extLst>
        </c:ser>
        <c:dLbls>
          <c:dLblPos val="outEnd"/>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a-DK"/>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solidFill>
                <a:schemeClr val="tx1"/>
              </a:solidFill>
              <a:round/>
            </a:ln>
            <a:effectLst/>
          </c:spPr>
          <c:marker>
            <c:symbol val="circle"/>
            <c:size val="5"/>
            <c:spPr>
              <a:solidFill>
                <a:schemeClr val="tx1"/>
              </a:solidFill>
              <a:ln w="9525">
                <a:solidFill>
                  <a:schemeClr val="tx1"/>
                </a:solidFill>
              </a:ln>
              <a:effectLst/>
            </c:spPr>
          </c:marker>
          <c:yVal>
            <c:numRef>
              <c:f>Sheet2!$K$3:$S$3</c:f>
              <c:numCache>
                <c:formatCode>0.00</c:formatCode>
                <c:ptCount val="9"/>
                <c:pt idx="0">
                  <c:v>0.5063981113893915</c:v>
                </c:pt>
                <c:pt idx="1">
                  <c:v>1.2200463869272278</c:v>
                </c:pt>
                <c:pt idx="2">
                  <c:v>1.3600863982105345</c:v>
                </c:pt>
                <c:pt idx="3">
                  <c:v>1.2789426569436635</c:v>
                </c:pt>
                <c:pt idx="4">
                  <c:v>1.1110951955437338</c:v>
                </c:pt>
                <c:pt idx="5">
                  <c:v>0.9657754890632203</c:v>
                </c:pt>
                <c:pt idx="6">
                  <c:v>0.88369626956868563</c:v>
                </c:pt>
                <c:pt idx="7">
                  <c:v>0.87251946354401377</c:v>
                </c:pt>
                <c:pt idx="8">
                  <c:v>0.80144002880953136</c:v>
                </c:pt>
              </c:numCache>
            </c:numRef>
          </c:yVal>
          <c:smooth val="0"/>
          <c:extLst>
            <c:ext xmlns:c16="http://schemas.microsoft.com/office/drawing/2014/chart" uri="{C3380CC4-5D6E-409C-BE32-E72D297353CC}">
              <c16:uniqueId val="{00000000-29C5-45C9-B049-54053D08253C}"/>
            </c:ext>
          </c:extLst>
        </c:ser>
        <c:dLbls>
          <c:showLegendKey val="0"/>
          <c:showVal val="0"/>
          <c:showCatName val="0"/>
          <c:showSerName val="0"/>
          <c:showPercent val="0"/>
          <c:showBubbleSize val="0"/>
        </c:dLbls>
        <c:axId val="868686976"/>
        <c:axId val="868687632"/>
      </c:scatterChart>
      <c:valAx>
        <c:axId val="868686976"/>
        <c:scaling>
          <c:orientation val="minMax"/>
          <c:max val="9"/>
          <c:min val="0"/>
        </c:scaling>
        <c:delete val="0"/>
        <c:axPos val="b"/>
        <c:majorTickMark val="none"/>
        <c:minorTickMark val="none"/>
        <c:tickLblPos val="none"/>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a-DK"/>
          </a:p>
        </c:txPr>
        <c:crossAx val="868687632"/>
        <c:crosses val="autoZero"/>
        <c:crossBetween val="midCat"/>
        <c:majorUnit val="1"/>
      </c:valAx>
      <c:valAx>
        <c:axId val="868687632"/>
        <c:scaling>
          <c:orientation val="minMax"/>
        </c:scaling>
        <c:delete val="0"/>
        <c:axPos val="l"/>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da-DK"/>
          </a:p>
        </c:txPr>
        <c:crossAx val="86868697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a-DK"/>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solidFill>
                <a:schemeClr val="tx1"/>
              </a:solidFill>
              <a:round/>
            </a:ln>
            <a:effectLst/>
          </c:spPr>
          <c:marker>
            <c:symbol val="circle"/>
            <c:size val="5"/>
            <c:spPr>
              <a:solidFill>
                <a:schemeClr val="tx1"/>
              </a:solidFill>
              <a:ln w="9525">
                <a:noFill/>
              </a:ln>
              <a:effectLst/>
            </c:spPr>
          </c:marker>
          <c:yVal>
            <c:numRef>
              <c:f>Sheet2!$K$4:$S$4</c:f>
              <c:numCache>
                <c:formatCode>0.00</c:formatCode>
                <c:ptCount val="9"/>
                <c:pt idx="0">
                  <c:v>7.3384332583330467</c:v>
                </c:pt>
                <c:pt idx="1">
                  <c:v>0.62886929394129976</c:v>
                </c:pt>
                <c:pt idx="2">
                  <c:v>0.40639600638522061</c:v>
                </c:pt>
                <c:pt idx="3">
                  <c:v>0.36022323452261551</c:v>
                </c:pt>
                <c:pt idx="4">
                  <c:v>0.19973633610784897</c:v>
                </c:pt>
                <c:pt idx="5">
                  <c:v>6.634187070581378E-2</c:v>
                </c:pt>
                <c:pt idx="6">
                  <c:v>6.4261670617462545E-13</c:v>
                </c:pt>
                <c:pt idx="7">
                  <c:v>1.5089608188044291E-12</c:v>
                </c:pt>
                <c:pt idx="8">
                  <c:v>2.0040972866082132E-12</c:v>
                </c:pt>
              </c:numCache>
            </c:numRef>
          </c:yVal>
          <c:smooth val="0"/>
          <c:extLst>
            <c:ext xmlns:c16="http://schemas.microsoft.com/office/drawing/2014/chart" uri="{C3380CC4-5D6E-409C-BE32-E72D297353CC}">
              <c16:uniqueId val="{00000000-1423-4835-877B-6467B7E6F5D9}"/>
            </c:ext>
          </c:extLst>
        </c:ser>
        <c:dLbls>
          <c:showLegendKey val="0"/>
          <c:showVal val="0"/>
          <c:showCatName val="0"/>
          <c:showSerName val="0"/>
          <c:showPercent val="0"/>
          <c:showBubbleSize val="0"/>
        </c:dLbls>
        <c:axId val="881127240"/>
        <c:axId val="881124616"/>
      </c:scatterChart>
      <c:valAx>
        <c:axId val="881127240"/>
        <c:scaling>
          <c:orientation val="minMax"/>
          <c:max val="9"/>
          <c:min val="0"/>
        </c:scaling>
        <c:delete val="0"/>
        <c:axPos val="b"/>
        <c:majorTickMark val="none"/>
        <c:minorTickMark val="none"/>
        <c:tickLblPos val="none"/>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a-DK"/>
          </a:p>
        </c:txPr>
        <c:crossAx val="881124616"/>
        <c:crosses val="autoZero"/>
        <c:crossBetween val="midCat"/>
        <c:majorUnit val="1"/>
      </c:valAx>
      <c:valAx>
        <c:axId val="881124616"/>
        <c:scaling>
          <c:orientation val="minMax"/>
        </c:scaling>
        <c:delete val="0"/>
        <c:axPos val="l"/>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da-DK"/>
          </a:p>
        </c:txPr>
        <c:crossAx val="8811272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a-DK"/>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19050" cap="rnd">
              <a:solidFill>
                <a:schemeClr val="tx1"/>
              </a:solidFill>
              <a:round/>
            </a:ln>
            <a:effectLst/>
          </c:spPr>
          <c:marker>
            <c:symbol val="circle"/>
            <c:size val="5"/>
            <c:spPr>
              <a:solidFill>
                <a:schemeClr val="tx1"/>
              </a:solidFill>
              <a:ln w="9525">
                <a:noFill/>
              </a:ln>
              <a:effectLst/>
            </c:spPr>
          </c:marker>
          <c:val>
            <c:numRef>
              <c:f>Sheet2!$K$5:$S$5</c:f>
              <c:numCache>
                <c:formatCode>0.00</c:formatCode>
                <c:ptCount val="9"/>
                <c:pt idx="0">
                  <c:v>4.3842667846854574E-2</c:v>
                </c:pt>
                <c:pt idx="1">
                  <c:v>5.982600867751791E-2</c:v>
                </c:pt>
                <c:pt idx="2">
                  <c:v>0.1459891661490744</c:v>
                </c:pt>
                <c:pt idx="3">
                  <c:v>0.69888826110676272</c:v>
                </c:pt>
                <c:pt idx="4">
                  <c:v>1.1816359931897111</c:v>
                </c:pt>
                <c:pt idx="5">
                  <c:v>1.3673066440419879</c:v>
                </c:pt>
                <c:pt idx="6">
                  <c:v>1.6410507635423901</c:v>
                </c:pt>
                <c:pt idx="7">
                  <c:v>1.871994129658302</c:v>
                </c:pt>
                <c:pt idx="8">
                  <c:v>1.9894663657873994</c:v>
                </c:pt>
              </c:numCache>
            </c:numRef>
          </c:val>
          <c:smooth val="0"/>
          <c:extLst>
            <c:ext xmlns:c16="http://schemas.microsoft.com/office/drawing/2014/chart" uri="{C3380CC4-5D6E-409C-BE32-E72D297353CC}">
              <c16:uniqueId val="{00000000-C700-4BC3-9BF6-B72F6CBF75AA}"/>
            </c:ext>
          </c:extLst>
        </c:ser>
        <c:dLbls>
          <c:showLegendKey val="0"/>
          <c:showVal val="0"/>
          <c:showCatName val="0"/>
          <c:showSerName val="0"/>
          <c:showPercent val="0"/>
          <c:showBubbleSize val="0"/>
        </c:dLbls>
        <c:marker val="1"/>
        <c:smooth val="0"/>
        <c:axId val="444967408"/>
        <c:axId val="444969376"/>
      </c:lineChart>
      <c:catAx>
        <c:axId val="444967408"/>
        <c:scaling>
          <c:orientation val="minMax"/>
        </c:scaling>
        <c:delete val="0"/>
        <c:axPos val="b"/>
        <c:majorTickMark val="none"/>
        <c:minorTickMark val="none"/>
        <c:tickLblPos val="none"/>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a-DK"/>
          </a:p>
        </c:txPr>
        <c:crossAx val="444969376"/>
        <c:crossesAt val="0"/>
        <c:auto val="1"/>
        <c:lblAlgn val="ctr"/>
        <c:lblOffset val="100"/>
        <c:noMultiLvlLbl val="0"/>
      </c:catAx>
      <c:valAx>
        <c:axId val="444969376"/>
        <c:scaling>
          <c:orientation val="minMax"/>
        </c:scaling>
        <c:delete val="0"/>
        <c:axPos val="l"/>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da-DK"/>
          </a:p>
        </c:txPr>
        <c:crossAx val="4449674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a-DK"/>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29947" y="7070108"/>
            <a:ext cx="27539395" cy="15040222"/>
          </a:xfrm>
        </p:spPr>
        <p:txBody>
          <a:bodyPr anchor="b"/>
          <a:lstStyle>
            <a:lvl1pPr algn="ctr">
              <a:defRPr sz="21259"/>
            </a:lvl1pPr>
          </a:lstStyle>
          <a:p>
            <a:r>
              <a:rPr lang="en-US"/>
              <a:t>Click to edit Master title style</a:t>
            </a:r>
            <a:endParaRPr lang="en-US" dirty="0"/>
          </a:p>
        </p:txBody>
      </p:sp>
      <p:sp>
        <p:nvSpPr>
          <p:cNvPr id="3" name="Subtitle 2"/>
          <p:cNvSpPr>
            <a:spLocks noGrp="1"/>
          </p:cNvSpPr>
          <p:nvPr>
            <p:ph type="subTitle" idx="1"/>
          </p:nvPr>
        </p:nvSpPr>
        <p:spPr>
          <a:xfrm>
            <a:off x="4049911" y="22690338"/>
            <a:ext cx="24299466" cy="10430151"/>
          </a:xfrm>
        </p:spPr>
        <p:txBody>
          <a:bodyPr/>
          <a:lstStyle>
            <a:lvl1pPr marL="0" indent="0" algn="ctr">
              <a:buNone/>
              <a:defRPr sz="8504"/>
            </a:lvl1pPr>
            <a:lvl2pPr marL="1619951" indent="0" algn="ctr">
              <a:buNone/>
              <a:defRPr sz="7086"/>
            </a:lvl2pPr>
            <a:lvl3pPr marL="3239902" indent="0" algn="ctr">
              <a:buNone/>
              <a:defRPr sz="6378"/>
            </a:lvl3pPr>
            <a:lvl4pPr marL="4859853" indent="0" algn="ctr">
              <a:buNone/>
              <a:defRPr sz="5669"/>
            </a:lvl4pPr>
            <a:lvl5pPr marL="6479804" indent="0" algn="ctr">
              <a:buNone/>
              <a:defRPr sz="5669"/>
            </a:lvl5pPr>
            <a:lvl6pPr marL="8099755" indent="0" algn="ctr">
              <a:buNone/>
              <a:defRPr sz="5669"/>
            </a:lvl6pPr>
            <a:lvl7pPr marL="9719706" indent="0" algn="ctr">
              <a:buNone/>
              <a:defRPr sz="5669"/>
            </a:lvl7pPr>
            <a:lvl8pPr marL="11339657" indent="0" algn="ctr">
              <a:buNone/>
              <a:defRPr sz="5669"/>
            </a:lvl8pPr>
            <a:lvl9pPr marL="12959608" indent="0" algn="ctr">
              <a:buNone/>
              <a:defRPr sz="566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90A9A4-F31A-4DA4-B84C-93CD9ABEC6B8}" type="datetimeFigureOut">
              <a:rPr lang="da-DK" smtClean="0"/>
              <a:t>18-08-2021</a:t>
            </a:fld>
            <a:endParaRPr lang="da-DK" dirty="0"/>
          </a:p>
        </p:txBody>
      </p:sp>
      <p:sp>
        <p:nvSpPr>
          <p:cNvPr id="5" name="Footer Placeholder 4"/>
          <p:cNvSpPr>
            <a:spLocks noGrp="1"/>
          </p:cNvSpPr>
          <p:nvPr>
            <p:ph type="ftr" sz="quarter" idx="11"/>
          </p:nvPr>
        </p:nvSpPr>
        <p:spPr/>
        <p:txBody>
          <a:bodyPr/>
          <a:lstStyle/>
          <a:p>
            <a:endParaRPr lang="da-DK" dirty="0"/>
          </a:p>
        </p:txBody>
      </p:sp>
      <p:sp>
        <p:nvSpPr>
          <p:cNvPr id="6" name="Slide Number Placeholder 5"/>
          <p:cNvSpPr>
            <a:spLocks noGrp="1"/>
          </p:cNvSpPr>
          <p:nvPr>
            <p:ph type="sldNum" sz="quarter" idx="12"/>
          </p:nvPr>
        </p:nvSpPr>
        <p:spPr/>
        <p:txBody>
          <a:bodyPr/>
          <a:lstStyle/>
          <a:p>
            <a:fld id="{6CA8C164-E0B6-4580-9D34-65C8BFBEA5F1}" type="slidenum">
              <a:rPr lang="da-DK" smtClean="0"/>
              <a:t>‹#›</a:t>
            </a:fld>
            <a:endParaRPr lang="da-DK" dirty="0"/>
          </a:p>
        </p:txBody>
      </p:sp>
    </p:spTree>
    <p:extLst>
      <p:ext uri="{BB962C8B-B14F-4D97-AF65-F5344CB8AC3E}">
        <p14:creationId xmlns:p14="http://schemas.microsoft.com/office/powerpoint/2010/main" val="3877492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90A9A4-F31A-4DA4-B84C-93CD9ABEC6B8}" type="datetimeFigureOut">
              <a:rPr lang="da-DK" smtClean="0"/>
              <a:t>18-08-2021</a:t>
            </a:fld>
            <a:endParaRPr lang="da-DK" dirty="0"/>
          </a:p>
        </p:txBody>
      </p:sp>
      <p:sp>
        <p:nvSpPr>
          <p:cNvPr id="5" name="Footer Placeholder 4"/>
          <p:cNvSpPr>
            <a:spLocks noGrp="1"/>
          </p:cNvSpPr>
          <p:nvPr>
            <p:ph type="ftr" sz="quarter" idx="11"/>
          </p:nvPr>
        </p:nvSpPr>
        <p:spPr/>
        <p:txBody>
          <a:bodyPr/>
          <a:lstStyle/>
          <a:p>
            <a:endParaRPr lang="da-DK" dirty="0"/>
          </a:p>
        </p:txBody>
      </p:sp>
      <p:sp>
        <p:nvSpPr>
          <p:cNvPr id="6" name="Slide Number Placeholder 5"/>
          <p:cNvSpPr>
            <a:spLocks noGrp="1"/>
          </p:cNvSpPr>
          <p:nvPr>
            <p:ph type="sldNum" sz="quarter" idx="12"/>
          </p:nvPr>
        </p:nvSpPr>
        <p:spPr/>
        <p:txBody>
          <a:bodyPr/>
          <a:lstStyle/>
          <a:p>
            <a:fld id="{6CA8C164-E0B6-4580-9D34-65C8BFBEA5F1}" type="slidenum">
              <a:rPr lang="da-DK" smtClean="0"/>
              <a:t>‹#›</a:t>
            </a:fld>
            <a:endParaRPr lang="da-DK" dirty="0"/>
          </a:p>
        </p:txBody>
      </p:sp>
    </p:spTree>
    <p:extLst>
      <p:ext uri="{BB962C8B-B14F-4D97-AF65-F5344CB8AC3E}">
        <p14:creationId xmlns:p14="http://schemas.microsoft.com/office/powerpoint/2010/main" val="663123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5742" y="2300034"/>
            <a:ext cx="6986096" cy="366105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27453" y="2300034"/>
            <a:ext cx="20553298" cy="366105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90A9A4-F31A-4DA4-B84C-93CD9ABEC6B8}" type="datetimeFigureOut">
              <a:rPr lang="da-DK" smtClean="0"/>
              <a:t>18-08-2021</a:t>
            </a:fld>
            <a:endParaRPr lang="da-DK" dirty="0"/>
          </a:p>
        </p:txBody>
      </p:sp>
      <p:sp>
        <p:nvSpPr>
          <p:cNvPr id="5" name="Footer Placeholder 4"/>
          <p:cNvSpPr>
            <a:spLocks noGrp="1"/>
          </p:cNvSpPr>
          <p:nvPr>
            <p:ph type="ftr" sz="quarter" idx="11"/>
          </p:nvPr>
        </p:nvSpPr>
        <p:spPr/>
        <p:txBody>
          <a:bodyPr/>
          <a:lstStyle/>
          <a:p>
            <a:endParaRPr lang="da-DK" dirty="0"/>
          </a:p>
        </p:txBody>
      </p:sp>
      <p:sp>
        <p:nvSpPr>
          <p:cNvPr id="6" name="Slide Number Placeholder 5"/>
          <p:cNvSpPr>
            <a:spLocks noGrp="1"/>
          </p:cNvSpPr>
          <p:nvPr>
            <p:ph type="sldNum" sz="quarter" idx="12"/>
          </p:nvPr>
        </p:nvSpPr>
        <p:spPr/>
        <p:txBody>
          <a:bodyPr/>
          <a:lstStyle/>
          <a:p>
            <a:fld id="{6CA8C164-E0B6-4580-9D34-65C8BFBEA5F1}" type="slidenum">
              <a:rPr lang="da-DK" smtClean="0"/>
              <a:t>‹#›</a:t>
            </a:fld>
            <a:endParaRPr lang="da-DK" dirty="0"/>
          </a:p>
        </p:txBody>
      </p:sp>
    </p:spTree>
    <p:extLst>
      <p:ext uri="{BB962C8B-B14F-4D97-AF65-F5344CB8AC3E}">
        <p14:creationId xmlns:p14="http://schemas.microsoft.com/office/powerpoint/2010/main" val="1921027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90A9A4-F31A-4DA4-B84C-93CD9ABEC6B8}" type="datetimeFigureOut">
              <a:rPr lang="da-DK" smtClean="0"/>
              <a:t>18-08-2021</a:t>
            </a:fld>
            <a:endParaRPr lang="da-DK" dirty="0"/>
          </a:p>
        </p:txBody>
      </p:sp>
      <p:sp>
        <p:nvSpPr>
          <p:cNvPr id="5" name="Footer Placeholder 4"/>
          <p:cNvSpPr>
            <a:spLocks noGrp="1"/>
          </p:cNvSpPr>
          <p:nvPr>
            <p:ph type="ftr" sz="quarter" idx="11"/>
          </p:nvPr>
        </p:nvSpPr>
        <p:spPr/>
        <p:txBody>
          <a:bodyPr/>
          <a:lstStyle/>
          <a:p>
            <a:endParaRPr lang="da-DK" dirty="0"/>
          </a:p>
        </p:txBody>
      </p:sp>
      <p:sp>
        <p:nvSpPr>
          <p:cNvPr id="6" name="Slide Number Placeholder 5"/>
          <p:cNvSpPr>
            <a:spLocks noGrp="1"/>
          </p:cNvSpPr>
          <p:nvPr>
            <p:ph type="sldNum" sz="quarter" idx="12"/>
          </p:nvPr>
        </p:nvSpPr>
        <p:spPr/>
        <p:txBody>
          <a:bodyPr/>
          <a:lstStyle/>
          <a:p>
            <a:fld id="{6CA8C164-E0B6-4580-9D34-65C8BFBEA5F1}" type="slidenum">
              <a:rPr lang="da-DK" smtClean="0"/>
              <a:t>‹#›</a:t>
            </a:fld>
            <a:endParaRPr lang="da-DK" dirty="0"/>
          </a:p>
        </p:txBody>
      </p:sp>
    </p:spTree>
    <p:extLst>
      <p:ext uri="{BB962C8B-B14F-4D97-AF65-F5344CB8AC3E}">
        <p14:creationId xmlns:p14="http://schemas.microsoft.com/office/powerpoint/2010/main" val="2861178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10578" y="10770172"/>
            <a:ext cx="27944386" cy="17970262"/>
          </a:xfrm>
        </p:spPr>
        <p:txBody>
          <a:bodyPr anchor="b"/>
          <a:lstStyle>
            <a:lvl1pPr>
              <a:defRPr sz="21259"/>
            </a:lvl1pPr>
          </a:lstStyle>
          <a:p>
            <a:r>
              <a:rPr lang="en-US"/>
              <a:t>Click to edit Master title style</a:t>
            </a:r>
            <a:endParaRPr lang="en-US" dirty="0"/>
          </a:p>
        </p:txBody>
      </p:sp>
      <p:sp>
        <p:nvSpPr>
          <p:cNvPr id="3" name="Text Placeholder 2"/>
          <p:cNvSpPr>
            <a:spLocks noGrp="1"/>
          </p:cNvSpPr>
          <p:nvPr>
            <p:ph type="body" idx="1"/>
          </p:nvPr>
        </p:nvSpPr>
        <p:spPr>
          <a:xfrm>
            <a:off x="2210578" y="28910440"/>
            <a:ext cx="27944386" cy="9450136"/>
          </a:xfrm>
        </p:spPr>
        <p:txBody>
          <a:bodyPr/>
          <a:lstStyle>
            <a:lvl1pPr marL="0" indent="0">
              <a:buNone/>
              <a:defRPr sz="8504">
                <a:solidFill>
                  <a:schemeClr val="tx1"/>
                </a:solidFill>
              </a:defRPr>
            </a:lvl1pPr>
            <a:lvl2pPr marL="1619951" indent="0">
              <a:buNone/>
              <a:defRPr sz="7086">
                <a:solidFill>
                  <a:schemeClr val="tx1">
                    <a:tint val="75000"/>
                  </a:schemeClr>
                </a:solidFill>
              </a:defRPr>
            </a:lvl2pPr>
            <a:lvl3pPr marL="3239902" indent="0">
              <a:buNone/>
              <a:defRPr sz="6378">
                <a:solidFill>
                  <a:schemeClr val="tx1">
                    <a:tint val="75000"/>
                  </a:schemeClr>
                </a:solidFill>
              </a:defRPr>
            </a:lvl3pPr>
            <a:lvl4pPr marL="4859853" indent="0">
              <a:buNone/>
              <a:defRPr sz="5669">
                <a:solidFill>
                  <a:schemeClr val="tx1">
                    <a:tint val="75000"/>
                  </a:schemeClr>
                </a:solidFill>
              </a:defRPr>
            </a:lvl4pPr>
            <a:lvl5pPr marL="6479804" indent="0">
              <a:buNone/>
              <a:defRPr sz="5669">
                <a:solidFill>
                  <a:schemeClr val="tx1">
                    <a:tint val="75000"/>
                  </a:schemeClr>
                </a:solidFill>
              </a:defRPr>
            </a:lvl5pPr>
            <a:lvl6pPr marL="8099755" indent="0">
              <a:buNone/>
              <a:defRPr sz="5669">
                <a:solidFill>
                  <a:schemeClr val="tx1">
                    <a:tint val="75000"/>
                  </a:schemeClr>
                </a:solidFill>
              </a:defRPr>
            </a:lvl6pPr>
            <a:lvl7pPr marL="9719706" indent="0">
              <a:buNone/>
              <a:defRPr sz="5669">
                <a:solidFill>
                  <a:schemeClr val="tx1">
                    <a:tint val="75000"/>
                  </a:schemeClr>
                </a:solidFill>
              </a:defRPr>
            </a:lvl7pPr>
            <a:lvl8pPr marL="11339657" indent="0">
              <a:buNone/>
              <a:defRPr sz="5669">
                <a:solidFill>
                  <a:schemeClr val="tx1">
                    <a:tint val="75000"/>
                  </a:schemeClr>
                </a:solidFill>
              </a:defRPr>
            </a:lvl8pPr>
            <a:lvl9pPr marL="12959608" indent="0">
              <a:buNone/>
              <a:defRPr sz="566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90A9A4-F31A-4DA4-B84C-93CD9ABEC6B8}" type="datetimeFigureOut">
              <a:rPr lang="da-DK" smtClean="0"/>
              <a:t>18-08-2021</a:t>
            </a:fld>
            <a:endParaRPr lang="da-DK" dirty="0"/>
          </a:p>
        </p:txBody>
      </p:sp>
      <p:sp>
        <p:nvSpPr>
          <p:cNvPr id="5" name="Footer Placeholder 4"/>
          <p:cNvSpPr>
            <a:spLocks noGrp="1"/>
          </p:cNvSpPr>
          <p:nvPr>
            <p:ph type="ftr" sz="quarter" idx="11"/>
          </p:nvPr>
        </p:nvSpPr>
        <p:spPr/>
        <p:txBody>
          <a:bodyPr/>
          <a:lstStyle/>
          <a:p>
            <a:endParaRPr lang="da-DK" dirty="0"/>
          </a:p>
        </p:txBody>
      </p:sp>
      <p:sp>
        <p:nvSpPr>
          <p:cNvPr id="6" name="Slide Number Placeholder 5"/>
          <p:cNvSpPr>
            <a:spLocks noGrp="1"/>
          </p:cNvSpPr>
          <p:nvPr>
            <p:ph type="sldNum" sz="quarter" idx="12"/>
          </p:nvPr>
        </p:nvSpPr>
        <p:spPr/>
        <p:txBody>
          <a:bodyPr/>
          <a:lstStyle/>
          <a:p>
            <a:fld id="{6CA8C164-E0B6-4580-9D34-65C8BFBEA5F1}" type="slidenum">
              <a:rPr lang="da-DK" smtClean="0"/>
              <a:t>‹#›</a:t>
            </a:fld>
            <a:endParaRPr lang="da-DK" dirty="0"/>
          </a:p>
        </p:txBody>
      </p:sp>
    </p:spTree>
    <p:extLst>
      <p:ext uri="{BB962C8B-B14F-4D97-AF65-F5344CB8AC3E}">
        <p14:creationId xmlns:p14="http://schemas.microsoft.com/office/powerpoint/2010/main" val="695776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27451" y="11500170"/>
            <a:ext cx="13769697" cy="27410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402140" y="11500170"/>
            <a:ext cx="13769697" cy="27410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90A9A4-F31A-4DA4-B84C-93CD9ABEC6B8}" type="datetimeFigureOut">
              <a:rPr lang="da-DK" smtClean="0"/>
              <a:t>18-08-2021</a:t>
            </a:fld>
            <a:endParaRPr lang="da-DK" dirty="0"/>
          </a:p>
        </p:txBody>
      </p:sp>
      <p:sp>
        <p:nvSpPr>
          <p:cNvPr id="6" name="Footer Placeholder 5"/>
          <p:cNvSpPr>
            <a:spLocks noGrp="1"/>
          </p:cNvSpPr>
          <p:nvPr>
            <p:ph type="ftr" sz="quarter" idx="11"/>
          </p:nvPr>
        </p:nvSpPr>
        <p:spPr/>
        <p:txBody>
          <a:bodyPr/>
          <a:lstStyle/>
          <a:p>
            <a:endParaRPr lang="da-DK" dirty="0"/>
          </a:p>
        </p:txBody>
      </p:sp>
      <p:sp>
        <p:nvSpPr>
          <p:cNvPr id="7" name="Slide Number Placeholder 6"/>
          <p:cNvSpPr>
            <a:spLocks noGrp="1"/>
          </p:cNvSpPr>
          <p:nvPr>
            <p:ph type="sldNum" sz="quarter" idx="12"/>
          </p:nvPr>
        </p:nvSpPr>
        <p:spPr/>
        <p:txBody>
          <a:bodyPr/>
          <a:lstStyle/>
          <a:p>
            <a:fld id="{6CA8C164-E0B6-4580-9D34-65C8BFBEA5F1}" type="slidenum">
              <a:rPr lang="da-DK" smtClean="0"/>
              <a:t>‹#›</a:t>
            </a:fld>
            <a:endParaRPr lang="da-DK" dirty="0"/>
          </a:p>
        </p:txBody>
      </p:sp>
    </p:spTree>
    <p:extLst>
      <p:ext uri="{BB962C8B-B14F-4D97-AF65-F5344CB8AC3E}">
        <p14:creationId xmlns:p14="http://schemas.microsoft.com/office/powerpoint/2010/main" val="3668836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31671" y="2300044"/>
            <a:ext cx="27944386" cy="8350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31675" y="10590160"/>
            <a:ext cx="13706415"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en-US"/>
              <a:t>Click to edit Master text styles</a:t>
            </a:r>
          </a:p>
        </p:txBody>
      </p:sp>
      <p:sp>
        <p:nvSpPr>
          <p:cNvPr id="4" name="Content Placeholder 3"/>
          <p:cNvSpPr>
            <a:spLocks noGrp="1"/>
          </p:cNvSpPr>
          <p:nvPr>
            <p:ph sz="half" idx="2"/>
          </p:nvPr>
        </p:nvSpPr>
        <p:spPr>
          <a:xfrm>
            <a:off x="2231675" y="15780233"/>
            <a:ext cx="13706415" cy="23210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402142" y="10590160"/>
            <a:ext cx="13773917"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en-US"/>
              <a:t>Click to edit Master text styles</a:t>
            </a:r>
          </a:p>
        </p:txBody>
      </p:sp>
      <p:sp>
        <p:nvSpPr>
          <p:cNvPr id="6" name="Content Placeholder 5"/>
          <p:cNvSpPr>
            <a:spLocks noGrp="1"/>
          </p:cNvSpPr>
          <p:nvPr>
            <p:ph sz="quarter" idx="4"/>
          </p:nvPr>
        </p:nvSpPr>
        <p:spPr>
          <a:xfrm>
            <a:off x="16402142" y="15780233"/>
            <a:ext cx="13773917" cy="23210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90A9A4-F31A-4DA4-B84C-93CD9ABEC6B8}" type="datetimeFigureOut">
              <a:rPr lang="da-DK" smtClean="0"/>
              <a:t>18-08-2021</a:t>
            </a:fld>
            <a:endParaRPr lang="da-DK" dirty="0"/>
          </a:p>
        </p:txBody>
      </p:sp>
      <p:sp>
        <p:nvSpPr>
          <p:cNvPr id="8" name="Footer Placeholder 7"/>
          <p:cNvSpPr>
            <a:spLocks noGrp="1"/>
          </p:cNvSpPr>
          <p:nvPr>
            <p:ph type="ftr" sz="quarter" idx="11"/>
          </p:nvPr>
        </p:nvSpPr>
        <p:spPr/>
        <p:txBody>
          <a:bodyPr/>
          <a:lstStyle/>
          <a:p>
            <a:endParaRPr lang="da-DK" dirty="0"/>
          </a:p>
        </p:txBody>
      </p:sp>
      <p:sp>
        <p:nvSpPr>
          <p:cNvPr id="9" name="Slide Number Placeholder 8"/>
          <p:cNvSpPr>
            <a:spLocks noGrp="1"/>
          </p:cNvSpPr>
          <p:nvPr>
            <p:ph type="sldNum" sz="quarter" idx="12"/>
          </p:nvPr>
        </p:nvSpPr>
        <p:spPr/>
        <p:txBody>
          <a:bodyPr/>
          <a:lstStyle/>
          <a:p>
            <a:fld id="{6CA8C164-E0B6-4580-9D34-65C8BFBEA5F1}" type="slidenum">
              <a:rPr lang="da-DK" smtClean="0"/>
              <a:t>‹#›</a:t>
            </a:fld>
            <a:endParaRPr lang="da-DK" dirty="0"/>
          </a:p>
        </p:txBody>
      </p:sp>
    </p:spTree>
    <p:extLst>
      <p:ext uri="{BB962C8B-B14F-4D97-AF65-F5344CB8AC3E}">
        <p14:creationId xmlns:p14="http://schemas.microsoft.com/office/powerpoint/2010/main" val="706909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90A9A4-F31A-4DA4-B84C-93CD9ABEC6B8}" type="datetimeFigureOut">
              <a:rPr lang="da-DK" smtClean="0"/>
              <a:t>18-08-2021</a:t>
            </a:fld>
            <a:endParaRPr lang="da-DK" dirty="0"/>
          </a:p>
        </p:txBody>
      </p:sp>
      <p:sp>
        <p:nvSpPr>
          <p:cNvPr id="4" name="Footer Placeholder 3"/>
          <p:cNvSpPr>
            <a:spLocks noGrp="1"/>
          </p:cNvSpPr>
          <p:nvPr>
            <p:ph type="ftr" sz="quarter" idx="11"/>
          </p:nvPr>
        </p:nvSpPr>
        <p:spPr/>
        <p:txBody>
          <a:bodyPr/>
          <a:lstStyle/>
          <a:p>
            <a:endParaRPr lang="da-DK" dirty="0"/>
          </a:p>
        </p:txBody>
      </p:sp>
      <p:sp>
        <p:nvSpPr>
          <p:cNvPr id="5" name="Slide Number Placeholder 4"/>
          <p:cNvSpPr>
            <a:spLocks noGrp="1"/>
          </p:cNvSpPr>
          <p:nvPr>
            <p:ph type="sldNum" sz="quarter" idx="12"/>
          </p:nvPr>
        </p:nvSpPr>
        <p:spPr/>
        <p:txBody>
          <a:bodyPr/>
          <a:lstStyle/>
          <a:p>
            <a:fld id="{6CA8C164-E0B6-4580-9D34-65C8BFBEA5F1}" type="slidenum">
              <a:rPr lang="da-DK" smtClean="0"/>
              <a:t>‹#›</a:t>
            </a:fld>
            <a:endParaRPr lang="da-DK" dirty="0"/>
          </a:p>
        </p:txBody>
      </p:sp>
    </p:spTree>
    <p:extLst>
      <p:ext uri="{BB962C8B-B14F-4D97-AF65-F5344CB8AC3E}">
        <p14:creationId xmlns:p14="http://schemas.microsoft.com/office/powerpoint/2010/main" val="666447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90A9A4-F31A-4DA4-B84C-93CD9ABEC6B8}" type="datetimeFigureOut">
              <a:rPr lang="da-DK" smtClean="0"/>
              <a:t>18-08-2021</a:t>
            </a:fld>
            <a:endParaRPr lang="da-DK" dirty="0"/>
          </a:p>
        </p:txBody>
      </p:sp>
      <p:sp>
        <p:nvSpPr>
          <p:cNvPr id="3" name="Footer Placeholder 2"/>
          <p:cNvSpPr>
            <a:spLocks noGrp="1"/>
          </p:cNvSpPr>
          <p:nvPr>
            <p:ph type="ftr" sz="quarter" idx="11"/>
          </p:nvPr>
        </p:nvSpPr>
        <p:spPr/>
        <p:txBody>
          <a:bodyPr/>
          <a:lstStyle/>
          <a:p>
            <a:endParaRPr lang="da-DK" dirty="0"/>
          </a:p>
        </p:txBody>
      </p:sp>
      <p:sp>
        <p:nvSpPr>
          <p:cNvPr id="4" name="Slide Number Placeholder 3"/>
          <p:cNvSpPr>
            <a:spLocks noGrp="1"/>
          </p:cNvSpPr>
          <p:nvPr>
            <p:ph type="sldNum" sz="quarter" idx="12"/>
          </p:nvPr>
        </p:nvSpPr>
        <p:spPr/>
        <p:txBody>
          <a:bodyPr/>
          <a:lstStyle/>
          <a:p>
            <a:fld id="{6CA8C164-E0B6-4580-9D34-65C8BFBEA5F1}" type="slidenum">
              <a:rPr lang="da-DK" smtClean="0"/>
              <a:t>‹#›</a:t>
            </a:fld>
            <a:endParaRPr lang="da-DK" dirty="0"/>
          </a:p>
        </p:txBody>
      </p:sp>
    </p:spTree>
    <p:extLst>
      <p:ext uri="{BB962C8B-B14F-4D97-AF65-F5344CB8AC3E}">
        <p14:creationId xmlns:p14="http://schemas.microsoft.com/office/powerpoint/2010/main" val="714272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en-US"/>
              <a:t>Click to edit Master title style</a:t>
            </a:r>
            <a:endParaRPr lang="en-US" dirty="0"/>
          </a:p>
        </p:txBody>
      </p:sp>
      <p:sp>
        <p:nvSpPr>
          <p:cNvPr id="3" name="Content Placeholder 2"/>
          <p:cNvSpPr>
            <a:spLocks noGrp="1"/>
          </p:cNvSpPr>
          <p:nvPr>
            <p:ph idx="1"/>
          </p:nvPr>
        </p:nvSpPr>
        <p:spPr>
          <a:xfrm>
            <a:off x="13773917" y="6220102"/>
            <a:ext cx="16402140" cy="30700453"/>
          </a:xfrm>
        </p:spPr>
        <p:txBody>
          <a:bodyPr/>
          <a:lstStyle>
            <a:lvl1pPr>
              <a:defRPr sz="11338"/>
            </a:lvl1pPr>
            <a:lvl2pPr>
              <a:defRPr sz="9921"/>
            </a:lvl2pPr>
            <a:lvl3pPr>
              <a:defRPr sz="8504"/>
            </a:lvl3pPr>
            <a:lvl4pPr>
              <a:defRPr sz="7086"/>
            </a:lvl4pPr>
            <a:lvl5pPr>
              <a:defRPr sz="7086"/>
            </a:lvl5pPr>
            <a:lvl6pPr>
              <a:defRPr sz="7086"/>
            </a:lvl6pPr>
            <a:lvl7pPr>
              <a:defRPr sz="7086"/>
            </a:lvl7pPr>
            <a:lvl8pPr>
              <a:defRPr sz="7086"/>
            </a:lvl8pPr>
            <a:lvl9pPr>
              <a:defRPr sz="70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en-US"/>
              <a:t>Click to edit Master text styles</a:t>
            </a:r>
          </a:p>
        </p:txBody>
      </p:sp>
      <p:sp>
        <p:nvSpPr>
          <p:cNvPr id="5" name="Date Placeholder 4"/>
          <p:cNvSpPr>
            <a:spLocks noGrp="1"/>
          </p:cNvSpPr>
          <p:nvPr>
            <p:ph type="dt" sz="half" idx="10"/>
          </p:nvPr>
        </p:nvSpPr>
        <p:spPr/>
        <p:txBody>
          <a:bodyPr/>
          <a:lstStyle/>
          <a:p>
            <a:fld id="{D790A9A4-F31A-4DA4-B84C-93CD9ABEC6B8}" type="datetimeFigureOut">
              <a:rPr lang="da-DK" smtClean="0"/>
              <a:t>18-08-2021</a:t>
            </a:fld>
            <a:endParaRPr lang="da-DK" dirty="0"/>
          </a:p>
        </p:txBody>
      </p:sp>
      <p:sp>
        <p:nvSpPr>
          <p:cNvPr id="6" name="Footer Placeholder 5"/>
          <p:cNvSpPr>
            <a:spLocks noGrp="1"/>
          </p:cNvSpPr>
          <p:nvPr>
            <p:ph type="ftr" sz="quarter" idx="11"/>
          </p:nvPr>
        </p:nvSpPr>
        <p:spPr/>
        <p:txBody>
          <a:bodyPr/>
          <a:lstStyle/>
          <a:p>
            <a:endParaRPr lang="da-DK" dirty="0"/>
          </a:p>
        </p:txBody>
      </p:sp>
      <p:sp>
        <p:nvSpPr>
          <p:cNvPr id="7" name="Slide Number Placeholder 6"/>
          <p:cNvSpPr>
            <a:spLocks noGrp="1"/>
          </p:cNvSpPr>
          <p:nvPr>
            <p:ph type="sldNum" sz="quarter" idx="12"/>
          </p:nvPr>
        </p:nvSpPr>
        <p:spPr/>
        <p:txBody>
          <a:bodyPr/>
          <a:lstStyle/>
          <a:p>
            <a:fld id="{6CA8C164-E0B6-4580-9D34-65C8BFBEA5F1}" type="slidenum">
              <a:rPr lang="da-DK" smtClean="0"/>
              <a:t>‹#›</a:t>
            </a:fld>
            <a:endParaRPr lang="da-DK" dirty="0"/>
          </a:p>
        </p:txBody>
      </p:sp>
    </p:spTree>
    <p:extLst>
      <p:ext uri="{BB962C8B-B14F-4D97-AF65-F5344CB8AC3E}">
        <p14:creationId xmlns:p14="http://schemas.microsoft.com/office/powerpoint/2010/main" val="510448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73917" y="6220102"/>
            <a:ext cx="16402140" cy="30700453"/>
          </a:xfrm>
        </p:spPr>
        <p:txBody>
          <a:bodyPr anchor="t"/>
          <a:lstStyle>
            <a:lvl1pPr marL="0" indent="0">
              <a:buNone/>
              <a:defRPr sz="11338"/>
            </a:lvl1pPr>
            <a:lvl2pPr marL="1619951" indent="0">
              <a:buNone/>
              <a:defRPr sz="9921"/>
            </a:lvl2pPr>
            <a:lvl3pPr marL="3239902" indent="0">
              <a:buNone/>
              <a:defRPr sz="8504"/>
            </a:lvl3pPr>
            <a:lvl4pPr marL="4859853" indent="0">
              <a:buNone/>
              <a:defRPr sz="7086"/>
            </a:lvl4pPr>
            <a:lvl5pPr marL="6479804" indent="0">
              <a:buNone/>
              <a:defRPr sz="7086"/>
            </a:lvl5pPr>
            <a:lvl6pPr marL="8099755" indent="0">
              <a:buNone/>
              <a:defRPr sz="7086"/>
            </a:lvl6pPr>
            <a:lvl7pPr marL="9719706" indent="0">
              <a:buNone/>
              <a:defRPr sz="7086"/>
            </a:lvl7pPr>
            <a:lvl8pPr marL="11339657" indent="0">
              <a:buNone/>
              <a:defRPr sz="7086"/>
            </a:lvl8pPr>
            <a:lvl9pPr marL="12959608" indent="0">
              <a:buNone/>
              <a:defRPr sz="7086"/>
            </a:lvl9pPr>
          </a:lstStyle>
          <a:p>
            <a:r>
              <a:rPr lang="en-US" dirty="0"/>
              <a:t>Click icon to add picture</a:t>
            </a:r>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en-US"/>
              <a:t>Click to edit Master text styles</a:t>
            </a:r>
          </a:p>
        </p:txBody>
      </p:sp>
      <p:sp>
        <p:nvSpPr>
          <p:cNvPr id="5" name="Date Placeholder 4"/>
          <p:cNvSpPr>
            <a:spLocks noGrp="1"/>
          </p:cNvSpPr>
          <p:nvPr>
            <p:ph type="dt" sz="half" idx="10"/>
          </p:nvPr>
        </p:nvSpPr>
        <p:spPr/>
        <p:txBody>
          <a:bodyPr/>
          <a:lstStyle/>
          <a:p>
            <a:fld id="{D790A9A4-F31A-4DA4-B84C-93CD9ABEC6B8}" type="datetimeFigureOut">
              <a:rPr lang="da-DK" smtClean="0"/>
              <a:t>18-08-2021</a:t>
            </a:fld>
            <a:endParaRPr lang="da-DK" dirty="0"/>
          </a:p>
        </p:txBody>
      </p:sp>
      <p:sp>
        <p:nvSpPr>
          <p:cNvPr id="6" name="Footer Placeholder 5"/>
          <p:cNvSpPr>
            <a:spLocks noGrp="1"/>
          </p:cNvSpPr>
          <p:nvPr>
            <p:ph type="ftr" sz="quarter" idx="11"/>
          </p:nvPr>
        </p:nvSpPr>
        <p:spPr/>
        <p:txBody>
          <a:bodyPr/>
          <a:lstStyle/>
          <a:p>
            <a:endParaRPr lang="da-DK" dirty="0"/>
          </a:p>
        </p:txBody>
      </p:sp>
      <p:sp>
        <p:nvSpPr>
          <p:cNvPr id="7" name="Slide Number Placeholder 6"/>
          <p:cNvSpPr>
            <a:spLocks noGrp="1"/>
          </p:cNvSpPr>
          <p:nvPr>
            <p:ph type="sldNum" sz="quarter" idx="12"/>
          </p:nvPr>
        </p:nvSpPr>
        <p:spPr/>
        <p:txBody>
          <a:bodyPr/>
          <a:lstStyle/>
          <a:p>
            <a:fld id="{6CA8C164-E0B6-4580-9D34-65C8BFBEA5F1}" type="slidenum">
              <a:rPr lang="da-DK" smtClean="0"/>
              <a:t>‹#›</a:t>
            </a:fld>
            <a:endParaRPr lang="da-DK" dirty="0"/>
          </a:p>
        </p:txBody>
      </p:sp>
    </p:spTree>
    <p:extLst>
      <p:ext uri="{BB962C8B-B14F-4D97-AF65-F5344CB8AC3E}">
        <p14:creationId xmlns:p14="http://schemas.microsoft.com/office/powerpoint/2010/main" val="3829980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451" y="2300044"/>
            <a:ext cx="27944386" cy="8350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27451" y="11500170"/>
            <a:ext cx="27944386" cy="274104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27451" y="40040601"/>
            <a:ext cx="7289840" cy="2300034"/>
          </a:xfrm>
          <a:prstGeom prst="rect">
            <a:avLst/>
          </a:prstGeom>
        </p:spPr>
        <p:txBody>
          <a:bodyPr vert="horz" lIns="91440" tIns="45720" rIns="91440" bIns="45720" rtlCol="0" anchor="ctr"/>
          <a:lstStyle>
            <a:lvl1pPr algn="l">
              <a:defRPr sz="4252">
                <a:solidFill>
                  <a:schemeClr val="tx1">
                    <a:tint val="75000"/>
                  </a:schemeClr>
                </a:solidFill>
              </a:defRPr>
            </a:lvl1pPr>
          </a:lstStyle>
          <a:p>
            <a:fld id="{D790A9A4-F31A-4DA4-B84C-93CD9ABEC6B8}" type="datetimeFigureOut">
              <a:rPr lang="da-DK" smtClean="0"/>
              <a:t>18-08-2021</a:t>
            </a:fld>
            <a:endParaRPr lang="da-DK" dirty="0"/>
          </a:p>
        </p:txBody>
      </p:sp>
      <p:sp>
        <p:nvSpPr>
          <p:cNvPr id="5" name="Footer Placeholder 4"/>
          <p:cNvSpPr>
            <a:spLocks noGrp="1"/>
          </p:cNvSpPr>
          <p:nvPr>
            <p:ph type="ftr" sz="quarter" idx="3"/>
          </p:nvPr>
        </p:nvSpPr>
        <p:spPr>
          <a:xfrm>
            <a:off x="10732264" y="40040601"/>
            <a:ext cx="10934760" cy="2300034"/>
          </a:xfrm>
          <a:prstGeom prst="rect">
            <a:avLst/>
          </a:prstGeom>
        </p:spPr>
        <p:txBody>
          <a:bodyPr vert="horz" lIns="91440" tIns="45720" rIns="91440" bIns="45720" rtlCol="0" anchor="ctr"/>
          <a:lstStyle>
            <a:lvl1pPr algn="ctr">
              <a:defRPr sz="4252">
                <a:solidFill>
                  <a:schemeClr val="tx1">
                    <a:tint val="75000"/>
                  </a:schemeClr>
                </a:solidFill>
              </a:defRPr>
            </a:lvl1pPr>
          </a:lstStyle>
          <a:p>
            <a:endParaRPr lang="da-DK" dirty="0"/>
          </a:p>
        </p:txBody>
      </p:sp>
      <p:sp>
        <p:nvSpPr>
          <p:cNvPr id="6" name="Slide Number Placeholder 5"/>
          <p:cNvSpPr>
            <a:spLocks noGrp="1"/>
          </p:cNvSpPr>
          <p:nvPr>
            <p:ph type="sldNum" sz="quarter" idx="4"/>
          </p:nvPr>
        </p:nvSpPr>
        <p:spPr>
          <a:xfrm>
            <a:off x="22881997" y="40040601"/>
            <a:ext cx="7289840" cy="2300034"/>
          </a:xfrm>
          <a:prstGeom prst="rect">
            <a:avLst/>
          </a:prstGeom>
        </p:spPr>
        <p:txBody>
          <a:bodyPr vert="horz" lIns="91440" tIns="45720" rIns="91440" bIns="45720" rtlCol="0" anchor="ctr"/>
          <a:lstStyle>
            <a:lvl1pPr algn="r">
              <a:defRPr sz="4252">
                <a:solidFill>
                  <a:schemeClr val="tx1">
                    <a:tint val="75000"/>
                  </a:schemeClr>
                </a:solidFill>
              </a:defRPr>
            </a:lvl1pPr>
          </a:lstStyle>
          <a:p>
            <a:fld id="{6CA8C164-E0B6-4580-9D34-65C8BFBEA5F1}" type="slidenum">
              <a:rPr lang="da-DK" smtClean="0"/>
              <a:t>‹#›</a:t>
            </a:fld>
            <a:endParaRPr lang="da-DK" dirty="0"/>
          </a:p>
        </p:txBody>
      </p:sp>
    </p:spTree>
    <p:extLst>
      <p:ext uri="{BB962C8B-B14F-4D97-AF65-F5344CB8AC3E}">
        <p14:creationId xmlns:p14="http://schemas.microsoft.com/office/powerpoint/2010/main" val="150695418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239902" rtl="0" eaLnBrk="1" latinLnBrk="0" hangingPunct="1">
        <a:lnSpc>
          <a:spcPct val="90000"/>
        </a:lnSpc>
        <a:spcBef>
          <a:spcPct val="0"/>
        </a:spcBef>
        <a:buNone/>
        <a:defRPr sz="15590" kern="1200">
          <a:solidFill>
            <a:schemeClr val="tx1"/>
          </a:solidFill>
          <a:latin typeface="+mj-lt"/>
          <a:ea typeface="+mj-ea"/>
          <a:cs typeface="+mj-cs"/>
        </a:defRPr>
      </a:lvl1pPr>
    </p:titleStyle>
    <p:body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39902" rtl="0" eaLnBrk="1" latinLnBrk="0" hangingPunct="1">
        <a:defRPr sz="6378" kern="1200">
          <a:solidFill>
            <a:schemeClr val="tx1"/>
          </a:solidFill>
          <a:latin typeface="+mn-lt"/>
          <a:ea typeface="+mn-ea"/>
          <a:cs typeface="+mn-cs"/>
        </a:defRPr>
      </a:lvl1pPr>
      <a:lvl2pPr marL="1619951" algn="l" defTabSz="3239902" rtl="0" eaLnBrk="1" latinLnBrk="0" hangingPunct="1">
        <a:defRPr sz="6378" kern="1200">
          <a:solidFill>
            <a:schemeClr val="tx1"/>
          </a:solidFill>
          <a:latin typeface="+mn-lt"/>
          <a:ea typeface="+mn-ea"/>
          <a:cs typeface="+mn-cs"/>
        </a:defRPr>
      </a:lvl2pPr>
      <a:lvl3pPr marL="3239902" algn="l" defTabSz="3239902" rtl="0" eaLnBrk="1" latinLnBrk="0" hangingPunct="1">
        <a:defRPr sz="6378" kern="1200">
          <a:solidFill>
            <a:schemeClr val="tx1"/>
          </a:solidFill>
          <a:latin typeface="+mn-lt"/>
          <a:ea typeface="+mn-ea"/>
          <a:cs typeface="+mn-cs"/>
        </a:defRPr>
      </a:lvl3pPr>
      <a:lvl4pPr marL="4859853" algn="l" defTabSz="3239902" rtl="0" eaLnBrk="1" latinLnBrk="0" hangingPunct="1">
        <a:defRPr sz="6378" kern="1200">
          <a:solidFill>
            <a:schemeClr val="tx1"/>
          </a:solidFill>
          <a:latin typeface="+mn-lt"/>
          <a:ea typeface="+mn-ea"/>
          <a:cs typeface="+mn-cs"/>
        </a:defRPr>
      </a:lvl4pPr>
      <a:lvl5pPr marL="6479804" algn="l" defTabSz="3239902" rtl="0" eaLnBrk="1" latinLnBrk="0" hangingPunct="1">
        <a:defRPr sz="6378" kern="1200">
          <a:solidFill>
            <a:schemeClr val="tx1"/>
          </a:solidFill>
          <a:latin typeface="+mn-lt"/>
          <a:ea typeface="+mn-ea"/>
          <a:cs typeface="+mn-cs"/>
        </a:defRPr>
      </a:lvl5pPr>
      <a:lvl6pPr marL="8099755" algn="l" defTabSz="3239902" rtl="0" eaLnBrk="1" latinLnBrk="0" hangingPunct="1">
        <a:defRPr sz="6378" kern="1200">
          <a:solidFill>
            <a:schemeClr val="tx1"/>
          </a:solidFill>
          <a:latin typeface="+mn-lt"/>
          <a:ea typeface="+mn-ea"/>
          <a:cs typeface="+mn-cs"/>
        </a:defRPr>
      </a:lvl6pPr>
      <a:lvl7pPr marL="9719706" algn="l" defTabSz="3239902" rtl="0" eaLnBrk="1" latinLnBrk="0" hangingPunct="1">
        <a:defRPr sz="6378" kern="1200">
          <a:solidFill>
            <a:schemeClr val="tx1"/>
          </a:solidFill>
          <a:latin typeface="+mn-lt"/>
          <a:ea typeface="+mn-ea"/>
          <a:cs typeface="+mn-cs"/>
        </a:defRPr>
      </a:lvl7pPr>
      <a:lvl8pPr marL="11339657" algn="l" defTabSz="3239902" rtl="0" eaLnBrk="1" latinLnBrk="0" hangingPunct="1">
        <a:defRPr sz="6378" kern="1200">
          <a:solidFill>
            <a:schemeClr val="tx1"/>
          </a:solidFill>
          <a:latin typeface="+mn-lt"/>
          <a:ea typeface="+mn-ea"/>
          <a:cs typeface="+mn-cs"/>
        </a:defRPr>
      </a:lvl8pPr>
      <a:lvl9pPr marL="12959608" algn="l" defTabSz="3239902"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chart" Target="../charts/chart2.xml"/><Relationship Id="rId26" Type="http://schemas.openxmlformats.org/officeDocument/2006/relationships/image" Target="../media/image21.png"/><Relationship Id="rId3" Type="http://schemas.openxmlformats.org/officeDocument/2006/relationships/image" Target="../media/image2.jfif"/><Relationship Id="rId21" Type="http://schemas.openxmlformats.org/officeDocument/2006/relationships/image" Target="../media/image16.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0.png"/><Relationship Id="rId33" Type="http://schemas.openxmlformats.org/officeDocument/2006/relationships/image" Target="../media/image28.png"/><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chart" Target="../charts/chart4.xml"/><Relationship Id="rId29"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jpeg"/><Relationship Id="rId24" Type="http://schemas.openxmlformats.org/officeDocument/2006/relationships/image" Target="../media/image19.png"/><Relationship Id="rId32" Type="http://schemas.openxmlformats.org/officeDocument/2006/relationships/image" Target="../media/image27.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18.png"/><Relationship Id="rId28" Type="http://schemas.openxmlformats.org/officeDocument/2006/relationships/image" Target="../media/image23.png"/><Relationship Id="rId10" Type="http://schemas.openxmlformats.org/officeDocument/2006/relationships/image" Target="../media/image8.png"/><Relationship Id="rId19" Type="http://schemas.openxmlformats.org/officeDocument/2006/relationships/chart" Target="../charts/chart3.xml"/><Relationship Id="rId31" Type="http://schemas.openxmlformats.org/officeDocument/2006/relationships/image" Target="../media/image26.png"/><Relationship Id="rId4" Type="http://schemas.openxmlformats.org/officeDocument/2006/relationships/chart" Target="../charts/chart1.xml"/><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17.png"/><Relationship Id="rId27" Type="http://schemas.openxmlformats.org/officeDocument/2006/relationships/image" Target="../media/image22.png"/><Relationship Id="rId30" Type="http://schemas.openxmlformats.org/officeDocument/2006/relationships/image" Target="../media/image2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DF8D6054-9C5C-4C38-ADDB-B338B735AF7F}"/>
              </a:ext>
            </a:extLst>
          </p:cNvPr>
          <p:cNvSpPr/>
          <p:nvPr/>
        </p:nvSpPr>
        <p:spPr>
          <a:xfrm>
            <a:off x="16880680" y="36584072"/>
            <a:ext cx="14297025" cy="33946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5" name="Rectangle: Rounded Corners 4">
            <a:extLst>
              <a:ext uri="{FF2B5EF4-FFF2-40B4-BE49-F238E27FC236}">
                <a16:creationId xmlns:a16="http://schemas.microsoft.com/office/drawing/2014/main" id="{C357D9B3-6D42-4E70-BCC5-C6F09AB87EDC}"/>
              </a:ext>
            </a:extLst>
          </p:cNvPr>
          <p:cNvSpPr/>
          <p:nvPr/>
        </p:nvSpPr>
        <p:spPr>
          <a:xfrm>
            <a:off x="957262" y="6474620"/>
            <a:ext cx="14518766" cy="1181100"/>
          </a:xfrm>
          <a:prstGeom prst="roundRect">
            <a:avLst/>
          </a:prstGeom>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da-DK" sz="3600" b="1" dirty="0">
                <a:solidFill>
                  <a:schemeClr val="bg1"/>
                </a:solidFill>
              </a:rPr>
              <a:t>Background and aim</a:t>
            </a:r>
          </a:p>
        </p:txBody>
      </p:sp>
      <p:sp>
        <p:nvSpPr>
          <p:cNvPr id="10" name="Rectangle 9">
            <a:extLst>
              <a:ext uri="{FF2B5EF4-FFF2-40B4-BE49-F238E27FC236}">
                <a16:creationId xmlns:a16="http://schemas.microsoft.com/office/drawing/2014/main" id="{06037BC1-A2C9-4CF4-BBD5-A82F5AA2CEA4}"/>
              </a:ext>
            </a:extLst>
          </p:cNvPr>
          <p:cNvSpPr/>
          <p:nvPr/>
        </p:nvSpPr>
        <p:spPr>
          <a:xfrm>
            <a:off x="1057274" y="7655720"/>
            <a:ext cx="14297025" cy="93314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pic>
        <p:nvPicPr>
          <p:cNvPr id="17" name="Picture 16" descr="A picture containing text&#10;&#10;Description automatically generated">
            <a:extLst>
              <a:ext uri="{FF2B5EF4-FFF2-40B4-BE49-F238E27FC236}">
                <a16:creationId xmlns:a16="http://schemas.microsoft.com/office/drawing/2014/main" id="{91AF348F-9C5B-4B08-8C35-B35BB10285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485" y="3221875"/>
            <a:ext cx="919817" cy="2071645"/>
          </a:xfrm>
          <a:prstGeom prst="rect">
            <a:avLst/>
          </a:prstGeom>
        </p:spPr>
      </p:pic>
      <p:sp>
        <p:nvSpPr>
          <p:cNvPr id="22" name="Rectangle: Rounded Corners 21">
            <a:extLst>
              <a:ext uri="{FF2B5EF4-FFF2-40B4-BE49-F238E27FC236}">
                <a16:creationId xmlns:a16="http://schemas.microsoft.com/office/drawing/2014/main" id="{1C0BEC92-CE4B-4DA4-8A6C-937A0753B39E}"/>
              </a:ext>
            </a:extLst>
          </p:cNvPr>
          <p:cNvSpPr/>
          <p:nvPr/>
        </p:nvSpPr>
        <p:spPr>
          <a:xfrm>
            <a:off x="16780669" y="6474620"/>
            <a:ext cx="14518766" cy="1181100"/>
          </a:xfrm>
          <a:prstGeom prst="roundRect">
            <a:avLst/>
          </a:prstGeom>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da-DK" sz="3600" b="1" dirty="0">
                <a:solidFill>
                  <a:schemeClr val="bg1"/>
                </a:solidFill>
              </a:rPr>
              <a:t>Hepatocytes cluster </a:t>
            </a:r>
            <a:r>
              <a:rPr lang="da-DK" sz="3600" b="1" dirty="0" err="1">
                <a:solidFill>
                  <a:schemeClr val="bg1"/>
                </a:solidFill>
              </a:rPr>
              <a:t>according</a:t>
            </a:r>
            <a:r>
              <a:rPr lang="da-DK" sz="3600" b="1" dirty="0">
                <a:solidFill>
                  <a:schemeClr val="bg1"/>
                </a:solidFill>
              </a:rPr>
              <a:t> to </a:t>
            </a:r>
            <a:r>
              <a:rPr lang="da-DK" sz="3600" b="1" dirty="0" err="1">
                <a:solidFill>
                  <a:schemeClr val="bg1"/>
                </a:solidFill>
              </a:rPr>
              <a:t>zonation</a:t>
            </a:r>
            <a:endParaRPr lang="da-DK" sz="3600" b="1" dirty="0">
              <a:solidFill>
                <a:schemeClr val="bg1"/>
              </a:solidFill>
            </a:endParaRPr>
          </a:p>
        </p:txBody>
      </p:sp>
      <p:sp>
        <p:nvSpPr>
          <p:cNvPr id="23" name="Rectangle 22">
            <a:extLst>
              <a:ext uri="{FF2B5EF4-FFF2-40B4-BE49-F238E27FC236}">
                <a16:creationId xmlns:a16="http://schemas.microsoft.com/office/drawing/2014/main" id="{C69D1EAB-E9EA-4318-B36A-0DDB1B4D8654}"/>
              </a:ext>
            </a:extLst>
          </p:cNvPr>
          <p:cNvSpPr/>
          <p:nvPr/>
        </p:nvSpPr>
        <p:spPr>
          <a:xfrm>
            <a:off x="16880681" y="7655719"/>
            <a:ext cx="14297025" cy="140416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24" name="Rectangle: Rounded Corners 23">
            <a:extLst>
              <a:ext uri="{FF2B5EF4-FFF2-40B4-BE49-F238E27FC236}">
                <a16:creationId xmlns:a16="http://schemas.microsoft.com/office/drawing/2014/main" id="{8F356A6E-F356-4EFF-B5D2-1276C7DEA08F}"/>
              </a:ext>
            </a:extLst>
          </p:cNvPr>
          <p:cNvSpPr/>
          <p:nvPr/>
        </p:nvSpPr>
        <p:spPr>
          <a:xfrm>
            <a:off x="957262" y="17761053"/>
            <a:ext cx="14518766" cy="1181100"/>
          </a:xfrm>
          <a:prstGeom prst="roundRect">
            <a:avLst/>
          </a:prstGeom>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da-DK" sz="3600" b="1" dirty="0">
                <a:solidFill>
                  <a:schemeClr val="bg1"/>
                </a:solidFill>
              </a:rPr>
              <a:t>The major </a:t>
            </a:r>
            <a:r>
              <a:rPr lang="da-DK" sz="3600" b="1" dirty="0" err="1">
                <a:solidFill>
                  <a:schemeClr val="bg1"/>
                </a:solidFill>
              </a:rPr>
              <a:t>hepatic</a:t>
            </a:r>
            <a:r>
              <a:rPr lang="da-DK" sz="3600" b="1" dirty="0">
                <a:solidFill>
                  <a:schemeClr val="bg1"/>
                </a:solidFill>
              </a:rPr>
              <a:t> </a:t>
            </a:r>
            <a:r>
              <a:rPr lang="da-DK" sz="3600" b="1" dirty="0" err="1">
                <a:solidFill>
                  <a:schemeClr val="bg1"/>
                </a:solidFill>
              </a:rPr>
              <a:t>cell</a:t>
            </a:r>
            <a:r>
              <a:rPr lang="da-DK" sz="3600" b="1" dirty="0">
                <a:solidFill>
                  <a:schemeClr val="bg1"/>
                </a:solidFill>
              </a:rPr>
              <a:t> types </a:t>
            </a:r>
            <a:r>
              <a:rPr lang="da-DK" sz="3600" b="1" dirty="0" err="1">
                <a:solidFill>
                  <a:schemeClr val="bg1"/>
                </a:solidFill>
              </a:rPr>
              <a:t>are</a:t>
            </a:r>
            <a:r>
              <a:rPr lang="da-DK" sz="3600" b="1" dirty="0">
                <a:solidFill>
                  <a:schemeClr val="bg1"/>
                </a:solidFill>
              </a:rPr>
              <a:t> </a:t>
            </a:r>
            <a:r>
              <a:rPr lang="da-DK" sz="3600" b="1" dirty="0" err="1">
                <a:solidFill>
                  <a:schemeClr val="bg1"/>
                </a:solidFill>
              </a:rPr>
              <a:t>identified</a:t>
            </a:r>
            <a:endParaRPr lang="da-DK" sz="3600" b="1" dirty="0">
              <a:solidFill>
                <a:schemeClr val="bg1"/>
              </a:solidFill>
            </a:endParaRPr>
          </a:p>
        </p:txBody>
      </p:sp>
      <p:sp>
        <p:nvSpPr>
          <p:cNvPr id="25" name="Rectangle 24">
            <a:extLst>
              <a:ext uri="{FF2B5EF4-FFF2-40B4-BE49-F238E27FC236}">
                <a16:creationId xmlns:a16="http://schemas.microsoft.com/office/drawing/2014/main" id="{F1693590-EACD-407D-BFF5-6BA8F8E65057}"/>
              </a:ext>
            </a:extLst>
          </p:cNvPr>
          <p:cNvSpPr/>
          <p:nvPr/>
        </p:nvSpPr>
        <p:spPr>
          <a:xfrm>
            <a:off x="1057274" y="18942152"/>
            <a:ext cx="14297025" cy="210366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Ba</a:t>
            </a:r>
          </a:p>
        </p:txBody>
      </p:sp>
      <p:sp>
        <p:nvSpPr>
          <p:cNvPr id="26" name="Rectangle: Rounded Corners 25">
            <a:extLst>
              <a:ext uri="{FF2B5EF4-FFF2-40B4-BE49-F238E27FC236}">
                <a16:creationId xmlns:a16="http://schemas.microsoft.com/office/drawing/2014/main" id="{B31DE8D3-E965-4CAA-9712-360EA8056B38}"/>
              </a:ext>
            </a:extLst>
          </p:cNvPr>
          <p:cNvSpPr/>
          <p:nvPr/>
        </p:nvSpPr>
        <p:spPr>
          <a:xfrm>
            <a:off x="16773240" y="22272337"/>
            <a:ext cx="14518766" cy="1219201"/>
          </a:xfrm>
          <a:prstGeom prst="roundRect">
            <a:avLst/>
          </a:prstGeom>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da-DK" sz="3600" b="1" dirty="0">
                <a:solidFill>
                  <a:schemeClr val="bg1"/>
                </a:solidFill>
              </a:rPr>
              <a:t>4	</a:t>
            </a:r>
            <a:r>
              <a:rPr lang="da-DK" sz="3600" b="1" dirty="0" err="1">
                <a:solidFill>
                  <a:schemeClr val="bg1"/>
                </a:solidFill>
              </a:rPr>
              <a:t>Motifs</a:t>
            </a:r>
            <a:r>
              <a:rPr lang="da-DK" sz="3600" b="1" dirty="0">
                <a:solidFill>
                  <a:schemeClr val="bg1"/>
                </a:solidFill>
              </a:rPr>
              <a:t> </a:t>
            </a:r>
            <a:r>
              <a:rPr lang="da-DK" sz="3600" b="1" dirty="0" err="1">
                <a:solidFill>
                  <a:schemeClr val="bg1"/>
                </a:solidFill>
              </a:rPr>
              <a:t>downstream</a:t>
            </a:r>
            <a:r>
              <a:rPr lang="da-DK" sz="3600" b="1" dirty="0">
                <a:solidFill>
                  <a:schemeClr val="bg1"/>
                </a:solidFill>
              </a:rPr>
              <a:t> of zonated </a:t>
            </a:r>
            <a:r>
              <a:rPr lang="da-DK" sz="3600" b="1" dirty="0" err="1">
                <a:solidFill>
                  <a:schemeClr val="bg1"/>
                </a:solidFill>
              </a:rPr>
              <a:t>pathways</a:t>
            </a:r>
            <a:r>
              <a:rPr lang="da-DK" sz="3600" b="1" dirty="0">
                <a:solidFill>
                  <a:schemeClr val="bg1"/>
                </a:solidFill>
              </a:rPr>
              <a:t> exhibit zonated accessibility</a:t>
            </a:r>
          </a:p>
        </p:txBody>
      </p:sp>
      <p:sp>
        <p:nvSpPr>
          <p:cNvPr id="27" name="Rectangle 26">
            <a:extLst>
              <a:ext uri="{FF2B5EF4-FFF2-40B4-BE49-F238E27FC236}">
                <a16:creationId xmlns:a16="http://schemas.microsoft.com/office/drawing/2014/main" id="{08445D5C-36A2-4725-BFFA-61CF7384791C}"/>
              </a:ext>
            </a:extLst>
          </p:cNvPr>
          <p:cNvSpPr/>
          <p:nvPr/>
        </p:nvSpPr>
        <p:spPr>
          <a:xfrm>
            <a:off x="16884110" y="23491539"/>
            <a:ext cx="14297025" cy="51977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28" name="Rectangle: Rounded Corners 27">
            <a:extLst>
              <a:ext uri="{FF2B5EF4-FFF2-40B4-BE49-F238E27FC236}">
                <a16:creationId xmlns:a16="http://schemas.microsoft.com/office/drawing/2014/main" id="{A643F6B8-2EED-4EE4-B18E-A5C309A5F2C4}"/>
              </a:ext>
            </a:extLst>
          </p:cNvPr>
          <p:cNvSpPr/>
          <p:nvPr/>
        </p:nvSpPr>
        <p:spPr>
          <a:xfrm>
            <a:off x="16773240" y="29447255"/>
            <a:ext cx="14518766" cy="1181100"/>
          </a:xfrm>
          <a:prstGeom prst="roundRect">
            <a:avLst/>
          </a:prstGeom>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da-DK" sz="3600" b="1" dirty="0" err="1">
                <a:solidFill>
                  <a:schemeClr val="bg1"/>
                </a:solidFill>
              </a:rPr>
              <a:t>Conclusion</a:t>
            </a:r>
            <a:r>
              <a:rPr lang="da-DK" sz="3600" b="1" dirty="0">
                <a:solidFill>
                  <a:schemeClr val="bg1"/>
                </a:solidFill>
              </a:rPr>
              <a:t> and </a:t>
            </a:r>
            <a:r>
              <a:rPr lang="da-DK" sz="3600" b="1" dirty="0" err="1">
                <a:solidFill>
                  <a:schemeClr val="bg1"/>
                </a:solidFill>
              </a:rPr>
              <a:t>perspectives</a:t>
            </a:r>
            <a:endParaRPr lang="da-DK" sz="3600" b="1" dirty="0">
              <a:solidFill>
                <a:schemeClr val="bg1"/>
              </a:solidFill>
            </a:endParaRPr>
          </a:p>
        </p:txBody>
      </p:sp>
      <p:sp>
        <p:nvSpPr>
          <p:cNvPr id="29" name="Rectangle 28">
            <a:extLst>
              <a:ext uri="{FF2B5EF4-FFF2-40B4-BE49-F238E27FC236}">
                <a16:creationId xmlns:a16="http://schemas.microsoft.com/office/drawing/2014/main" id="{9E052322-FD0E-4919-A31F-039A212B1128}"/>
              </a:ext>
            </a:extLst>
          </p:cNvPr>
          <p:cNvSpPr/>
          <p:nvPr/>
        </p:nvSpPr>
        <p:spPr>
          <a:xfrm>
            <a:off x="16884110" y="30628355"/>
            <a:ext cx="14297025" cy="51559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5" name="TextBox 14">
            <a:extLst>
              <a:ext uri="{FF2B5EF4-FFF2-40B4-BE49-F238E27FC236}">
                <a16:creationId xmlns:a16="http://schemas.microsoft.com/office/drawing/2014/main" id="{5C4854E7-1B16-454E-8C07-B26DD491CFE0}"/>
              </a:ext>
            </a:extLst>
          </p:cNvPr>
          <p:cNvSpPr txBox="1"/>
          <p:nvPr/>
        </p:nvSpPr>
        <p:spPr>
          <a:xfrm>
            <a:off x="2081887" y="1439608"/>
            <a:ext cx="28235513" cy="3971118"/>
          </a:xfrm>
          <a:prstGeom prst="rect">
            <a:avLst/>
          </a:prstGeom>
          <a:noFill/>
        </p:spPr>
        <p:txBody>
          <a:bodyPr wrap="square">
            <a:noAutofit/>
          </a:bodyPr>
          <a:lstStyle/>
          <a:p>
            <a:pPr algn="ctr">
              <a:lnSpc>
                <a:spcPct val="107000"/>
              </a:lnSpc>
              <a:spcAft>
                <a:spcPts val="800"/>
              </a:spcAft>
            </a:pPr>
            <a:r>
              <a:rPr lang="en-US" sz="10000" b="1" dirty="0">
                <a:effectLst/>
                <a:latin typeface="+mj-lt"/>
                <a:ea typeface="Calibri" panose="020F0502020204030204" pitchFamily="34" charset="0"/>
                <a:cs typeface="Times New Roman" panose="02020603050405020304" pitchFamily="18" charset="0"/>
              </a:rPr>
              <a:t>Transcriptional regulation of hepatocyte heterogeneity </a:t>
            </a:r>
            <a:br>
              <a:rPr lang="en-US" sz="3600" b="1" dirty="0">
                <a:effectLst/>
                <a:latin typeface="+mj-lt"/>
                <a:ea typeface="Calibri" panose="020F0502020204030204" pitchFamily="34" charset="0"/>
                <a:cs typeface="Times New Roman" panose="02020603050405020304" pitchFamily="18" charset="0"/>
              </a:rPr>
            </a:br>
            <a:r>
              <a:rPr lang="en-US" sz="5400" i="1" u="sng" dirty="0">
                <a:solidFill>
                  <a:srgbClr val="222222"/>
                </a:solidFill>
                <a:effectLst/>
                <a:latin typeface="+mj-lt"/>
                <a:ea typeface="Calibri" panose="020F0502020204030204" pitchFamily="34" charset="0"/>
                <a:cs typeface="Times New Roman" panose="02020603050405020304" pitchFamily="18" charset="0"/>
              </a:rPr>
              <a:t>Nicolaj Ibsgaard Toft</a:t>
            </a:r>
            <a:r>
              <a:rPr lang="en-US" sz="5400" i="1" u="sng" baseline="30000" dirty="0">
                <a:solidFill>
                  <a:srgbClr val="222222"/>
                </a:solidFill>
                <a:effectLst/>
                <a:latin typeface="+mj-lt"/>
                <a:ea typeface="Calibri" panose="020F0502020204030204" pitchFamily="34" charset="0"/>
                <a:cs typeface="Times New Roman" panose="02020603050405020304" pitchFamily="18" charset="0"/>
              </a:rPr>
              <a:t>1,2</a:t>
            </a:r>
            <a:r>
              <a:rPr lang="en-US" sz="5400" i="1" u="sng" dirty="0">
                <a:solidFill>
                  <a:srgbClr val="222222"/>
                </a:solidFill>
                <a:effectLst/>
                <a:latin typeface="+mj-lt"/>
                <a:ea typeface="Calibri" panose="020F0502020204030204" pitchFamily="34" charset="0"/>
                <a:cs typeface="Times New Roman" panose="02020603050405020304" pitchFamily="18" charset="0"/>
              </a:rPr>
              <a:t>,</a:t>
            </a:r>
            <a:r>
              <a:rPr lang="en-US" sz="5400" i="1" baseline="30000" dirty="0">
                <a:solidFill>
                  <a:srgbClr val="222222"/>
                </a:solidFill>
                <a:effectLst/>
                <a:latin typeface="+mj-lt"/>
                <a:ea typeface="Calibri" panose="020F0502020204030204" pitchFamily="34" charset="0"/>
                <a:cs typeface="Times New Roman" panose="02020603050405020304" pitchFamily="18" charset="0"/>
              </a:rPr>
              <a:t> </a:t>
            </a:r>
            <a:r>
              <a:rPr lang="en-US" sz="5400" i="1" dirty="0">
                <a:solidFill>
                  <a:srgbClr val="222222"/>
                </a:solidFill>
                <a:effectLst/>
                <a:latin typeface="+mj-lt"/>
                <a:ea typeface="Calibri" panose="020F0502020204030204" pitchFamily="34" charset="0"/>
                <a:cs typeface="Times New Roman" panose="02020603050405020304" pitchFamily="18" charset="0"/>
              </a:rPr>
              <a:t>Trine V. Dam</a:t>
            </a:r>
            <a:r>
              <a:rPr lang="en-US" sz="5400" i="1" baseline="30000" dirty="0">
                <a:solidFill>
                  <a:srgbClr val="222222"/>
                </a:solidFill>
                <a:effectLst/>
                <a:latin typeface="+mj-lt"/>
                <a:ea typeface="Calibri" panose="020F0502020204030204" pitchFamily="34" charset="0"/>
                <a:cs typeface="Times New Roman" panose="02020603050405020304" pitchFamily="18" charset="0"/>
              </a:rPr>
              <a:t>1,2</a:t>
            </a:r>
            <a:r>
              <a:rPr lang="en-US" sz="5400" i="1" dirty="0">
                <a:solidFill>
                  <a:srgbClr val="222222"/>
                </a:solidFill>
                <a:effectLst/>
                <a:latin typeface="+mj-lt"/>
                <a:ea typeface="Calibri" panose="020F0502020204030204" pitchFamily="34" charset="0"/>
                <a:cs typeface="Times New Roman" panose="02020603050405020304" pitchFamily="18" charset="0"/>
              </a:rPr>
              <a:t>, Fabio Avolio</a:t>
            </a:r>
            <a:r>
              <a:rPr lang="en-US" sz="5400" i="1" baseline="30000" dirty="0">
                <a:solidFill>
                  <a:srgbClr val="222222"/>
                </a:solidFill>
                <a:effectLst/>
                <a:latin typeface="+mj-lt"/>
                <a:ea typeface="Calibri" panose="020F0502020204030204" pitchFamily="34" charset="0"/>
                <a:cs typeface="Times New Roman" panose="02020603050405020304" pitchFamily="18" charset="0"/>
              </a:rPr>
              <a:t>1,2</a:t>
            </a:r>
            <a:r>
              <a:rPr lang="en-US" sz="5400" i="1" dirty="0">
                <a:solidFill>
                  <a:srgbClr val="222222"/>
                </a:solidFill>
                <a:effectLst/>
                <a:latin typeface="+mj-lt"/>
                <a:ea typeface="Calibri" panose="020F0502020204030204" pitchFamily="34" charset="0"/>
                <a:cs typeface="Times New Roman" panose="02020603050405020304" pitchFamily="18" charset="0"/>
              </a:rPr>
              <a:t>, Lars Grøntved</a:t>
            </a:r>
            <a:r>
              <a:rPr lang="en-US" sz="5400" i="1" baseline="30000" dirty="0">
                <a:solidFill>
                  <a:srgbClr val="222222"/>
                </a:solidFill>
                <a:effectLst/>
                <a:latin typeface="+mj-lt"/>
                <a:ea typeface="Calibri" panose="020F0502020204030204" pitchFamily="34" charset="0"/>
                <a:cs typeface="Times New Roman" panose="02020603050405020304" pitchFamily="18" charset="0"/>
              </a:rPr>
              <a:t>1,2</a:t>
            </a:r>
            <a:endParaRPr lang="da-DK" sz="5400" dirty="0">
              <a:effectLst/>
              <a:latin typeface="+mj-lt"/>
              <a:ea typeface="Calibri" panose="020F0502020204030204" pitchFamily="34" charset="0"/>
              <a:cs typeface="Times New Roman" panose="02020603050405020304" pitchFamily="18" charset="0"/>
            </a:endParaRPr>
          </a:p>
          <a:p>
            <a:pPr algn="ctr"/>
            <a:r>
              <a:rPr lang="en-US" sz="2800" i="1" baseline="30000" dirty="0">
                <a:solidFill>
                  <a:srgbClr val="222222"/>
                </a:solidFill>
                <a:effectLst/>
                <a:ea typeface="Calibri" panose="020F0502020204030204" pitchFamily="34" charset="0"/>
              </a:rPr>
              <a:t>1</a:t>
            </a:r>
            <a:r>
              <a:rPr lang="en-US" sz="2800" i="1" dirty="0">
                <a:solidFill>
                  <a:srgbClr val="222222"/>
                </a:solidFill>
                <a:effectLst/>
                <a:ea typeface="Calibri" panose="020F0502020204030204" pitchFamily="34" charset="0"/>
              </a:rPr>
              <a:t>Center for Functional Genomics and Tissue Plasticity (ATLAS), Department of Biochemistry and Molecular Biology, University of Southern Denmark, Odense, Denmark</a:t>
            </a:r>
            <a:br>
              <a:rPr lang="en-US" sz="2800" i="1" dirty="0">
                <a:solidFill>
                  <a:srgbClr val="222222"/>
                </a:solidFill>
                <a:ea typeface="Calibri" panose="020F0502020204030204" pitchFamily="34" charset="0"/>
              </a:rPr>
            </a:br>
            <a:r>
              <a:rPr lang="en-US" sz="2800" i="1" baseline="30000" dirty="0">
                <a:solidFill>
                  <a:srgbClr val="222222"/>
                </a:solidFill>
                <a:effectLst/>
                <a:ea typeface="Calibri" panose="020F0502020204030204" pitchFamily="34" charset="0"/>
              </a:rPr>
              <a:t>2</a:t>
            </a:r>
            <a:r>
              <a:rPr lang="en-US" sz="2800" i="1" dirty="0">
                <a:solidFill>
                  <a:srgbClr val="222222"/>
                </a:solidFill>
                <a:effectLst/>
                <a:ea typeface="Calibri" panose="020F0502020204030204" pitchFamily="34" charset="0"/>
              </a:rPr>
              <a:t>Functional Genomics and Metabolism Research Unit, Department of Biochemistry and Molecular Biology, University of Southern Denmark, Odense, Denmark.</a:t>
            </a:r>
            <a:br>
              <a:rPr lang="en-US" sz="2400" i="1" dirty="0">
                <a:solidFill>
                  <a:srgbClr val="222222"/>
                </a:solidFill>
                <a:effectLst/>
                <a:ea typeface="Calibri" panose="020F0502020204030204" pitchFamily="34" charset="0"/>
              </a:rPr>
            </a:br>
            <a:endParaRPr lang="da-DK" sz="2400" dirty="0"/>
          </a:p>
        </p:txBody>
      </p:sp>
      <p:pic>
        <p:nvPicPr>
          <p:cNvPr id="4" name="Picture 3" descr="A person smiling for the picture&#10;&#10;Description automatically generated with low confidence">
            <a:extLst>
              <a:ext uri="{FF2B5EF4-FFF2-40B4-BE49-F238E27FC236}">
                <a16:creationId xmlns:a16="http://schemas.microsoft.com/office/drawing/2014/main" id="{6388DCCE-1824-40DD-9E13-E6CF1EDC9B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78291" y="36880461"/>
            <a:ext cx="1884271" cy="2827980"/>
          </a:xfrm>
          <a:prstGeom prst="rect">
            <a:avLst/>
          </a:prstGeom>
        </p:spPr>
      </p:pic>
      <p:graphicFrame>
        <p:nvGraphicFramePr>
          <p:cNvPr id="20" name="Chart 19">
            <a:extLst>
              <a:ext uri="{FF2B5EF4-FFF2-40B4-BE49-F238E27FC236}">
                <a16:creationId xmlns:a16="http://schemas.microsoft.com/office/drawing/2014/main" id="{1505A955-33A7-42E0-9EAE-D58423F80D37}"/>
              </a:ext>
            </a:extLst>
          </p:cNvPr>
          <p:cNvGraphicFramePr>
            <a:graphicFrameLocks/>
          </p:cNvGraphicFramePr>
          <p:nvPr>
            <p:extLst>
              <p:ext uri="{D42A27DB-BD31-4B8C-83A1-F6EECF244321}">
                <p14:modId xmlns:p14="http://schemas.microsoft.com/office/powerpoint/2010/main" val="3330291147"/>
              </p:ext>
            </p:extLst>
          </p:nvPr>
        </p:nvGraphicFramePr>
        <p:xfrm>
          <a:off x="9372652" y="20565708"/>
          <a:ext cx="5679576" cy="6227793"/>
        </p:xfrm>
        <a:graphic>
          <a:graphicData uri="http://schemas.openxmlformats.org/drawingml/2006/chart">
            <c:chart xmlns:c="http://schemas.openxmlformats.org/drawingml/2006/chart" xmlns:r="http://schemas.openxmlformats.org/officeDocument/2006/relationships" r:id="rId4"/>
          </a:graphicData>
        </a:graphic>
      </p:graphicFrame>
      <p:pic>
        <p:nvPicPr>
          <p:cNvPr id="21" name="Picture 20">
            <a:extLst>
              <a:ext uri="{FF2B5EF4-FFF2-40B4-BE49-F238E27FC236}">
                <a16:creationId xmlns:a16="http://schemas.microsoft.com/office/drawing/2014/main" id="{77E61BAA-A74C-48A3-B51B-DEE3E0E83433}"/>
              </a:ext>
            </a:extLst>
          </p:cNvPr>
          <p:cNvPicPr>
            <a:picLocks noChangeAspect="1"/>
          </p:cNvPicPr>
          <p:nvPr/>
        </p:nvPicPr>
        <p:blipFill>
          <a:blip r:embed="rId5"/>
          <a:stretch>
            <a:fillRect/>
          </a:stretch>
        </p:blipFill>
        <p:spPr>
          <a:xfrm>
            <a:off x="1874851" y="29023700"/>
            <a:ext cx="3594872" cy="3958540"/>
          </a:xfrm>
          <a:prstGeom prst="rect">
            <a:avLst/>
          </a:prstGeom>
        </p:spPr>
      </p:pic>
      <p:pic>
        <p:nvPicPr>
          <p:cNvPr id="30" name="Picture 29">
            <a:extLst>
              <a:ext uri="{FF2B5EF4-FFF2-40B4-BE49-F238E27FC236}">
                <a16:creationId xmlns:a16="http://schemas.microsoft.com/office/drawing/2014/main" id="{7762ACB2-97F3-4C23-ACC2-581BFC97F1CA}"/>
              </a:ext>
            </a:extLst>
          </p:cNvPr>
          <p:cNvPicPr>
            <a:picLocks noChangeAspect="1"/>
          </p:cNvPicPr>
          <p:nvPr/>
        </p:nvPicPr>
        <p:blipFill>
          <a:blip r:embed="rId6"/>
          <a:stretch>
            <a:fillRect/>
          </a:stretch>
        </p:blipFill>
        <p:spPr>
          <a:xfrm>
            <a:off x="6070981" y="29026273"/>
            <a:ext cx="3657575" cy="4029602"/>
          </a:xfrm>
          <a:prstGeom prst="rect">
            <a:avLst/>
          </a:prstGeom>
        </p:spPr>
      </p:pic>
      <p:pic>
        <p:nvPicPr>
          <p:cNvPr id="31" name="Picture 30">
            <a:extLst>
              <a:ext uri="{FF2B5EF4-FFF2-40B4-BE49-F238E27FC236}">
                <a16:creationId xmlns:a16="http://schemas.microsoft.com/office/drawing/2014/main" id="{E77C0FFC-DB06-4EE5-B440-5232C07B5E1F}"/>
              </a:ext>
            </a:extLst>
          </p:cNvPr>
          <p:cNvPicPr>
            <a:picLocks noChangeAspect="1"/>
          </p:cNvPicPr>
          <p:nvPr/>
        </p:nvPicPr>
        <p:blipFill>
          <a:blip r:embed="rId7"/>
          <a:stretch>
            <a:fillRect/>
          </a:stretch>
        </p:blipFill>
        <p:spPr>
          <a:xfrm>
            <a:off x="10161334" y="29061334"/>
            <a:ext cx="3812236" cy="3966900"/>
          </a:xfrm>
          <a:prstGeom prst="rect">
            <a:avLst/>
          </a:prstGeom>
        </p:spPr>
      </p:pic>
      <p:pic>
        <p:nvPicPr>
          <p:cNvPr id="32" name="Picture 31">
            <a:extLst>
              <a:ext uri="{FF2B5EF4-FFF2-40B4-BE49-F238E27FC236}">
                <a16:creationId xmlns:a16="http://schemas.microsoft.com/office/drawing/2014/main" id="{A2B95E1D-3364-49A4-9FE6-7CDFEFEF8341}"/>
              </a:ext>
            </a:extLst>
          </p:cNvPr>
          <p:cNvPicPr>
            <a:picLocks noChangeAspect="1"/>
          </p:cNvPicPr>
          <p:nvPr/>
        </p:nvPicPr>
        <p:blipFill>
          <a:blip r:embed="rId8"/>
          <a:stretch>
            <a:fillRect/>
          </a:stretch>
        </p:blipFill>
        <p:spPr>
          <a:xfrm>
            <a:off x="10208119" y="33545526"/>
            <a:ext cx="3736996" cy="3983620"/>
          </a:xfrm>
          <a:prstGeom prst="rect">
            <a:avLst/>
          </a:prstGeom>
        </p:spPr>
      </p:pic>
      <p:pic>
        <p:nvPicPr>
          <p:cNvPr id="33" name="Picture 32">
            <a:extLst>
              <a:ext uri="{FF2B5EF4-FFF2-40B4-BE49-F238E27FC236}">
                <a16:creationId xmlns:a16="http://schemas.microsoft.com/office/drawing/2014/main" id="{0379CE5E-DB4B-4E0F-945F-7AE07AA9CCA4}"/>
              </a:ext>
            </a:extLst>
          </p:cNvPr>
          <p:cNvPicPr>
            <a:picLocks noChangeAspect="1"/>
          </p:cNvPicPr>
          <p:nvPr/>
        </p:nvPicPr>
        <p:blipFill>
          <a:blip r:embed="rId9"/>
          <a:stretch>
            <a:fillRect/>
          </a:stretch>
        </p:blipFill>
        <p:spPr>
          <a:xfrm>
            <a:off x="1894608" y="33545526"/>
            <a:ext cx="3628314" cy="4046322"/>
          </a:xfrm>
          <a:prstGeom prst="rect">
            <a:avLst/>
          </a:prstGeom>
        </p:spPr>
      </p:pic>
      <p:pic>
        <p:nvPicPr>
          <p:cNvPr id="34" name="Picture 33">
            <a:extLst>
              <a:ext uri="{FF2B5EF4-FFF2-40B4-BE49-F238E27FC236}">
                <a16:creationId xmlns:a16="http://schemas.microsoft.com/office/drawing/2014/main" id="{9E19C71D-A9C6-44C6-A2B1-1765F29F084A}"/>
              </a:ext>
            </a:extLst>
          </p:cNvPr>
          <p:cNvPicPr>
            <a:picLocks noChangeAspect="1"/>
          </p:cNvPicPr>
          <p:nvPr/>
        </p:nvPicPr>
        <p:blipFill>
          <a:blip r:embed="rId10"/>
          <a:stretch>
            <a:fillRect/>
          </a:stretch>
        </p:blipFill>
        <p:spPr>
          <a:xfrm>
            <a:off x="6061998" y="33545525"/>
            <a:ext cx="3628314" cy="4025422"/>
          </a:xfrm>
          <a:prstGeom prst="rect">
            <a:avLst/>
          </a:prstGeom>
        </p:spPr>
      </p:pic>
      <p:pic>
        <p:nvPicPr>
          <p:cNvPr id="35" name="Content Placeholder 3">
            <a:extLst>
              <a:ext uri="{FF2B5EF4-FFF2-40B4-BE49-F238E27FC236}">
                <a16:creationId xmlns:a16="http://schemas.microsoft.com/office/drawing/2014/main" id="{6721C8B3-DE99-491C-B0FB-F80710E4E146}"/>
              </a:ext>
            </a:extLst>
          </p:cNvPr>
          <p:cNvPicPr>
            <a:picLocks noGrp="1"/>
          </p:cNvPicPr>
          <p:nvPr/>
        </p:nvPicPr>
        <p:blipFill>
          <a:blip r:embed="rId11">
            <a:extLst>
              <a:ext uri="{28A0092B-C50C-407E-A947-70E740481C1C}">
                <a14:useLocalDpi xmlns:a14="http://schemas.microsoft.com/office/drawing/2010/main" val="0"/>
              </a:ext>
            </a:extLst>
          </a:blip>
          <a:srcRect/>
          <a:stretch>
            <a:fillRect/>
          </a:stretch>
        </p:blipFill>
        <p:spPr bwMode="auto">
          <a:xfrm>
            <a:off x="9268145" y="8429569"/>
            <a:ext cx="5694975" cy="6496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Content Placeholder 3">
            <a:extLst>
              <a:ext uri="{FF2B5EF4-FFF2-40B4-BE49-F238E27FC236}">
                <a16:creationId xmlns:a16="http://schemas.microsoft.com/office/drawing/2014/main" id="{67ED2BB6-30D9-4210-8883-CB3CBD4386B3}"/>
              </a:ext>
            </a:extLst>
          </p:cNvPr>
          <p:cNvPicPr>
            <a:picLocks noChangeAspect="1"/>
          </p:cNvPicPr>
          <p:nvPr/>
        </p:nvPicPr>
        <p:blipFill>
          <a:blip r:embed="rId12"/>
          <a:stretch>
            <a:fillRect/>
          </a:stretch>
        </p:blipFill>
        <p:spPr>
          <a:xfrm>
            <a:off x="24094688" y="11546987"/>
            <a:ext cx="1772125" cy="1878362"/>
          </a:xfrm>
          <a:prstGeom prst="rect">
            <a:avLst/>
          </a:prstGeom>
        </p:spPr>
      </p:pic>
      <p:pic>
        <p:nvPicPr>
          <p:cNvPr id="38" name="Picture 37">
            <a:extLst>
              <a:ext uri="{FF2B5EF4-FFF2-40B4-BE49-F238E27FC236}">
                <a16:creationId xmlns:a16="http://schemas.microsoft.com/office/drawing/2014/main" id="{CA90080A-DC31-4999-91F9-3A54D5E64442}"/>
              </a:ext>
            </a:extLst>
          </p:cNvPr>
          <p:cNvPicPr>
            <a:picLocks noChangeAspect="1"/>
          </p:cNvPicPr>
          <p:nvPr/>
        </p:nvPicPr>
        <p:blipFill>
          <a:blip r:embed="rId13"/>
          <a:stretch>
            <a:fillRect/>
          </a:stretch>
        </p:blipFill>
        <p:spPr>
          <a:xfrm>
            <a:off x="26293134" y="11557683"/>
            <a:ext cx="1913236" cy="1871260"/>
          </a:xfrm>
          <a:prstGeom prst="rect">
            <a:avLst/>
          </a:prstGeom>
        </p:spPr>
      </p:pic>
      <p:pic>
        <p:nvPicPr>
          <p:cNvPr id="39" name="Picture 38">
            <a:extLst>
              <a:ext uri="{FF2B5EF4-FFF2-40B4-BE49-F238E27FC236}">
                <a16:creationId xmlns:a16="http://schemas.microsoft.com/office/drawing/2014/main" id="{DA9DD511-D668-4794-997C-65E6C64EAEC5}"/>
              </a:ext>
            </a:extLst>
          </p:cNvPr>
          <p:cNvPicPr>
            <a:picLocks noChangeAspect="1"/>
          </p:cNvPicPr>
          <p:nvPr/>
        </p:nvPicPr>
        <p:blipFill>
          <a:blip r:embed="rId14"/>
          <a:stretch>
            <a:fillRect/>
          </a:stretch>
        </p:blipFill>
        <p:spPr>
          <a:xfrm>
            <a:off x="28718396" y="11548385"/>
            <a:ext cx="1891073" cy="1871260"/>
          </a:xfrm>
          <a:prstGeom prst="rect">
            <a:avLst/>
          </a:prstGeom>
        </p:spPr>
      </p:pic>
      <p:pic>
        <p:nvPicPr>
          <p:cNvPr id="40" name="Picture 39">
            <a:extLst>
              <a:ext uri="{FF2B5EF4-FFF2-40B4-BE49-F238E27FC236}">
                <a16:creationId xmlns:a16="http://schemas.microsoft.com/office/drawing/2014/main" id="{6E633820-0508-4055-B260-D048D6FD283E}"/>
              </a:ext>
            </a:extLst>
          </p:cNvPr>
          <p:cNvPicPr>
            <a:picLocks noChangeAspect="1"/>
          </p:cNvPicPr>
          <p:nvPr/>
        </p:nvPicPr>
        <p:blipFill>
          <a:blip r:embed="rId15"/>
          <a:stretch>
            <a:fillRect/>
          </a:stretch>
        </p:blipFill>
        <p:spPr>
          <a:xfrm>
            <a:off x="28718396" y="9247264"/>
            <a:ext cx="1891072" cy="2295307"/>
          </a:xfrm>
          <a:prstGeom prst="rect">
            <a:avLst/>
          </a:prstGeom>
        </p:spPr>
      </p:pic>
      <p:pic>
        <p:nvPicPr>
          <p:cNvPr id="41" name="Picture 40">
            <a:extLst>
              <a:ext uri="{FF2B5EF4-FFF2-40B4-BE49-F238E27FC236}">
                <a16:creationId xmlns:a16="http://schemas.microsoft.com/office/drawing/2014/main" id="{EC448DB1-F3D1-4AD8-9622-350EB6B51454}"/>
              </a:ext>
            </a:extLst>
          </p:cNvPr>
          <p:cNvPicPr>
            <a:picLocks noChangeAspect="1"/>
          </p:cNvPicPr>
          <p:nvPr/>
        </p:nvPicPr>
        <p:blipFill>
          <a:blip r:embed="rId16"/>
          <a:stretch>
            <a:fillRect/>
          </a:stretch>
        </p:blipFill>
        <p:spPr>
          <a:xfrm>
            <a:off x="24094688" y="9268209"/>
            <a:ext cx="1891072" cy="2188843"/>
          </a:xfrm>
          <a:prstGeom prst="rect">
            <a:avLst/>
          </a:prstGeom>
        </p:spPr>
      </p:pic>
      <p:pic>
        <p:nvPicPr>
          <p:cNvPr id="42" name="Picture 41">
            <a:extLst>
              <a:ext uri="{FF2B5EF4-FFF2-40B4-BE49-F238E27FC236}">
                <a16:creationId xmlns:a16="http://schemas.microsoft.com/office/drawing/2014/main" id="{73253D43-5BF2-4E48-B1D3-D9D2DD56800D}"/>
              </a:ext>
            </a:extLst>
          </p:cNvPr>
          <p:cNvPicPr>
            <a:picLocks noChangeAspect="1"/>
          </p:cNvPicPr>
          <p:nvPr/>
        </p:nvPicPr>
        <p:blipFill>
          <a:blip r:embed="rId17"/>
          <a:stretch>
            <a:fillRect/>
          </a:stretch>
        </p:blipFill>
        <p:spPr>
          <a:xfrm>
            <a:off x="26293134" y="9245727"/>
            <a:ext cx="1907696" cy="2295306"/>
          </a:xfrm>
          <a:prstGeom prst="rect">
            <a:avLst/>
          </a:prstGeom>
        </p:spPr>
      </p:pic>
      <p:sp>
        <p:nvSpPr>
          <p:cNvPr id="43" name="TextBox 42">
            <a:extLst>
              <a:ext uri="{FF2B5EF4-FFF2-40B4-BE49-F238E27FC236}">
                <a16:creationId xmlns:a16="http://schemas.microsoft.com/office/drawing/2014/main" id="{68A32259-B50A-49CA-85D2-1BCCDBB78123}"/>
              </a:ext>
            </a:extLst>
          </p:cNvPr>
          <p:cNvSpPr txBox="1"/>
          <p:nvPr/>
        </p:nvSpPr>
        <p:spPr>
          <a:xfrm>
            <a:off x="24687418" y="8874470"/>
            <a:ext cx="567784" cy="369332"/>
          </a:xfrm>
          <a:prstGeom prst="rect">
            <a:avLst/>
          </a:prstGeom>
          <a:noFill/>
        </p:spPr>
        <p:txBody>
          <a:bodyPr wrap="none" rtlCol="0">
            <a:spAutoFit/>
          </a:bodyPr>
          <a:lstStyle/>
          <a:p>
            <a:r>
              <a:rPr lang="da-DK" b="1" dirty="0" err="1"/>
              <a:t>Glul</a:t>
            </a:r>
            <a:endParaRPr lang="da-DK" b="1" dirty="0"/>
          </a:p>
        </p:txBody>
      </p:sp>
      <p:sp>
        <p:nvSpPr>
          <p:cNvPr id="44" name="TextBox 43">
            <a:extLst>
              <a:ext uri="{FF2B5EF4-FFF2-40B4-BE49-F238E27FC236}">
                <a16:creationId xmlns:a16="http://schemas.microsoft.com/office/drawing/2014/main" id="{2076F97A-F290-410D-A7C3-7419AB57B916}"/>
              </a:ext>
            </a:extLst>
          </p:cNvPr>
          <p:cNvSpPr txBox="1"/>
          <p:nvPr/>
        </p:nvSpPr>
        <p:spPr>
          <a:xfrm>
            <a:off x="26867610" y="8874470"/>
            <a:ext cx="755335" cy="369332"/>
          </a:xfrm>
          <a:prstGeom prst="rect">
            <a:avLst/>
          </a:prstGeom>
          <a:noFill/>
        </p:spPr>
        <p:txBody>
          <a:bodyPr wrap="none" rtlCol="0">
            <a:spAutoFit/>
          </a:bodyPr>
          <a:lstStyle/>
          <a:p>
            <a:r>
              <a:rPr lang="da-DK" b="1" dirty="0"/>
              <a:t>Hamp</a:t>
            </a:r>
          </a:p>
        </p:txBody>
      </p:sp>
      <p:sp>
        <p:nvSpPr>
          <p:cNvPr id="45" name="TextBox 44">
            <a:extLst>
              <a:ext uri="{FF2B5EF4-FFF2-40B4-BE49-F238E27FC236}">
                <a16:creationId xmlns:a16="http://schemas.microsoft.com/office/drawing/2014/main" id="{F390B9A1-1DCE-4D7B-8F76-6369077C1B54}"/>
              </a:ext>
            </a:extLst>
          </p:cNvPr>
          <p:cNvSpPr txBox="1"/>
          <p:nvPr/>
        </p:nvSpPr>
        <p:spPr>
          <a:xfrm>
            <a:off x="29256955" y="8874470"/>
            <a:ext cx="838691" cy="369332"/>
          </a:xfrm>
          <a:prstGeom prst="rect">
            <a:avLst/>
          </a:prstGeom>
          <a:noFill/>
        </p:spPr>
        <p:txBody>
          <a:bodyPr wrap="none" rtlCol="0">
            <a:spAutoFit/>
          </a:bodyPr>
          <a:lstStyle/>
          <a:p>
            <a:r>
              <a:rPr lang="da-DK" b="1" dirty="0"/>
              <a:t>Cyp2f2</a:t>
            </a:r>
          </a:p>
        </p:txBody>
      </p:sp>
      <p:graphicFrame>
        <p:nvGraphicFramePr>
          <p:cNvPr id="46" name="Chart 45">
            <a:extLst>
              <a:ext uri="{FF2B5EF4-FFF2-40B4-BE49-F238E27FC236}">
                <a16:creationId xmlns:a16="http://schemas.microsoft.com/office/drawing/2014/main" id="{242EC5BD-A1D0-4565-901E-ED7F96001BD3}"/>
              </a:ext>
            </a:extLst>
          </p:cNvPr>
          <p:cNvGraphicFramePr>
            <a:graphicFrameLocks/>
          </p:cNvGraphicFramePr>
          <p:nvPr/>
        </p:nvGraphicFramePr>
        <p:xfrm>
          <a:off x="26337866" y="13329125"/>
          <a:ext cx="1772127" cy="1223003"/>
        </p:xfrm>
        <a:graphic>
          <a:graphicData uri="http://schemas.openxmlformats.org/drawingml/2006/chart">
            <c:chart xmlns:c="http://schemas.openxmlformats.org/drawingml/2006/chart" xmlns:r="http://schemas.openxmlformats.org/officeDocument/2006/relationships" r:id="rId18"/>
          </a:graphicData>
        </a:graphic>
      </p:graphicFrame>
      <p:graphicFrame>
        <p:nvGraphicFramePr>
          <p:cNvPr id="47" name="Chart 46">
            <a:extLst>
              <a:ext uri="{FF2B5EF4-FFF2-40B4-BE49-F238E27FC236}">
                <a16:creationId xmlns:a16="http://schemas.microsoft.com/office/drawing/2014/main" id="{705024B1-CDA6-4DB4-9320-00EB79F43381}"/>
              </a:ext>
            </a:extLst>
          </p:cNvPr>
          <p:cNvGraphicFramePr>
            <a:graphicFrameLocks/>
          </p:cNvGraphicFramePr>
          <p:nvPr/>
        </p:nvGraphicFramePr>
        <p:xfrm>
          <a:off x="24035770" y="13329528"/>
          <a:ext cx="1770528" cy="1219668"/>
        </p:xfrm>
        <a:graphic>
          <a:graphicData uri="http://schemas.openxmlformats.org/drawingml/2006/chart">
            <c:chart xmlns:c="http://schemas.openxmlformats.org/drawingml/2006/chart" xmlns:r="http://schemas.openxmlformats.org/officeDocument/2006/relationships" r:id="rId19"/>
          </a:graphicData>
        </a:graphic>
      </p:graphicFrame>
      <p:graphicFrame>
        <p:nvGraphicFramePr>
          <p:cNvPr id="48" name="Chart 47">
            <a:extLst>
              <a:ext uri="{FF2B5EF4-FFF2-40B4-BE49-F238E27FC236}">
                <a16:creationId xmlns:a16="http://schemas.microsoft.com/office/drawing/2014/main" id="{60F0CFE2-831E-48C3-BD04-9751E21CD1AA}"/>
              </a:ext>
            </a:extLst>
          </p:cNvPr>
          <p:cNvGraphicFramePr>
            <a:graphicFrameLocks/>
          </p:cNvGraphicFramePr>
          <p:nvPr/>
        </p:nvGraphicFramePr>
        <p:xfrm>
          <a:off x="28743373" y="13329527"/>
          <a:ext cx="1770528" cy="1219669"/>
        </p:xfrm>
        <a:graphic>
          <a:graphicData uri="http://schemas.openxmlformats.org/drawingml/2006/chart">
            <c:chart xmlns:c="http://schemas.openxmlformats.org/drawingml/2006/chart" xmlns:r="http://schemas.openxmlformats.org/officeDocument/2006/relationships" r:id="rId20"/>
          </a:graphicData>
        </a:graphic>
      </p:graphicFrame>
      <p:grpSp>
        <p:nvGrpSpPr>
          <p:cNvPr id="53" name="Group 52">
            <a:extLst>
              <a:ext uri="{FF2B5EF4-FFF2-40B4-BE49-F238E27FC236}">
                <a16:creationId xmlns:a16="http://schemas.microsoft.com/office/drawing/2014/main" id="{B96E758C-84BC-4825-91FB-99340EB915DD}"/>
              </a:ext>
            </a:extLst>
          </p:cNvPr>
          <p:cNvGrpSpPr/>
          <p:nvPr/>
        </p:nvGrpSpPr>
        <p:grpSpPr>
          <a:xfrm>
            <a:off x="24323380" y="14389122"/>
            <a:ext cx="1274023" cy="338554"/>
            <a:chOff x="5860580" y="6033998"/>
            <a:chExt cx="1066000" cy="310122"/>
          </a:xfrm>
        </p:grpSpPr>
        <p:cxnSp>
          <p:nvCxnSpPr>
            <p:cNvPr id="54" name="Straight Arrow Connector 53">
              <a:extLst>
                <a:ext uri="{FF2B5EF4-FFF2-40B4-BE49-F238E27FC236}">
                  <a16:creationId xmlns:a16="http://schemas.microsoft.com/office/drawing/2014/main" id="{0415599C-FFC5-4CE9-994E-3D044B1D0D22}"/>
                </a:ext>
              </a:extLst>
            </p:cNvPr>
            <p:cNvCxnSpPr>
              <a:cxnSpLocks/>
            </p:cNvCxnSpPr>
            <p:nvPr/>
          </p:nvCxnSpPr>
          <p:spPr>
            <a:xfrm>
              <a:off x="6096000" y="6183842"/>
              <a:ext cx="61198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9241EBC8-0FD6-4760-826D-E44319A466A5}"/>
                </a:ext>
              </a:extLst>
            </p:cNvPr>
            <p:cNvSpPr txBox="1"/>
            <p:nvPr/>
          </p:nvSpPr>
          <p:spPr>
            <a:xfrm>
              <a:off x="5860580" y="6033998"/>
              <a:ext cx="245719" cy="310122"/>
            </a:xfrm>
            <a:prstGeom prst="rect">
              <a:avLst/>
            </a:prstGeom>
            <a:noFill/>
          </p:spPr>
          <p:txBody>
            <a:bodyPr wrap="none" rtlCol="0">
              <a:spAutoFit/>
            </a:bodyPr>
            <a:lstStyle/>
            <a:p>
              <a:r>
                <a:rPr lang="da-DK" sz="1600" dirty="0"/>
                <a:t>C</a:t>
              </a:r>
            </a:p>
          </p:txBody>
        </p:sp>
        <p:sp>
          <p:nvSpPr>
            <p:cNvPr id="56" name="TextBox 55">
              <a:extLst>
                <a:ext uri="{FF2B5EF4-FFF2-40B4-BE49-F238E27FC236}">
                  <a16:creationId xmlns:a16="http://schemas.microsoft.com/office/drawing/2014/main" id="{D4B34546-E52B-47EB-B53B-0255348FFB9F}"/>
                </a:ext>
              </a:extLst>
            </p:cNvPr>
            <p:cNvSpPr txBox="1"/>
            <p:nvPr/>
          </p:nvSpPr>
          <p:spPr>
            <a:xfrm>
              <a:off x="6707986" y="6033998"/>
              <a:ext cx="218594" cy="310122"/>
            </a:xfrm>
            <a:prstGeom prst="rect">
              <a:avLst/>
            </a:prstGeom>
            <a:noFill/>
          </p:spPr>
          <p:txBody>
            <a:bodyPr wrap="square" rtlCol="0">
              <a:spAutoFit/>
            </a:bodyPr>
            <a:lstStyle/>
            <a:p>
              <a:r>
                <a:rPr lang="da-DK" sz="1600" dirty="0"/>
                <a:t>P</a:t>
              </a:r>
            </a:p>
          </p:txBody>
        </p:sp>
      </p:grpSp>
      <p:pic>
        <p:nvPicPr>
          <p:cNvPr id="62" name="Picture 61" descr="Chart&#10;&#10;Description automatically generated">
            <a:extLst>
              <a:ext uri="{FF2B5EF4-FFF2-40B4-BE49-F238E27FC236}">
                <a16:creationId xmlns:a16="http://schemas.microsoft.com/office/drawing/2014/main" id="{B3EA94F7-B323-4B86-AC38-1401AFF733D5}"/>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7756848" y="16349355"/>
            <a:ext cx="5212822" cy="5212822"/>
          </a:xfrm>
          <a:prstGeom prst="rect">
            <a:avLst/>
          </a:prstGeom>
        </p:spPr>
      </p:pic>
      <p:pic>
        <p:nvPicPr>
          <p:cNvPr id="9" name="Picture 8">
            <a:extLst>
              <a:ext uri="{FF2B5EF4-FFF2-40B4-BE49-F238E27FC236}">
                <a16:creationId xmlns:a16="http://schemas.microsoft.com/office/drawing/2014/main" id="{B914B629-5576-4D4B-A791-C26DA2B3698F}"/>
              </a:ext>
            </a:extLst>
          </p:cNvPr>
          <p:cNvPicPr>
            <a:picLocks noChangeAspect="1"/>
          </p:cNvPicPr>
          <p:nvPr/>
        </p:nvPicPr>
        <p:blipFill>
          <a:blip r:embed="rId22"/>
          <a:stretch>
            <a:fillRect/>
          </a:stretch>
        </p:blipFill>
        <p:spPr>
          <a:xfrm>
            <a:off x="1222056" y="19744603"/>
            <a:ext cx="8238610" cy="7856934"/>
          </a:xfrm>
          <a:prstGeom prst="rect">
            <a:avLst/>
          </a:prstGeom>
        </p:spPr>
      </p:pic>
      <p:pic>
        <p:nvPicPr>
          <p:cNvPr id="12" name="Picture 11">
            <a:extLst>
              <a:ext uri="{FF2B5EF4-FFF2-40B4-BE49-F238E27FC236}">
                <a16:creationId xmlns:a16="http://schemas.microsoft.com/office/drawing/2014/main" id="{025B8E06-F40C-4E40-9EC3-0A2B00A61EAD}"/>
              </a:ext>
            </a:extLst>
          </p:cNvPr>
          <p:cNvPicPr>
            <a:picLocks noChangeAspect="1"/>
          </p:cNvPicPr>
          <p:nvPr/>
        </p:nvPicPr>
        <p:blipFill>
          <a:blip r:embed="rId23"/>
          <a:stretch>
            <a:fillRect/>
          </a:stretch>
        </p:blipFill>
        <p:spPr>
          <a:xfrm>
            <a:off x="17247580" y="8981043"/>
            <a:ext cx="6255009" cy="6183029"/>
          </a:xfrm>
          <a:prstGeom prst="rect">
            <a:avLst/>
          </a:prstGeom>
        </p:spPr>
      </p:pic>
      <p:pic>
        <p:nvPicPr>
          <p:cNvPr id="63" name="Picture 62">
            <a:extLst>
              <a:ext uri="{FF2B5EF4-FFF2-40B4-BE49-F238E27FC236}">
                <a16:creationId xmlns:a16="http://schemas.microsoft.com/office/drawing/2014/main" id="{F1617F81-F56A-4B87-9953-40E4EE49EA86}"/>
              </a:ext>
            </a:extLst>
          </p:cNvPr>
          <p:cNvPicPr>
            <a:picLocks noChangeAspect="1"/>
          </p:cNvPicPr>
          <p:nvPr/>
        </p:nvPicPr>
        <p:blipFill>
          <a:blip r:embed="rId24"/>
          <a:stretch>
            <a:fillRect/>
          </a:stretch>
        </p:blipFill>
        <p:spPr>
          <a:xfrm>
            <a:off x="17179344" y="24369498"/>
            <a:ext cx="2766795" cy="3735413"/>
          </a:xfrm>
          <a:prstGeom prst="rect">
            <a:avLst/>
          </a:prstGeom>
        </p:spPr>
      </p:pic>
      <p:pic>
        <p:nvPicPr>
          <p:cNvPr id="64" name="Picture 4">
            <a:extLst>
              <a:ext uri="{FF2B5EF4-FFF2-40B4-BE49-F238E27FC236}">
                <a16:creationId xmlns:a16="http://schemas.microsoft.com/office/drawing/2014/main" id="{B8E1B8C6-6CEE-4C45-B1BF-DE6A307D4AF9}"/>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7281144" y="24020150"/>
            <a:ext cx="2664995" cy="736793"/>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a:extLst>
              <a:ext uri="{FF2B5EF4-FFF2-40B4-BE49-F238E27FC236}">
                <a16:creationId xmlns:a16="http://schemas.microsoft.com/office/drawing/2014/main" id="{619F7AED-096D-4B2A-803A-CBD629429982}"/>
              </a:ext>
            </a:extLst>
          </p:cNvPr>
          <p:cNvSpPr txBox="1"/>
          <p:nvPr/>
        </p:nvSpPr>
        <p:spPr>
          <a:xfrm>
            <a:off x="18199087" y="23720835"/>
            <a:ext cx="673897" cy="369332"/>
          </a:xfrm>
          <a:prstGeom prst="rect">
            <a:avLst/>
          </a:prstGeom>
          <a:solidFill>
            <a:schemeClr val="bg1"/>
          </a:solidFill>
          <a:ln>
            <a:solidFill>
              <a:schemeClr val="bg1"/>
            </a:solidFill>
          </a:ln>
        </p:spPr>
        <p:txBody>
          <a:bodyPr wrap="square" rtlCol="0">
            <a:spAutoFit/>
          </a:bodyPr>
          <a:lstStyle/>
          <a:p>
            <a:r>
              <a:rPr lang="da-DK" b="1" dirty="0"/>
              <a:t>Lef1</a:t>
            </a:r>
          </a:p>
        </p:txBody>
      </p:sp>
      <p:pic>
        <p:nvPicPr>
          <p:cNvPr id="66" name="Picture 65">
            <a:extLst>
              <a:ext uri="{FF2B5EF4-FFF2-40B4-BE49-F238E27FC236}">
                <a16:creationId xmlns:a16="http://schemas.microsoft.com/office/drawing/2014/main" id="{A8FA7F42-AD9B-4F87-8BB5-953E9F0E9128}"/>
              </a:ext>
            </a:extLst>
          </p:cNvPr>
          <p:cNvPicPr>
            <a:picLocks noChangeAspect="1"/>
          </p:cNvPicPr>
          <p:nvPr/>
        </p:nvPicPr>
        <p:blipFill>
          <a:blip r:embed="rId26"/>
          <a:stretch>
            <a:fillRect/>
          </a:stretch>
        </p:blipFill>
        <p:spPr>
          <a:xfrm>
            <a:off x="20141284" y="24348786"/>
            <a:ext cx="3321173" cy="3977512"/>
          </a:xfrm>
          <a:prstGeom prst="rect">
            <a:avLst/>
          </a:prstGeom>
        </p:spPr>
      </p:pic>
      <p:pic>
        <p:nvPicPr>
          <p:cNvPr id="67" name="Picture 2">
            <a:extLst>
              <a:ext uri="{FF2B5EF4-FFF2-40B4-BE49-F238E27FC236}">
                <a16:creationId xmlns:a16="http://schemas.microsoft.com/office/drawing/2014/main" id="{3BD83FB7-6102-429C-876D-B8F88679C566}"/>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0422253" y="24022508"/>
            <a:ext cx="2759237" cy="762848"/>
          </a:xfrm>
          <a:prstGeom prst="rect">
            <a:avLst/>
          </a:prstGeom>
          <a:noFill/>
          <a:extLst>
            <a:ext uri="{909E8E84-426E-40DD-AFC4-6F175D3DCCD1}">
              <a14:hiddenFill xmlns:a14="http://schemas.microsoft.com/office/drawing/2010/main">
                <a:solidFill>
                  <a:srgbClr val="FFFFFF"/>
                </a:solidFill>
              </a14:hiddenFill>
            </a:ext>
          </a:extLst>
        </p:spPr>
      </p:pic>
      <p:sp>
        <p:nvSpPr>
          <p:cNvPr id="68" name="TextBox 67">
            <a:extLst>
              <a:ext uri="{FF2B5EF4-FFF2-40B4-BE49-F238E27FC236}">
                <a16:creationId xmlns:a16="http://schemas.microsoft.com/office/drawing/2014/main" id="{3B9BE44E-7789-43C2-B4F2-9647C699BCFF}"/>
              </a:ext>
            </a:extLst>
          </p:cNvPr>
          <p:cNvSpPr txBox="1"/>
          <p:nvPr/>
        </p:nvSpPr>
        <p:spPr>
          <a:xfrm>
            <a:off x="21228923" y="23723768"/>
            <a:ext cx="1175658" cy="369332"/>
          </a:xfrm>
          <a:prstGeom prst="rect">
            <a:avLst/>
          </a:prstGeom>
          <a:solidFill>
            <a:schemeClr val="bg1"/>
          </a:solidFill>
          <a:ln>
            <a:solidFill>
              <a:schemeClr val="bg1"/>
            </a:solidFill>
          </a:ln>
        </p:spPr>
        <p:txBody>
          <a:bodyPr wrap="square" rtlCol="0">
            <a:spAutoFit/>
          </a:bodyPr>
          <a:lstStyle/>
          <a:p>
            <a:pPr algn="ctr"/>
            <a:r>
              <a:rPr lang="da-DK" b="1" dirty="0"/>
              <a:t>Nr1i3</a:t>
            </a:r>
          </a:p>
        </p:txBody>
      </p:sp>
      <p:pic>
        <p:nvPicPr>
          <p:cNvPr id="69" name="Picture 68">
            <a:extLst>
              <a:ext uri="{FF2B5EF4-FFF2-40B4-BE49-F238E27FC236}">
                <a16:creationId xmlns:a16="http://schemas.microsoft.com/office/drawing/2014/main" id="{B80D6C0E-4233-40AB-9046-706A1224B3DC}"/>
              </a:ext>
            </a:extLst>
          </p:cNvPr>
          <p:cNvPicPr>
            <a:picLocks noChangeAspect="1"/>
          </p:cNvPicPr>
          <p:nvPr/>
        </p:nvPicPr>
        <p:blipFill>
          <a:blip r:embed="rId28"/>
          <a:stretch>
            <a:fillRect/>
          </a:stretch>
        </p:blipFill>
        <p:spPr>
          <a:xfrm>
            <a:off x="23437865" y="24357128"/>
            <a:ext cx="3139655" cy="3926998"/>
          </a:xfrm>
          <a:prstGeom prst="rect">
            <a:avLst/>
          </a:prstGeom>
        </p:spPr>
      </p:pic>
      <p:pic>
        <p:nvPicPr>
          <p:cNvPr id="70" name="Picture 4">
            <a:extLst>
              <a:ext uri="{FF2B5EF4-FFF2-40B4-BE49-F238E27FC236}">
                <a16:creationId xmlns:a16="http://schemas.microsoft.com/office/drawing/2014/main" id="{2102E3A9-275E-4C84-8FE5-249CF9A466D4}"/>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3704670" y="24081219"/>
            <a:ext cx="2409359" cy="666117"/>
          </a:xfrm>
          <a:prstGeom prst="rect">
            <a:avLst/>
          </a:prstGeom>
          <a:noFill/>
          <a:extLst>
            <a:ext uri="{909E8E84-426E-40DD-AFC4-6F175D3DCCD1}">
              <a14:hiddenFill xmlns:a14="http://schemas.microsoft.com/office/drawing/2010/main">
                <a:solidFill>
                  <a:srgbClr val="FFFFFF"/>
                </a:solidFill>
              </a14:hiddenFill>
            </a:ext>
          </a:extLst>
        </p:spPr>
      </p:pic>
      <p:sp>
        <p:nvSpPr>
          <p:cNvPr id="71" name="TextBox 70">
            <a:extLst>
              <a:ext uri="{FF2B5EF4-FFF2-40B4-BE49-F238E27FC236}">
                <a16:creationId xmlns:a16="http://schemas.microsoft.com/office/drawing/2014/main" id="{EDAB64D6-59E3-455C-8C82-C5E8CACBD341}"/>
              </a:ext>
            </a:extLst>
          </p:cNvPr>
          <p:cNvSpPr txBox="1"/>
          <p:nvPr/>
        </p:nvSpPr>
        <p:spPr>
          <a:xfrm>
            <a:off x="24633497" y="23722505"/>
            <a:ext cx="673897" cy="369332"/>
          </a:xfrm>
          <a:prstGeom prst="rect">
            <a:avLst/>
          </a:prstGeom>
          <a:solidFill>
            <a:schemeClr val="bg1"/>
          </a:solidFill>
          <a:ln>
            <a:solidFill>
              <a:schemeClr val="bg1"/>
            </a:solidFill>
          </a:ln>
        </p:spPr>
        <p:txBody>
          <a:bodyPr wrap="square" rtlCol="0">
            <a:spAutoFit/>
          </a:bodyPr>
          <a:lstStyle/>
          <a:p>
            <a:r>
              <a:rPr lang="da-DK" b="1" dirty="0"/>
              <a:t>Elk4</a:t>
            </a:r>
          </a:p>
        </p:txBody>
      </p:sp>
      <p:sp>
        <p:nvSpPr>
          <p:cNvPr id="8" name="TextBox 7">
            <a:extLst>
              <a:ext uri="{FF2B5EF4-FFF2-40B4-BE49-F238E27FC236}">
                <a16:creationId xmlns:a16="http://schemas.microsoft.com/office/drawing/2014/main" id="{0907695F-0A46-4948-A886-CB650279EDEA}"/>
              </a:ext>
            </a:extLst>
          </p:cNvPr>
          <p:cNvSpPr txBox="1"/>
          <p:nvPr/>
        </p:nvSpPr>
        <p:spPr>
          <a:xfrm>
            <a:off x="19365930" y="36764120"/>
            <a:ext cx="3550087" cy="3824980"/>
          </a:xfrm>
          <a:prstGeom prst="rect">
            <a:avLst/>
          </a:prstGeom>
          <a:noFill/>
        </p:spPr>
        <p:txBody>
          <a:bodyPr wrap="square" rtlCol="0">
            <a:noAutofit/>
          </a:bodyPr>
          <a:lstStyle/>
          <a:p>
            <a:r>
              <a:rPr lang="da-DK" sz="3600" b="1" dirty="0"/>
              <a:t>Contact</a:t>
            </a:r>
            <a:br>
              <a:rPr lang="da-DK" sz="3600" b="1" dirty="0"/>
            </a:br>
            <a:r>
              <a:rPr lang="da-DK" sz="2800" dirty="0"/>
              <a:t>Nicolaj Ibsgaard Toft:</a:t>
            </a:r>
          </a:p>
          <a:p>
            <a:r>
              <a:rPr lang="da-DK" sz="2800" dirty="0"/>
              <a:t>Nicolajit@bmb.sdu.dk</a:t>
            </a:r>
            <a:br>
              <a:rPr lang="da-DK" sz="2800" dirty="0"/>
            </a:br>
            <a:br>
              <a:rPr lang="da-DK" sz="2800" dirty="0"/>
            </a:br>
            <a:r>
              <a:rPr lang="da-DK" sz="2800" dirty="0"/>
              <a:t>Lars Grøntved:</a:t>
            </a:r>
            <a:br>
              <a:rPr lang="da-DK" sz="2800" dirty="0"/>
            </a:br>
            <a:r>
              <a:rPr lang="da-DK" sz="2800" dirty="0"/>
              <a:t>larsgr@bmb.sdu.dk</a:t>
            </a:r>
            <a:endParaRPr lang="da-DK" dirty="0"/>
          </a:p>
        </p:txBody>
      </p:sp>
      <p:sp>
        <p:nvSpPr>
          <p:cNvPr id="77" name="TextBox 76">
            <a:extLst>
              <a:ext uri="{FF2B5EF4-FFF2-40B4-BE49-F238E27FC236}">
                <a16:creationId xmlns:a16="http://schemas.microsoft.com/office/drawing/2014/main" id="{3DCEB321-EC30-46A9-91A0-8ED382382255}"/>
              </a:ext>
            </a:extLst>
          </p:cNvPr>
          <p:cNvSpPr txBox="1"/>
          <p:nvPr/>
        </p:nvSpPr>
        <p:spPr>
          <a:xfrm>
            <a:off x="23010523" y="36764120"/>
            <a:ext cx="3898175" cy="3824980"/>
          </a:xfrm>
          <a:prstGeom prst="rect">
            <a:avLst/>
          </a:prstGeom>
          <a:noFill/>
        </p:spPr>
        <p:txBody>
          <a:bodyPr wrap="square" rtlCol="0">
            <a:noAutofit/>
          </a:bodyPr>
          <a:lstStyle/>
          <a:p>
            <a:r>
              <a:rPr lang="da-DK" sz="3600" b="1" dirty="0" err="1"/>
              <a:t>Acknowledgement</a:t>
            </a:r>
            <a:br>
              <a:rPr lang="da-DK" sz="3600" b="1" dirty="0"/>
            </a:br>
            <a:r>
              <a:rPr lang="da-DK" sz="2800" dirty="0"/>
              <a:t>This research </a:t>
            </a:r>
            <a:r>
              <a:rPr lang="da-DK" sz="2800" dirty="0" err="1"/>
              <a:t>was</a:t>
            </a:r>
            <a:r>
              <a:rPr lang="da-DK" sz="2800" dirty="0"/>
              <a:t> </a:t>
            </a:r>
            <a:r>
              <a:rPr lang="da-DK" sz="2800" dirty="0" err="1"/>
              <a:t>funded</a:t>
            </a:r>
            <a:r>
              <a:rPr lang="da-DK" sz="2800" dirty="0"/>
              <a:t> by the Danish National Research Foundation.</a:t>
            </a:r>
          </a:p>
          <a:p>
            <a:r>
              <a:rPr lang="en-US" sz="1200" dirty="0"/>
              <a:t>.</a:t>
            </a:r>
            <a:endParaRPr lang="da-DK" sz="1200" dirty="0"/>
          </a:p>
        </p:txBody>
      </p:sp>
      <p:sp>
        <p:nvSpPr>
          <p:cNvPr id="11" name="TextBox 10">
            <a:extLst>
              <a:ext uri="{FF2B5EF4-FFF2-40B4-BE49-F238E27FC236}">
                <a16:creationId xmlns:a16="http://schemas.microsoft.com/office/drawing/2014/main" id="{BFCAF463-0381-458F-8976-9D6D5F2E360D}"/>
              </a:ext>
            </a:extLst>
          </p:cNvPr>
          <p:cNvSpPr txBox="1"/>
          <p:nvPr/>
        </p:nvSpPr>
        <p:spPr>
          <a:xfrm>
            <a:off x="1757904" y="8081161"/>
            <a:ext cx="7388511" cy="8556188"/>
          </a:xfrm>
          <a:prstGeom prst="rect">
            <a:avLst/>
          </a:prstGeom>
          <a:noFill/>
        </p:spPr>
        <p:txBody>
          <a:bodyPr wrap="square" rtlCol="0">
            <a:spAutoFit/>
          </a:bodyPr>
          <a:lstStyle/>
          <a:p>
            <a:pPr algn="just"/>
            <a:r>
              <a:rPr lang="en-US" sz="2800" dirty="0">
                <a:effectLst/>
                <a:ea typeface="Calibri" panose="020F0502020204030204" pitchFamily="34" charset="0"/>
                <a:cs typeface="Times New Roman" panose="02020603050405020304" pitchFamily="18" charset="0"/>
              </a:rPr>
              <a:t>Liver tissue is spatially organized with hepatocytes placed in repeating lobules. Hepatocytes exhibit sub-specialization dependent on spatial position within a lobule, referred to as zonation [1]. Halpern et al combined single cell transcriptomics with imaging techniques to reconstruct genome-wide liver zonation profiles and</a:t>
            </a:r>
            <a:r>
              <a:rPr lang="en-US" sz="2800" i="1" dirty="0">
                <a:effectLst/>
                <a:ea typeface="Calibri" panose="020F0502020204030204" pitchFamily="34" charset="0"/>
                <a:cs typeface="Times New Roman" panose="02020603050405020304" pitchFamily="18" charset="0"/>
              </a:rPr>
              <a:t> </a:t>
            </a:r>
            <a:r>
              <a:rPr lang="en-US" sz="2800" dirty="0">
                <a:effectLst/>
                <a:ea typeface="Calibri" panose="020F0502020204030204" pitchFamily="34" charset="0"/>
                <a:cs typeface="Times New Roman" panose="02020603050405020304" pitchFamily="18" charset="0"/>
              </a:rPr>
              <a:t>found 50% of hepatic genes to be expressed in a zonated manner [2]. Several pathways have been shown to be zonated, however, less is known about the transcriptional regulation driving sub-specialization of hepatocytes. </a:t>
            </a:r>
          </a:p>
          <a:p>
            <a:pPr algn="just"/>
            <a:endParaRPr lang="en-US" sz="2800" dirty="0">
              <a:ea typeface="Calibri" panose="020F0502020204030204" pitchFamily="34" charset="0"/>
              <a:cs typeface="Times New Roman" panose="02020603050405020304" pitchFamily="18" charset="0"/>
            </a:endParaRPr>
          </a:p>
          <a:p>
            <a:pPr algn="just"/>
            <a:r>
              <a:rPr lang="en-US" sz="2800" dirty="0">
                <a:effectLst/>
                <a:ea typeface="Calibri" panose="020F0502020204030204" pitchFamily="34" charset="0"/>
                <a:cs typeface="Times New Roman" panose="02020603050405020304" pitchFamily="18" charset="0"/>
              </a:rPr>
              <a:t>We aim to gain insights into the transcriptional regulation of hepatocyte zonation by profiling chromatin accessibility at single nucleus level in healthy livers, and utilizing the transcriptomic genome-wide liver zonation profiles constructed by Halpern et al. </a:t>
            </a:r>
            <a:endParaRPr lang="da-DK" sz="2800" dirty="0">
              <a:effectLst/>
              <a:ea typeface="Calibri" panose="020F0502020204030204" pitchFamily="34" charset="0"/>
              <a:cs typeface="Times New Roman" panose="02020603050405020304" pitchFamily="18" charset="0"/>
            </a:endParaRPr>
          </a:p>
          <a:p>
            <a:endParaRPr lang="da-DK" dirty="0"/>
          </a:p>
        </p:txBody>
      </p:sp>
      <p:sp>
        <p:nvSpPr>
          <p:cNvPr id="13" name="TextBox 12">
            <a:extLst>
              <a:ext uri="{FF2B5EF4-FFF2-40B4-BE49-F238E27FC236}">
                <a16:creationId xmlns:a16="http://schemas.microsoft.com/office/drawing/2014/main" id="{73B3A98A-8915-49DD-83D2-7176008C92FC}"/>
              </a:ext>
            </a:extLst>
          </p:cNvPr>
          <p:cNvSpPr txBox="1"/>
          <p:nvPr/>
        </p:nvSpPr>
        <p:spPr>
          <a:xfrm>
            <a:off x="9360403" y="14902589"/>
            <a:ext cx="5694976" cy="1446766"/>
          </a:xfrm>
          <a:prstGeom prst="rect">
            <a:avLst/>
          </a:prstGeom>
          <a:noFill/>
        </p:spPr>
        <p:txBody>
          <a:bodyPr wrap="square" rtlCol="0">
            <a:noAutofit/>
          </a:bodyPr>
          <a:lstStyle/>
          <a:p>
            <a:pPr algn="just"/>
            <a:r>
              <a:rPr lang="da-DK" b="1" dirty="0"/>
              <a:t>Workflow from </a:t>
            </a:r>
            <a:r>
              <a:rPr lang="da-DK" b="1" dirty="0" err="1"/>
              <a:t>Halpern</a:t>
            </a:r>
            <a:r>
              <a:rPr lang="da-DK" b="1" dirty="0"/>
              <a:t> et al</a:t>
            </a:r>
            <a:r>
              <a:rPr lang="da-DK" dirty="0"/>
              <a:t>. </a:t>
            </a:r>
            <a:r>
              <a:rPr lang="da-DK" dirty="0" err="1"/>
              <a:t>Combining</a:t>
            </a:r>
            <a:r>
              <a:rPr lang="da-DK" dirty="0"/>
              <a:t> spatial </a:t>
            </a:r>
            <a:r>
              <a:rPr lang="da-DK" dirty="0" err="1"/>
              <a:t>imaging</a:t>
            </a:r>
            <a:r>
              <a:rPr lang="da-DK" dirty="0"/>
              <a:t> of </a:t>
            </a:r>
            <a:r>
              <a:rPr lang="da-DK" dirty="0" err="1"/>
              <a:t>zonation</a:t>
            </a:r>
            <a:r>
              <a:rPr lang="da-DK" dirty="0"/>
              <a:t> markers and </a:t>
            </a:r>
            <a:r>
              <a:rPr lang="da-DK" dirty="0" err="1"/>
              <a:t>utilizing</a:t>
            </a:r>
            <a:r>
              <a:rPr lang="da-DK" dirty="0"/>
              <a:t> </a:t>
            </a:r>
            <a:r>
              <a:rPr lang="da-DK" dirty="0" err="1"/>
              <a:t>these</a:t>
            </a:r>
            <a:r>
              <a:rPr lang="da-DK" dirty="0"/>
              <a:t> patterns for </a:t>
            </a:r>
            <a:r>
              <a:rPr lang="da-DK" dirty="0" err="1"/>
              <a:t>predicting</a:t>
            </a:r>
            <a:r>
              <a:rPr lang="da-DK" dirty="0"/>
              <a:t> </a:t>
            </a:r>
            <a:r>
              <a:rPr lang="da-DK" dirty="0" err="1"/>
              <a:t>cell</a:t>
            </a:r>
            <a:r>
              <a:rPr lang="da-DK" dirty="0"/>
              <a:t> </a:t>
            </a:r>
            <a:r>
              <a:rPr lang="da-DK" dirty="0" err="1"/>
              <a:t>localization</a:t>
            </a:r>
            <a:r>
              <a:rPr lang="da-DK" dirty="0"/>
              <a:t> </a:t>
            </a:r>
            <a:r>
              <a:rPr lang="da-DK" dirty="0" err="1"/>
              <a:t>based</a:t>
            </a:r>
            <a:r>
              <a:rPr lang="da-DK" dirty="0"/>
              <a:t> on </a:t>
            </a:r>
            <a:r>
              <a:rPr lang="da-DK" dirty="0" err="1"/>
              <a:t>scRNA-seq</a:t>
            </a:r>
            <a:r>
              <a:rPr lang="da-DK" dirty="0"/>
              <a:t> </a:t>
            </a:r>
            <a:r>
              <a:rPr lang="da-DK" dirty="0" err="1"/>
              <a:t>allowed</a:t>
            </a:r>
            <a:r>
              <a:rPr lang="da-DK" dirty="0"/>
              <a:t> to </a:t>
            </a:r>
            <a:r>
              <a:rPr lang="da-DK" dirty="0" err="1"/>
              <a:t>reconstuct</a:t>
            </a:r>
            <a:r>
              <a:rPr lang="da-DK" dirty="0"/>
              <a:t> </a:t>
            </a:r>
            <a:r>
              <a:rPr lang="da-DK" dirty="0" err="1"/>
              <a:t>genome-wide</a:t>
            </a:r>
            <a:r>
              <a:rPr lang="da-DK" dirty="0"/>
              <a:t> liver </a:t>
            </a:r>
            <a:r>
              <a:rPr lang="da-DK" dirty="0" err="1"/>
              <a:t>zonation</a:t>
            </a:r>
            <a:r>
              <a:rPr lang="da-DK" dirty="0"/>
              <a:t> </a:t>
            </a:r>
            <a:r>
              <a:rPr lang="da-DK" dirty="0" err="1"/>
              <a:t>profiles</a:t>
            </a:r>
            <a:r>
              <a:rPr lang="da-DK" dirty="0"/>
              <a:t>. </a:t>
            </a:r>
            <a:r>
              <a:rPr lang="da-DK" dirty="0" err="1"/>
              <a:t>Modified</a:t>
            </a:r>
            <a:r>
              <a:rPr lang="da-DK" dirty="0"/>
              <a:t> from [2].</a:t>
            </a:r>
          </a:p>
        </p:txBody>
      </p:sp>
      <p:sp>
        <p:nvSpPr>
          <p:cNvPr id="86" name="TextBox 85">
            <a:extLst>
              <a:ext uri="{FF2B5EF4-FFF2-40B4-BE49-F238E27FC236}">
                <a16:creationId xmlns:a16="http://schemas.microsoft.com/office/drawing/2014/main" id="{E5141256-A7AA-496B-95C2-5E58704B59D6}"/>
              </a:ext>
            </a:extLst>
          </p:cNvPr>
          <p:cNvSpPr txBox="1"/>
          <p:nvPr/>
        </p:nvSpPr>
        <p:spPr>
          <a:xfrm>
            <a:off x="1874851" y="19888900"/>
            <a:ext cx="2974597" cy="2031325"/>
          </a:xfrm>
          <a:prstGeom prst="rect">
            <a:avLst/>
          </a:prstGeom>
          <a:noFill/>
        </p:spPr>
        <p:txBody>
          <a:bodyPr wrap="square" rtlCol="0">
            <a:spAutoFit/>
          </a:bodyPr>
          <a:lstStyle/>
          <a:p>
            <a:r>
              <a:rPr lang="da-DK" b="1" dirty="0"/>
              <a:t>HCs: </a:t>
            </a:r>
            <a:r>
              <a:rPr lang="da-DK" dirty="0"/>
              <a:t>Hepatocytes</a:t>
            </a:r>
          </a:p>
          <a:p>
            <a:r>
              <a:rPr lang="da-DK" b="1" dirty="0"/>
              <a:t>HSCs: </a:t>
            </a:r>
            <a:r>
              <a:rPr lang="da-DK" dirty="0"/>
              <a:t>Hepatic stellate cells</a:t>
            </a:r>
          </a:p>
          <a:p>
            <a:r>
              <a:rPr lang="da-DK" b="1" dirty="0" err="1"/>
              <a:t>LECs</a:t>
            </a:r>
            <a:r>
              <a:rPr lang="da-DK" b="1" dirty="0"/>
              <a:t>: </a:t>
            </a:r>
            <a:r>
              <a:rPr lang="da-DK" dirty="0"/>
              <a:t>Liver </a:t>
            </a:r>
            <a:r>
              <a:rPr lang="da-DK" dirty="0" err="1"/>
              <a:t>endothelial</a:t>
            </a:r>
            <a:r>
              <a:rPr lang="da-DK" dirty="0"/>
              <a:t> </a:t>
            </a:r>
            <a:r>
              <a:rPr lang="da-DK" dirty="0" err="1"/>
              <a:t>cells</a:t>
            </a:r>
            <a:endParaRPr lang="da-DK" dirty="0"/>
          </a:p>
          <a:p>
            <a:r>
              <a:rPr lang="da-DK" b="1" dirty="0" err="1"/>
              <a:t>KCs</a:t>
            </a:r>
            <a:r>
              <a:rPr lang="da-DK" b="1" dirty="0"/>
              <a:t>: </a:t>
            </a:r>
            <a:r>
              <a:rPr lang="da-DK" dirty="0"/>
              <a:t>Kupffer cells</a:t>
            </a:r>
          </a:p>
          <a:p>
            <a:r>
              <a:rPr lang="da-DK" b="1" dirty="0" err="1"/>
              <a:t>CCs</a:t>
            </a:r>
            <a:r>
              <a:rPr lang="da-DK" b="1" dirty="0"/>
              <a:t>: </a:t>
            </a:r>
            <a:r>
              <a:rPr lang="da-DK" dirty="0"/>
              <a:t>Cholangiocytes</a:t>
            </a:r>
          </a:p>
          <a:p>
            <a:r>
              <a:rPr lang="da-DK" b="1" dirty="0" err="1"/>
              <a:t>BCs</a:t>
            </a:r>
            <a:r>
              <a:rPr lang="da-DK" b="1" dirty="0"/>
              <a:t>: </a:t>
            </a:r>
            <a:r>
              <a:rPr lang="da-DK" dirty="0"/>
              <a:t>B cells</a:t>
            </a:r>
          </a:p>
          <a:p>
            <a:r>
              <a:rPr lang="da-DK" b="1" dirty="0"/>
              <a:t>TCs: </a:t>
            </a:r>
            <a:r>
              <a:rPr lang="da-DK" dirty="0"/>
              <a:t>T </a:t>
            </a:r>
            <a:r>
              <a:rPr lang="da-DK" dirty="0" err="1"/>
              <a:t>cells</a:t>
            </a:r>
            <a:endParaRPr lang="da-DK" dirty="0"/>
          </a:p>
        </p:txBody>
      </p:sp>
      <p:sp>
        <p:nvSpPr>
          <p:cNvPr id="7" name="TextBox 6">
            <a:extLst>
              <a:ext uri="{FF2B5EF4-FFF2-40B4-BE49-F238E27FC236}">
                <a16:creationId xmlns:a16="http://schemas.microsoft.com/office/drawing/2014/main" id="{81D16250-BE92-4E18-8122-AB04F2C695CA}"/>
              </a:ext>
            </a:extLst>
          </p:cNvPr>
          <p:cNvSpPr txBox="1"/>
          <p:nvPr/>
        </p:nvSpPr>
        <p:spPr>
          <a:xfrm>
            <a:off x="1607601" y="19145434"/>
            <a:ext cx="13746697" cy="523220"/>
          </a:xfrm>
          <a:prstGeom prst="rect">
            <a:avLst/>
          </a:prstGeom>
          <a:noFill/>
        </p:spPr>
        <p:txBody>
          <a:bodyPr wrap="square" rtlCol="0">
            <a:spAutoFit/>
          </a:bodyPr>
          <a:lstStyle/>
          <a:p>
            <a:r>
              <a:rPr lang="da-DK" sz="2800" b="1" dirty="0"/>
              <a:t>A	</a:t>
            </a:r>
            <a:r>
              <a:rPr lang="da-DK" sz="2800" dirty="0"/>
              <a:t> The major </a:t>
            </a:r>
            <a:r>
              <a:rPr lang="da-DK" sz="2800" dirty="0" err="1"/>
              <a:t>hepatic</a:t>
            </a:r>
            <a:r>
              <a:rPr lang="da-DK" sz="2800" dirty="0"/>
              <a:t> </a:t>
            </a:r>
            <a:r>
              <a:rPr lang="da-DK" sz="2800" dirty="0" err="1"/>
              <a:t>cell</a:t>
            </a:r>
            <a:r>
              <a:rPr lang="da-DK" sz="2800" dirty="0"/>
              <a:t> types </a:t>
            </a:r>
            <a:r>
              <a:rPr lang="da-DK" sz="2800" dirty="0" err="1"/>
              <a:t>are</a:t>
            </a:r>
            <a:r>
              <a:rPr lang="da-DK" sz="2800" dirty="0"/>
              <a:t> </a:t>
            </a:r>
            <a:r>
              <a:rPr lang="da-DK" sz="2800" dirty="0" err="1"/>
              <a:t>identified</a:t>
            </a:r>
            <a:r>
              <a:rPr lang="da-DK" sz="2800" dirty="0"/>
              <a:t>			</a:t>
            </a:r>
            <a:r>
              <a:rPr lang="da-DK" sz="2800" b="1" dirty="0"/>
              <a:t>B	 </a:t>
            </a:r>
            <a:r>
              <a:rPr lang="da-DK" sz="2800" dirty="0"/>
              <a:t>Distribution of </a:t>
            </a:r>
            <a:r>
              <a:rPr lang="da-DK" sz="2800" dirty="0" err="1"/>
              <a:t>hepatic</a:t>
            </a:r>
            <a:r>
              <a:rPr lang="da-DK" sz="2800" dirty="0"/>
              <a:t> </a:t>
            </a:r>
            <a:r>
              <a:rPr lang="da-DK" sz="2800" dirty="0" err="1"/>
              <a:t>cell</a:t>
            </a:r>
            <a:r>
              <a:rPr lang="da-DK" sz="2800" dirty="0"/>
              <a:t> types</a:t>
            </a:r>
          </a:p>
        </p:txBody>
      </p:sp>
      <p:sp>
        <p:nvSpPr>
          <p:cNvPr id="88" name="TextBox 87">
            <a:extLst>
              <a:ext uri="{FF2B5EF4-FFF2-40B4-BE49-F238E27FC236}">
                <a16:creationId xmlns:a16="http://schemas.microsoft.com/office/drawing/2014/main" id="{5CBBB75B-3239-4F73-B97C-88A2F5C466FE}"/>
              </a:ext>
            </a:extLst>
          </p:cNvPr>
          <p:cNvSpPr txBox="1"/>
          <p:nvPr/>
        </p:nvSpPr>
        <p:spPr>
          <a:xfrm>
            <a:off x="1607602" y="27921808"/>
            <a:ext cx="12795651" cy="523220"/>
          </a:xfrm>
          <a:prstGeom prst="rect">
            <a:avLst/>
          </a:prstGeom>
          <a:noFill/>
        </p:spPr>
        <p:txBody>
          <a:bodyPr wrap="square" rtlCol="0">
            <a:spAutoFit/>
          </a:bodyPr>
          <a:lstStyle/>
          <a:p>
            <a:r>
              <a:rPr lang="da-DK" sz="2800" b="1" dirty="0"/>
              <a:t>C		</a:t>
            </a:r>
            <a:r>
              <a:rPr lang="da-DK" sz="2800" dirty="0" err="1"/>
              <a:t>Chromatin</a:t>
            </a:r>
            <a:r>
              <a:rPr lang="da-DK" sz="2800" dirty="0"/>
              <a:t> accessibility in </a:t>
            </a:r>
            <a:r>
              <a:rPr lang="da-DK" sz="2800" dirty="0" err="1"/>
              <a:t>cell</a:t>
            </a:r>
            <a:r>
              <a:rPr lang="da-DK" sz="2800" dirty="0"/>
              <a:t> type </a:t>
            </a:r>
            <a:r>
              <a:rPr lang="da-DK" sz="2800" dirty="0" err="1"/>
              <a:t>specific</a:t>
            </a:r>
            <a:r>
              <a:rPr lang="da-DK" sz="2800" dirty="0"/>
              <a:t> marker genes</a:t>
            </a:r>
          </a:p>
        </p:txBody>
      </p:sp>
      <p:sp>
        <p:nvSpPr>
          <p:cNvPr id="14" name="TextBox 13">
            <a:extLst>
              <a:ext uri="{FF2B5EF4-FFF2-40B4-BE49-F238E27FC236}">
                <a16:creationId xmlns:a16="http://schemas.microsoft.com/office/drawing/2014/main" id="{C60143C1-D5D6-4AB0-83E2-31D77B9EB0EE}"/>
              </a:ext>
            </a:extLst>
          </p:cNvPr>
          <p:cNvSpPr txBox="1"/>
          <p:nvPr/>
        </p:nvSpPr>
        <p:spPr>
          <a:xfrm>
            <a:off x="3362149" y="28712710"/>
            <a:ext cx="797059" cy="523220"/>
          </a:xfrm>
          <a:prstGeom prst="rect">
            <a:avLst/>
          </a:prstGeom>
          <a:noFill/>
        </p:spPr>
        <p:txBody>
          <a:bodyPr wrap="square" rtlCol="0">
            <a:noAutofit/>
          </a:bodyPr>
          <a:lstStyle/>
          <a:p>
            <a:r>
              <a:rPr lang="da-DK" b="1" dirty="0" err="1"/>
              <a:t>Alb</a:t>
            </a:r>
            <a:endParaRPr lang="da-DK" b="1" dirty="0"/>
          </a:p>
        </p:txBody>
      </p:sp>
      <p:sp>
        <p:nvSpPr>
          <p:cNvPr id="90" name="TextBox 89">
            <a:extLst>
              <a:ext uri="{FF2B5EF4-FFF2-40B4-BE49-F238E27FC236}">
                <a16:creationId xmlns:a16="http://schemas.microsoft.com/office/drawing/2014/main" id="{64C25EA6-9AD4-463D-B4C4-FD473130BDD6}"/>
              </a:ext>
            </a:extLst>
          </p:cNvPr>
          <p:cNvSpPr txBox="1"/>
          <p:nvPr/>
        </p:nvSpPr>
        <p:spPr>
          <a:xfrm>
            <a:off x="7616012" y="28711439"/>
            <a:ext cx="797059" cy="523220"/>
          </a:xfrm>
          <a:prstGeom prst="rect">
            <a:avLst/>
          </a:prstGeom>
          <a:noFill/>
        </p:spPr>
        <p:txBody>
          <a:bodyPr wrap="square" rtlCol="0">
            <a:noAutofit/>
          </a:bodyPr>
          <a:lstStyle/>
          <a:p>
            <a:r>
              <a:rPr lang="da-DK" b="1" dirty="0" err="1"/>
              <a:t>Lrat</a:t>
            </a:r>
            <a:endParaRPr lang="da-DK" b="1" dirty="0"/>
          </a:p>
        </p:txBody>
      </p:sp>
      <p:sp>
        <p:nvSpPr>
          <p:cNvPr id="91" name="TextBox 90">
            <a:extLst>
              <a:ext uri="{FF2B5EF4-FFF2-40B4-BE49-F238E27FC236}">
                <a16:creationId xmlns:a16="http://schemas.microsoft.com/office/drawing/2014/main" id="{16F8D3AE-0C46-4DFA-85F7-CF23FCE129BC}"/>
              </a:ext>
            </a:extLst>
          </p:cNvPr>
          <p:cNvSpPr txBox="1"/>
          <p:nvPr/>
        </p:nvSpPr>
        <p:spPr>
          <a:xfrm>
            <a:off x="11908038" y="28716354"/>
            <a:ext cx="797059" cy="523220"/>
          </a:xfrm>
          <a:prstGeom prst="rect">
            <a:avLst/>
          </a:prstGeom>
          <a:noFill/>
        </p:spPr>
        <p:txBody>
          <a:bodyPr wrap="square" rtlCol="0">
            <a:noAutofit/>
          </a:bodyPr>
          <a:lstStyle/>
          <a:p>
            <a:r>
              <a:rPr lang="da-DK" b="1" dirty="0"/>
              <a:t>Stab2</a:t>
            </a:r>
          </a:p>
        </p:txBody>
      </p:sp>
      <p:sp>
        <p:nvSpPr>
          <p:cNvPr id="92" name="TextBox 91">
            <a:extLst>
              <a:ext uri="{FF2B5EF4-FFF2-40B4-BE49-F238E27FC236}">
                <a16:creationId xmlns:a16="http://schemas.microsoft.com/office/drawing/2014/main" id="{42CCB014-4E17-4B9D-838A-91C0E23CFDB5}"/>
              </a:ext>
            </a:extLst>
          </p:cNvPr>
          <p:cNvSpPr txBox="1"/>
          <p:nvPr/>
        </p:nvSpPr>
        <p:spPr>
          <a:xfrm>
            <a:off x="3362149" y="33185523"/>
            <a:ext cx="797059" cy="523220"/>
          </a:xfrm>
          <a:prstGeom prst="rect">
            <a:avLst/>
          </a:prstGeom>
          <a:noFill/>
        </p:spPr>
        <p:txBody>
          <a:bodyPr wrap="square" rtlCol="0">
            <a:noAutofit/>
          </a:bodyPr>
          <a:lstStyle/>
          <a:p>
            <a:r>
              <a:rPr lang="da-DK" b="1" dirty="0"/>
              <a:t>Clec4f</a:t>
            </a:r>
          </a:p>
        </p:txBody>
      </p:sp>
      <p:sp>
        <p:nvSpPr>
          <p:cNvPr id="93" name="TextBox 92">
            <a:extLst>
              <a:ext uri="{FF2B5EF4-FFF2-40B4-BE49-F238E27FC236}">
                <a16:creationId xmlns:a16="http://schemas.microsoft.com/office/drawing/2014/main" id="{627C7C35-B846-456B-9C54-FF38C58335EA}"/>
              </a:ext>
            </a:extLst>
          </p:cNvPr>
          <p:cNvSpPr txBox="1"/>
          <p:nvPr/>
        </p:nvSpPr>
        <p:spPr>
          <a:xfrm>
            <a:off x="7616012" y="33184252"/>
            <a:ext cx="797059" cy="523220"/>
          </a:xfrm>
          <a:prstGeom prst="rect">
            <a:avLst/>
          </a:prstGeom>
          <a:noFill/>
        </p:spPr>
        <p:txBody>
          <a:bodyPr wrap="square" rtlCol="0">
            <a:noAutofit/>
          </a:bodyPr>
          <a:lstStyle/>
          <a:p>
            <a:r>
              <a:rPr lang="da-DK" b="1" dirty="0"/>
              <a:t>Cd19</a:t>
            </a:r>
          </a:p>
        </p:txBody>
      </p:sp>
      <p:sp>
        <p:nvSpPr>
          <p:cNvPr id="94" name="TextBox 93">
            <a:extLst>
              <a:ext uri="{FF2B5EF4-FFF2-40B4-BE49-F238E27FC236}">
                <a16:creationId xmlns:a16="http://schemas.microsoft.com/office/drawing/2014/main" id="{0CE296A1-60B0-4E0D-BAD7-88EE34028A23}"/>
              </a:ext>
            </a:extLst>
          </p:cNvPr>
          <p:cNvSpPr txBox="1"/>
          <p:nvPr/>
        </p:nvSpPr>
        <p:spPr>
          <a:xfrm>
            <a:off x="11908038" y="33189167"/>
            <a:ext cx="797059" cy="523220"/>
          </a:xfrm>
          <a:prstGeom prst="rect">
            <a:avLst/>
          </a:prstGeom>
          <a:noFill/>
        </p:spPr>
        <p:txBody>
          <a:bodyPr wrap="square" rtlCol="0">
            <a:noAutofit/>
          </a:bodyPr>
          <a:lstStyle/>
          <a:p>
            <a:r>
              <a:rPr lang="da-DK" b="1" dirty="0"/>
              <a:t>Cd3g</a:t>
            </a:r>
          </a:p>
        </p:txBody>
      </p:sp>
      <p:sp>
        <p:nvSpPr>
          <p:cNvPr id="16" name="TextBox 15">
            <a:extLst>
              <a:ext uri="{FF2B5EF4-FFF2-40B4-BE49-F238E27FC236}">
                <a16:creationId xmlns:a16="http://schemas.microsoft.com/office/drawing/2014/main" id="{F529CE1A-DA81-4A4B-97A3-1BE9EA2D5A1C}"/>
              </a:ext>
            </a:extLst>
          </p:cNvPr>
          <p:cNvSpPr txBox="1"/>
          <p:nvPr/>
        </p:nvSpPr>
        <p:spPr>
          <a:xfrm>
            <a:off x="1757905" y="37591847"/>
            <a:ext cx="13205215" cy="2064261"/>
          </a:xfrm>
          <a:prstGeom prst="rect">
            <a:avLst/>
          </a:prstGeom>
          <a:noFill/>
        </p:spPr>
        <p:txBody>
          <a:bodyPr wrap="square" rtlCol="0">
            <a:noAutofit/>
          </a:bodyPr>
          <a:lstStyle/>
          <a:p>
            <a:pPr algn="just"/>
            <a:r>
              <a:rPr lang="da-DK" b="1" dirty="0" err="1"/>
              <a:t>Identification</a:t>
            </a:r>
            <a:r>
              <a:rPr lang="da-DK" b="1" dirty="0"/>
              <a:t> and distribution of </a:t>
            </a:r>
            <a:r>
              <a:rPr lang="da-DK" b="1" dirty="0" err="1"/>
              <a:t>hepatic</a:t>
            </a:r>
            <a:r>
              <a:rPr lang="da-DK" b="1" dirty="0"/>
              <a:t> </a:t>
            </a:r>
            <a:r>
              <a:rPr lang="da-DK" b="1" dirty="0" err="1"/>
              <a:t>cell</a:t>
            </a:r>
            <a:r>
              <a:rPr lang="da-DK" b="1" dirty="0"/>
              <a:t> types in </a:t>
            </a:r>
            <a:r>
              <a:rPr lang="da-DK" b="1" dirty="0" err="1"/>
              <a:t>healthy</a:t>
            </a:r>
            <a:r>
              <a:rPr lang="da-DK" b="1" dirty="0"/>
              <a:t> </a:t>
            </a:r>
            <a:r>
              <a:rPr lang="da-DK" b="1" dirty="0" err="1"/>
              <a:t>mouse</a:t>
            </a:r>
            <a:r>
              <a:rPr lang="da-DK" b="1" dirty="0"/>
              <a:t> liver. </a:t>
            </a:r>
            <a:r>
              <a:rPr lang="en-GB" dirty="0"/>
              <a:t>hepatic nuclei isolated from </a:t>
            </a:r>
            <a:r>
              <a:rPr lang="en-GB" dirty="0" err="1"/>
              <a:t>frozsen</a:t>
            </a:r>
            <a:r>
              <a:rPr lang="en-GB" dirty="0"/>
              <a:t> livers of 8-week-old mice (n=1) fed a normal chow diet were </a:t>
            </a:r>
            <a:r>
              <a:rPr lang="en-GB" dirty="0" err="1"/>
              <a:t>analyzed</a:t>
            </a:r>
            <a:r>
              <a:rPr lang="en-GB" dirty="0"/>
              <a:t> by </a:t>
            </a:r>
            <a:r>
              <a:rPr lang="en-GB" dirty="0" err="1"/>
              <a:t>snATAC-seq</a:t>
            </a:r>
            <a:r>
              <a:rPr lang="en-GB" dirty="0"/>
              <a:t> to obtain chromatin accessibility profiles of each individual nucleus. A) Profiled hepatic nuclei clustered based on chromatin accessibility profile; thus, distinct cell types form distinct clusters. Clusters were annotated manually based on their chromatin accessibility in specific cell type marker genes (see C for examples). </a:t>
            </a:r>
            <a:r>
              <a:rPr lang="en-GB" dirty="0" err="1"/>
              <a:t>Colors</a:t>
            </a:r>
            <a:r>
              <a:rPr lang="en-GB" dirty="0"/>
              <a:t> indicate the cluster assigned to a given nucleus. B) Percentage distribution between different cell types. Sub-clusters of each major cell type was collapsed to one cluster</a:t>
            </a:r>
            <a:r>
              <a:rPr lang="en-US" dirty="0"/>
              <a:t>. C) Chromatin accessibility in cell type specific marker genes for each nucleus. These are examples of some marker genes used to manually annotate the clusters in A. </a:t>
            </a:r>
            <a:endParaRPr lang="en-US" b="1" dirty="0"/>
          </a:p>
        </p:txBody>
      </p:sp>
      <p:grpSp>
        <p:nvGrpSpPr>
          <p:cNvPr id="95" name="Group 94">
            <a:extLst>
              <a:ext uri="{FF2B5EF4-FFF2-40B4-BE49-F238E27FC236}">
                <a16:creationId xmlns:a16="http://schemas.microsoft.com/office/drawing/2014/main" id="{1CF6F84B-8103-4500-BD7B-19169E0FC3F9}"/>
              </a:ext>
            </a:extLst>
          </p:cNvPr>
          <p:cNvGrpSpPr/>
          <p:nvPr/>
        </p:nvGrpSpPr>
        <p:grpSpPr>
          <a:xfrm>
            <a:off x="26627337" y="14389122"/>
            <a:ext cx="1274023" cy="338554"/>
            <a:chOff x="5860580" y="6033998"/>
            <a:chExt cx="1066000" cy="310122"/>
          </a:xfrm>
        </p:grpSpPr>
        <p:cxnSp>
          <p:nvCxnSpPr>
            <p:cNvPr id="96" name="Straight Arrow Connector 95">
              <a:extLst>
                <a:ext uri="{FF2B5EF4-FFF2-40B4-BE49-F238E27FC236}">
                  <a16:creationId xmlns:a16="http://schemas.microsoft.com/office/drawing/2014/main" id="{C3B12CAC-15AF-4AC1-A314-8927A9C11807}"/>
                </a:ext>
              </a:extLst>
            </p:cNvPr>
            <p:cNvCxnSpPr>
              <a:cxnSpLocks/>
            </p:cNvCxnSpPr>
            <p:nvPr/>
          </p:nvCxnSpPr>
          <p:spPr>
            <a:xfrm>
              <a:off x="6096000" y="6183842"/>
              <a:ext cx="61198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32BEA2EE-02D1-47A9-9D3E-1729900E9666}"/>
                </a:ext>
              </a:extLst>
            </p:cNvPr>
            <p:cNvSpPr txBox="1"/>
            <p:nvPr/>
          </p:nvSpPr>
          <p:spPr>
            <a:xfrm>
              <a:off x="5860580" y="6033998"/>
              <a:ext cx="245719" cy="310122"/>
            </a:xfrm>
            <a:prstGeom prst="rect">
              <a:avLst/>
            </a:prstGeom>
            <a:noFill/>
          </p:spPr>
          <p:txBody>
            <a:bodyPr wrap="none" rtlCol="0">
              <a:spAutoFit/>
            </a:bodyPr>
            <a:lstStyle/>
            <a:p>
              <a:r>
                <a:rPr lang="da-DK" sz="1600" dirty="0"/>
                <a:t>C</a:t>
              </a:r>
            </a:p>
          </p:txBody>
        </p:sp>
        <p:sp>
          <p:nvSpPr>
            <p:cNvPr id="98" name="TextBox 97">
              <a:extLst>
                <a:ext uri="{FF2B5EF4-FFF2-40B4-BE49-F238E27FC236}">
                  <a16:creationId xmlns:a16="http://schemas.microsoft.com/office/drawing/2014/main" id="{DC203F9D-A011-47FE-B764-C0FF3C0D42C3}"/>
                </a:ext>
              </a:extLst>
            </p:cNvPr>
            <p:cNvSpPr txBox="1"/>
            <p:nvPr/>
          </p:nvSpPr>
          <p:spPr>
            <a:xfrm>
              <a:off x="6707986" y="6033998"/>
              <a:ext cx="218594" cy="310122"/>
            </a:xfrm>
            <a:prstGeom prst="rect">
              <a:avLst/>
            </a:prstGeom>
            <a:noFill/>
          </p:spPr>
          <p:txBody>
            <a:bodyPr wrap="square" rtlCol="0">
              <a:spAutoFit/>
            </a:bodyPr>
            <a:lstStyle/>
            <a:p>
              <a:r>
                <a:rPr lang="da-DK" sz="1600" dirty="0"/>
                <a:t>P</a:t>
              </a:r>
            </a:p>
          </p:txBody>
        </p:sp>
      </p:grpSp>
      <p:grpSp>
        <p:nvGrpSpPr>
          <p:cNvPr id="99" name="Group 98">
            <a:extLst>
              <a:ext uri="{FF2B5EF4-FFF2-40B4-BE49-F238E27FC236}">
                <a16:creationId xmlns:a16="http://schemas.microsoft.com/office/drawing/2014/main" id="{FFE615B7-024C-43D4-955B-1F4FDCC72ACD}"/>
              </a:ext>
            </a:extLst>
          </p:cNvPr>
          <p:cNvGrpSpPr/>
          <p:nvPr/>
        </p:nvGrpSpPr>
        <p:grpSpPr>
          <a:xfrm>
            <a:off x="29020265" y="14389122"/>
            <a:ext cx="1274023" cy="338554"/>
            <a:chOff x="5860580" y="6033998"/>
            <a:chExt cx="1066000" cy="310122"/>
          </a:xfrm>
        </p:grpSpPr>
        <p:cxnSp>
          <p:nvCxnSpPr>
            <p:cNvPr id="100" name="Straight Arrow Connector 99">
              <a:extLst>
                <a:ext uri="{FF2B5EF4-FFF2-40B4-BE49-F238E27FC236}">
                  <a16:creationId xmlns:a16="http://schemas.microsoft.com/office/drawing/2014/main" id="{F88A6CF0-6FE6-4830-AD9C-4B9A47807F80}"/>
                </a:ext>
              </a:extLst>
            </p:cNvPr>
            <p:cNvCxnSpPr>
              <a:cxnSpLocks/>
            </p:cNvCxnSpPr>
            <p:nvPr/>
          </p:nvCxnSpPr>
          <p:spPr>
            <a:xfrm>
              <a:off x="6096000" y="6183842"/>
              <a:ext cx="61198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4178FF68-F541-4E7D-A46A-B22383D7AF8F}"/>
                </a:ext>
              </a:extLst>
            </p:cNvPr>
            <p:cNvSpPr txBox="1"/>
            <p:nvPr/>
          </p:nvSpPr>
          <p:spPr>
            <a:xfrm>
              <a:off x="5860580" y="6033998"/>
              <a:ext cx="245719" cy="310122"/>
            </a:xfrm>
            <a:prstGeom prst="rect">
              <a:avLst/>
            </a:prstGeom>
            <a:noFill/>
          </p:spPr>
          <p:txBody>
            <a:bodyPr wrap="none" rtlCol="0">
              <a:spAutoFit/>
            </a:bodyPr>
            <a:lstStyle/>
            <a:p>
              <a:r>
                <a:rPr lang="da-DK" sz="1600" dirty="0"/>
                <a:t>C</a:t>
              </a:r>
            </a:p>
          </p:txBody>
        </p:sp>
        <p:sp>
          <p:nvSpPr>
            <p:cNvPr id="102" name="TextBox 101">
              <a:extLst>
                <a:ext uri="{FF2B5EF4-FFF2-40B4-BE49-F238E27FC236}">
                  <a16:creationId xmlns:a16="http://schemas.microsoft.com/office/drawing/2014/main" id="{4880C321-C7A0-4AB1-B7F0-03FE605524FE}"/>
                </a:ext>
              </a:extLst>
            </p:cNvPr>
            <p:cNvSpPr txBox="1"/>
            <p:nvPr/>
          </p:nvSpPr>
          <p:spPr>
            <a:xfrm>
              <a:off x="6707986" y="6033998"/>
              <a:ext cx="218594" cy="310122"/>
            </a:xfrm>
            <a:prstGeom prst="rect">
              <a:avLst/>
            </a:prstGeom>
            <a:noFill/>
          </p:spPr>
          <p:txBody>
            <a:bodyPr wrap="square" rtlCol="0">
              <a:spAutoFit/>
            </a:bodyPr>
            <a:lstStyle/>
            <a:p>
              <a:r>
                <a:rPr lang="da-DK" sz="1600" dirty="0"/>
                <a:t>P</a:t>
              </a:r>
            </a:p>
          </p:txBody>
        </p:sp>
      </p:grpSp>
      <p:sp>
        <p:nvSpPr>
          <p:cNvPr id="103" name="TextBox 102">
            <a:extLst>
              <a:ext uri="{FF2B5EF4-FFF2-40B4-BE49-F238E27FC236}">
                <a16:creationId xmlns:a16="http://schemas.microsoft.com/office/drawing/2014/main" id="{54A53A7B-3302-4CBF-A48C-52F7FD0E75AC}"/>
              </a:ext>
            </a:extLst>
          </p:cNvPr>
          <p:cNvSpPr txBox="1"/>
          <p:nvPr/>
        </p:nvSpPr>
        <p:spPr>
          <a:xfrm>
            <a:off x="17186253" y="7846888"/>
            <a:ext cx="13595332" cy="954107"/>
          </a:xfrm>
          <a:prstGeom prst="rect">
            <a:avLst/>
          </a:prstGeom>
          <a:noFill/>
        </p:spPr>
        <p:txBody>
          <a:bodyPr wrap="square" rtlCol="0">
            <a:spAutoFit/>
          </a:bodyPr>
          <a:lstStyle/>
          <a:p>
            <a:r>
              <a:rPr lang="da-DK" sz="2800" b="1" dirty="0"/>
              <a:t>A	</a:t>
            </a:r>
            <a:r>
              <a:rPr lang="da-DK" sz="2800" dirty="0"/>
              <a:t>Hepatocytes exhibit </a:t>
            </a:r>
            <a:r>
              <a:rPr lang="da-DK" sz="2800" dirty="0" err="1"/>
              <a:t>heterogeneity</a:t>
            </a:r>
            <a:r>
              <a:rPr lang="da-DK" sz="2800" dirty="0"/>
              <a:t>			</a:t>
            </a:r>
            <a:r>
              <a:rPr lang="da-DK" sz="2800" b="1" dirty="0"/>
              <a:t>B	</a:t>
            </a:r>
            <a:r>
              <a:rPr lang="da-DK" sz="2800" dirty="0"/>
              <a:t>Hepatocyte </a:t>
            </a:r>
            <a:r>
              <a:rPr lang="da-DK" sz="2800"/>
              <a:t>clusters display </a:t>
            </a:r>
            <a:r>
              <a:rPr lang="da-DK" sz="2800" dirty="0"/>
              <a:t>differential 		in </a:t>
            </a:r>
            <a:r>
              <a:rPr lang="da-DK" sz="2800" dirty="0" err="1"/>
              <a:t>chromatin</a:t>
            </a:r>
            <a:r>
              <a:rPr lang="da-DK" sz="2800" dirty="0"/>
              <a:t> accessibility							accessibility in </a:t>
            </a:r>
            <a:r>
              <a:rPr lang="da-DK" sz="2800" dirty="0" err="1"/>
              <a:t>zonation</a:t>
            </a:r>
            <a:r>
              <a:rPr lang="da-DK" sz="2800" dirty="0"/>
              <a:t> marker genes</a:t>
            </a:r>
          </a:p>
        </p:txBody>
      </p:sp>
      <p:sp>
        <p:nvSpPr>
          <p:cNvPr id="104" name="TextBox 103">
            <a:extLst>
              <a:ext uri="{FF2B5EF4-FFF2-40B4-BE49-F238E27FC236}">
                <a16:creationId xmlns:a16="http://schemas.microsoft.com/office/drawing/2014/main" id="{106DA340-186C-4C45-A385-1A17544F2017}"/>
              </a:ext>
            </a:extLst>
          </p:cNvPr>
          <p:cNvSpPr txBox="1"/>
          <p:nvPr/>
        </p:nvSpPr>
        <p:spPr>
          <a:xfrm rot="16200000">
            <a:off x="23160714" y="13610103"/>
            <a:ext cx="1556963" cy="261610"/>
          </a:xfrm>
          <a:prstGeom prst="rect">
            <a:avLst/>
          </a:prstGeom>
          <a:noFill/>
        </p:spPr>
        <p:txBody>
          <a:bodyPr wrap="square" rtlCol="0">
            <a:spAutoFit/>
          </a:bodyPr>
          <a:lstStyle/>
          <a:p>
            <a:r>
              <a:rPr lang="da-DK" sz="1050" dirty="0" err="1"/>
              <a:t>Fraction</a:t>
            </a:r>
            <a:r>
              <a:rPr lang="da-DK" sz="1050" dirty="0"/>
              <a:t> of </a:t>
            </a:r>
            <a:r>
              <a:rPr lang="da-DK" sz="1050" dirty="0" err="1"/>
              <a:t>mean</a:t>
            </a:r>
            <a:endParaRPr lang="da-DK" sz="1050" dirty="0"/>
          </a:p>
        </p:txBody>
      </p:sp>
      <p:sp>
        <p:nvSpPr>
          <p:cNvPr id="105" name="TextBox 104">
            <a:extLst>
              <a:ext uri="{FF2B5EF4-FFF2-40B4-BE49-F238E27FC236}">
                <a16:creationId xmlns:a16="http://schemas.microsoft.com/office/drawing/2014/main" id="{4B4F63CB-62D0-4D08-9741-1027000AAA83}"/>
              </a:ext>
            </a:extLst>
          </p:cNvPr>
          <p:cNvSpPr txBox="1"/>
          <p:nvPr/>
        </p:nvSpPr>
        <p:spPr>
          <a:xfrm rot="16200000">
            <a:off x="23160714" y="12104728"/>
            <a:ext cx="1556963" cy="261610"/>
          </a:xfrm>
          <a:prstGeom prst="rect">
            <a:avLst/>
          </a:prstGeom>
          <a:noFill/>
        </p:spPr>
        <p:txBody>
          <a:bodyPr wrap="square" rtlCol="0">
            <a:spAutoFit/>
          </a:bodyPr>
          <a:lstStyle/>
          <a:p>
            <a:r>
              <a:rPr lang="da-DK" sz="1050" dirty="0"/>
              <a:t>Log2(</a:t>
            </a:r>
            <a:r>
              <a:rPr lang="da-DK" sz="1050" dirty="0" err="1"/>
              <a:t>NormCount</a:t>
            </a:r>
            <a:r>
              <a:rPr lang="da-DK" sz="1050" dirty="0"/>
              <a:t> + 1)</a:t>
            </a:r>
          </a:p>
        </p:txBody>
      </p:sp>
      <p:sp>
        <p:nvSpPr>
          <p:cNvPr id="19" name="TextBox 18">
            <a:extLst>
              <a:ext uri="{FF2B5EF4-FFF2-40B4-BE49-F238E27FC236}">
                <a16:creationId xmlns:a16="http://schemas.microsoft.com/office/drawing/2014/main" id="{3CF45FD0-5078-4403-9446-49C866A40DAA}"/>
              </a:ext>
            </a:extLst>
          </p:cNvPr>
          <p:cNvSpPr txBox="1"/>
          <p:nvPr/>
        </p:nvSpPr>
        <p:spPr>
          <a:xfrm>
            <a:off x="17186253" y="15306663"/>
            <a:ext cx="6624506" cy="840766"/>
          </a:xfrm>
          <a:prstGeom prst="rect">
            <a:avLst/>
          </a:prstGeom>
          <a:noFill/>
        </p:spPr>
        <p:txBody>
          <a:bodyPr wrap="square" rtlCol="0">
            <a:noAutofit/>
          </a:bodyPr>
          <a:lstStyle/>
          <a:p>
            <a:r>
              <a:rPr lang="da-DK" sz="2800" b="1" dirty="0"/>
              <a:t>C 	</a:t>
            </a:r>
            <a:r>
              <a:rPr lang="da-DK" sz="2800" noProof="1"/>
              <a:t>Correlation of hepatocyte clusters with 	zonated transcriptional profiles</a:t>
            </a:r>
          </a:p>
        </p:txBody>
      </p:sp>
      <p:sp>
        <p:nvSpPr>
          <p:cNvPr id="36" name="TextBox 35">
            <a:extLst>
              <a:ext uri="{FF2B5EF4-FFF2-40B4-BE49-F238E27FC236}">
                <a16:creationId xmlns:a16="http://schemas.microsoft.com/office/drawing/2014/main" id="{17CF0489-A0E7-44C0-9B20-BBC58DA8A33F}"/>
              </a:ext>
            </a:extLst>
          </p:cNvPr>
          <p:cNvSpPr txBox="1"/>
          <p:nvPr/>
        </p:nvSpPr>
        <p:spPr>
          <a:xfrm>
            <a:off x="24206879" y="15669169"/>
            <a:ext cx="6574706" cy="5931717"/>
          </a:xfrm>
          <a:prstGeom prst="rect">
            <a:avLst/>
          </a:prstGeom>
          <a:noFill/>
        </p:spPr>
        <p:txBody>
          <a:bodyPr wrap="square" rtlCol="0">
            <a:noAutofit/>
          </a:bodyPr>
          <a:lstStyle/>
          <a:p>
            <a:pPr algn="just"/>
            <a:r>
              <a:rPr lang="en-US" b="1" dirty="0"/>
              <a:t>Single nucleus chromatin accessibility profiles of hepatocytes recapitulate transcriptional zonation. </a:t>
            </a:r>
            <a:r>
              <a:rPr lang="en-US" dirty="0"/>
              <a:t>A) </a:t>
            </a:r>
            <a:r>
              <a:rPr lang="en-US" dirty="0" err="1"/>
              <a:t>Reclustering</a:t>
            </a:r>
            <a:r>
              <a:rPr lang="en-US" dirty="0"/>
              <a:t> of hepatocytes reveal hepatocyte heterogeneity as distinct clusters is formed. These clusters were manually annotated to different lobule zones based on several zonation markers (see B for examples). B) Examples of zonation marker genes used for annotation of the hepatocyte clusters. Upper panel depicts chromatin accessibility in individual nuclei. Middle panel is violin plots  depicting chromatin accessibility in the given zonation markers for each cluster. The lower panel display the expression of the given marker as fraction of mean for 9 different lobule layers (data from [2]). C) Pearson correlation between chromatin accessibility in the different hepatocyte clusters found here and the gene expression of each lobule layer reported by Halpern et al. The correlation was based on the 95 most significantly zonated genes in [2]. Chromatin accessibility and gene expression was z-score normalized across the clusters and layers, respectively, before correlation. Layer 1 (L1) is the most central layer and L9 is the most portal layer. C:Central, P:Portal.</a:t>
            </a:r>
          </a:p>
        </p:txBody>
      </p:sp>
      <p:cxnSp>
        <p:nvCxnSpPr>
          <p:cNvPr id="106" name="Straight Arrow Connector 105">
            <a:extLst>
              <a:ext uri="{FF2B5EF4-FFF2-40B4-BE49-F238E27FC236}">
                <a16:creationId xmlns:a16="http://schemas.microsoft.com/office/drawing/2014/main" id="{9413BA48-3237-4BF3-8DB1-DD106E1CE96B}"/>
              </a:ext>
            </a:extLst>
          </p:cNvPr>
          <p:cNvCxnSpPr>
            <a:cxnSpLocks/>
          </p:cNvCxnSpPr>
          <p:nvPr/>
        </p:nvCxnSpPr>
        <p:spPr>
          <a:xfrm>
            <a:off x="22999911" y="16840200"/>
            <a:ext cx="0" cy="381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8F1B5133-EA0C-4794-BA27-12F9C3E45B3F}"/>
              </a:ext>
            </a:extLst>
          </p:cNvPr>
          <p:cNvSpPr txBox="1"/>
          <p:nvPr/>
        </p:nvSpPr>
        <p:spPr>
          <a:xfrm>
            <a:off x="22864008" y="16492757"/>
            <a:ext cx="468195" cy="338554"/>
          </a:xfrm>
          <a:prstGeom prst="rect">
            <a:avLst/>
          </a:prstGeom>
          <a:noFill/>
        </p:spPr>
        <p:txBody>
          <a:bodyPr wrap="square" rtlCol="0">
            <a:spAutoFit/>
          </a:bodyPr>
          <a:lstStyle/>
          <a:p>
            <a:r>
              <a:rPr lang="da-DK" sz="1600" dirty="0"/>
              <a:t>C</a:t>
            </a:r>
          </a:p>
        </p:txBody>
      </p:sp>
      <p:sp>
        <p:nvSpPr>
          <p:cNvPr id="112" name="TextBox 111">
            <a:extLst>
              <a:ext uri="{FF2B5EF4-FFF2-40B4-BE49-F238E27FC236}">
                <a16:creationId xmlns:a16="http://schemas.microsoft.com/office/drawing/2014/main" id="{237C105B-AC07-4CFC-BEBB-1F4C92A4FDC8}"/>
              </a:ext>
            </a:extLst>
          </p:cNvPr>
          <p:cNvSpPr txBox="1"/>
          <p:nvPr/>
        </p:nvSpPr>
        <p:spPr>
          <a:xfrm>
            <a:off x="22864008" y="20672586"/>
            <a:ext cx="468195" cy="338554"/>
          </a:xfrm>
          <a:prstGeom prst="rect">
            <a:avLst/>
          </a:prstGeom>
          <a:noFill/>
        </p:spPr>
        <p:txBody>
          <a:bodyPr wrap="square" rtlCol="0">
            <a:spAutoFit/>
          </a:bodyPr>
          <a:lstStyle/>
          <a:p>
            <a:r>
              <a:rPr lang="da-DK" sz="1600" dirty="0"/>
              <a:t>P</a:t>
            </a:r>
          </a:p>
        </p:txBody>
      </p:sp>
      <p:sp>
        <p:nvSpPr>
          <p:cNvPr id="119" name="Rectangle 118">
            <a:extLst>
              <a:ext uri="{FF2B5EF4-FFF2-40B4-BE49-F238E27FC236}">
                <a16:creationId xmlns:a16="http://schemas.microsoft.com/office/drawing/2014/main" id="{EF879A06-A387-419B-B74A-5821DE59BEDC}"/>
              </a:ext>
            </a:extLst>
          </p:cNvPr>
          <p:cNvSpPr/>
          <p:nvPr/>
        </p:nvSpPr>
        <p:spPr>
          <a:xfrm>
            <a:off x="24697020" y="24024069"/>
            <a:ext cx="706257" cy="1321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solidFill>
                <a:schemeClr val="bg1"/>
              </a:solidFill>
            </a:endParaRPr>
          </a:p>
        </p:txBody>
      </p:sp>
      <p:sp>
        <p:nvSpPr>
          <p:cNvPr id="120" name="TextBox 119">
            <a:extLst>
              <a:ext uri="{FF2B5EF4-FFF2-40B4-BE49-F238E27FC236}">
                <a16:creationId xmlns:a16="http://schemas.microsoft.com/office/drawing/2014/main" id="{9CD1F05A-FE16-42A5-975C-11B9E8F74F2D}"/>
              </a:ext>
            </a:extLst>
          </p:cNvPr>
          <p:cNvSpPr txBox="1"/>
          <p:nvPr/>
        </p:nvSpPr>
        <p:spPr>
          <a:xfrm>
            <a:off x="26395627" y="23999707"/>
            <a:ext cx="4385958" cy="3922101"/>
          </a:xfrm>
          <a:prstGeom prst="rect">
            <a:avLst/>
          </a:prstGeom>
          <a:noFill/>
        </p:spPr>
        <p:txBody>
          <a:bodyPr wrap="square" rtlCol="0">
            <a:noAutofit/>
          </a:bodyPr>
          <a:lstStyle/>
          <a:p>
            <a:pPr algn="just"/>
            <a:r>
              <a:rPr lang="en-US" b="1" dirty="0"/>
              <a:t>Motifs of transcription factors downstream of known zonated pathways  reveal zonated patterns of chromatin accessibility. </a:t>
            </a:r>
            <a:r>
              <a:rPr lang="en-US" dirty="0"/>
              <a:t>Lef1 is downstream of </a:t>
            </a:r>
            <a:r>
              <a:rPr lang="en-US" dirty="0" err="1"/>
              <a:t>Wnt</a:t>
            </a:r>
            <a:r>
              <a:rPr lang="en-US" dirty="0"/>
              <a:t> signaling. Nr1i3 is involved in xenobiotic metabolism. Elk4 is downstream of Ras signaling. The mentioned pathways have been shown to be zonated [2]. For each factor the motif and deviation score per nucleus is shown.</a:t>
            </a:r>
            <a:r>
              <a:rPr lang="en-US" b="1" dirty="0"/>
              <a:t> </a:t>
            </a:r>
            <a:r>
              <a:rPr lang="en-US" dirty="0"/>
              <a:t>Deviation score is a measurement of how far the accessibility in a given nucleus deviates from the average of all nuclei. Thus, profiling chromatin accessibility at single nucleus resolution reveal zonated transcription factors.</a:t>
            </a:r>
          </a:p>
        </p:txBody>
      </p:sp>
      <p:sp>
        <p:nvSpPr>
          <p:cNvPr id="2" name="TextBox 1">
            <a:extLst>
              <a:ext uri="{FF2B5EF4-FFF2-40B4-BE49-F238E27FC236}">
                <a16:creationId xmlns:a16="http://schemas.microsoft.com/office/drawing/2014/main" id="{4EB3BD4A-3F0A-4909-B332-1B162DBB4938}"/>
              </a:ext>
            </a:extLst>
          </p:cNvPr>
          <p:cNvSpPr txBox="1"/>
          <p:nvPr/>
        </p:nvSpPr>
        <p:spPr>
          <a:xfrm>
            <a:off x="17378291" y="30813216"/>
            <a:ext cx="13403294" cy="4832092"/>
          </a:xfrm>
          <a:prstGeom prst="rect">
            <a:avLst/>
          </a:prstGeom>
          <a:noFill/>
        </p:spPr>
        <p:txBody>
          <a:bodyPr wrap="square" rtlCol="0">
            <a:spAutoFit/>
          </a:bodyPr>
          <a:lstStyle/>
          <a:p>
            <a:pPr marL="457200" indent="-457200">
              <a:buFont typeface="Arial" panose="020B0604020202020204" pitchFamily="34" charset="0"/>
              <a:buChar char="•"/>
            </a:pPr>
            <a:r>
              <a:rPr lang="da-DK" sz="2800" dirty="0" err="1"/>
              <a:t>We</a:t>
            </a:r>
            <a:r>
              <a:rPr lang="da-DK" sz="2800" dirty="0"/>
              <a:t> </a:t>
            </a:r>
            <a:r>
              <a:rPr lang="da-DK" sz="2800" dirty="0" err="1"/>
              <a:t>identify</a:t>
            </a:r>
            <a:r>
              <a:rPr lang="da-DK" sz="2800" dirty="0"/>
              <a:t> the major </a:t>
            </a:r>
            <a:r>
              <a:rPr lang="da-DK" sz="2800" dirty="0" err="1"/>
              <a:t>hepatic</a:t>
            </a:r>
            <a:r>
              <a:rPr lang="da-DK" sz="2800" dirty="0"/>
              <a:t> </a:t>
            </a:r>
            <a:r>
              <a:rPr lang="da-DK" sz="2800" dirty="0" err="1"/>
              <a:t>cell</a:t>
            </a:r>
            <a:r>
              <a:rPr lang="da-DK" sz="2800" dirty="0"/>
              <a:t> types by </a:t>
            </a:r>
            <a:r>
              <a:rPr lang="da-DK" sz="2800" dirty="0" err="1"/>
              <a:t>performing</a:t>
            </a:r>
            <a:r>
              <a:rPr lang="da-DK" sz="2800" dirty="0"/>
              <a:t> </a:t>
            </a:r>
            <a:r>
              <a:rPr lang="da-DK" sz="2800" dirty="0" err="1"/>
              <a:t>snATAC-seq</a:t>
            </a:r>
            <a:r>
              <a:rPr lang="da-DK" sz="2800" dirty="0"/>
              <a:t> on </a:t>
            </a:r>
            <a:r>
              <a:rPr lang="da-DK" sz="2800" dirty="0" err="1"/>
              <a:t>nuclei</a:t>
            </a:r>
            <a:r>
              <a:rPr lang="da-DK" sz="2800" dirty="0"/>
              <a:t> </a:t>
            </a:r>
            <a:r>
              <a:rPr lang="da-DK" sz="2800" dirty="0" err="1"/>
              <a:t>isolated</a:t>
            </a:r>
            <a:r>
              <a:rPr lang="da-DK" sz="2800" dirty="0"/>
              <a:t> from </a:t>
            </a:r>
            <a:r>
              <a:rPr lang="da-DK" sz="2800" dirty="0" err="1"/>
              <a:t>frozen</a:t>
            </a:r>
            <a:r>
              <a:rPr lang="da-DK" sz="2800" dirty="0"/>
              <a:t> </a:t>
            </a:r>
            <a:r>
              <a:rPr lang="da-DK" sz="2800" dirty="0" err="1"/>
              <a:t>murine</a:t>
            </a:r>
            <a:r>
              <a:rPr lang="da-DK" sz="2800" dirty="0"/>
              <a:t> liver.</a:t>
            </a:r>
            <a:br>
              <a:rPr lang="da-DK" sz="2800" dirty="0"/>
            </a:br>
            <a:endParaRPr lang="da-DK" sz="2800" dirty="0"/>
          </a:p>
          <a:p>
            <a:pPr marL="457200" indent="-457200">
              <a:buFont typeface="Arial" panose="020B0604020202020204" pitchFamily="34" charset="0"/>
              <a:buChar char="•"/>
            </a:pPr>
            <a:r>
              <a:rPr lang="da-DK" sz="2800" dirty="0"/>
              <a:t>Hepatocytes </a:t>
            </a:r>
            <a:r>
              <a:rPr lang="da-DK" sz="2800" dirty="0" err="1"/>
              <a:t>were</a:t>
            </a:r>
            <a:r>
              <a:rPr lang="da-DK" sz="2800" dirty="0"/>
              <a:t> </a:t>
            </a:r>
            <a:r>
              <a:rPr lang="da-DK" sz="2800" dirty="0" err="1"/>
              <a:t>heterogenous</a:t>
            </a:r>
            <a:r>
              <a:rPr lang="da-DK" sz="2800" dirty="0"/>
              <a:t> and </a:t>
            </a:r>
            <a:r>
              <a:rPr lang="da-DK" sz="2800" dirty="0" err="1"/>
              <a:t>displayed</a:t>
            </a:r>
            <a:r>
              <a:rPr lang="da-DK" sz="2800" dirty="0"/>
              <a:t> differential </a:t>
            </a:r>
            <a:r>
              <a:rPr lang="da-DK" sz="2800" dirty="0" err="1"/>
              <a:t>chromatin</a:t>
            </a:r>
            <a:r>
              <a:rPr lang="da-DK" sz="2800" dirty="0"/>
              <a:t> accessibility in </a:t>
            </a:r>
            <a:r>
              <a:rPr lang="da-DK" sz="2800" dirty="0" err="1"/>
              <a:t>zonatation</a:t>
            </a:r>
            <a:r>
              <a:rPr lang="da-DK" sz="2800" dirty="0"/>
              <a:t> markers, </a:t>
            </a:r>
            <a:r>
              <a:rPr lang="da-DK" sz="2800" dirty="0" err="1"/>
              <a:t>recapitulating</a:t>
            </a:r>
            <a:r>
              <a:rPr lang="da-DK" sz="2800" dirty="0"/>
              <a:t> </a:t>
            </a:r>
            <a:r>
              <a:rPr lang="da-DK" sz="2800" dirty="0" err="1"/>
              <a:t>transcriptional</a:t>
            </a:r>
            <a:r>
              <a:rPr lang="da-DK" sz="2800" dirty="0"/>
              <a:t> </a:t>
            </a:r>
            <a:r>
              <a:rPr lang="da-DK" sz="2800" dirty="0" err="1"/>
              <a:t>zonation</a:t>
            </a:r>
            <a:r>
              <a:rPr lang="da-DK" sz="2800" dirty="0"/>
              <a:t>.</a:t>
            </a:r>
            <a:br>
              <a:rPr lang="da-DK" sz="2800" dirty="0"/>
            </a:br>
            <a:endParaRPr lang="da-DK" sz="2800" dirty="0"/>
          </a:p>
          <a:p>
            <a:pPr marL="457200" indent="-457200">
              <a:buFont typeface="Arial" panose="020B0604020202020204" pitchFamily="34" charset="0"/>
              <a:buChar char="•"/>
            </a:pPr>
            <a:r>
              <a:rPr lang="da-DK" sz="2800" dirty="0" err="1"/>
              <a:t>We</a:t>
            </a:r>
            <a:r>
              <a:rPr lang="da-DK" sz="2800" dirty="0"/>
              <a:t> </a:t>
            </a:r>
            <a:r>
              <a:rPr lang="da-DK" sz="2800" dirty="0" err="1"/>
              <a:t>were</a:t>
            </a:r>
            <a:r>
              <a:rPr lang="da-DK" sz="2800" dirty="0"/>
              <a:t> </a:t>
            </a:r>
            <a:r>
              <a:rPr lang="da-DK" sz="2800" dirty="0" err="1"/>
              <a:t>able</a:t>
            </a:r>
            <a:r>
              <a:rPr lang="da-DK" sz="2800" dirty="0"/>
              <a:t> to </a:t>
            </a:r>
            <a:r>
              <a:rPr lang="da-DK" sz="2800" dirty="0" err="1"/>
              <a:t>detect</a:t>
            </a:r>
            <a:r>
              <a:rPr lang="da-DK" sz="2800" dirty="0"/>
              <a:t> zonated </a:t>
            </a:r>
            <a:r>
              <a:rPr lang="da-DK" sz="2800" dirty="0" err="1"/>
              <a:t>motif</a:t>
            </a:r>
            <a:r>
              <a:rPr lang="da-DK" sz="2800" dirty="0"/>
              <a:t> accessibility </a:t>
            </a:r>
            <a:r>
              <a:rPr lang="da-DK" sz="2800" dirty="0" err="1"/>
              <a:t>profiles</a:t>
            </a:r>
            <a:r>
              <a:rPr lang="da-DK" sz="2800" dirty="0"/>
              <a:t> of </a:t>
            </a:r>
            <a:r>
              <a:rPr lang="da-DK" sz="2800" dirty="0" err="1"/>
              <a:t>transcription</a:t>
            </a:r>
            <a:r>
              <a:rPr lang="da-DK" sz="2800" dirty="0"/>
              <a:t> factors </a:t>
            </a:r>
            <a:r>
              <a:rPr lang="da-DK" sz="2800" dirty="0" err="1"/>
              <a:t>downstream</a:t>
            </a:r>
            <a:r>
              <a:rPr lang="da-DK" sz="2800" dirty="0"/>
              <a:t> of zonated </a:t>
            </a:r>
            <a:r>
              <a:rPr lang="da-DK" sz="2800" dirty="0" err="1"/>
              <a:t>pathways</a:t>
            </a:r>
            <a:r>
              <a:rPr lang="da-DK" sz="2800" dirty="0"/>
              <a:t>.</a:t>
            </a:r>
            <a:br>
              <a:rPr lang="da-DK" sz="2800" dirty="0"/>
            </a:br>
            <a:endParaRPr lang="da-DK" sz="2800" dirty="0"/>
          </a:p>
          <a:p>
            <a:pPr marL="457200" indent="-457200">
              <a:buFont typeface="Arial" panose="020B0604020202020204" pitchFamily="34" charset="0"/>
              <a:buChar char="•"/>
            </a:pPr>
            <a:r>
              <a:rPr lang="da-DK" sz="2800" dirty="0" err="1"/>
              <a:t>Increasing</a:t>
            </a:r>
            <a:r>
              <a:rPr lang="da-DK" sz="2800" dirty="0"/>
              <a:t> sample </a:t>
            </a:r>
            <a:r>
              <a:rPr lang="da-DK" sz="2800" dirty="0" err="1"/>
              <a:t>size</a:t>
            </a:r>
            <a:r>
              <a:rPr lang="da-DK" sz="2800" dirty="0"/>
              <a:t> (</a:t>
            </a:r>
            <a:r>
              <a:rPr lang="da-DK" sz="2800" dirty="0" err="1"/>
              <a:t>currently</a:t>
            </a:r>
            <a:r>
              <a:rPr lang="da-DK" sz="2800" dirty="0"/>
              <a:t> n=1) and </a:t>
            </a:r>
            <a:r>
              <a:rPr lang="da-DK" sz="2800" dirty="0" err="1"/>
              <a:t>integrating</a:t>
            </a:r>
            <a:r>
              <a:rPr lang="da-DK" sz="2800" dirty="0"/>
              <a:t> </a:t>
            </a:r>
            <a:r>
              <a:rPr lang="da-DK" sz="2800" dirty="0" err="1"/>
              <a:t>scRNA-seq</a:t>
            </a:r>
            <a:r>
              <a:rPr lang="da-DK" sz="2800" dirty="0"/>
              <a:t> </a:t>
            </a:r>
            <a:r>
              <a:rPr lang="da-DK" sz="2800" dirty="0" err="1"/>
              <a:t>will</a:t>
            </a:r>
            <a:r>
              <a:rPr lang="da-DK" sz="2800" dirty="0"/>
              <a:t> </a:t>
            </a:r>
            <a:r>
              <a:rPr lang="da-DK" sz="2800" dirty="0" err="1"/>
              <a:t>enable</a:t>
            </a:r>
            <a:r>
              <a:rPr lang="da-DK" sz="2800" dirty="0"/>
              <a:t> </a:t>
            </a:r>
            <a:r>
              <a:rPr lang="da-DK" sz="2800" dirty="0" err="1"/>
              <a:t>identification</a:t>
            </a:r>
            <a:r>
              <a:rPr lang="da-DK" sz="2800" dirty="0"/>
              <a:t> of gene </a:t>
            </a:r>
            <a:r>
              <a:rPr lang="da-DK" sz="2800" dirty="0" err="1"/>
              <a:t>regulatory</a:t>
            </a:r>
            <a:r>
              <a:rPr lang="da-DK" sz="2800" dirty="0"/>
              <a:t> </a:t>
            </a:r>
            <a:r>
              <a:rPr lang="da-DK" sz="2800" dirty="0" err="1"/>
              <a:t>networks</a:t>
            </a:r>
            <a:r>
              <a:rPr lang="da-DK" sz="2800" dirty="0"/>
              <a:t> </a:t>
            </a:r>
            <a:r>
              <a:rPr lang="da-DK" sz="2800" dirty="0" err="1"/>
              <a:t>driving</a:t>
            </a:r>
            <a:r>
              <a:rPr lang="da-DK" sz="2800" dirty="0"/>
              <a:t> </a:t>
            </a:r>
            <a:r>
              <a:rPr lang="da-DK" sz="2800" dirty="0" err="1"/>
              <a:t>zonation</a:t>
            </a:r>
            <a:r>
              <a:rPr lang="da-DK" sz="2800" dirty="0"/>
              <a:t>.</a:t>
            </a:r>
          </a:p>
        </p:txBody>
      </p:sp>
      <p:sp>
        <p:nvSpPr>
          <p:cNvPr id="107" name="TextBox 106">
            <a:extLst>
              <a:ext uri="{FF2B5EF4-FFF2-40B4-BE49-F238E27FC236}">
                <a16:creationId xmlns:a16="http://schemas.microsoft.com/office/drawing/2014/main" id="{2E9BD4DA-7845-4B3C-9A40-6C17D84E69DF}"/>
              </a:ext>
            </a:extLst>
          </p:cNvPr>
          <p:cNvSpPr txBox="1"/>
          <p:nvPr/>
        </p:nvSpPr>
        <p:spPr>
          <a:xfrm>
            <a:off x="27214723" y="36764120"/>
            <a:ext cx="3898175" cy="3214641"/>
          </a:xfrm>
          <a:prstGeom prst="rect">
            <a:avLst/>
          </a:prstGeom>
          <a:noFill/>
        </p:spPr>
        <p:txBody>
          <a:bodyPr wrap="square">
            <a:noAutofit/>
          </a:bodyPr>
          <a:lstStyle/>
          <a:p>
            <a:r>
              <a:rPr lang="da-DK" sz="3600" b="1" dirty="0"/>
              <a:t>References</a:t>
            </a:r>
            <a:endParaRPr lang="en-US" sz="1600" dirty="0"/>
          </a:p>
          <a:p>
            <a:pPr marL="342900" indent="-342900">
              <a:buFont typeface="+mj-lt"/>
              <a:buAutoNum type="arabicPeriod"/>
            </a:pPr>
            <a:r>
              <a:rPr lang="en-US" sz="1600" dirty="0"/>
              <a:t>Gebhardt, R. Metabolic zonation of the liver: regulation and implications for liver function. </a:t>
            </a:r>
            <a:r>
              <a:rPr lang="en-US" sz="1600" dirty="0" err="1"/>
              <a:t>Pharmacol</a:t>
            </a:r>
            <a:r>
              <a:rPr lang="en-US" sz="1600" dirty="0"/>
              <a:t>. </a:t>
            </a:r>
            <a:r>
              <a:rPr lang="en-US" sz="1600" dirty="0" err="1"/>
              <a:t>Ther</a:t>
            </a:r>
            <a:r>
              <a:rPr lang="en-US" sz="1600" dirty="0"/>
              <a:t> . 53, 275–354 (1992)</a:t>
            </a:r>
            <a:endParaRPr lang="da-DK" sz="1600" dirty="0"/>
          </a:p>
          <a:p>
            <a:pPr marL="342900" indent="-342900">
              <a:buFont typeface="+mj-lt"/>
              <a:buAutoNum type="arabicPeriod"/>
            </a:pPr>
            <a:r>
              <a:rPr lang="en-US" sz="1600" dirty="0"/>
              <a:t>Halpern KB, et al. Single-cell spatial reconstruction reveals global division of </a:t>
            </a:r>
            <a:r>
              <a:rPr lang="en-US" sz="1600" dirty="0" err="1"/>
              <a:t>labour</a:t>
            </a:r>
            <a:r>
              <a:rPr lang="en-US" sz="1600" dirty="0"/>
              <a:t> in the mammalian liver. Nature. 2017;542(7641):352–356</a:t>
            </a:r>
          </a:p>
          <a:p>
            <a:pPr marL="342900" indent="-342900">
              <a:buFont typeface="+mj-lt"/>
              <a:buAutoNum type="arabicPeriod"/>
            </a:pPr>
            <a:endParaRPr lang="en-US" sz="1600" dirty="0"/>
          </a:p>
          <a:p>
            <a:pPr marL="342900" indent="-342900">
              <a:buFont typeface="+mj-lt"/>
              <a:buAutoNum type="arabicPeriod"/>
            </a:pPr>
            <a:endParaRPr lang="en-US" sz="1600" dirty="0"/>
          </a:p>
        </p:txBody>
      </p:sp>
      <p:pic>
        <p:nvPicPr>
          <p:cNvPr id="114" name="Billede 7">
            <a:extLst>
              <a:ext uri="{FF2B5EF4-FFF2-40B4-BE49-F238E27FC236}">
                <a16:creationId xmlns:a16="http://schemas.microsoft.com/office/drawing/2014/main" id="{7826119D-F0EA-4F91-AE71-7AE30EECC29B}"/>
              </a:ext>
            </a:extLst>
          </p:cNvPr>
          <p:cNvPicPr>
            <a:picLocks noChangeAspect="1"/>
          </p:cNvPicPr>
          <p:nvPr/>
        </p:nvPicPr>
        <p:blipFill rotWithShape="1">
          <a:blip r:embed="rId30"/>
          <a:srcRect t="12559" b="13845"/>
          <a:stretch/>
        </p:blipFill>
        <p:spPr>
          <a:xfrm>
            <a:off x="18988844" y="40572301"/>
            <a:ext cx="3898175" cy="1613760"/>
          </a:xfrm>
          <a:prstGeom prst="rect">
            <a:avLst/>
          </a:prstGeom>
        </p:spPr>
      </p:pic>
      <p:pic>
        <p:nvPicPr>
          <p:cNvPr id="115" name="Picture 8" descr="https://northeurope1-mediap.svc.ms/transform/thumbnail?provider=spo&amp;inputFormat=png&amp;cs=fFNQTw&amp;docid=https%3A%2F%2Fsyddanskuni.sharepoint.com%3A443%2F_api%2Fv2.0%2Fdrives%2Fb!rZfYHoYxoE25OAYJGmkif7nI_eg_x1BPgncakUAht9AxBs8avY85Srepkc7qVDV2%2Fitems%2F012T5VW3F75YD6MMONDZB3CFD62IFQCUUV%3Fversion%3DPublished&amp;access_token=eyJ0eXAiOiJKV1QiLCJhbGciOiJub25lIn0.eyJhdWQiOiIwMDAwMDAwMy0wMDAwLTBmZjEtY2UwMC0wMDAwMDAwMDAwMDAvc3lkZGFuc2t1bmkuc2hhcmVwb2ludC5jb21AOWE5N2MyN2QtYjgzZS00Njk0LWIzNTMtNTRiZGJmMThhYjViIiwiaXNzIjoiMDAwMDAwMDMtMDAwMC0wZmYxLWNlMDAtMDAwMDAwMDAwMDAwIiwibmJmIjoiMTU2MTM3MTYzMyIsImV4cCI6IjE1NjEzOTMyMzMiLCJlbmRwb2ludHVybCI6Ik1WVXhnS3FDc3oyUTJVd2ZXYVpzTmxwMDhkWTNOWEsvT04zSmhYZEs0TEE9IiwiZW5kcG9pbnR1cmxMZW5ndGgiOiIxMTgiLCJpc2xvb3BiYWNrIjoiVHJ1ZSIsImNpZCI6IlpEUmlNbVU1T1dVdE16QXdNUzA1TURBd0xXTXlPVFl0WXpabE16SmhOV1U1TVRKbCIsInZlciI6Imhhc2hlZHByb29mdG9rZW4iLCJzaXRlaWQiOiJNV1ZrT0RrM1lXUXRNekU0TmkwMFpHRXdMV0k1TXpndE1EWXdPVEZoTmpreU1qZG0iLCJzaWduaW5fc3RhdGUiOiJbXCJrbXNpXCJdIiwibmFtZWlkIjoiMCMuZnxtZW1iZXJzaGlwfHRyaWRhMTRAc3R1ZGVudC5zZHUuZGsiLCJuaWkiOiJtaWNyb3NvZnQuc2hhcmVwb2ludCIsImlzdXNlciI6InRydWUiLCJjYWNoZWtleSI6IjBoLmZ8bWVtYmVyc2hpcHwxMDAzMDAwMGEwYTE0MTU3QGxpdmUuY29tIiwidHQiOiIwIiwidXNlUGVyc2lzdGVudENvb2tpZSI6IjMifQ.RVRPMzFsQUt2em8xcldDVGF5OUdGOXgrVC9FTVJTUnJVazd3S21NUXNXND0&amp;encodeFailures=1&amp;width=1500&amp;height=681&amp;srcWidth=1500&amp;srcHeight=681">
            <a:extLst>
              <a:ext uri="{FF2B5EF4-FFF2-40B4-BE49-F238E27FC236}">
                <a16:creationId xmlns:a16="http://schemas.microsoft.com/office/drawing/2014/main" id="{E6E85664-2AF7-439E-B347-3D336AF0562F}"/>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0104863" y="40881946"/>
            <a:ext cx="2404730" cy="1091747"/>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115">
            <a:extLst>
              <a:ext uri="{FF2B5EF4-FFF2-40B4-BE49-F238E27FC236}">
                <a16:creationId xmlns:a16="http://schemas.microsoft.com/office/drawing/2014/main" id="{6815A592-3BBE-4B1B-8937-BF72E096C441}"/>
              </a:ext>
            </a:extLst>
          </p:cNvPr>
          <p:cNvPicPr>
            <a:picLocks noChangeAspect="1"/>
          </p:cNvPicPr>
          <p:nvPr/>
        </p:nvPicPr>
        <p:blipFill>
          <a:blip r:embed="rId32"/>
          <a:stretch>
            <a:fillRect/>
          </a:stretch>
        </p:blipFill>
        <p:spPr>
          <a:xfrm>
            <a:off x="26650728" y="40749327"/>
            <a:ext cx="4574911" cy="1259709"/>
          </a:xfrm>
          <a:prstGeom prst="rect">
            <a:avLst/>
          </a:prstGeom>
        </p:spPr>
      </p:pic>
      <p:pic>
        <p:nvPicPr>
          <p:cNvPr id="117" name="Picture 116">
            <a:extLst>
              <a:ext uri="{FF2B5EF4-FFF2-40B4-BE49-F238E27FC236}">
                <a16:creationId xmlns:a16="http://schemas.microsoft.com/office/drawing/2014/main" id="{96BB36C3-517E-4F0F-88F5-1D19FF302E93}"/>
              </a:ext>
            </a:extLst>
          </p:cNvPr>
          <p:cNvPicPr>
            <a:picLocks noChangeAspect="1"/>
          </p:cNvPicPr>
          <p:nvPr/>
        </p:nvPicPr>
        <p:blipFill>
          <a:blip r:embed="rId33"/>
          <a:stretch>
            <a:fillRect/>
          </a:stretch>
        </p:blipFill>
        <p:spPr>
          <a:xfrm>
            <a:off x="1141848" y="40925422"/>
            <a:ext cx="2998654" cy="1042313"/>
          </a:xfrm>
          <a:prstGeom prst="rect">
            <a:avLst/>
          </a:prstGeom>
        </p:spPr>
      </p:pic>
      <p:sp>
        <p:nvSpPr>
          <p:cNvPr id="51" name="TextBox 50">
            <a:extLst>
              <a:ext uri="{FF2B5EF4-FFF2-40B4-BE49-F238E27FC236}">
                <a16:creationId xmlns:a16="http://schemas.microsoft.com/office/drawing/2014/main" id="{7B170633-904C-46DC-9C40-428C0A043BB0}"/>
              </a:ext>
            </a:extLst>
          </p:cNvPr>
          <p:cNvSpPr txBox="1"/>
          <p:nvPr/>
        </p:nvSpPr>
        <p:spPr>
          <a:xfrm>
            <a:off x="17179344" y="6710727"/>
            <a:ext cx="820796" cy="646331"/>
          </a:xfrm>
          <a:prstGeom prst="rect">
            <a:avLst/>
          </a:prstGeom>
          <a:noFill/>
        </p:spPr>
        <p:txBody>
          <a:bodyPr wrap="square" rtlCol="0">
            <a:spAutoFit/>
          </a:bodyPr>
          <a:lstStyle/>
          <a:p>
            <a:r>
              <a:rPr lang="da-DK" sz="3600" b="1" dirty="0">
                <a:solidFill>
                  <a:schemeClr val="bg1"/>
                </a:solidFill>
              </a:rPr>
              <a:t>3</a:t>
            </a:r>
          </a:p>
        </p:txBody>
      </p:sp>
      <p:sp>
        <p:nvSpPr>
          <p:cNvPr id="118" name="TextBox 117">
            <a:extLst>
              <a:ext uri="{FF2B5EF4-FFF2-40B4-BE49-F238E27FC236}">
                <a16:creationId xmlns:a16="http://schemas.microsoft.com/office/drawing/2014/main" id="{FF53C6DD-7581-4848-BF54-055721450AF8}"/>
              </a:ext>
            </a:extLst>
          </p:cNvPr>
          <p:cNvSpPr txBox="1"/>
          <p:nvPr/>
        </p:nvSpPr>
        <p:spPr>
          <a:xfrm>
            <a:off x="17179344" y="29694850"/>
            <a:ext cx="820796" cy="646331"/>
          </a:xfrm>
          <a:prstGeom prst="rect">
            <a:avLst/>
          </a:prstGeom>
          <a:noFill/>
        </p:spPr>
        <p:txBody>
          <a:bodyPr wrap="square" rtlCol="0">
            <a:spAutoFit/>
          </a:bodyPr>
          <a:lstStyle/>
          <a:p>
            <a:r>
              <a:rPr lang="da-DK" sz="3600" b="1" dirty="0">
                <a:solidFill>
                  <a:schemeClr val="bg1"/>
                </a:solidFill>
              </a:rPr>
              <a:t>5</a:t>
            </a:r>
          </a:p>
        </p:txBody>
      </p:sp>
      <p:sp>
        <p:nvSpPr>
          <p:cNvPr id="121" name="TextBox 120">
            <a:extLst>
              <a:ext uri="{FF2B5EF4-FFF2-40B4-BE49-F238E27FC236}">
                <a16:creationId xmlns:a16="http://schemas.microsoft.com/office/drawing/2014/main" id="{CA1B807D-5D32-42A6-9C7C-22BAF43A19C3}"/>
              </a:ext>
            </a:extLst>
          </p:cNvPr>
          <p:cNvSpPr txBox="1"/>
          <p:nvPr/>
        </p:nvSpPr>
        <p:spPr>
          <a:xfrm>
            <a:off x="1464453" y="6710727"/>
            <a:ext cx="820796" cy="646331"/>
          </a:xfrm>
          <a:prstGeom prst="rect">
            <a:avLst/>
          </a:prstGeom>
          <a:noFill/>
        </p:spPr>
        <p:txBody>
          <a:bodyPr wrap="square" rtlCol="0">
            <a:spAutoFit/>
          </a:bodyPr>
          <a:lstStyle/>
          <a:p>
            <a:r>
              <a:rPr lang="da-DK" sz="3600" b="1" dirty="0">
                <a:solidFill>
                  <a:schemeClr val="bg1"/>
                </a:solidFill>
              </a:rPr>
              <a:t>1</a:t>
            </a:r>
          </a:p>
        </p:txBody>
      </p:sp>
      <p:sp>
        <p:nvSpPr>
          <p:cNvPr id="122" name="TextBox 121">
            <a:extLst>
              <a:ext uri="{FF2B5EF4-FFF2-40B4-BE49-F238E27FC236}">
                <a16:creationId xmlns:a16="http://schemas.microsoft.com/office/drawing/2014/main" id="{F3E72921-8451-47B7-BFC7-51F62A51D7EC}"/>
              </a:ext>
            </a:extLst>
          </p:cNvPr>
          <p:cNvSpPr txBox="1"/>
          <p:nvPr/>
        </p:nvSpPr>
        <p:spPr>
          <a:xfrm>
            <a:off x="1403489" y="18044801"/>
            <a:ext cx="820796" cy="646331"/>
          </a:xfrm>
          <a:prstGeom prst="rect">
            <a:avLst/>
          </a:prstGeom>
          <a:noFill/>
        </p:spPr>
        <p:txBody>
          <a:bodyPr wrap="square" rtlCol="0">
            <a:spAutoFit/>
          </a:bodyPr>
          <a:lstStyle/>
          <a:p>
            <a:r>
              <a:rPr lang="da-DK" sz="3600" b="1" dirty="0">
                <a:solidFill>
                  <a:schemeClr val="bg1"/>
                </a:solidFill>
              </a:rPr>
              <a:t>2</a:t>
            </a:r>
          </a:p>
        </p:txBody>
      </p:sp>
      <p:cxnSp>
        <p:nvCxnSpPr>
          <p:cNvPr id="73" name="Straight Connector 72">
            <a:extLst>
              <a:ext uri="{FF2B5EF4-FFF2-40B4-BE49-F238E27FC236}">
                <a16:creationId xmlns:a16="http://schemas.microsoft.com/office/drawing/2014/main" id="{F1DED12B-FD9C-4721-AEEB-5361D0EB847C}"/>
              </a:ext>
            </a:extLst>
          </p:cNvPr>
          <p:cNvCxnSpPr/>
          <p:nvPr/>
        </p:nvCxnSpPr>
        <p:spPr>
          <a:xfrm flipV="1">
            <a:off x="22835010" y="36717647"/>
            <a:ext cx="52009" cy="30983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3" name="Straight Connector 122">
            <a:extLst>
              <a:ext uri="{FF2B5EF4-FFF2-40B4-BE49-F238E27FC236}">
                <a16:creationId xmlns:a16="http://schemas.microsoft.com/office/drawing/2014/main" id="{B617C588-82D6-41A4-B7AC-E090746E5385}"/>
              </a:ext>
            </a:extLst>
          </p:cNvPr>
          <p:cNvCxnSpPr/>
          <p:nvPr/>
        </p:nvCxnSpPr>
        <p:spPr>
          <a:xfrm flipV="1">
            <a:off x="26915097" y="36717647"/>
            <a:ext cx="52009" cy="30983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4" name="Rectangle 73">
            <a:extLst>
              <a:ext uri="{FF2B5EF4-FFF2-40B4-BE49-F238E27FC236}">
                <a16:creationId xmlns:a16="http://schemas.microsoft.com/office/drawing/2014/main" id="{762A9284-9C6E-4C45-902D-D8ED8C90C8F3}"/>
              </a:ext>
            </a:extLst>
          </p:cNvPr>
          <p:cNvSpPr/>
          <p:nvPr/>
        </p:nvSpPr>
        <p:spPr>
          <a:xfrm>
            <a:off x="9268145" y="9525000"/>
            <a:ext cx="395836" cy="2703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24" name="Rectangle 123">
            <a:extLst>
              <a:ext uri="{FF2B5EF4-FFF2-40B4-BE49-F238E27FC236}">
                <a16:creationId xmlns:a16="http://schemas.microsoft.com/office/drawing/2014/main" id="{A3B3B004-6C4A-4F2A-B241-28D671E06268}"/>
              </a:ext>
            </a:extLst>
          </p:cNvPr>
          <p:cNvSpPr/>
          <p:nvPr/>
        </p:nvSpPr>
        <p:spPr>
          <a:xfrm>
            <a:off x="12697371" y="9585783"/>
            <a:ext cx="294955" cy="2095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25" name="Rectangle 124">
            <a:extLst>
              <a:ext uri="{FF2B5EF4-FFF2-40B4-BE49-F238E27FC236}">
                <a16:creationId xmlns:a16="http://schemas.microsoft.com/office/drawing/2014/main" id="{54CD60FB-68C2-437A-87AF-220A2075CAA5}"/>
              </a:ext>
            </a:extLst>
          </p:cNvPr>
          <p:cNvSpPr/>
          <p:nvPr/>
        </p:nvSpPr>
        <p:spPr>
          <a:xfrm>
            <a:off x="9292149" y="12692093"/>
            <a:ext cx="395836" cy="2703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26" name="Rectangle 125">
            <a:extLst>
              <a:ext uri="{FF2B5EF4-FFF2-40B4-BE49-F238E27FC236}">
                <a16:creationId xmlns:a16="http://schemas.microsoft.com/office/drawing/2014/main" id="{CA362708-E5E3-401F-8C51-F59D2930C365}"/>
              </a:ext>
            </a:extLst>
          </p:cNvPr>
          <p:cNvSpPr/>
          <p:nvPr/>
        </p:nvSpPr>
        <p:spPr>
          <a:xfrm>
            <a:off x="12794408" y="12692092"/>
            <a:ext cx="395836" cy="2703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24264569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2353</TotalTime>
  <Words>1028</Words>
  <Application>Microsoft Office PowerPoint</Application>
  <PresentationFormat>Custom</PresentationFormat>
  <Paragraphs>70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Nicolaj Toft</dc:creator>
  <cp:lastModifiedBy>Nicolaj Toft</cp:lastModifiedBy>
  <cp:revision>12</cp:revision>
  <dcterms:created xsi:type="dcterms:W3CDTF">2021-08-16T10:43:58Z</dcterms:created>
  <dcterms:modified xsi:type="dcterms:W3CDTF">2021-08-18T21:26:08Z</dcterms:modified>
</cp:coreProperties>
</file>