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7" r:id="rId5"/>
    <p:sldId id="256" r:id="rId6"/>
    <p:sldId id="288" r:id="rId7"/>
    <p:sldId id="27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78" r:id="rId16"/>
    <p:sldId id="279" r:id="rId17"/>
    <p:sldId id="280" r:id="rId18"/>
    <p:sldId id="281" r:id="rId19"/>
    <p:sldId id="283" r:id="rId20"/>
    <p:sldId id="266" r:id="rId21"/>
    <p:sldId id="282" r:id="rId22"/>
    <p:sldId id="268" r:id="rId23"/>
    <p:sldId id="284" r:id="rId24"/>
    <p:sldId id="285" r:id="rId25"/>
    <p:sldId id="286" r:id="rId26"/>
    <p:sldId id="275" r:id="rId27"/>
    <p:sldId id="270" r:id="rId28"/>
    <p:sldId id="272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A6502-2727-4423-918A-76A8DF03439F}" v="73" dt="2023-12-02T15:06:51.447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Raj" userId="463811a507a120fd" providerId="LiveId" clId="{106A6502-2727-4423-918A-76A8DF03439F}"/>
    <pc:docChg chg="undo custSel addSld modSld sldOrd modMainMaster">
      <pc:chgData name="Anuj Raj" userId="463811a507a120fd" providerId="LiveId" clId="{106A6502-2727-4423-918A-76A8DF03439F}" dt="2023-12-02T15:07:50.527" v="416" actId="14100"/>
      <pc:docMkLst>
        <pc:docMk/>
      </pc:docMkLst>
      <pc:sldChg chg="modTransition modAnim">
        <pc:chgData name="Anuj Raj" userId="463811a507a120fd" providerId="LiveId" clId="{106A6502-2727-4423-918A-76A8DF03439F}" dt="2023-12-02T03:27:34.278" v="373"/>
        <pc:sldMkLst>
          <pc:docMk/>
          <pc:sldMk cId="2409068929" sldId="256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991619130" sldId="258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481774274" sldId="259"/>
        </pc:sldMkLst>
      </pc:sldChg>
      <pc:sldChg chg="modTransition modAnim">
        <pc:chgData name="Anuj Raj" userId="463811a507a120fd" providerId="LiveId" clId="{106A6502-2727-4423-918A-76A8DF03439F}" dt="2023-12-02T03:27:12.073" v="369"/>
        <pc:sldMkLst>
          <pc:docMk/>
          <pc:sldMk cId="106884304" sldId="260"/>
        </pc:sldMkLst>
      </pc:sldChg>
      <pc:sldChg chg="modTransition modAnim">
        <pc:chgData name="Anuj Raj" userId="463811a507a120fd" providerId="LiveId" clId="{106A6502-2727-4423-918A-76A8DF03439F}" dt="2023-12-02T03:26:43.591" v="363"/>
        <pc:sldMkLst>
          <pc:docMk/>
          <pc:sldMk cId="988365015" sldId="261"/>
        </pc:sldMkLst>
      </pc:sldChg>
      <pc:sldChg chg="modTransition modAnim">
        <pc:chgData name="Anuj Raj" userId="463811a507a120fd" providerId="LiveId" clId="{106A6502-2727-4423-918A-76A8DF03439F}" dt="2023-12-02T03:26:28.055" v="361"/>
        <pc:sldMkLst>
          <pc:docMk/>
          <pc:sldMk cId="1619313981" sldId="263"/>
        </pc:sldMkLst>
      </pc:sldChg>
      <pc:sldChg chg="modSp mod modTransition">
        <pc:chgData name="Anuj Raj" userId="463811a507a120fd" providerId="LiveId" clId="{106A6502-2727-4423-918A-76A8DF03439F}" dt="2023-12-02T15:07:50.527" v="416" actId="14100"/>
        <pc:sldMkLst>
          <pc:docMk/>
          <pc:sldMk cId="2400646804" sldId="264"/>
        </pc:sldMkLst>
        <pc:cxnChg chg="mod">
          <ac:chgData name="Anuj Raj" userId="463811a507a120fd" providerId="LiveId" clId="{106A6502-2727-4423-918A-76A8DF03439F}" dt="2023-12-02T15:07:50.527" v="416" actId="14100"/>
          <ac:cxnSpMkLst>
            <pc:docMk/>
            <pc:sldMk cId="2400646804" sldId="264"/>
            <ac:cxnSpMk id="32" creationId="{9B3A3B6E-0D07-FFC2-D238-2970F24AF934}"/>
          </ac:cxnSpMkLst>
        </pc:cxnChg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3454723686" sldId="265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2818881363" sldId="266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1673485402" sldId="268"/>
        </pc:sldMkLst>
      </pc:sldChg>
      <pc:sldChg chg="modSp modTransition">
        <pc:chgData name="Anuj Raj" userId="463811a507a120fd" providerId="LiveId" clId="{106A6502-2727-4423-918A-76A8DF03439F}" dt="2023-12-02T15:06:51.447" v="415" actId="255"/>
        <pc:sldMkLst>
          <pc:docMk/>
          <pc:sldMk cId="2280980496" sldId="270"/>
        </pc:sldMkLst>
        <pc:graphicFrameChg chg="mod">
          <ac:chgData name="Anuj Raj" userId="463811a507a120fd" providerId="LiveId" clId="{106A6502-2727-4423-918A-76A8DF03439F}" dt="2023-12-02T15:06:51.447" v="415" actId="255"/>
          <ac:graphicFrameMkLst>
            <pc:docMk/>
            <pc:sldMk cId="2280980496" sldId="270"/>
            <ac:graphicFrameMk id="224" creationId="{791814E5-1220-1B2D-CF6B-52222D4F78CF}"/>
          </ac:graphicFrameMkLst>
        </pc:graphicFrameChg>
      </pc:sldChg>
      <pc:sldChg chg="addSp delSp modSp mod modTransition modAnim">
        <pc:chgData name="Anuj Raj" userId="463811a507a120fd" providerId="LiveId" clId="{106A6502-2727-4423-918A-76A8DF03439F}" dt="2023-12-02T03:58:12.829" v="413" actId="20577"/>
        <pc:sldMkLst>
          <pc:docMk/>
          <pc:sldMk cId="2896358553" sldId="272"/>
        </pc:sldMkLst>
        <pc:spChg chg="add del mod">
          <ac:chgData name="Anuj Raj" userId="463811a507a120fd" providerId="LiveId" clId="{106A6502-2727-4423-918A-76A8DF03439F}" dt="2023-12-02T03:56:11.163" v="394" actId="478"/>
          <ac:spMkLst>
            <pc:docMk/>
            <pc:sldMk cId="2896358553" sldId="272"/>
            <ac:spMk id="6" creationId="{2BCED112-FD02-9A64-D9FF-DB950CFD1E5F}"/>
          </ac:spMkLst>
        </pc:spChg>
        <pc:spChg chg="add del mod">
          <ac:chgData name="Anuj Raj" userId="463811a507a120fd" providerId="LiveId" clId="{106A6502-2727-4423-918A-76A8DF03439F}" dt="2023-12-02T03:56:17.827" v="397" actId="478"/>
          <ac:spMkLst>
            <pc:docMk/>
            <pc:sldMk cId="2896358553" sldId="272"/>
            <ac:spMk id="8" creationId="{FD3413D6-8D74-8CD6-29EB-3F09B5E8B18F}"/>
          </ac:spMkLst>
        </pc:spChg>
        <pc:spChg chg="mod">
          <ac:chgData name="Anuj Raj" userId="463811a507a120fd" providerId="LiveId" clId="{106A6502-2727-4423-918A-76A8DF03439F}" dt="2023-12-02T03:57:53.612" v="407" actId="1076"/>
          <ac:spMkLst>
            <pc:docMk/>
            <pc:sldMk cId="2896358553" sldId="272"/>
            <ac:spMk id="12" creationId="{CF4B2D4E-9BD7-0F61-C83B-1F808A5E7149}"/>
          </ac:spMkLst>
        </pc:spChg>
        <pc:spChg chg="mod">
          <ac:chgData name="Anuj Raj" userId="463811a507a120fd" providerId="LiveId" clId="{106A6502-2727-4423-918A-76A8DF03439F}" dt="2023-12-02T03:56:32.978" v="398" actId="1076"/>
          <ac:spMkLst>
            <pc:docMk/>
            <pc:sldMk cId="2896358553" sldId="272"/>
            <ac:spMk id="29" creationId="{6B7199E4-BA6F-4E67-BC55-8BDB0ADBFB31}"/>
          </ac:spMkLst>
        </pc:spChg>
        <pc:spChg chg="mod">
          <ac:chgData name="Anuj Raj" userId="463811a507a120fd" providerId="LiveId" clId="{106A6502-2727-4423-918A-76A8DF03439F}" dt="2023-12-02T03:56:44.425" v="400" actId="1076"/>
          <ac:spMkLst>
            <pc:docMk/>
            <pc:sldMk cId="2896358553" sldId="272"/>
            <ac:spMk id="30" creationId="{A2F36942-A720-4C06-A21B-D46044F0799C}"/>
          </ac:spMkLst>
        </pc:spChg>
        <pc:spChg chg="mod">
          <ac:chgData name="Anuj Raj" userId="463811a507a120fd" providerId="LiveId" clId="{106A6502-2727-4423-918A-76A8DF03439F}" dt="2023-12-02T03:57:12.356" v="403" actId="1076"/>
          <ac:spMkLst>
            <pc:docMk/>
            <pc:sldMk cId="2896358553" sldId="272"/>
            <ac:spMk id="32" creationId="{DFE05130-C3F9-489F-BA8F-82D8AF5FAABC}"/>
          </ac:spMkLst>
        </pc:spChg>
        <pc:spChg chg="mod">
          <ac:chgData name="Anuj Raj" userId="463811a507a120fd" providerId="LiveId" clId="{106A6502-2727-4423-918A-76A8DF03439F}" dt="2023-12-02T03:58:00.384" v="408" actId="1076"/>
          <ac:spMkLst>
            <pc:docMk/>
            <pc:sldMk cId="2896358553" sldId="272"/>
            <ac:spMk id="33" creationId="{AEBFC424-FB0F-4484-92B6-F37177303C3C}"/>
          </ac:spMkLst>
        </pc:spChg>
        <pc:spChg chg="mod">
          <ac:chgData name="Anuj Raj" userId="463811a507a120fd" providerId="LiveId" clId="{106A6502-2727-4423-918A-76A8DF03439F}" dt="2023-12-02T03:57:38.436" v="405" actId="1076"/>
          <ac:spMkLst>
            <pc:docMk/>
            <pc:sldMk cId="2896358553" sldId="272"/>
            <ac:spMk id="38" creationId="{73602E49-BDA6-4D83-ACA1-219CB1BD569A}"/>
          </ac:spMkLst>
        </pc:spChg>
        <pc:spChg chg="mod">
          <ac:chgData name="Anuj Raj" userId="463811a507a120fd" providerId="LiveId" clId="{106A6502-2727-4423-918A-76A8DF03439F}" dt="2023-12-02T03:58:12.829" v="413" actId="20577"/>
          <ac:spMkLst>
            <pc:docMk/>
            <pc:sldMk cId="2896358553" sldId="272"/>
            <ac:spMk id="97" creationId="{65DB651D-EA46-4121-BBE6-8CF22F955E4B}"/>
          </ac:spMkLst>
        </pc:spChg>
        <pc:picChg chg="add del mod">
          <ac:chgData name="Anuj Raj" userId="463811a507a120fd" providerId="LiveId" clId="{106A6502-2727-4423-918A-76A8DF03439F}" dt="2023-12-02T03:56:13.341" v="395" actId="478"/>
          <ac:picMkLst>
            <pc:docMk/>
            <pc:sldMk cId="2896358553" sldId="272"/>
            <ac:picMk id="3" creationId="{ABA7509F-2C19-6D16-1156-13BE696042B6}"/>
          </ac:picMkLst>
        </pc:picChg>
        <pc:picChg chg="del">
          <ac:chgData name="Anuj Raj" userId="463811a507a120fd" providerId="LiveId" clId="{106A6502-2727-4423-918A-76A8DF03439F}" dt="2023-12-02T03:50:22.289" v="387" actId="478"/>
          <ac:picMkLst>
            <pc:docMk/>
            <pc:sldMk cId="2896358553" sldId="272"/>
            <ac:picMk id="17" creationId="{B92F09A2-1184-A258-1B91-F4F4CC8D59B2}"/>
          </ac:picMkLst>
        </pc:picChg>
        <pc:picChg chg="del">
          <ac:chgData name="Anuj Raj" userId="463811a507a120fd" providerId="LiveId" clId="{106A6502-2727-4423-918A-76A8DF03439F}" dt="2023-12-02T03:56:08.545" v="393" actId="478"/>
          <ac:picMkLst>
            <pc:docMk/>
            <pc:sldMk cId="2896358553" sldId="272"/>
            <ac:picMk id="41" creationId="{123EEB3A-4BCA-4C14-9996-7ACEFE46C64C}"/>
          </ac:picMkLst>
        </pc:picChg>
        <pc:picChg chg="del">
          <ac:chgData name="Anuj Raj" userId="463811a507a120fd" providerId="LiveId" clId="{106A6502-2727-4423-918A-76A8DF03439F}" dt="2023-12-02T03:56:15.804" v="396" actId="478"/>
          <ac:picMkLst>
            <pc:docMk/>
            <pc:sldMk cId="2896358553" sldId="272"/>
            <ac:picMk id="47" creationId="{FAF3DC94-1ECD-473B-85EA-8792EFB137A1}"/>
          </ac:picMkLst>
        </pc:picChg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884055489" sldId="275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1501914811" sldId="276"/>
        </pc:sldMkLst>
      </pc:sldChg>
      <pc:sldChg chg="modTransition modAnim">
        <pc:chgData name="Anuj Raj" userId="463811a507a120fd" providerId="LiveId" clId="{106A6502-2727-4423-918A-76A8DF03439F}" dt="2023-12-02T03:27:04.139" v="367"/>
        <pc:sldMkLst>
          <pc:docMk/>
          <pc:sldMk cId="1535750666" sldId="277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2277723353" sldId="278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1277619594" sldId="279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371450049" sldId="280"/>
        </pc:sldMkLst>
      </pc:sldChg>
      <pc:sldChg chg="modSp mod modTransition">
        <pc:chgData name="Anuj Raj" userId="463811a507a120fd" providerId="LiveId" clId="{106A6502-2727-4423-918A-76A8DF03439F}" dt="2023-12-02T03:24:26.114" v="357"/>
        <pc:sldMkLst>
          <pc:docMk/>
          <pc:sldMk cId="1840682930" sldId="281"/>
        </pc:sldMkLst>
        <pc:spChg chg="mod">
          <ac:chgData name="Anuj Raj" userId="463811a507a120fd" providerId="LiveId" clId="{106A6502-2727-4423-918A-76A8DF03439F}" dt="2023-12-02T03:22:44.832" v="335" actId="20577"/>
          <ac:spMkLst>
            <pc:docMk/>
            <pc:sldMk cId="1840682930" sldId="281"/>
            <ac:spMk id="22" creationId="{C972A2AA-2BCB-4C1E-90E7-26B47F79D5F2}"/>
          </ac:spMkLst>
        </pc:spChg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3517948816" sldId="282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4138021614" sldId="283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730706709" sldId="284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1535534895" sldId="285"/>
        </pc:sldMkLst>
      </pc:sldChg>
      <pc:sldChg chg="modTransition">
        <pc:chgData name="Anuj Raj" userId="463811a507a120fd" providerId="LiveId" clId="{106A6502-2727-4423-918A-76A8DF03439F}" dt="2023-12-02T03:24:26.114" v="357"/>
        <pc:sldMkLst>
          <pc:docMk/>
          <pc:sldMk cId="148175514" sldId="286"/>
        </pc:sldMkLst>
      </pc:sldChg>
      <pc:sldChg chg="modTransition modAnim">
        <pc:chgData name="Anuj Raj" userId="463811a507a120fd" providerId="LiveId" clId="{106A6502-2727-4423-918A-76A8DF03439F}" dt="2023-12-02T03:32:03.013" v="383"/>
        <pc:sldMkLst>
          <pc:docMk/>
          <pc:sldMk cId="2229471654" sldId="287"/>
        </pc:sldMkLst>
      </pc:sldChg>
      <pc:sldChg chg="addSp delSp modSp add mod ord modTransition modAnim">
        <pc:chgData name="Anuj Raj" userId="463811a507a120fd" providerId="LiveId" clId="{106A6502-2727-4423-918A-76A8DF03439F}" dt="2023-12-02T03:24:26.114" v="357"/>
        <pc:sldMkLst>
          <pc:docMk/>
          <pc:sldMk cId="3794952736" sldId="288"/>
        </pc:sldMkLst>
        <pc:spChg chg="add del mod">
          <ac:chgData name="Anuj Raj" userId="463811a507a120fd" providerId="LiveId" clId="{106A6502-2727-4423-918A-76A8DF03439F}" dt="2023-12-02T03:16:15.508" v="90" actId="478"/>
          <ac:spMkLst>
            <pc:docMk/>
            <pc:sldMk cId="3794952736" sldId="288"/>
            <ac:spMk id="2" creationId="{4FF4C238-1A1F-545F-1C42-0B62F9B8E9F8}"/>
          </ac:spMkLst>
        </pc:spChg>
        <pc:spChg chg="add del mod">
          <ac:chgData name="Anuj Raj" userId="463811a507a120fd" providerId="LiveId" clId="{106A6502-2727-4423-918A-76A8DF03439F}" dt="2023-12-02T03:16:20.299" v="91" actId="478"/>
          <ac:spMkLst>
            <pc:docMk/>
            <pc:sldMk cId="3794952736" sldId="288"/>
            <ac:spMk id="3" creationId="{BFF668D5-71DB-890D-68E9-CC7BDF0C9C3F}"/>
          </ac:spMkLst>
        </pc:spChg>
        <pc:spChg chg="add del mod">
          <ac:chgData name="Anuj Raj" userId="463811a507a120fd" providerId="LiveId" clId="{106A6502-2727-4423-918A-76A8DF03439F}" dt="2023-12-02T03:16:07.001" v="87" actId="478"/>
          <ac:spMkLst>
            <pc:docMk/>
            <pc:sldMk cId="3794952736" sldId="288"/>
            <ac:spMk id="5" creationId="{572C522C-6D57-4DF4-9CE2-C7D67DB8962A}"/>
          </ac:spMkLst>
        </pc:spChg>
        <pc:spChg chg="add del mod">
          <ac:chgData name="Anuj Raj" userId="463811a507a120fd" providerId="LiveId" clId="{106A6502-2727-4423-918A-76A8DF03439F}" dt="2023-12-02T03:16:02.189" v="86" actId="478"/>
          <ac:spMkLst>
            <pc:docMk/>
            <pc:sldMk cId="3794952736" sldId="288"/>
            <ac:spMk id="6" creationId="{7BCC1C79-DB35-98CD-FF55-463B1D3C7F35}"/>
          </ac:spMkLst>
        </pc:spChg>
        <pc:spChg chg="add del mod">
          <ac:chgData name="Anuj Raj" userId="463811a507a120fd" providerId="LiveId" clId="{106A6502-2727-4423-918A-76A8DF03439F}" dt="2023-12-02T03:11:41.402" v="26" actId="478"/>
          <ac:spMkLst>
            <pc:docMk/>
            <pc:sldMk cId="3794952736" sldId="288"/>
            <ac:spMk id="8" creationId="{E9491039-D33E-9C18-3A14-75A84594C1C6}"/>
          </ac:spMkLst>
        </pc:spChg>
        <pc:spChg chg="add del mod">
          <ac:chgData name="Anuj Raj" userId="463811a507a120fd" providerId="LiveId" clId="{106A6502-2727-4423-918A-76A8DF03439F}" dt="2023-12-02T03:11:49.626" v="28" actId="478"/>
          <ac:spMkLst>
            <pc:docMk/>
            <pc:sldMk cId="3794952736" sldId="288"/>
            <ac:spMk id="10" creationId="{02ACB755-8D93-740F-8E94-A3F424A9F17D}"/>
          </ac:spMkLst>
        </pc:spChg>
        <pc:spChg chg="add del mod">
          <ac:chgData name="Anuj Raj" userId="463811a507a120fd" providerId="LiveId" clId="{106A6502-2727-4423-918A-76A8DF03439F}" dt="2023-12-02T03:12:02.978" v="30" actId="478"/>
          <ac:spMkLst>
            <pc:docMk/>
            <pc:sldMk cId="3794952736" sldId="288"/>
            <ac:spMk id="12" creationId="{F908F699-B1BA-5507-3100-D5D3AE7FD011}"/>
          </ac:spMkLst>
        </pc:spChg>
        <pc:spChg chg="add del mod">
          <ac:chgData name="Anuj Raj" userId="463811a507a120fd" providerId="LiveId" clId="{106A6502-2727-4423-918A-76A8DF03439F}" dt="2023-12-02T03:12:16.914" v="32" actId="478"/>
          <ac:spMkLst>
            <pc:docMk/>
            <pc:sldMk cId="3794952736" sldId="288"/>
            <ac:spMk id="14" creationId="{CFE1C0E5-2B68-01CB-8B8F-B80109A95B57}"/>
          </ac:spMkLst>
        </pc:spChg>
        <pc:spChg chg="add del mod">
          <ac:chgData name="Anuj Raj" userId="463811a507a120fd" providerId="LiveId" clId="{106A6502-2727-4423-918A-76A8DF03439F}" dt="2023-12-02T03:12:26.357" v="34" actId="478"/>
          <ac:spMkLst>
            <pc:docMk/>
            <pc:sldMk cId="3794952736" sldId="288"/>
            <ac:spMk id="16" creationId="{B5B0839B-A0E5-0E2D-9C91-E248F3AE778C}"/>
          </ac:spMkLst>
        </pc:spChg>
        <pc:spChg chg="add del mod">
          <ac:chgData name="Anuj Raj" userId="463811a507a120fd" providerId="LiveId" clId="{106A6502-2727-4423-918A-76A8DF03439F}" dt="2023-12-02T03:12:32.152" v="36" actId="478"/>
          <ac:spMkLst>
            <pc:docMk/>
            <pc:sldMk cId="3794952736" sldId="288"/>
            <ac:spMk id="18" creationId="{D4187A58-2385-29B1-1166-108A643FD701}"/>
          </ac:spMkLst>
        </pc:spChg>
        <pc:spChg chg="add del mod">
          <ac:chgData name="Anuj Raj" userId="463811a507a120fd" providerId="LiveId" clId="{106A6502-2727-4423-918A-76A8DF03439F}" dt="2023-12-02T03:12:38.363" v="38" actId="478"/>
          <ac:spMkLst>
            <pc:docMk/>
            <pc:sldMk cId="3794952736" sldId="288"/>
            <ac:spMk id="20" creationId="{E6FC97F8-94F5-910A-3038-FEC1393B5526}"/>
          </ac:spMkLst>
        </pc:spChg>
        <pc:spChg chg="add del mod">
          <ac:chgData name="Anuj Raj" userId="463811a507a120fd" providerId="LiveId" clId="{106A6502-2727-4423-918A-76A8DF03439F}" dt="2023-12-02T03:12:48.008" v="41" actId="478"/>
          <ac:spMkLst>
            <pc:docMk/>
            <pc:sldMk cId="3794952736" sldId="288"/>
            <ac:spMk id="22" creationId="{4A8C662F-D26A-8EA4-B04B-1034F9E92551}"/>
          </ac:spMkLst>
        </pc:spChg>
        <pc:spChg chg="add del mod">
          <ac:chgData name="Anuj Raj" userId="463811a507a120fd" providerId="LiveId" clId="{106A6502-2727-4423-918A-76A8DF03439F}" dt="2023-12-02T03:12:54.479" v="43" actId="478"/>
          <ac:spMkLst>
            <pc:docMk/>
            <pc:sldMk cId="3794952736" sldId="288"/>
            <ac:spMk id="24" creationId="{D810FEE5-3BE1-AEB8-32B6-28CDC240DDDE}"/>
          </ac:spMkLst>
        </pc:spChg>
        <pc:spChg chg="add del mod">
          <ac:chgData name="Anuj Raj" userId="463811a507a120fd" providerId="LiveId" clId="{106A6502-2727-4423-918A-76A8DF03439F}" dt="2023-12-02T03:13:03.118" v="45" actId="478"/>
          <ac:spMkLst>
            <pc:docMk/>
            <pc:sldMk cId="3794952736" sldId="288"/>
            <ac:spMk id="26" creationId="{819F652A-9AC1-ED17-9422-BA45AA69BC82}"/>
          </ac:spMkLst>
        </pc:spChg>
        <pc:spChg chg="add del mod">
          <ac:chgData name="Anuj Raj" userId="463811a507a120fd" providerId="LiveId" clId="{106A6502-2727-4423-918A-76A8DF03439F}" dt="2023-12-02T03:15:58.650" v="84"/>
          <ac:spMkLst>
            <pc:docMk/>
            <pc:sldMk cId="3794952736" sldId="288"/>
            <ac:spMk id="27" creationId="{FE5176B4-53D3-403B-1F74-8E2DC8660A50}"/>
          </ac:spMkLst>
        </pc:spChg>
        <pc:spChg chg="add del mod">
          <ac:chgData name="Anuj Raj" userId="463811a507a120fd" providerId="LiveId" clId="{106A6502-2727-4423-918A-76A8DF03439F}" dt="2023-12-02T03:15:58.420" v="83"/>
          <ac:spMkLst>
            <pc:docMk/>
            <pc:sldMk cId="3794952736" sldId="288"/>
            <ac:spMk id="28" creationId="{1462B191-6A94-942B-1BE6-874C034CAE9A}"/>
          </ac:spMkLst>
        </pc:spChg>
        <pc:spChg chg="add del mod">
          <ac:chgData name="Anuj Raj" userId="463811a507a120fd" providerId="LiveId" clId="{106A6502-2727-4423-918A-76A8DF03439F}" dt="2023-12-02T03:15:58.223" v="82"/>
          <ac:spMkLst>
            <pc:docMk/>
            <pc:sldMk cId="3794952736" sldId="288"/>
            <ac:spMk id="29" creationId="{A52E51AF-1B44-CBEF-90AB-2B6782233563}"/>
          </ac:spMkLst>
        </pc:spChg>
        <pc:spChg chg="add del mod">
          <ac:chgData name="Anuj Raj" userId="463811a507a120fd" providerId="LiveId" clId="{106A6502-2727-4423-918A-76A8DF03439F}" dt="2023-12-02T03:15:57.984" v="81"/>
          <ac:spMkLst>
            <pc:docMk/>
            <pc:sldMk cId="3794952736" sldId="288"/>
            <ac:spMk id="30" creationId="{FF2BDFA5-86A2-89AF-0BEF-4F6F25B45509}"/>
          </ac:spMkLst>
        </pc:spChg>
        <pc:spChg chg="add del mod">
          <ac:chgData name="Anuj Raj" userId="463811a507a120fd" providerId="LiveId" clId="{106A6502-2727-4423-918A-76A8DF03439F}" dt="2023-12-02T03:15:57.756" v="80"/>
          <ac:spMkLst>
            <pc:docMk/>
            <pc:sldMk cId="3794952736" sldId="288"/>
            <ac:spMk id="31" creationId="{3CDC1D96-4A30-92CC-C2BB-24385A436EF4}"/>
          </ac:spMkLst>
        </pc:spChg>
        <pc:spChg chg="add del mod">
          <ac:chgData name="Anuj Raj" userId="463811a507a120fd" providerId="LiveId" clId="{106A6502-2727-4423-918A-76A8DF03439F}" dt="2023-12-02T03:15:57.544" v="79"/>
          <ac:spMkLst>
            <pc:docMk/>
            <pc:sldMk cId="3794952736" sldId="288"/>
            <ac:spMk id="32" creationId="{87A95FBD-7A73-C098-18D7-30F0DCF37EB8}"/>
          </ac:spMkLst>
        </pc:spChg>
        <pc:spChg chg="add del mod">
          <ac:chgData name="Anuj Raj" userId="463811a507a120fd" providerId="LiveId" clId="{106A6502-2727-4423-918A-76A8DF03439F}" dt="2023-12-02T03:22:04.301" v="329" actId="478"/>
          <ac:spMkLst>
            <pc:docMk/>
            <pc:sldMk cId="3794952736" sldId="288"/>
            <ac:spMk id="34" creationId="{39172EC8-4617-21AF-63EF-7539D76AF7E8}"/>
          </ac:spMkLst>
        </pc:spChg>
        <pc:spChg chg="del">
          <ac:chgData name="Anuj Raj" userId="463811a507a120fd" providerId="LiveId" clId="{106A6502-2727-4423-918A-76A8DF03439F}" dt="2023-12-02T03:11:36.362" v="25" actId="478"/>
          <ac:spMkLst>
            <pc:docMk/>
            <pc:sldMk cId="3794952736" sldId="288"/>
            <ac:spMk id="102" creationId="{87C9F3E7-849D-4701-91D9-6C693FCDFD4B}"/>
          </ac:spMkLst>
        </pc:spChg>
        <pc:spChg chg="del">
          <ac:chgData name="Anuj Raj" userId="463811a507a120fd" providerId="LiveId" clId="{106A6502-2727-4423-918A-76A8DF03439F}" dt="2023-12-02T03:11:47.342" v="27" actId="478"/>
          <ac:spMkLst>
            <pc:docMk/>
            <pc:sldMk cId="3794952736" sldId="288"/>
            <ac:spMk id="103" creationId="{646AF0A1-85BB-4AA7-A21D-31E3ACA4E484}"/>
          </ac:spMkLst>
        </pc:spChg>
        <pc:spChg chg="del">
          <ac:chgData name="Anuj Raj" userId="463811a507a120fd" providerId="LiveId" clId="{106A6502-2727-4423-918A-76A8DF03439F}" dt="2023-12-02T03:11:58.469" v="29" actId="478"/>
          <ac:spMkLst>
            <pc:docMk/>
            <pc:sldMk cId="3794952736" sldId="288"/>
            <ac:spMk id="104" creationId="{7A039369-92B6-432F-B823-6AAFAC119153}"/>
          </ac:spMkLst>
        </pc:spChg>
        <pc:spChg chg="del">
          <ac:chgData name="Anuj Raj" userId="463811a507a120fd" providerId="LiveId" clId="{106A6502-2727-4423-918A-76A8DF03439F}" dt="2023-12-02T03:12:12.447" v="31" actId="478"/>
          <ac:spMkLst>
            <pc:docMk/>
            <pc:sldMk cId="3794952736" sldId="288"/>
            <ac:spMk id="105" creationId="{649F134A-1B56-4E11-A372-68E33FEC1EA6}"/>
          </ac:spMkLst>
        </pc:spChg>
        <pc:spChg chg="mod">
          <ac:chgData name="Anuj Raj" userId="463811a507a120fd" providerId="LiveId" clId="{106A6502-2727-4423-918A-76A8DF03439F}" dt="2023-12-02T03:22:57.643" v="340" actId="20577"/>
          <ac:spMkLst>
            <pc:docMk/>
            <pc:sldMk cId="3794952736" sldId="288"/>
            <ac:spMk id="106" creationId="{F602BA9F-64DF-443C-A15D-FB8E9129F19F}"/>
          </ac:spMkLst>
        </pc:spChg>
        <pc:spChg chg="del">
          <ac:chgData name="Anuj Raj" userId="463811a507a120fd" providerId="LiveId" clId="{106A6502-2727-4423-918A-76A8DF03439F}" dt="2023-12-02T03:13:00.980" v="44" actId="478"/>
          <ac:spMkLst>
            <pc:docMk/>
            <pc:sldMk cId="3794952736" sldId="288"/>
            <ac:spMk id="107" creationId="{EE7D047E-59C2-45CD-92F2-D40EC13396D8}"/>
          </ac:spMkLst>
        </pc:spChg>
        <pc:spChg chg="del">
          <ac:chgData name="Anuj Raj" userId="463811a507a120fd" providerId="LiveId" clId="{106A6502-2727-4423-918A-76A8DF03439F}" dt="2023-12-02T03:12:52.521" v="42" actId="478"/>
          <ac:spMkLst>
            <pc:docMk/>
            <pc:sldMk cId="3794952736" sldId="288"/>
            <ac:spMk id="108" creationId="{F91A931F-104A-4201-B572-DEAC49B6EA57}"/>
          </ac:spMkLst>
        </pc:spChg>
        <pc:spChg chg="del">
          <ac:chgData name="Anuj Raj" userId="463811a507a120fd" providerId="LiveId" clId="{106A6502-2727-4423-918A-76A8DF03439F}" dt="2023-12-02T03:12:23.815" v="33" actId="478"/>
          <ac:spMkLst>
            <pc:docMk/>
            <pc:sldMk cId="3794952736" sldId="288"/>
            <ac:spMk id="109" creationId="{E3A6F092-A0CA-42CA-9DCB-8C68F03ADEA0}"/>
          </ac:spMkLst>
        </pc:spChg>
        <pc:spChg chg="mod">
          <ac:chgData name="Anuj Raj" userId="463811a507a120fd" providerId="LiveId" clId="{106A6502-2727-4423-918A-76A8DF03439F}" dt="2023-12-02T03:11:05.443" v="20" actId="20577"/>
          <ac:spMkLst>
            <pc:docMk/>
            <pc:sldMk cId="3794952736" sldId="288"/>
            <ac:spMk id="113" creationId="{BFE2B5AB-A5E2-4E81-9A28-0F3EFE4B47B5}"/>
          </ac:spMkLst>
        </pc:spChg>
        <pc:picChg chg="add del mod">
          <ac:chgData name="Anuj Raj" userId="463811a507a120fd" providerId="LiveId" clId="{106A6502-2727-4423-918A-76A8DF03439F}" dt="2023-12-02T03:22:21.153" v="330" actId="1076"/>
          <ac:picMkLst>
            <pc:docMk/>
            <pc:sldMk cId="3794952736" sldId="288"/>
            <ac:picMk id="70" creationId="{C5BC0C3F-C9C6-43FA-BA19-88445A15FF31}"/>
          </ac:picMkLst>
        </pc:picChg>
        <pc:picChg chg="del">
          <ac:chgData name="Anuj Raj" userId="463811a507a120fd" providerId="LiveId" clId="{106A6502-2727-4423-918A-76A8DF03439F}" dt="2023-12-02T03:12:35.462" v="37" actId="478"/>
          <ac:picMkLst>
            <pc:docMk/>
            <pc:sldMk cId="3794952736" sldId="288"/>
            <ac:picMk id="71" creationId="{8737B8AB-109F-4DF2-8468-26ABD1CD1A97}"/>
          </ac:picMkLst>
        </pc:picChg>
        <pc:picChg chg="del">
          <ac:chgData name="Anuj Raj" userId="463811a507a120fd" providerId="LiveId" clId="{106A6502-2727-4423-918A-76A8DF03439F}" dt="2023-12-02T03:12:29.441" v="35" actId="478"/>
          <ac:picMkLst>
            <pc:docMk/>
            <pc:sldMk cId="3794952736" sldId="288"/>
            <ac:picMk id="72" creationId="{E90427B4-D39F-47A3-97B4-C74C268A7B7C}"/>
          </ac:picMkLst>
        </pc:picChg>
        <pc:picChg chg="del mod">
          <ac:chgData name="Anuj Raj" userId="463811a507a120fd" providerId="LiveId" clId="{106A6502-2727-4423-918A-76A8DF03439F}" dt="2023-12-02T03:12:44.289" v="40" actId="478"/>
          <ac:picMkLst>
            <pc:docMk/>
            <pc:sldMk cId="3794952736" sldId="288"/>
            <ac:picMk id="73" creationId="{171B782E-274D-43CA-B223-838F0D5ACED5}"/>
          </ac:picMkLst>
        </pc:picChg>
        <pc:picChg chg="del">
          <ac:chgData name="Anuj Raj" userId="463811a507a120fd" providerId="LiveId" clId="{106A6502-2727-4423-918A-76A8DF03439F}" dt="2023-12-02T03:10:48.939" v="5" actId="478"/>
          <ac:picMkLst>
            <pc:docMk/>
            <pc:sldMk cId="3794952736" sldId="288"/>
            <ac:picMk id="4100" creationId="{E1C4E132-66CE-81CB-A811-72D1531F20AC}"/>
          </ac:picMkLst>
        </pc:picChg>
      </pc:sldChg>
      <pc:sldMasterChg chg="modTransition modSldLayout">
        <pc:chgData name="Anuj Raj" userId="463811a507a120fd" providerId="LiveId" clId="{106A6502-2727-4423-918A-76A8DF03439F}" dt="2023-12-02T03:24:26.114" v="357"/>
        <pc:sldMasterMkLst>
          <pc:docMk/>
          <pc:sldMasterMk cId="2219404595" sldId="2147483648"/>
        </pc:sldMasterMkLst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3136384502" sldId="2147483649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3276292778" sldId="2147483650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2569177824" sldId="2147483651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641616399" sldId="2147483652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3983367279" sldId="2147483653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2967000641" sldId="2147483654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3462329797" sldId="2147483655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740568691" sldId="2147483656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3673920592" sldId="2147483657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1024192482" sldId="2147483658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600868005" sldId="2147483659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274389565" sldId="2147483660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497463862" sldId="2147483661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3967859458" sldId="2147483662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180835875" sldId="2147483663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578592739" sldId="2147483664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2289745140" sldId="2147483665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710110303" sldId="2147483666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1786022346" sldId="2147483667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1796990447" sldId="2147483668"/>
          </pc:sldLayoutMkLst>
        </pc:sldLayoutChg>
        <pc:sldLayoutChg chg="modTransition">
          <pc:chgData name="Anuj Raj" userId="463811a507a120fd" providerId="LiveId" clId="{106A6502-2727-4423-918A-76A8DF03439F}" dt="2023-12-02T03:24:26.114" v="357"/>
          <pc:sldLayoutMkLst>
            <pc:docMk/>
            <pc:sldMasterMk cId="2219404595" sldId="2147483648"/>
            <pc:sldLayoutMk cId="1016349683" sldId="214748366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A1C90-602B-4BBE-A891-A5FC8B0EEF6A}" type="doc">
      <dgm:prSet loTypeId="urn:microsoft.com/office/officeart/2008/layout/AlternatingHexagon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C0CB1-5D8A-4816-BBBE-BF4D73AC72CC}">
      <dgm:prSet phldrT="[Text]"/>
      <dgm:spPr/>
      <dgm:t>
        <a:bodyPr/>
        <a:lstStyle/>
        <a:p>
          <a:r>
            <a:rPr lang="en-US" dirty="0"/>
            <a:t>Mobile App</a:t>
          </a:r>
        </a:p>
      </dgm:t>
    </dgm:pt>
    <dgm:pt modelId="{65758EB8-F003-4A82-9EBD-4FAFED64C15B}" type="parTrans" cxnId="{39400062-731B-44BE-BD86-956F793798F8}">
      <dgm:prSet/>
      <dgm:spPr/>
      <dgm:t>
        <a:bodyPr/>
        <a:lstStyle/>
        <a:p>
          <a:endParaRPr lang="en-US"/>
        </a:p>
      </dgm:t>
    </dgm:pt>
    <dgm:pt modelId="{4C3F657B-8449-416A-BBB1-FD37C34A70EF}" type="sibTrans" cxnId="{39400062-731B-44BE-BD86-956F793798F8}">
      <dgm:prSet/>
      <dgm:spPr>
        <a:noFill/>
      </dgm:spPr>
      <dgm:t>
        <a:bodyPr/>
        <a:lstStyle/>
        <a:p>
          <a:endParaRPr lang="en-US"/>
        </a:p>
      </dgm:t>
    </dgm:pt>
    <dgm:pt modelId="{802E90C4-994B-4033-948D-47BFB5187B51}">
      <dgm:prSet phldrT="[Text]" custT="1"/>
      <dgm:spPr/>
      <dgm:t>
        <a:bodyPr/>
        <a:lstStyle/>
        <a:p>
          <a:pPr algn="ctr"/>
          <a:r>
            <a:rPr lang="en-US" sz="1400" dirty="0"/>
            <a:t>GPS</a:t>
          </a:r>
        </a:p>
      </dgm:t>
    </dgm:pt>
    <dgm:pt modelId="{EF6226C7-6C20-483A-87AD-6443C5EE3432}" type="parTrans" cxnId="{883F8859-14F0-4036-A2FA-F80616DAD83C}">
      <dgm:prSet/>
      <dgm:spPr/>
      <dgm:t>
        <a:bodyPr/>
        <a:lstStyle/>
        <a:p>
          <a:endParaRPr lang="en-US"/>
        </a:p>
      </dgm:t>
    </dgm:pt>
    <dgm:pt modelId="{E39AE058-80FE-4037-B6E8-FB523C6D57FA}" type="sibTrans" cxnId="{883F8859-14F0-4036-A2FA-F80616DAD83C}">
      <dgm:prSet/>
      <dgm:spPr/>
      <dgm:t>
        <a:bodyPr/>
        <a:lstStyle/>
        <a:p>
          <a:r>
            <a:rPr lang="en-US" dirty="0"/>
            <a:t>Machine </a:t>
          </a:r>
        </a:p>
        <a:p>
          <a:r>
            <a:rPr lang="en-US" dirty="0"/>
            <a:t>Learning</a:t>
          </a:r>
        </a:p>
      </dgm:t>
    </dgm:pt>
    <dgm:pt modelId="{4658D113-3A1B-44C8-BE15-E903E9EF9206}">
      <dgm:prSet phldrT="[Text]" custT="1"/>
      <dgm:spPr/>
      <dgm:t>
        <a:bodyPr/>
        <a:lstStyle/>
        <a:p>
          <a:r>
            <a:rPr lang="en-US" sz="1400" dirty="0"/>
            <a:t>Chat</a:t>
          </a:r>
        </a:p>
        <a:p>
          <a:r>
            <a:rPr lang="en-US" sz="1400" dirty="0"/>
            <a:t>bot</a:t>
          </a:r>
        </a:p>
      </dgm:t>
    </dgm:pt>
    <dgm:pt modelId="{055C35AD-C0CC-407F-A2BB-C106557CA8B4}" type="parTrans" cxnId="{B00F1866-4064-4ED5-BD47-910DCF61130E}">
      <dgm:prSet/>
      <dgm:spPr/>
      <dgm:t>
        <a:bodyPr/>
        <a:lstStyle/>
        <a:p>
          <a:endParaRPr lang="en-US"/>
        </a:p>
      </dgm:t>
    </dgm:pt>
    <dgm:pt modelId="{98F3C40C-DD27-4DB0-A4B4-C3B37F02EB2C}" type="sibTrans" cxnId="{B00F1866-4064-4ED5-BD47-910DCF61130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060A64A-C983-4DD0-99AD-5F05A1B53D19}">
      <dgm:prSet phldrT="[Text]" custT="1"/>
      <dgm:spPr/>
      <dgm:t>
        <a:bodyPr/>
        <a:lstStyle/>
        <a:p>
          <a:r>
            <a:rPr lang="en-US" sz="1200" dirty="0"/>
            <a:t>Artificial Intelligence </a:t>
          </a:r>
        </a:p>
      </dgm:t>
    </dgm:pt>
    <dgm:pt modelId="{8684A424-451C-42EF-BDA7-DB87EC882A4F}" type="parTrans" cxnId="{525DD976-A704-4CB8-A2E0-AE775CF0E366}">
      <dgm:prSet/>
      <dgm:spPr/>
      <dgm:t>
        <a:bodyPr/>
        <a:lstStyle/>
        <a:p>
          <a:endParaRPr lang="en-US"/>
        </a:p>
      </dgm:t>
    </dgm:pt>
    <dgm:pt modelId="{C5B61A11-747E-4ECE-B385-278D2AC2CF5C}" type="sibTrans" cxnId="{525DD976-A704-4CB8-A2E0-AE775CF0E366}">
      <dgm:prSet/>
      <dgm:spPr>
        <a:noFill/>
      </dgm:spPr>
      <dgm:t>
        <a:bodyPr/>
        <a:lstStyle/>
        <a:p>
          <a:endParaRPr lang="en-US"/>
        </a:p>
      </dgm:t>
    </dgm:pt>
    <dgm:pt modelId="{5D337CF5-45F2-4B78-9708-69FCCA6B8EA8}" type="pres">
      <dgm:prSet presAssocID="{70FA1C90-602B-4BBE-A891-A5FC8B0EEF6A}" presName="Name0" presStyleCnt="0">
        <dgm:presLayoutVars>
          <dgm:chMax/>
          <dgm:chPref/>
          <dgm:dir/>
          <dgm:animLvl val="lvl"/>
        </dgm:presLayoutVars>
      </dgm:prSet>
      <dgm:spPr/>
    </dgm:pt>
    <dgm:pt modelId="{3ECD704C-7B99-48B7-ADFF-0103CB3F1571}" type="pres">
      <dgm:prSet presAssocID="{AECC0CB1-5D8A-4816-BBBE-BF4D73AC72CC}" presName="composite" presStyleCnt="0"/>
      <dgm:spPr/>
    </dgm:pt>
    <dgm:pt modelId="{4AE7BE25-41B3-4996-AA63-F3A52F849A7D}" type="pres">
      <dgm:prSet presAssocID="{AECC0CB1-5D8A-4816-BBBE-BF4D73AC72CC}" presName="Parent1" presStyleLbl="node1" presStyleIdx="0" presStyleCnt="8" custLinFactY="20175" custLinFactNeighborX="-11249" custLinFactNeighborY="100000">
        <dgm:presLayoutVars>
          <dgm:chMax val="1"/>
          <dgm:chPref val="1"/>
          <dgm:bulletEnabled val="1"/>
        </dgm:presLayoutVars>
      </dgm:prSet>
      <dgm:spPr/>
    </dgm:pt>
    <dgm:pt modelId="{7D118CCC-7156-4467-AF3F-720589173FDC}" type="pres">
      <dgm:prSet presAssocID="{AECC0CB1-5D8A-4816-BBBE-BF4D73AC72CC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D8EEF2D-46B7-4090-91D4-20080469BD59}" type="pres">
      <dgm:prSet presAssocID="{AECC0CB1-5D8A-4816-BBBE-BF4D73AC72CC}" presName="BalanceSpacing" presStyleCnt="0"/>
      <dgm:spPr/>
    </dgm:pt>
    <dgm:pt modelId="{D80B1D6F-3E21-4CFF-B26C-FD54A75DC55C}" type="pres">
      <dgm:prSet presAssocID="{AECC0CB1-5D8A-4816-BBBE-BF4D73AC72CC}" presName="BalanceSpacing1" presStyleCnt="0"/>
      <dgm:spPr/>
    </dgm:pt>
    <dgm:pt modelId="{A627FE9B-217B-40D0-BC27-7A11D5EDF53A}" type="pres">
      <dgm:prSet presAssocID="{4C3F657B-8449-416A-BBB1-FD37C34A70EF}" presName="Accent1Text" presStyleLbl="node1" presStyleIdx="1" presStyleCnt="8" custAng="0" custLinFactX="-100000" custLinFactNeighborX="-110683" custLinFactNeighborY="4005"/>
      <dgm:spPr/>
    </dgm:pt>
    <dgm:pt modelId="{15603400-2B35-4F02-A481-E2911FBEC406}" type="pres">
      <dgm:prSet presAssocID="{4C3F657B-8449-416A-BBB1-FD37C34A70EF}" presName="spaceBetweenRectangles" presStyleCnt="0"/>
      <dgm:spPr/>
    </dgm:pt>
    <dgm:pt modelId="{E9EEE995-D141-4C98-8E04-66448CACCE7D}" type="pres">
      <dgm:prSet presAssocID="{802E90C4-994B-4033-948D-47BFB5187B51}" presName="composite" presStyleCnt="0"/>
      <dgm:spPr/>
    </dgm:pt>
    <dgm:pt modelId="{1B622722-0863-4506-848C-6D420BD27DCA}" type="pres">
      <dgm:prSet presAssocID="{802E90C4-994B-4033-948D-47BFB5187B51}" presName="Parent1" presStyleLbl="node1" presStyleIdx="2" presStyleCnt="8" custLinFactNeighborX="-17486" custLinFactNeighborY="-64705">
        <dgm:presLayoutVars>
          <dgm:chMax val="1"/>
          <dgm:chPref val="1"/>
          <dgm:bulletEnabled val="1"/>
        </dgm:presLayoutVars>
      </dgm:prSet>
      <dgm:spPr/>
    </dgm:pt>
    <dgm:pt modelId="{EA857F56-7537-4025-8E79-22963364FC82}" type="pres">
      <dgm:prSet presAssocID="{802E90C4-994B-4033-948D-47BFB5187B51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1467A95-B5CC-4CA9-BD12-B083BB985598}" type="pres">
      <dgm:prSet presAssocID="{802E90C4-994B-4033-948D-47BFB5187B51}" presName="BalanceSpacing" presStyleCnt="0"/>
      <dgm:spPr/>
    </dgm:pt>
    <dgm:pt modelId="{4E4CA80B-9E25-4DFA-A2D5-552473EB4F7F}" type="pres">
      <dgm:prSet presAssocID="{802E90C4-994B-4033-948D-47BFB5187B51}" presName="BalanceSpacing1" presStyleCnt="0"/>
      <dgm:spPr/>
    </dgm:pt>
    <dgm:pt modelId="{2DA9EE6C-06A8-47D3-B60C-E08994609786}" type="pres">
      <dgm:prSet presAssocID="{E39AE058-80FE-4037-B6E8-FB523C6D57FA}" presName="Accent1Text" presStyleLbl="node1" presStyleIdx="3" presStyleCnt="8" custLinFactNeighborX="-10500" custLinFactNeighborY="-64705"/>
      <dgm:spPr/>
    </dgm:pt>
    <dgm:pt modelId="{339041FE-D3EC-43B4-A57E-2C162F1CE4CE}" type="pres">
      <dgm:prSet presAssocID="{E39AE058-80FE-4037-B6E8-FB523C6D57FA}" presName="spaceBetweenRectangles" presStyleCnt="0"/>
      <dgm:spPr/>
    </dgm:pt>
    <dgm:pt modelId="{40E20976-909C-46AA-BAED-5975CE5122BE}" type="pres">
      <dgm:prSet presAssocID="{4658D113-3A1B-44C8-BE15-E903E9EF9206}" presName="composite" presStyleCnt="0"/>
      <dgm:spPr/>
    </dgm:pt>
    <dgm:pt modelId="{F720AB62-7EA8-4BC0-AB37-9043E21615EF}" type="pres">
      <dgm:prSet presAssocID="{4658D113-3A1B-44C8-BE15-E903E9EF9206}" presName="Parent1" presStyleLbl="node1" presStyleIdx="4" presStyleCnt="8" custLinFactNeighborX="-68369" custLinFactNeighborY="45413">
        <dgm:presLayoutVars>
          <dgm:chMax val="1"/>
          <dgm:chPref val="1"/>
          <dgm:bulletEnabled val="1"/>
        </dgm:presLayoutVars>
      </dgm:prSet>
      <dgm:spPr/>
    </dgm:pt>
    <dgm:pt modelId="{B79E1C4B-061D-4694-95DF-59724E6E0F76}" type="pres">
      <dgm:prSet presAssocID="{4658D113-3A1B-44C8-BE15-E903E9EF920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57E1C6-19D9-4F23-9825-F4DDB940614D}" type="pres">
      <dgm:prSet presAssocID="{4658D113-3A1B-44C8-BE15-E903E9EF9206}" presName="BalanceSpacing" presStyleCnt="0"/>
      <dgm:spPr/>
    </dgm:pt>
    <dgm:pt modelId="{901241B6-CFE3-4C2D-98C3-3B7B25E7F8DA}" type="pres">
      <dgm:prSet presAssocID="{4658D113-3A1B-44C8-BE15-E903E9EF9206}" presName="BalanceSpacing1" presStyleCnt="0"/>
      <dgm:spPr/>
    </dgm:pt>
    <dgm:pt modelId="{D772B39E-BC18-4E63-9FF2-C00590D23678}" type="pres">
      <dgm:prSet presAssocID="{98F3C40C-DD27-4DB0-A4B4-C3B37F02EB2C}" presName="Accent1Text" presStyleLbl="node1" presStyleIdx="5" presStyleCnt="8" custLinFactX="-100000" custLinFactY="70017" custLinFactNeighborX="-106532" custLinFactNeighborY="100000"/>
      <dgm:spPr/>
    </dgm:pt>
    <dgm:pt modelId="{D7F25C26-2922-4970-B12E-C8896B5A29EC}" type="pres">
      <dgm:prSet presAssocID="{98F3C40C-DD27-4DB0-A4B4-C3B37F02EB2C}" presName="spaceBetweenRectangles" presStyleCnt="0"/>
      <dgm:spPr/>
    </dgm:pt>
    <dgm:pt modelId="{C577135D-1504-42A6-86A3-46DE719F1858}" type="pres">
      <dgm:prSet presAssocID="{5060A64A-C983-4DD0-99AD-5F05A1B53D19}" presName="composite" presStyleCnt="0"/>
      <dgm:spPr/>
    </dgm:pt>
    <dgm:pt modelId="{4EC5A0E5-1028-4F13-867A-8DD291ED478C}" type="pres">
      <dgm:prSet presAssocID="{5060A64A-C983-4DD0-99AD-5F05A1B53D19}" presName="Parent1" presStyleLbl="node1" presStyleIdx="6" presStyleCnt="8" custLinFactNeighborX="98715" custLinFactNeighborY="-38630">
        <dgm:presLayoutVars>
          <dgm:chMax val="1"/>
          <dgm:chPref val="1"/>
          <dgm:bulletEnabled val="1"/>
        </dgm:presLayoutVars>
      </dgm:prSet>
      <dgm:spPr/>
    </dgm:pt>
    <dgm:pt modelId="{3C6C6D95-B716-4E81-A5E4-F2A1D99994DC}" type="pres">
      <dgm:prSet presAssocID="{5060A64A-C983-4DD0-99AD-5F05A1B53D1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A6BCE6F-0538-477A-9FED-3A991D7558C4}" type="pres">
      <dgm:prSet presAssocID="{5060A64A-C983-4DD0-99AD-5F05A1B53D19}" presName="BalanceSpacing" presStyleCnt="0"/>
      <dgm:spPr/>
    </dgm:pt>
    <dgm:pt modelId="{D1C41E3D-ED0D-4F22-A85B-651ED9AD3615}" type="pres">
      <dgm:prSet presAssocID="{5060A64A-C983-4DD0-99AD-5F05A1B53D19}" presName="BalanceSpacing1" presStyleCnt="0"/>
      <dgm:spPr/>
    </dgm:pt>
    <dgm:pt modelId="{095675C4-6903-4C21-852C-DEFC9540822F}" type="pres">
      <dgm:prSet presAssocID="{C5B61A11-747E-4ECE-B385-278D2AC2CF5C}" presName="Accent1Text" presStyleLbl="node1" presStyleIdx="7" presStyleCnt="8" custLinFactX="178578" custLinFactNeighborX="200000" custLinFactNeighborY="257"/>
      <dgm:spPr/>
    </dgm:pt>
  </dgm:ptLst>
  <dgm:cxnLst>
    <dgm:cxn modelId="{25176806-146A-44B3-A494-0A87CC6BF75B}" type="presOf" srcId="{E39AE058-80FE-4037-B6E8-FB523C6D57FA}" destId="{2DA9EE6C-06A8-47D3-B60C-E08994609786}" srcOrd="0" destOrd="0" presId="urn:microsoft.com/office/officeart/2008/layout/AlternatingHexagons"/>
    <dgm:cxn modelId="{AE9FC311-EA81-4025-81D5-2A15FC6B3C99}" type="presOf" srcId="{4658D113-3A1B-44C8-BE15-E903E9EF9206}" destId="{F720AB62-7EA8-4BC0-AB37-9043E21615EF}" srcOrd="0" destOrd="0" presId="urn:microsoft.com/office/officeart/2008/layout/AlternatingHexagons"/>
    <dgm:cxn modelId="{E574351F-9378-4FE4-8BAE-FB6DB3BDF376}" type="presOf" srcId="{70FA1C90-602B-4BBE-A891-A5FC8B0EEF6A}" destId="{5D337CF5-45F2-4B78-9708-69FCCA6B8EA8}" srcOrd="0" destOrd="0" presId="urn:microsoft.com/office/officeart/2008/layout/AlternatingHexagons"/>
    <dgm:cxn modelId="{5B8F3336-BCD9-4AC7-B711-128861F92861}" type="presOf" srcId="{4C3F657B-8449-416A-BBB1-FD37C34A70EF}" destId="{A627FE9B-217B-40D0-BC27-7A11D5EDF53A}" srcOrd="0" destOrd="0" presId="urn:microsoft.com/office/officeart/2008/layout/AlternatingHexagons"/>
    <dgm:cxn modelId="{39400062-731B-44BE-BD86-956F793798F8}" srcId="{70FA1C90-602B-4BBE-A891-A5FC8B0EEF6A}" destId="{AECC0CB1-5D8A-4816-BBBE-BF4D73AC72CC}" srcOrd="0" destOrd="0" parTransId="{65758EB8-F003-4A82-9EBD-4FAFED64C15B}" sibTransId="{4C3F657B-8449-416A-BBB1-FD37C34A70EF}"/>
    <dgm:cxn modelId="{B00F1866-4064-4ED5-BD47-910DCF61130E}" srcId="{70FA1C90-602B-4BBE-A891-A5FC8B0EEF6A}" destId="{4658D113-3A1B-44C8-BE15-E903E9EF9206}" srcOrd="2" destOrd="0" parTransId="{055C35AD-C0CC-407F-A2BB-C106557CA8B4}" sibTransId="{98F3C40C-DD27-4DB0-A4B4-C3B37F02EB2C}"/>
    <dgm:cxn modelId="{438EDA72-6B0C-4466-BDD7-5581BEAC1442}" type="presOf" srcId="{C5B61A11-747E-4ECE-B385-278D2AC2CF5C}" destId="{095675C4-6903-4C21-852C-DEFC9540822F}" srcOrd="0" destOrd="0" presId="urn:microsoft.com/office/officeart/2008/layout/AlternatingHexagons"/>
    <dgm:cxn modelId="{525DD976-A704-4CB8-A2E0-AE775CF0E366}" srcId="{70FA1C90-602B-4BBE-A891-A5FC8B0EEF6A}" destId="{5060A64A-C983-4DD0-99AD-5F05A1B53D19}" srcOrd="3" destOrd="0" parTransId="{8684A424-451C-42EF-BDA7-DB87EC882A4F}" sibTransId="{C5B61A11-747E-4ECE-B385-278D2AC2CF5C}"/>
    <dgm:cxn modelId="{883F8859-14F0-4036-A2FA-F80616DAD83C}" srcId="{70FA1C90-602B-4BBE-A891-A5FC8B0EEF6A}" destId="{802E90C4-994B-4033-948D-47BFB5187B51}" srcOrd="1" destOrd="0" parTransId="{EF6226C7-6C20-483A-87AD-6443C5EE3432}" sibTransId="{E39AE058-80FE-4037-B6E8-FB523C6D57FA}"/>
    <dgm:cxn modelId="{A04E877A-9A93-4316-B132-8F4F5BD3EC67}" type="presOf" srcId="{802E90C4-994B-4033-948D-47BFB5187B51}" destId="{1B622722-0863-4506-848C-6D420BD27DCA}" srcOrd="0" destOrd="0" presId="urn:microsoft.com/office/officeart/2008/layout/AlternatingHexagons"/>
    <dgm:cxn modelId="{C047CDB0-D034-46F2-9C0F-927C6CC73EFF}" type="presOf" srcId="{AECC0CB1-5D8A-4816-BBBE-BF4D73AC72CC}" destId="{4AE7BE25-41B3-4996-AA63-F3A52F849A7D}" srcOrd="0" destOrd="0" presId="urn:microsoft.com/office/officeart/2008/layout/AlternatingHexagons"/>
    <dgm:cxn modelId="{D24E61DB-F869-4246-B819-2CA49807EAC8}" type="presOf" srcId="{5060A64A-C983-4DD0-99AD-5F05A1B53D19}" destId="{4EC5A0E5-1028-4F13-867A-8DD291ED478C}" srcOrd="0" destOrd="0" presId="urn:microsoft.com/office/officeart/2008/layout/AlternatingHexagons"/>
    <dgm:cxn modelId="{586997FD-A5E5-4518-B174-4045C7D9E21D}" type="presOf" srcId="{98F3C40C-DD27-4DB0-A4B4-C3B37F02EB2C}" destId="{D772B39E-BC18-4E63-9FF2-C00590D23678}" srcOrd="0" destOrd="0" presId="urn:microsoft.com/office/officeart/2008/layout/AlternatingHexagons"/>
    <dgm:cxn modelId="{E6E71D3E-5726-4F3A-BC30-FB4CE9D9BB44}" type="presParOf" srcId="{5D337CF5-45F2-4B78-9708-69FCCA6B8EA8}" destId="{3ECD704C-7B99-48B7-ADFF-0103CB3F1571}" srcOrd="0" destOrd="0" presId="urn:microsoft.com/office/officeart/2008/layout/AlternatingHexagons"/>
    <dgm:cxn modelId="{C72C5FCE-ABBF-43C8-AC1A-7BCB72C7E84C}" type="presParOf" srcId="{3ECD704C-7B99-48B7-ADFF-0103CB3F1571}" destId="{4AE7BE25-41B3-4996-AA63-F3A52F849A7D}" srcOrd="0" destOrd="0" presId="urn:microsoft.com/office/officeart/2008/layout/AlternatingHexagons"/>
    <dgm:cxn modelId="{0580D565-120B-4A74-B527-7BE0C6BECCF0}" type="presParOf" srcId="{3ECD704C-7B99-48B7-ADFF-0103CB3F1571}" destId="{7D118CCC-7156-4467-AF3F-720589173FDC}" srcOrd="1" destOrd="0" presId="urn:microsoft.com/office/officeart/2008/layout/AlternatingHexagons"/>
    <dgm:cxn modelId="{3B3760D7-D042-40CA-BDF7-7D09467E10D7}" type="presParOf" srcId="{3ECD704C-7B99-48B7-ADFF-0103CB3F1571}" destId="{DD8EEF2D-46B7-4090-91D4-20080469BD59}" srcOrd="2" destOrd="0" presId="urn:microsoft.com/office/officeart/2008/layout/AlternatingHexagons"/>
    <dgm:cxn modelId="{6C666A2C-1583-441D-B865-03A34353A7E4}" type="presParOf" srcId="{3ECD704C-7B99-48B7-ADFF-0103CB3F1571}" destId="{D80B1D6F-3E21-4CFF-B26C-FD54A75DC55C}" srcOrd="3" destOrd="0" presId="urn:microsoft.com/office/officeart/2008/layout/AlternatingHexagons"/>
    <dgm:cxn modelId="{798F8D63-F276-4D66-97AD-C3A15EAD9260}" type="presParOf" srcId="{3ECD704C-7B99-48B7-ADFF-0103CB3F1571}" destId="{A627FE9B-217B-40D0-BC27-7A11D5EDF53A}" srcOrd="4" destOrd="0" presId="urn:microsoft.com/office/officeart/2008/layout/AlternatingHexagons"/>
    <dgm:cxn modelId="{0E6A0F37-90F5-4C79-BAF8-3981923C8991}" type="presParOf" srcId="{5D337CF5-45F2-4B78-9708-69FCCA6B8EA8}" destId="{15603400-2B35-4F02-A481-E2911FBEC406}" srcOrd="1" destOrd="0" presId="urn:microsoft.com/office/officeart/2008/layout/AlternatingHexagons"/>
    <dgm:cxn modelId="{8A528F46-85FF-4B18-8A1F-8798BC48FC24}" type="presParOf" srcId="{5D337CF5-45F2-4B78-9708-69FCCA6B8EA8}" destId="{E9EEE995-D141-4C98-8E04-66448CACCE7D}" srcOrd="2" destOrd="0" presId="urn:microsoft.com/office/officeart/2008/layout/AlternatingHexagons"/>
    <dgm:cxn modelId="{866FE1A9-D3A8-4373-83C2-61D8837D0093}" type="presParOf" srcId="{E9EEE995-D141-4C98-8E04-66448CACCE7D}" destId="{1B622722-0863-4506-848C-6D420BD27DCA}" srcOrd="0" destOrd="0" presId="urn:microsoft.com/office/officeart/2008/layout/AlternatingHexagons"/>
    <dgm:cxn modelId="{434D25E8-334C-4A83-8EEF-C2214B684985}" type="presParOf" srcId="{E9EEE995-D141-4C98-8E04-66448CACCE7D}" destId="{EA857F56-7537-4025-8E79-22963364FC82}" srcOrd="1" destOrd="0" presId="urn:microsoft.com/office/officeart/2008/layout/AlternatingHexagons"/>
    <dgm:cxn modelId="{5C596789-6125-4707-A625-57333949D70D}" type="presParOf" srcId="{E9EEE995-D141-4C98-8E04-66448CACCE7D}" destId="{D1467A95-B5CC-4CA9-BD12-B083BB985598}" srcOrd="2" destOrd="0" presId="urn:microsoft.com/office/officeart/2008/layout/AlternatingHexagons"/>
    <dgm:cxn modelId="{44E6E038-8741-4A12-9D00-3680E092925B}" type="presParOf" srcId="{E9EEE995-D141-4C98-8E04-66448CACCE7D}" destId="{4E4CA80B-9E25-4DFA-A2D5-552473EB4F7F}" srcOrd="3" destOrd="0" presId="urn:microsoft.com/office/officeart/2008/layout/AlternatingHexagons"/>
    <dgm:cxn modelId="{40F4B0E9-A6F0-46A1-91E0-B7CA661919BA}" type="presParOf" srcId="{E9EEE995-D141-4C98-8E04-66448CACCE7D}" destId="{2DA9EE6C-06A8-47D3-B60C-E08994609786}" srcOrd="4" destOrd="0" presId="urn:microsoft.com/office/officeart/2008/layout/AlternatingHexagons"/>
    <dgm:cxn modelId="{42E3AE31-DB64-4954-9EEE-64585CBE731F}" type="presParOf" srcId="{5D337CF5-45F2-4B78-9708-69FCCA6B8EA8}" destId="{339041FE-D3EC-43B4-A57E-2C162F1CE4CE}" srcOrd="3" destOrd="0" presId="urn:microsoft.com/office/officeart/2008/layout/AlternatingHexagons"/>
    <dgm:cxn modelId="{2CC07F69-02D8-4DE5-B396-0650D584F2B0}" type="presParOf" srcId="{5D337CF5-45F2-4B78-9708-69FCCA6B8EA8}" destId="{40E20976-909C-46AA-BAED-5975CE5122BE}" srcOrd="4" destOrd="0" presId="urn:microsoft.com/office/officeart/2008/layout/AlternatingHexagons"/>
    <dgm:cxn modelId="{C3FECBA4-63CC-4885-9D90-C28231222927}" type="presParOf" srcId="{40E20976-909C-46AA-BAED-5975CE5122BE}" destId="{F720AB62-7EA8-4BC0-AB37-9043E21615EF}" srcOrd="0" destOrd="0" presId="urn:microsoft.com/office/officeart/2008/layout/AlternatingHexagons"/>
    <dgm:cxn modelId="{C4E18B5B-881D-4687-9C3A-D53A78D1A627}" type="presParOf" srcId="{40E20976-909C-46AA-BAED-5975CE5122BE}" destId="{B79E1C4B-061D-4694-95DF-59724E6E0F76}" srcOrd="1" destOrd="0" presId="urn:microsoft.com/office/officeart/2008/layout/AlternatingHexagons"/>
    <dgm:cxn modelId="{A52BF19A-0878-4D4B-B326-8DB5E578889F}" type="presParOf" srcId="{40E20976-909C-46AA-BAED-5975CE5122BE}" destId="{0357E1C6-19D9-4F23-9825-F4DDB940614D}" srcOrd="2" destOrd="0" presId="urn:microsoft.com/office/officeart/2008/layout/AlternatingHexagons"/>
    <dgm:cxn modelId="{B0C2B174-BD03-4D88-B282-C334F5807721}" type="presParOf" srcId="{40E20976-909C-46AA-BAED-5975CE5122BE}" destId="{901241B6-CFE3-4C2D-98C3-3B7B25E7F8DA}" srcOrd="3" destOrd="0" presId="urn:microsoft.com/office/officeart/2008/layout/AlternatingHexagons"/>
    <dgm:cxn modelId="{004B0E01-4317-4159-B822-8EF50501C814}" type="presParOf" srcId="{40E20976-909C-46AA-BAED-5975CE5122BE}" destId="{D772B39E-BC18-4E63-9FF2-C00590D23678}" srcOrd="4" destOrd="0" presId="urn:microsoft.com/office/officeart/2008/layout/AlternatingHexagons"/>
    <dgm:cxn modelId="{74267151-F0FF-4F6E-B52B-1360273F6443}" type="presParOf" srcId="{5D337CF5-45F2-4B78-9708-69FCCA6B8EA8}" destId="{D7F25C26-2922-4970-B12E-C8896B5A29EC}" srcOrd="5" destOrd="0" presId="urn:microsoft.com/office/officeart/2008/layout/AlternatingHexagons"/>
    <dgm:cxn modelId="{F96F2702-57DD-4BD1-B32B-12EDAC076E94}" type="presParOf" srcId="{5D337CF5-45F2-4B78-9708-69FCCA6B8EA8}" destId="{C577135D-1504-42A6-86A3-46DE719F1858}" srcOrd="6" destOrd="0" presId="urn:microsoft.com/office/officeart/2008/layout/AlternatingHexagons"/>
    <dgm:cxn modelId="{3388E17E-3A14-4E60-B499-0D81392B994F}" type="presParOf" srcId="{C577135D-1504-42A6-86A3-46DE719F1858}" destId="{4EC5A0E5-1028-4F13-867A-8DD291ED478C}" srcOrd="0" destOrd="0" presId="urn:microsoft.com/office/officeart/2008/layout/AlternatingHexagons"/>
    <dgm:cxn modelId="{BCDC57B4-FA10-4D62-BC3F-DE274AA3B509}" type="presParOf" srcId="{C577135D-1504-42A6-86A3-46DE719F1858}" destId="{3C6C6D95-B716-4E81-A5E4-F2A1D99994DC}" srcOrd="1" destOrd="0" presId="urn:microsoft.com/office/officeart/2008/layout/AlternatingHexagons"/>
    <dgm:cxn modelId="{DC2D7EFF-5928-4686-8FF2-1F2E5E4F770D}" type="presParOf" srcId="{C577135D-1504-42A6-86A3-46DE719F1858}" destId="{DA6BCE6F-0538-477A-9FED-3A991D7558C4}" srcOrd="2" destOrd="0" presId="urn:microsoft.com/office/officeart/2008/layout/AlternatingHexagons"/>
    <dgm:cxn modelId="{20279D76-A879-4CD4-9815-E7233F7FDF68}" type="presParOf" srcId="{C577135D-1504-42A6-86A3-46DE719F1858}" destId="{D1C41E3D-ED0D-4F22-A85B-651ED9AD3615}" srcOrd="3" destOrd="0" presId="urn:microsoft.com/office/officeart/2008/layout/AlternatingHexagons"/>
    <dgm:cxn modelId="{7AC59683-4989-4DB8-8515-58A3B8AD5AB2}" type="presParOf" srcId="{C577135D-1504-42A6-86A3-46DE719F1858}" destId="{095675C4-6903-4C21-852C-DEFC9540822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7BE25-41B3-4996-AA63-F3A52F849A7D}">
      <dsp:nvSpPr>
        <dsp:cNvPr id="0" name=""/>
        <dsp:cNvSpPr/>
      </dsp:nvSpPr>
      <dsp:spPr>
        <a:xfrm rot="5400000">
          <a:off x="2887983" y="1779415"/>
          <a:ext cx="1404390" cy="12218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Mobile App</a:t>
          </a:r>
        </a:p>
      </dsp:txBody>
      <dsp:txXfrm rot="-5400000">
        <a:off x="3169668" y="1906981"/>
        <a:ext cx="841019" cy="966688"/>
      </dsp:txXfrm>
    </dsp:sp>
    <dsp:sp modelId="{7D118CCC-7156-4467-AF3F-720589173FDC}">
      <dsp:nvSpPr>
        <dsp:cNvPr id="0" name=""/>
        <dsp:cNvSpPr/>
      </dsp:nvSpPr>
      <dsp:spPr>
        <a:xfrm>
          <a:off x="4375607" y="281281"/>
          <a:ext cx="1567300" cy="84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FE9B-217B-40D0-BC27-7A11D5EDF53A}">
      <dsp:nvSpPr>
        <dsp:cNvPr id="0" name=""/>
        <dsp:cNvSpPr/>
      </dsp:nvSpPr>
      <dsp:spPr>
        <a:xfrm rot="5400000">
          <a:off x="-91285" y="147934"/>
          <a:ext cx="1404390" cy="1221819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90400" y="275500"/>
        <a:ext cx="841019" cy="966688"/>
      </dsp:txXfrm>
    </dsp:sp>
    <dsp:sp modelId="{1B622722-0863-4506-848C-6D420BD27DCA}">
      <dsp:nvSpPr>
        <dsp:cNvPr id="0" name=""/>
        <dsp:cNvSpPr/>
      </dsp:nvSpPr>
      <dsp:spPr>
        <a:xfrm rot="5400000">
          <a:off x="2149467" y="375024"/>
          <a:ext cx="1404390" cy="12218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GPS</a:t>
          </a:r>
        </a:p>
      </dsp:txBody>
      <dsp:txXfrm rot="-5400000">
        <a:off x="2431152" y="502590"/>
        <a:ext cx="841019" cy="966688"/>
      </dsp:txXfrm>
    </dsp:sp>
    <dsp:sp modelId="{EA857F56-7537-4025-8E79-22963364FC82}">
      <dsp:nvSpPr>
        <dsp:cNvPr id="0" name=""/>
        <dsp:cNvSpPr/>
      </dsp:nvSpPr>
      <dsp:spPr>
        <a:xfrm>
          <a:off x="887100" y="1473328"/>
          <a:ext cx="1516742" cy="84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9EE6C-06A8-47D3-B60C-E08994609786}">
      <dsp:nvSpPr>
        <dsp:cNvPr id="0" name=""/>
        <dsp:cNvSpPr/>
      </dsp:nvSpPr>
      <dsp:spPr>
        <a:xfrm rot="5400000">
          <a:off x="3554389" y="375024"/>
          <a:ext cx="1404390" cy="12218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Learning</a:t>
          </a:r>
        </a:p>
      </dsp:txBody>
      <dsp:txXfrm rot="-5400000">
        <a:off x="3836074" y="502590"/>
        <a:ext cx="841019" cy="966688"/>
      </dsp:txXfrm>
    </dsp:sp>
    <dsp:sp modelId="{F720AB62-7EA8-4BC0-AB37-9043E21615EF}">
      <dsp:nvSpPr>
        <dsp:cNvPr id="0" name=""/>
        <dsp:cNvSpPr/>
      </dsp:nvSpPr>
      <dsp:spPr>
        <a:xfrm rot="5400000">
          <a:off x="2190079" y="3113558"/>
          <a:ext cx="1404390" cy="12218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</a:t>
          </a:r>
        </a:p>
      </dsp:txBody>
      <dsp:txXfrm rot="-5400000">
        <a:off x="2471764" y="3241124"/>
        <a:ext cx="841019" cy="966688"/>
      </dsp:txXfrm>
    </dsp:sp>
    <dsp:sp modelId="{B79E1C4B-061D-4694-95DF-59724E6E0F76}">
      <dsp:nvSpPr>
        <dsp:cNvPr id="0" name=""/>
        <dsp:cNvSpPr/>
      </dsp:nvSpPr>
      <dsp:spPr>
        <a:xfrm>
          <a:off x="4375607" y="2665375"/>
          <a:ext cx="1567300" cy="84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2B39E-BC18-4E63-9FF2-C00590D23678}">
      <dsp:nvSpPr>
        <dsp:cNvPr id="0" name=""/>
        <dsp:cNvSpPr/>
      </dsp:nvSpPr>
      <dsp:spPr>
        <a:xfrm rot="5400000">
          <a:off x="-91285" y="3668232"/>
          <a:ext cx="1404390" cy="1221819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90400" y="3795798"/>
        <a:ext cx="841019" cy="966688"/>
      </dsp:txXfrm>
    </dsp:sp>
    <dsp:sp modelId="{4EC5A0E5-1028-4F13-867A-8DD291ED478C}">
      <dsp:nvSpPr>
        <dsp:cNvPr id="0" name=""/>
        <dsp:cNvSpPr/>
      </dsp:nvSpPr>
      <dsp:spPr>
        <a:xfrm rot="5400000">
          <a:off x="3569234" y="3125313"/>
          <a:ext cx="1404390" cy="12218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Artificial Intelligence </a:t>
          </a:r>
        </a:p>
      </dsp:txBody>
      <dsp:txXfrm rot="-5400000">
        <a:off x="3850919" y="3252879"/>
        <a:ext cx="841019" cy="966688"/>
      </dsp:txXfrm>
    </dsp:sp>
    <dsp:sp modelId="{3C6C6D95-B716-4E81-A5E4-F2A1D99994DC}">
      <dsp:nvSpPr>
        <dsp:cNvPr id="0" name=""/>
        <dsp:cNvSpPr/>
      </dsp:nvSpPr>
      <dsp:spPr>
        <a:xfrm>
          <a:off x="887100" y="3857422"/>
          <a:ext cx="1516742" cy="84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75C4-6903-4C21-852C-DEFC9540822F}">
      <dsp:nvSpPr>
        <dsp:cNvPr id="0" name=""/>
        <dsp:cNvSpPr/>
      </dsp:nvSpPr>
      <dsp:spPr>
        <a:xfrm rot="5400000">
          <a:off x="5516902" y="3668232"/>
          <a:ext cx="1404390" cy="1221819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798587" y="3795798"/>
        <a:ext cx="841019" cy="96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pngall.com/python-programming-language-png/" TargetMode="External"/><Relationship Id="rId7" Type="http://schemas.openxmlformats.org/officeDocument/2006/relationships/hyperlink" Target="https://tec.andersonsg.com.br/cursos/criando-sites-com-html5-e-css3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jpg"/><Relationship Id="rId5" Type="http://schemas.openxmlformats.org/officeDocument/2006/relationships/hyperlink" Target="https://markusholtermann.eu/2019/03/less-obvious-things-to-do-with-djangos-orm/" TargetMode="External"/><Relationship Id="rId10" Type="http://schemas.openxmlformats.org/officeDocument/2006/relationships/hyperlink" Target="https://pixabay.com/illustrations/database-icon-mobile-technology-2389207/" TargetMode="External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3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CE76-0B6C-36C7-EB07-98D2137F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t>1</a:t>
            </a:fld>
            <a:endParaRPr lang="en-US" dirty="0"/>
          </a:p>
        </p:txBody>
      </p:sp>
      <p:pic>
        <p:nvPicPr>
          <p:cNvPr id="6155" name="Picture 0" descr="download.png">
            <a:extLst>
              <a:ext uri="{FF2B5EF4-FFF2-40B4-BE49-F238E27FC236}">
                <a16:creationId xmlns:a16="http://schemas.microsoft.com/office/drawing/2014/main" id="{FD8E380A-CF74-778D-24A9-5326A494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01" y="4568583"/>
            <a:ext cx="1187902" cy="11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2" descr="https://qph.ec.quoracdn.net/main-thumb-t-297761-200-YIv2Y36zbQNqUx7ZB6KCGkntXDGRhrHl.jpeg">
            <a:extLst>
              <a:ext uri="{FF2B5EF4-FFF2-40B4-BE49-F238E27FC236}">
                <a16:creationId xmlns:a16="http://schemas.microsoft.com/office/drawing/2014/main" id="{91243D1A-3A78-8335-DF8C-874BFF43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21" y="2087498"/>
            <a:ext cx="818964" cy="8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B10CF57C-D3FA-9F03-FC6B-96DB07FB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48" y="235158"/>
            <a:ext cx="6897408" cy="213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-2221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Blood Bank System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MINOR PROJECT-I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in Partial Fulfillment of the Requirement for the Award of the Degree of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Times New Roman" panose="02020603050405020304" pitchFamily="18" charset="0"/>
              </a:rPr>
              <a:t>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COMPUTER SCIENCE &amp; ENGINEERING-DATA SCIENCE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TO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F262A00-8E44-2705-FE3B-6C816C04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88" y="2925933"/>
            <a:ext cx="895738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Rajiv Gandhi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Proudyogiki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Vishwavidyalaya, Bhopal (M.P.)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BY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ANUJ  RAJ  (0176CD211026)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UMANG  PRASAD (0176CD21123)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VIVEK  KUMAR (0176CD211136)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 THE SUPERVISION OF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Vinita Keer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222510E-F01C-AAD1-36A4-39065BC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4" y="5981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-3570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Department of Computer Science &amp; Engineering-Data Science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Lakshmi Narain College of Technology Excellence, Bhopal (M.P.)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A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December 2023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91419" y="746129"/>
            <a:ext cx="2937452" cy="4255079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r>
              <a:rPr lang="en-US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5DF995-EBE5-8221-C83A-3BFFA06F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2096186" y="3021905"/>
            <a:ext cx="3696899" cy="1866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A6E419-FE00-9557-4716-27683742C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18279" y="1665323"/>
            <a:ext cx="2371327" cy="10778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E11F85-455E-D817-D146-D51D5462C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01118" y="1565733"/>
            <a:ext cx="1623024" cy="1082016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B3A3B6E-0D07-FFC2-D238-2970F24AF934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4536236" y="2106741"/>
            <a:ext cx="764883" cy="188590"/>
          </a:xfrm>
          <a:prstGeom prst="curvedConnector3">
            <a:avLst>
              <a:gd name="adj1" fmla="val 4756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F77B42-4FB7-2A45-0926-E66C3FC2803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7231" t="9206" r="4327" b="6825"/>
          <a:stretch/>
        </p:blipFill>
        <p:spPr>
          <a:xfrm>
            <a:off x="3536302" y="4898569"/>
            <a:ext cx="953304" cy="9050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56168-2824-F725-D5A6-4A28A1E5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42" y="1791794"/>
            <a:ext cx="10347003" cy="4394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PAGE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5DC69-22D4-4AB2-EBD3-2378B279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1795480"/>
            <a:ext cx="10562253" cy="40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33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PAGE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12A86-EFA6-E4F6-FF55-E1AA652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9" y="1900426"/>
            <a:ext cx="10860832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9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DF3DC-BD33-69BA-2218-D0E2C29A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520889"/>
            <a:ext cx="11056776" cy="43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00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STOCK PAGE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5179C-E71B-CD67-F02C-84BF1229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4" y="1608166"/>
            <a:ext cx="10375642" cy="46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829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6" y="289253"/>
            <a:ext cx="6041907" cy="639192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0E7357D-02BB-4333-29EC-D92CBF744D49}"/>
              </a:ext>
            </a:extLst>
          </p:cNvPr>
          <p:cNvSpPr txBox="1">
            <a:spLocks/>
          </p:cNvSpPr>
          <p:nvPr/>
        </p:nvSpPr>
        <p:spPr>
          <a:xfrm>
            <a:off x="663082" y="1065939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1927D-3401-DA7F-FDDC-5354291B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6" y="1661536"/>
            <a:ext cx="4000500" cy="4691451"/>
          </a:xfrm>
          <a:prstGeom prst="rect">
            <a:avLst/>
          </a:prstGeom>
        </p:spPr>
      </p:pic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9823D7-92B8-BDA6-3EB5-FB7FCFE5528A}"/>
              </a:ext>
            </a:extLst>
          </p:cNvPr>
          <p:cNvSpPr txBox="1">
            <a:spLocks/>
          </p:cNvSpPr>
          <p:nvPr/>
        </p:nvSpPr>
        <p:spPr>
          <a:xfrm>
            <a:off x="7626828" y="1065938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AUTH_USERS Db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72AB8C-89A8-7D6F-2E39-1AEA6755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9" y="1692902"/>
            <a:ext cx="6298163" cy="39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216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6" y="289253"/>
            <a:ext cx="6041907" cy="639192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618C5B-6AEC-4264-A78C-604201FC2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0446" y="997262"/>
            <a:ext cx="2824355" cy="581530"/>
          </a:xfrm>
        </p:spPr>
        <p:txBody>
          <a:bodyPr/>
          <a:lstStyle/>
          <a:p>
            <a:r>
              <a:rPr lang="en-US" dirty="0"/>
              <a:t>DONOR Db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43AEA-BD9D-0C39-81C3-2B2B0DF6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6" y="1765640"/>
            <a:ext cx="9449619" cy="1440305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C0B3FC5-2D64-687E-CFAD-C9F2C6B08A24}"/>
              </a:ext>
            </a:extLst>
          </p:cNvPr>
          <p:cNvSpPr txBox="1">
            <a:spLocks/>
          </p:cNvSpPr>
          <p:nvPr/>
        </p:nvSpPr>
        <p:spPr>
          <a:xfrm>
            <a:off x="560446" y="3138235"/>
            <a:ext cx="2824355" cy="581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 Db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72C22B-5451-7029-A887-939B2FA5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6" y="3879538"/>
            <a:ext cx="9665154" cy="1981200"/>
          </a:xfrm>
          <a:prstGeom prst="rect">
            <a:avLst/>
          </a:prstGeom>
        </p:spPr>
      </p:pic>
      <p:pic>
        <p:nvPicPr>
          <p:cNvPr id="8194" name="Picture 2" descr="Blood Test Tube PNG Images &amp; PSDs for Download | PixelSquid - S11732505F">
            <a:extLst>
              <a:ext uri="{FF2B5EF4-FFF2-40B4-BE49-F238E27FC236}">
                <a16:creationId xmlns:a16="http://schemas.microsoft.com/office/drawing/2014/main" id="{2C18B12A-85DD-AFB1-C271-D4299BB9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05" y="2693307"/>
            <a:ext cx="2048375" cy="2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6" y="289253"/>
            <a:ext cx="6041907" cy="639192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618C5B-6AEC-4264-A78C-604201FC2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8023" y="1839697"/>
            <a:ext cx="2824355" cy="458103"/>
          </a:xfrm>
        </p:spPr>
        <p:txBody>
          <a:bodyPr/>
          <a:lstStyle/>
          <a:p>
            <a:r>
              <a:rPr lang="en-US" dirty="0"/>
              <a:t>blood request Db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D2095-927A-9140-87E0-D673001F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04" y="928445"/>
            <a:ext cx="6531428" cy="2738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A9A9E-0B42-1574-EDF7-1342A07E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5" y="3970912"/>
            <a:ext cx="6531428" cy="2777378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1B6999-BFEB-1277-2789-2B5944886796}"/>
              </a:ext>
            </a:extLst>
          </p:cNvPr>
          <p:cNvSpPr txBox="1">
            <a:spLocks/>
          </p:cNvSpPr>
          <p:nvPr/>
        </p:nvSpPr>
        <p:spPr>
          <a:xfrm>
            <a:off x="7198422" y="4910210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BLOOD STOCK Db</a:t>
            </a:r>
          </a:p>
        </p:txBody>
      </p:sp>
    </p:spTree>
    <p:extLst>
      <p:ext uri="{BB962C8B-B14F-4D97-AF65-F5344CB8AC3E}">
        <p14:creationId xmlns:p14="http://schemas.microsoft.com/office/powerpoint/2010/main" val="35179488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FRAMEWORK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E799B21-667C-6570-1F17-0596E908EADD}"/>
              </a:ext>
            </a:extLst>
          </p:cNvPr>
          <p:cNvSpPr txBox="1">
            <a:spLocks/>
          </p:cNvSpPr>
          <p:nvPr/>
        </p:nvSpPr>
        <p:spPr>
          <a:xfrm>
            <a:off x="421197" y="565994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cap="all" spc="1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8080"/>
                </a:highlight>
              </a:rPr>
              <a:t>1. ER DIAGRAM</a:t>
            </a:r>
          </a:p>
        </p:txBody>
      </p:sp>
      <p:pic>
        <p:nvPicPr>
          <p:cNvPr id="10" name="image2.jpeg">
            <a:extLst>
              <a:ext uri="{FF2B5EF4-FFF2-40B4-BE49-F238E27FC236}">
                <a16:creationId xmlns:a16="http://schemas.microsoft.com/office/drawing/2014/main" id="{B3918E98-9C17-B124-5ADB-BA8BCF1B1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683" y="1208276"/>
            <a:ext cx="6647180" cy="4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54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</p:spPr>
        <p:txBody>
          <a:bodyPr>
            <a:noAutofit/>
          </a:bodyPr>
          <a:lstStyle/>
          <a:p>
            <a:r>
              <a:rPr lang="en-US" sz="2400" dirty="0"/>
              <a:t>BLOOD BANK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--BY ANUJ RAJ , UMANG PRASAD &amp; VIVEK KUMAR​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FRAMEWORK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E799B21-667C-6570-1F17-0596E908EADD}"/>
              </a:ext>
            </a:extLst>
          </p:cNvPr>
          <p:cNvSpPr txBox="1">
            <a:spLocks/>
          </p:cNvSpPr>
          <p:nvPr/>
        </p:nvSpPr>
        <p:spPr>
          <a:xfrm>
            <a:off x="421196" y="342247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cap="all" spc="1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8080"/>
                </a:highlight>
              </a:rPr>
              <a:t>2. UCD 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841350B3-4CEF-DC75-4BDC-33E2FF5518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2550" y="830354"/>
            <a:ext cx="7171690" cy="55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67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FRAMEWORK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E799B21-667C-6570-1F17-0596E908EADD}"/>
              </a:ext>
            </a:extLst>
          </p:cNvPr>
          <p:cNvSpPr txBox="1">
            <a:spLocks/>
          </p:cNvSpPr>
          <p:nvPr/>
        </p:nvSpPr>
        <p:spPr>
          <a:xfrm>
            <a:off x="421196" y="342247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cap="all" spc="1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8080"/>
                </a:highlight>
              </a:rPr>
              <a:t>3. DFD </a:t>
            </a:r>
          </a:p>
        </p:txBody>
      </p:sp>
      <p:pic>
        <p:nvPicPr>
          <p:cNvPr id="3" name="image4.png">
            <a:extLst>
              <a:ext uri="{FF2B5EF4-FFF2-40B4-BE49-F238E27FC236}">
                <a16:creationId xmlns:a16="http://schemas.microsoft.com/office/drawing/2014/main" id="{A09DF0A2-6936-923B-799E-95CA0A35D7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3373" y="800350"/>
            <a:ext cx="6494145" cy="5673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E41DC-3A01-CABC-8AAA-4894DFEA8DA7}"/>
              </a:ext>
            </a:extLst>
          </p:cNvPr>
          <p:cNvSpPr txBox="1"/>
          <p:nvPr/>
        </p:nvSpPr>
        <p:spPr>
          <a:xfrm>
            <a:off x="421196" y="5225143"/>
            <a:ext cx="15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User</a:t>
            </a:r>
          </a:p>
        </p:txBody>
      </p:sp>
    </p:spTree>
    <p:extLst>
      <p:ext uri="{BB962C8B-B14F-4D97-AF65-F5344CB8AC3E}">
        <p14:creationId xmlns:p14="http://schemas.microsoft.com/office/powerpoint/2010/main" val="15355348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FRAMEWORK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E799B21-667C-6570-1F17-0596E908EADD}"/>
              </a:ext>
            </a:extLst>
          </p:cNvPr>
          <p:cNvSpPr txBox="1">
            <a:spLocks/>
          </p:cNvSpPr>
          <p:nvPr/>
        </p:nvSpPr>
        <p:spPr>
          <a:xfrm>
            <a:off x="421196" y="342247"/>
            <a:ext cx="2824355" cy="458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cap="all" spc="1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8080"/>
                </a:highlight>
              </a:rPr>
              <a:t>3. DFD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E41DC-3A01-CABC-8AAA-4894DFEA8DA7}"/>
              </a:ext>
            </a:extLst>
          </p:cNvPr>
          <p:cNvSpPr txBox="1"/>
          <p:nvPr/>
        </p:nvSpPr>
        <p:spPr>
          <a:xfrm>
            <a:off x="421196" y="5225143"/>
            <a:ext cx="15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Admin</a:t>
            </a:r>
          </a:p>
        </p:txBody>
      </p:sp>
      <p:pic>
        <p:nvPicPr>
          <p:cNvPr id="2" name="image5.png">
            <a:extLst>
              <a:ext uri="{FF2B5EF4-FFF2-40B4-BE49-F238E27FC236}">
                <a16:creationId xmlns:a16="http://schemas.microsoft.com/office/drawing/2014/main" id="{033DBF71-DF28-C756-FBB1-6E8F341776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1" y="800350"/>
            <a:ext cx="4061460" cy="57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51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A doctor talking to a patient">
            <a:extLst>
              <a:ext uri="{FF2B5EF4-FFF2-40B4-BE49-F238E27FC236}">
                <a16:creationId xmlns:a16="http://schemas.microsoft.com/office/drawing/2014/main" id="{7FE1AC9B-A57B-4353-8973-F92041175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7275"/>
            <a:ext cx="12191999" cy="5295900"/>
          </a:xfr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354" y="1547271"/>
            <a:ext cx="5172932" cy="258127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addresses the challenges faced by traditional blood bank systems and provides a user-friendly interface for managing blood donors, patients, blood donations, and blood requests. The system also includes features for tracking blood inventory, generating reports, and managing blood bank staff.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238">
            <a:extLst>
              <a:ext uri="{FF2B5EF4-FFF2-40B4-BE49-F238E27FC236}">
                <a16:creationId xmlns:a16="http://schemas.microsoft.com/office/drawing/2014/main" id="{20C2B32A-DDA7-44A1-817F-485EA7B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F8115-4311-4DBF-88A0-8C9B56B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24" name="Diagram 223">
            <a:extLst>
              <a:ext uri="{FF2B5EF4-FFF2-40B4-BE49-F238E27FC236}">
                <a16:creationId xmlns:a16="http://schemas.microsoft.com/office/drawing/2014/main" id="{791814E5-1220-1B2D-CF6B-52222D4F7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0168"/>
              </p:ext>
            </p:extLst>
          </p:nvPr>
        </p:nvGraphicFramePr>
        <p:xfrm>
          <a:off x="2771192" y="1534415"/>
          <a:ext cx="6830008" cy="498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Blood Drop PNG Transparent Images Free Download | Vector Files | Pngtree">
            <a:extLst>
              <a:ext uri="{FF2B5EF4-FFF2-40B4-BE49-F238E27FC236}">
                <a16:creationId xmlns:a16="http://schemas.microsoft.com/office/drawing/2014/main" id="{6F0EACDF-D474-BF99-C1B7-D1009F57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222" y1="43611" x2="52222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55" y="34224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8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96">
            <a:extLst>
              <a:ext uri="{FF2B5EF4-FFF2-40B4-BE49-F238E27FC236}">
                <a16:creationId xmlns:a16="http://schemas.microsoft.com/office/drawing/2014/main" id="{65DB651D-EA46-4121-BBE6-8CF22F95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B7199E4-BA6F-4E67-BC55-8BDB0ADBFB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42380" y="1248461"/>
            <a:ext cx="2487705" cy="411277"/>
          </a:xfrm>
        </p:spPr>
        <p:txBody>
          <a:bodyPr/>
          <a:lstStyle/>
          <a:p>
            <a:r>
              <a:rPr lang="en-US" dirty="0"/>
              <a:t>ANUJ RAJ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F36942-A720-4C06-A21B-D46044F07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2380" y="1713950"/>
            <a:ext cx="2487705" cy="758574"/>
          </a:xfrm>
        </p:spPr>
        <p:txBody>
          <a:bodyPr/>
          <a:lstStyle/>
          <a:p>
            <a:r>
              <a:rPr lang="en-US" dirty="0"/>
              <a:t>Backend</a:t>
            </a:r>
          </a:p>
          <a:p>
            <a:r>
              <a:rPr lang="en-US" dirty="0"/>
              <a:t>(0176CD211026)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FE05130-C3F9-489F-BA8F-82D8AF5FAA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10600" y="1302673"/>
            <a:ext cx="2487705" cy="411277"/>
          </a:xfrm>
        </p:spPr>
        <p:txBody>
          <a:bodyPr>
            <a:normAutofit/>
          </a:bodyPr>
          <a:lstStyle/>
          <a:p>
            <a:r>
              <a:rPr lang="en-US" dirty="0"/>
              <a:t>UMANG PRASAD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BFC424-FB0F-4484-92B6-F37177303C3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77090" y="1750113"/>
            <a:ext cx="2487705" cy="627808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55463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(0176CD211123) 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3602E49-BDA6-4D83-ACA1-219CB1BD56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97922" y="3242810"/>
            <a:ext cx="2487705" cy="411277"/>
          </a:xfrm>
        </p:spPr>
        <p:txBody>
          <a:bodyPr>
            <a:normAutofit/>
          </a:bodyPr>
          <a:lstStyle/>
          <a:p>
            <a:r>
              <a:rPr lang="en-US" dirty="0"/>
              <a:t>VIVEK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1187-A117-455B-ACA3-DC0B2F1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4B2D4E-9BD7-0F61-C83B-1F808A5E714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997922" y="3673654"/>
            <a:ext cx="2487705" cy="435631"/>
          </a:xfrm>
        </p:spPr>
        <p:txBody>
          <a:bodyPr/>
          <a:lstStyle/>
          <a:p>
            <a:r>
              <a:rPr lang="en-US" dirty="0"/>
              <a:t>Report Handler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155463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(0176CD211136)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E52152-3E16-D37F-8EDC-AD4AD243C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8" t="4625" r="13333" b="7988"/>
          <a:stretch/>
        </p:blipFill>
        <p:spPr>
          <a:xfrm>
            <a:off x="-21715" y="2030310"/>
            <a:ext cx="3862873" cy="51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58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48725" y="2481943"/>
            <a:ext cx="2743200" cy="1520477"/>
          </a:xfrm>
        </p:spPr>
        <p:txBody>
          <a:bodyPr/>
          <a:lstStyle/>
          <a:p>
            <a:r>
              <a:rPr lang="en-US" dirty="0"/>
              <a:t>"Giving blood is the kindest and most powerful act of kindness to humanity"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26" name="Picture 2" descr="Blood Smear: Why It's Done and What It Can Show">
            <a:extLst>
              <a:ext uri="{FF2B5EF4-FFF2-40B4-BE49-F238E27FC236}">
                <a16:creationId xmlns:a16="http://schemas.microsoft.com/office/drawing/2014/main" id="{B483C218-FEA8-AEE0-63E3-637E41FCF24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r="5745"/>
          <a:stretch>
            <a:fillRect/>
          </a:stretch>
        </p:blipFill>
        <p:spPr bwMode="auto">
          <a:xfrm flipH="1">
            <a:off x="1809746" y="559837"/>
            <a:ext cx="6800851" cy="46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70" name="Picture Placeholder 69" descr="Store outline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24930" y="5589555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61" y="662473"/>
            <a:ext cx="3281555" cy="55271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INTRO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SOLUTION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SYSTEM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SYSTEM BENEFITS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SYSTEM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LANGUAGE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HOMEPAGE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DONOR 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PATIENT 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ADMIN 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BLOOD STOCK 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DIAGRAM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FUTURE SCOPES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52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od Bank service 24 hours a day and 365 days a year | Prolife Hospital  Ludhiana">
            <a:extLst>
              <a:ext uri="{FF2B5EF4-FFF2-40B4-BE49-F238E27FC236}">
                <a16:creationId xmlns:a16="http://schemas.microsoft.com/office/drawing/2014/main" id="{F41DE185-A626-A1D4-9DEB-AE9EC45D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249"/>
            <a:ext cx="6029325" cy="445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470" y="2412206"/>
            <a:ext cx="5543197" cy="258877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rial MT"/>
              </a:rPr>
              <a:t> Blood banks are cornerstones of the healthcare system, ensuring the availability of blood and blood products for life-saving transfusions.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This project presents a comprehensive blood bank management system developed using Python and the Django web framework, complemented by the SQLite3 library for database management.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/>
          <a:lstStyle/>
          <a:p>
            <a:r>
              <a:rPr lang="en-US" dirty="0"/>
              <a:t>Market DEMAND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Arial MT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</a:rPr>
              <a:t>eople who need blood are increasing day by day</a:t>
            </a:r>
            <a:endParaRPr lang="en-US" dirty="0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4303679"/>
            <a:ext cx="3281555" cy="426393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4683183"/>
            <a:ext cx="3281555" cy="1067648"/>
          </a:xfrm>
        </p:spPr>
        <p:txBody>
          <a:bodyPr/>
          <a:lstStyle/>
          <a:p>
            <a:r>
              <a:rPr lang="en-US" sz="1800" dirty="0"/>
              <a:t>High cost and black marketing in hospitals.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/>
          <a:lstStyle/>
          <a:p>
            <a:r>
              <a:rPr lang="en-US" dirty="0"/>
              <a:t>DONOR RECORDS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With the manual system , there are problems in managing the donor</a:t>
            </a:r>
            <a:r>
              <a:rPr lang="en-US" sz="1800" spc="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records. </a:t>
            </a:r>
            <a:endParaRPr lang="en-US" dirty="0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65159" y="4318016"/>
            <a:ext cx="3281555" cy="426393"/>
          </a:xfrm>
        </p:spPr>
        <p:txBody>
          <a:bodyPr/>
          <a:lstStyle/>
          <a:p>
            <a:r>
              <a:rPr lang="en-US" dirty="0"/>
              <a:t>NO AUTHORITY 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1BC05573-D015-4021-BA96-0C47487DBF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65159" y="4697520"/>
            <a:ext cx="5224273" cy="1067648"/>
          </a:xfrm>
        </p:spPr>
        <p:txBody>
          <a:bodyPr/>
          <a:lstStyle/>
          <a:p>
            <a:pPr marR="91440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No</a:t>
            </a:r>
            <a:r>
              <a:rPr lang="en-US" sz="1800" spc="-25" dirty="0"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valid</a:t>
            </a:r>
            <a:r>
              <a:rPr lang="en-US" sz="1800" spc="-25" dirty="0"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information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regarding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blood</a:t>
            </a:r>
            <a:r>
              <a:rPr lang="en-US" sz="1800" spc="-25" dirty="0"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donation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managing </a:t>
            </a:r>
            <a:r>
              <a:rPr lang="en-US" sz="1800" spc="-37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programs</a:t>
            </a:r>
            <a:endParaRPr lang="en-US" sz="1800" spc="-1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R="91440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available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portals. 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/>
          <a:lstStyle/>
          <a:p>
            <a:r>
              <a:rPr lang="en-US" dirty="0"/>
              <a:t>NO Awareness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1472693"/>
          </a:xfrm>
        </p:spPr>
        <p:txBody>
          <a:bodyPr/>
          <a:lstStyle/>
          <a:p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It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is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not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that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people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don’t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want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to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donate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blood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but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their</a:t>
            </a:r>
            <a:r>
              <a:rPr lang="en-US" sz="1800" spc="-2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limited</a:t>
            </a:r>
            <a:r>
              <a:rPr lang="en-US" sz="1800" spc="-37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knowledge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they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don't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have</a:t>
            </a:r>
            <a:r>
              <a:rPr lang="en-US" sz="1800" spc="-1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any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idea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800" spc="-1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blood</a:t>
            </a:r>
            <a:r>
              <a:rPr lang="en-US" sz="1800" spc="-15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800" dirty="0">
                <a:solidFill>
                  <a:srgbClr val="202024"/>
                </a:solidFill>
                <a:effectLst/>
                <a:latin typeface="Times New Roman" panose="02020603050405020304" pitchFamily="18" charset="0"/>
                <a:ea typeface="Arial MT"/>
              </a:rPr>
              <a:t>donation.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122" name="Picture 2" descr="Blood PNG Images &amp; PSDs for Download | PixelSquid - S11658851C">
            <a:extLst>
              <a:ext uri="{FF2B5EF4-FFF2-40B4-BE49-F238E27FC236}">
                <a16:creationId xmlns:a16="http://schemas.microsoft.com/office/drawing/2014/main" id="{5CC260D3-6086-E0E7-522B-BFA7C96B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6167" y1="74167" x2="36167" y2="74167"/>
                        <a14:backgroundMark x1="36167" y1="74500" x2="63167" y2="77000"/>
                        <a14:backgroundMark x1="63167" y1="77000" x2="40000" y2="74167"/>
                        <a14:backgroundMark x1="40000" y1="74167" x2="64833" y2="71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712" y="4187929"/>
            <a:ext cx="2069675" cy="206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0" name="Picture Placeholder 69" descr="Store outline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en-US" dirty="0"/>
              <a:t>Close the gap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/>
          <a:lstStyle/>
          <a:p>
            <a:r>
              <a:rPr lang="en-US" sz="1800" dirty="0"/>
              <a:t>Our system makes ordering medical equipment easier​</a:t>
            </a:r>
          </a:p>
        </p:txBody>
      </p:sp>
      <p:pic>
        <p:nvPicPr>
          <p:cNvPr id="73" name="Picture Placeholder 72" descr="Piggy Bank outline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14645" y="3251858"/>
            <a:ext cx="599148" cy="600075"/>
          </a:xfrm>
        </p:spPr>
      </p:pic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en-US" dirty="0"/>
              <a:t>Cost savings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429216"/>
          </a:xfrm>
        </p:spPr>
        <p:txBody>
          <a:bodyPr>
            <a:normAutofit/>
          </a:bodyPr>
          <a:lstStyle/>
          <a:p>
            <a:r>
              <a:rPr lang="en-US" sz="1800" dirty="0"/>
              <a:t>Reduce expenses of medical supplies by eliminating the need to buy at market value​</a:t>
            </a:r>
          </a:p>
        </p:txBody>
      </p:sp>
      <p:pic>
        <p:nvPicPr>
          <p:cNvPr id="71" name="Picture Placeholder 70" descr="Group of women outline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en-US" sz="1800" dirty="0"/>
              <a:t>Require patient’s  family can request for blood</a:t>
            </a:r>
          </a:p>
        </p:txBody>
      </p:sp>
      <p:pic>
        <p:nvPicPr>
          <p:cNvPr id="72" name="Picture Placeholder 71" descr="Postit Notes 3 outline">
            <a:extLst>
              <a:ext uri="{FF2B5EF4-FFF2-40B4-BE49-F238E27FC236}">
                <a16:creationId xmlns:a16="http://schemas.microsoft.com/office/drawing/2014/main" id="{E90427B4-D39F-47A3-97B4-C74C268A7B7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72244" y="3237794"/>
            <a:ext cx="599148" cy="600075"/>
          </a:xfrm>
        </p:spPr>
      </p:pic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281556" cy="428891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Autofit/>
          </a:bodyPr>
          <a:lstStyle/>
          <a:p>
            <a:r>
              <a:rPr lang="en-US" sz="1800" dirty="0"/>
              <a:t>This system gives  the information they need in order to keep track of donor , patient and blood stock.​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 descr="Blood PNG Transparent Images Free Download | Vector Files | Pngtree">
            <a:extLst>
              <a:ext uri="{FF2B5EF4-FFF2-40B4-BE49-F238E27FC236}">
                <a16:creationId xmlns:a16="http://schemas.microsoft.com/office/drawing/2014/main" id="{E1C4E132-66CE-81CB-A811-72D1531F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4167" r="95278">
                        <a14:foregroundMark x1="8056" y1="43611" x2="8056" y2="43611"/>
                        <a14:foregroundMark x1="6944" y1="60833" x2="6944" y2="60833"/>
                        <a14:foregroundMark x1="4722" y1="59722" x2="4722" y2="59722"/>
                        <a14:foregroundMark x1="91667" y1="46389" x2="91667" y2="46389"/>
                        <a14:foregroundMark x1="95278" y1="40278" x2="95278" y2="40278"/>
                        <a14:backgroundMark x1="10000" y1="7222" x2="10000" y2="7222"/>
                        <a14:backgroundMark x1="9167" y1="15278" x2="9167" y2="15278"/>
                        <a14:backgroundMark x1="9167" y1="15278" x2="9167" y2="15278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39498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/>
          <a:lstStyle/>
          <a:p>
            <a:r>
              <a:rPr lang="en-US" sz="1600" dirty="0"/>
              <a:t>This gives the good look and smooth UI design with a important message about blood donations.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/>
          <a:lstStyle/>
          <a:p>
            <a:r>
              <a:rPr lang="en-US" dirty="0"/>
              <a:t>PATIENT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/>
          <a:lstStyle/>
          <a:p>
            <a:r>
              <a:rPr lang="en-ZA" sz="1600" dirty="0"/>
              <a:t>This </a:t>
            </a:r>
            <a:r>
              <a:rPr lang="en-US" sz="1600" dirty="0"/>
              <a:t>field includes patient homepage where allows patient can make request for blood.</a:t>
            </a:r>
            <a:endParaRPr lang="en-ZA" sz="1600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/>
          <a:lstStyle/>
          <a:p>
            <a:r>
              <a:rPr lang="en-US" dirty="0"/>
              <a:t>DONOR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595758" cy="1117566"/>
          </a:xfrm>
        </p:spPr>
        <p:txBody>
          <a:bodyPr/>
          <a:lstStyle/>
          <a:p>
            <a:r>
              <a:rPr lang="en-ZA" sz="1600" dirty="0"/>
              <a:t>This </a:t>
            </a:r>
            <a:r>
              <a:rPr lang="en-US" sz="1600" dirty="0"/>
              <a:t>field includes donor homepage where donor can create account and make blood donations </a:t>
            </a:r>
            <a:endParaRPr lang="en-ZA" sz="1600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129479"/>
            <a:ext cx="2595758" cy="581530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712146"/>
            <a:ext cx="2595758" cy="1117566"/>
          </a:xfrm>
        </p:spPr>
        <p:txBody>
          <a:bodyPr/>
          <a:lstStyle/>
          <a:p>
            <a:r>
              <a:rPr lang="en-ZA" sz="1600" dirty="0"/>
              <a:t>Admin can </a:t>
            </a:r>
            <a:r>
              <a:rPr lang="en-US" sz="1600" dirty="0"/>
              <a:t>verify and approve blood request and manage blood stocks.</a:t>
            </a:r>
            <a:endParaRPr lang="en-Z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Shape-shifting red blood cells respond to shear forces – Physics World">
            <a:extLst>
              <a:ext uri="{FF2B5EF4-FFF2-40B4-BE49-F238E27FC236}">
                <a16:creationId xmlns:a16="http://schemas.microsoft.com/office/drawing/2014/main" id="{664F2448-5FB6-E53B-8F44-7FA06667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6" y="1142999"/>
            <a:ext cx="5295899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ood Bank In India | Largest Blood Bank In India | GMCH | Geetanjali  Hospital">
            <a:extLst>
              <a:ext uri="{FF2B5EF4-FFF2-40B4-BE49-F238E27FC236}">
                <a16:creationId xmlns:a16="http://schemas.microsoft.com/office/drawing/2014/main" id="{E66BE14D-25B3-89AE-74E4-853D4A167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3158"/>
          <a:stretch/>
        </p:blipFill>
        <p:spPr bwMode="auto">
          <a:xfrm>
            <a:off x="4469241" y="2620028"/>
            <a:ext cx="7360626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/>
          <a:lstStyle/>
          <a:p>
            <a:r>
              <a:rPr lang="en-ZA" dirty="0"/>
              <a:t>To make valid and informative portal about blood donations and managing system.</a:t>
            </a:r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/>
          <a:lstStyle/>
          <a:p>
            <a:r>
              <a:rPr lang="en-US" dirty="0"/>
              <a:t>SYSTEM benefits</a:t>
            </a: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1632228"/>
            <a:ext cx="4419600" cy="550870"/>
          </a:xfrm>
        </p:spPr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2183098"/>
            <a:ext cx="4419600" cy="642075"/>
          </a:xfrm>
        </p:spPr>
        <p:txBody>
          <a:bodyPr/>
          <a:lstStyle/>
          <a:p>
            <a:r>
              <a:rPr lang="en-ZA" dirty="0"/>
              <a:t>We based our research on market demand and blood shortage</a:t>
            </a:r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3181924"/>
            <a:ext cx="4419600" cy="550870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3A8B1A-034D-495C-BF80-E42F8306C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3732794"/>
            <a:ext cx="4419600" cy="642075"/>
          </a:xfrm>
        </p:spPr>
        <p:txBody>
          <a:bodyPr>
            <a:normAutofit/>
          </a:bodyPr>
          <a:lstStyle/>
          <a:p>
            <a:r>
              <a:rPr lang="en-ZA" dirty="0"/>
              <a:t>We believe </a:t>
            </a:r>
            <a:r>
              <a:rPr lang="en-US" dirty="0"/>
              <a:t>our system will prevent death due to blood shortage.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A6ADCE-FA69-48D8-9057-62E7F0213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4200" y="4757015"/>
            <a:ext cx="4419600" cy="55087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200" y="5307885"/>
            <a:ext cx="4419600" cy="642075"/>
          </a:xfrm>
        </p:spPr>
        <p:txBody>
          <a:bodyPr>
            <a:normAutofit/>
          </a:bodyPr>
          <a:lstStyle/>
          <a:p>
            <a:r>
              <a:rPr lang="en-ZA" dirty="0"/>
              <a:t>Simple design and easy to use </a:t>
            </a:r>
            <a:r>
              <a:rPr lang="en-US" dirty="0"/>
              <a:t>​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900 Blood Packet Images, Stock Photos, 3D objects, &amp; Vectors | Shutterstock">
            <a:extLst>
              <a:ext uri="{FF2B5EF4-FFF2-40B4-BE49-F238E27FC236}">
                <a16:creationId xmlns:a16="http://schemas.microsoft.com/office/drawing/2014/main" id="{32D68544-1656-D066-8E0E-5D48FCFC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161044"/>
            <a:ext cx="5715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357</TotalTime>
  <Words>628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MT</vt:lpstr>
      <vt:lpstr>Calibri</vt:lpstr>
      <vt:lpstr>Quire Sans</vt:lpstr>
      <vt:lpstr>Seaford</vt:lpstr>
      <vt:lpstr>Seaford Bold</vt:lpstr>
      <vt:lpstr>Times New Roman</vt:lpstr>
      <vt:lpstr>Wingdings</vt:lpstr>
      <vt:lpstr>Office Theme</vt:lpstr>
      <vt:lpstr>PowerPoint Presentation</vt:lpstr>
      <vt:lpstr>BLOOD BANK SYSTEM</vt:lpstr>
      <vt:lpstr>CONTEXT</vt:lpstr>
      <vt:lpstr>INTRO</vt:lpstr>
      <vt:lpstr>Problem</vt:lpstr>
      <vt:lpstr>Solution</vt:lpstr>
      <vt:lpstr>SYSTEM Overview</vt:lpstr>
      <vt:lpstr>SYSTEM benefits</vt:lpstr>
      <vt:lpstr>SYSTEM model</vt:lpstr>
      <vt:lpstr>LANGUAGES USED </vt:lpstr>
      <vt:lpstr>HOMEPAGE</vt:lpstr>
      <vt:lpstr>PATIENT PAGE</vt:lpstr>
      <vt:lpstr>DONOR PAGE</vt:lpstr>
      <vt:lpstr>ADMIN PAGE</vt:lpstr>
      <vt:lpstr>BLOOD STOCK PAGE</vt:lpstr>
      <vt:lpstr>DATABASE</vt:lpstr>
      <vt:lpstr>DATABASE</vt:lpstr>
      <vt:lpstr>DATABASE</vt:lpstr>
      <vt:lpstr>DESIGN FRAMEWORK</vt:lpstr>
      <vt:lpstr>DESIGN FRAMEWORK</vt:lpstr>
      <vt:lpstr>DESIGN FRAMEWORK</vt:lpstr>
      <vt:lpstr>DESIGN FRAMEWORK</vt:lpstr>
      <vt:lpstr>CONCLUSION </vt:lpstr>
      <vt:lpstr>FUTURE SCOPES</vt:lpstr>
      <vt:lpstr>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SYSTEM</dc:title>
  <dc:creator>Anuj Raj</dc:creator>
  <cp:lastModifiedBy>Anuj Raj</cp:lastModifiedBy>
  <cp:revision>10</cp:revision>
  <dcterms:created xsi:type="dcterms:W3CDTF">2023-12-01T12:23:43Z</dcterms:created>
  <dcterms:modified xsi:type="dcterms:W3CDTF">2023-12-02T15:08:01Z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