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24" autoAdjust="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5893-9010-49F3-B476-73CC8160CC2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06B0-F6DC-452D-8A06-C0BE3B5A6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8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5893-9010-49F3-B476-73CC8160CC2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06B0-F6DC-452D-8A06-C0BE3B5A6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60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5893-9010-49F3-B476-73CC8160CC2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06B0-F6DC-452D-8A06-C0BE3B5A6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98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5893-9010-49F3-B476-73CC8160CC2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06B0-F6DC-452D-8A06-C0BE3B5A6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83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5893-9010-49F3-B476-73CC8160CC2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06B0-F6DC-452D-8A06-C0BE3B5A6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14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5893-9010-49F3-B476-73CC8160CC2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06B0-F6DC-452D-8A06-C0BE3B5A6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36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5893-9010-49F3-B476-73CC8160CC2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06B0-F6DC-452D-8A06-C0BE3B5A6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49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5893-9010-49F3-B476-73CC8160CC2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06B0-F6DC-452D-8A06-C0BE3B5A6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58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5893-9010-49F3-B476-73CC8160CC2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06B0-F6DC-452D-8A06-C0BE3B5A6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36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5893-9010-49F3-B476-73CC8160CC2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06B0-F6DC-452D-8A06-C0BE3B5A6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5893-9010-49F3-B476-73CC8160CC2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06B0-F6DC-452D-8A06-C0BE3B5A6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45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55893-9010-49F3-B476-73CC8160CC2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C06B0-F6DC-452D-8A06-C0BE3B5A6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8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三</a:t>
            </a:r>
            <a:r>
              <a:rPr lang="zh-CN" altLang="en-US" dirty="0"/>
              <a:t>种类型</a:t>
            </a:r>
            <a:r>
              <a:rPr lang="zh-CN" altLang="en-US" dirty="0" smtClean="0"/>
              <a:t>对象：</a:t>
            </a:r>
            <a:r>
              <a:rPr lang="en-US" altLang="zh-CN" dirty="0" err="1" smtClean="0"/>
              <a:t>commit,tree,blob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2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当一个已跟踪的文件被修改并提交后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该文件会对应新的 </a:t>
            </a:r>
            <a:r>
              <a:rPr lang="en-US" altLang="zh-CN" dirty="0" smtClean="0"/>
              <a:t>blob object, </a:t>
            </a:r>
            <a:r>
              <a:rPr lang="zh-CN" altLang="en-US" dirty="0" smtClean="0"/>
              <a:t>并且被新的 </a:t>
            </a:r>
            <a:r>
              <a:rPr lang="en-US" altLang="zh-CN" dirty="0" smtClean="0"/>
              <a:t>tree object </a:t>
            </a:r>
            <a:r>
              <a:rPr lang="zh-CN" altLang="en-US" dirty="0" smtClean="0"/>
              <a:t>引用。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7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440018" y="2362312"/>
            <a:ext cx="1013255" cy="3899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commit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86189" y="1361477"/>
            <a:ext cx="83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master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440018" y="3363147"/>
            <a:ext cx="1013255" cy="3899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2" name="下箭头 11"/>
          <p:cNvSpPr/>
          <p:nvPr/>
        </p:nvSpPr>
        <p:spPr>
          <a:xfrm>
            <a:off x="1907458" y="2812166"/>
            <a:ext cx="78373" cy="491096"/>
          </a:xfrm>
          <a:prstGeom prst="downArrow">
            <a:avLst>
              <a:gd name="adj1" fmla="val 23984"/>
              <a:gd name="adj2" fmla="val 159605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440018" y="4569034"/>
            <a:ext cx="1013255" cy="3899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tree</a:t>
            </a:r>
            <a:endParaRPr lang="en-US" altLang="zh-CN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7457" y="3813001"/>
            <a:ext cx="75159" cy="706129"/>
          </a:xfrm>
          <a:prstGeom prst="downArrow">
            <a:avLst>
              <a:gd name="adj1" fmla="val 23984"/>
              <a:gd name="adj2" fmla="val 159605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445763" y="2760584"/>
            <a:ext cx="130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2nd </a:t>
            </a:r>
            <a:r>
              <a:rPr lang="en-US" altLang="zh-CN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commit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794577" y="342496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仓库根目录</a:t>
            </a:r>
            <a:endParaRPr lang="en-US" altLang="zh-CN" sz="12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70082" y="3973885"/>
            <a:ext cx="631497" cy="2682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folder2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03326" y="360642"/>
            <a:ext cx="1013255" cy="389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HEAD</a:t>
            </a:r>
          </a:p>
        </p:txBody>
      </p:sp>
      <p:sp>
        <p:nvSpPr>
          <p:cNvPr id="20" name="矩形 19"/>
          <p:cNvSpPr/>
          <p:nvPr/>
        </p:nvSpPr>
        <p:spPr>
          <a:xfrm>
            <a:off x="3703326" y="1361477"/>
            <a:ext cx="1013255" cy="389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branch</a:t>
            </a:r>
          </a:p>
        </p:txBody>
      </p:sp>
      <p:sp>
        <p:nvSpPr>
          <p:cNvPr id="21" name="下箭头 20"/>
          <p:cNvSpPr/>
          <p:nvPr/>
        </p:nvSpPr>
        <p:spPr>
          <a:xfrm>
            <a:off x="4170766" y="810496"/>
            <a:ext cx="78373" cy="491096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703326" y="2362312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commit</a:t>
            </a:r>
          </a:p>
        </p:txBody>
      </p:sp>
      <p:sp>
        <p:nvSpPr>
          <p:cNvPr id="23" name="下箭头 22"/>
          <p:cNvSpPr/>
          <p:nvPr/>
        </p:nvSpPr>
        <p:spPr>
          <a:xfrm>
            <a:off x="4170766" y="1811331"/>
            <a:ext cx="78373" cy="491096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703326" y="3363147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25" name="下箭头 24"/>
          <p:cNvSpPr/>
          <p:nvPr/>
        </p:nvSpPr>
        <p:spPr>
          <a:xfrm>
            <a:off x="4170766" y="2812166"/>
            <a:ext cx="78373" cy="491096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703326" y="5704671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blob</a:t>
            </a:r>
          </a:p>
        </p:txBody>
      </p:sp>
      <p:sp>
        <p:nvSpPr>
          <p:cNvPr id="27" name="下箭头 26"/>
          <p:cNvSpPr/>
          <p:nvPr/>
        </p:nvSpPr>
        <p:spPr>
          <a:xfrm>
            <a:off x="4170765" y="3813001"/>
            <a:ext cx="75159" cy="706129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933390" y="3973885"/>
            <a:ext cx="78319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folder2</a:t>
            </a:r>
            <a:endParaRPr lang="en-US" altLang="zh-CN" sz="11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500458" y="6144544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存储对应文件内容</a:t>
            </a:r>
            <a:endParaRPr lang="en-US" altLang="zh-CN" sz="12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0" name="下箭头 29"/>
          <p:cNvSpPr/>
          <p:nvPr/>
        </p:nvSpPr>
        <p:spPr>
          <a:xfrm rot="5400000">
            <a:off x="3050602" y="2252601"/>
            <a:ext cx="97251" cy="609389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671701" y="2362312"/>
            <a:ext cx="4541183" cy="1938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init</a:t>
            </a:r>
            <a:endParaRPr lang="en-US" altLang="zh-CN" sz="10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vi file1.txt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mkdir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folder2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vi folder2/2-1.txt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add .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commit –m “1st commit”</a:t>
            </a:r>
          </a:p>
          <a:p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vi file1.txt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vi folder2/2-1.txt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git add 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.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commit –m 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“2nd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commit”</a:t>
            </a:r>
          </a:p>
          <a:p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CN" sz="10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440018" y="0"/>
            <a:ext cx="0" cy="675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670514" y="0"/>
            <a:ext cx="0" cy="675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440018" y="5704671"/>
            <a:ext cx="1013255" cy="3899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blob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277944" y="6144544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存储对应文件内容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703326" y="4570387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38" name="下箭头 37"/>
          <p:cNvSpPr/>
          <p:nvPr/>
        </p:nvSpPr>
        <p:spPr>
          <a:xfrm>
            <a:off x="1907457" y="4991100"/>
            <a:ext cx="75159" cy="641935"/>
          </a:xfrm>
          <a:prstGeom prst="downArrow">
            <a:avLst>
              <a:gd name="adj1" fmla="val 23984"/>
              <a:gd name="adj2" fmla="val 159605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670082" y="5177944"/>
            <a:ext cx="631497" cy="2682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2-1.txt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43867" y="4569034"/>
            <a:ext cx="1013255" cy="3899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blob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81793" y="500890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存储对应文件内容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39403" y="3973885"/>
            <a:ext cx="631497" cy="2682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file1.txt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3" name="下箭头 42"/>
          <p:cNvSpPr/>
          <p:nvPr/>
        </p:nvSpPr>
        <p:spPr>
          <a:xfrm rot="3176086">
            <a:off x="1167359" y="3913735"/>
            <a:ext cx="106277" cy="706129"/>
          </a:xfrm>
          <a:prstGeom prst="downArrow">
            <a:avLst>
              <a:gd name="adj1" fmla="val 23984"/>
              <a:gd name="adj2" fmla="val 159605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604778" y="4573121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blob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2312858" y="5012994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存储对应文件内容</a:t>
            </a:r>
            <a:endParaRPr lang="en-US" altLang="zh-CN" sz="12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6" name="下箭头 45"/>
          <p:cNvSpPr/>
          <p:nvPr/>
        </p:nvSpPr>
        <p:spPr>
          <a:xfrm rot="3176086">
            <a:off x="3426682" y="3913735"/>
            <a:ext cx="106277" cy="706129"/>
          </a:xfrm>
          <a:prstGeom prst="downArrow">
            <a:avLst>
              <a:gd name="adj1" fmla="val 23984"/>
              <a:gd name="adj2" fmla="val 1596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248079" y="3973885"/>
            <a:ext cx="78319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file1.txt v2</a:t>
            </a:r>
          </a:p>
        </p:txBody>
      </p:sp>
      <p:sp>
        <p:nvSpPr>
          <p:cNvPr id="48" name="下箭头 47"/>
          <p:cNvSpPr/>
          <p:nvPr/>
        </p:nvSpPr>
        <p:spPr>
          <a:xfrm>
            <a:off x="4165739" y="4991100"/>
            <a:ext cx="75159" cy="641935"/>
          </a:xfrm>
          <a:prstGeom prst="downArrow">
            <a:avLst>
              <a:gd name="adj1" fmla="val 23984"/>
              <a:gd name="adj2" fmla="val 1596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3818704" y="5177944"/>
            <a:ext cx="78821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2-1.txt v2</a:t>
            </a:r>
            <a:endParaRPr lang="en-US" altLang="zh-CN" sz="11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11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40019" y="360642"/>
            <a:ext cx="1013255" cy="389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HEAD</a:t>
            </a:r>
          </a:p>
        </p:txBody>
      </p:sp>
      <p:sp>
        <p:nvSpPr>
          <p:cNvPr id="6" name="矩形 5"/>
          <p:cNvSpPr/>
          <p:nvPr/>
        </p:nvSpPr>
        <p:spPr>
          <a:xfrm>
            <a:off x="1440019" y="1361477"/>
            <a:ext cx="1013255" cy="389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branch</a:t>
            </a:r>
          </a:p>
        </p:txBody>
      </p:sp>
      <p:sp>
        <p:nvSpPr>
          <p:cNvPr id="7" name="下箭头 6"/>
          <p:cNvSpPr/>
          <p:nvPr/>
        </p:nvSpPr>
        <p:spPr>
          <a:xfrm>
            <a:off x="1907459" y="810496"/>
            <a:ext cx="78373" cy="491096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440019" y="2362312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commit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09599" y="1361477"/>
            <a:ext cx="83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master</a:t>
            </a:r>
          </a:p>
        </p:txBody>
      </p:sp>
      <p:sp>
        <p:nvSpPr>
          <p:cNvPr id="10" name="下箭头 9"/>
          <p:cNvSpPr/>
          <p:nvPr/>
        </p:nvSpPr>
        <p:spPr>
          <a:xfrm>
            <a:off x="1907459" y="1811331"/>
            <a:ext cx="78373" cy="491096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440019" y="3363147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2" name="下箭头 11"/>
          <p:cNvSpPr/>
          <p:nvPr/>
        </p:nvSpPr>
        <p:spPr>
          <a:xfrm>
            <a:off x="1907459" y="2812166"/>
            <a:ext cx="78373" cy="491096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440019" y="4569034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blob</a:t>
            </a:r>
          </a:p>
        </p:txBody>
      </p:sp>
      <p:sp>
        <p:nvSpPr>
          <p:cNvPr id="14" name="下箭头 13"/>
          <p:cNvSpPr/>
          <p:nvPr/>
        </p:nvSpPr>
        <p:spPr>
          <a:xfrm>
            <a:off x="1907458" y="3813001"/>
            <a:ext cx="78374" cy="736331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182622" y="2696032"/>
            <a:ext cx="122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1st </a:t>
            </a:r>
            <a:r>
              <a:rPr lang="en-US" altLang="zh-CN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commit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453274" y="341348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仓库根目录</a:t>
            </a:r>
            <a:endParaRPr lang="en-US" altLang="zh-CN" sz="12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70083" y="3973885"/>
            <a:ext cx="631497" cy="2682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file1.txt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277945" y="500890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存储对应文件内容</a:t>
            </a:r>
            <a:endParaRPr lang="en-US" altLang="zh-CN" sz="12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70514" y="2367041"/>
            <a:ext cx="4541183" cy="1323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git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init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Initialized empty Git repository in 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/repo/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myrepo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vi file1.txt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en-US" altLang="zh-CN" sz="10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add file1.txt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commit –m “1st commit”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CN" sz="10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440018" y="0"/>
            <a:ext cx="0" cy="675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670514" y="0"/>
            <a:ext cx="0" cy="675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64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440018" y="2362312"/>
            <a:ext cx="1013255" cy="3899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commit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327901" y="1361477"/>
            <a:ext cx="83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master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440018" y="3363147"/>
            <a:ext cx="1013255" cy="3899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2" name="下箭头 11"/>
          <p:cNvSpPr/>
          <p:nvPr/>
        </p:nvSpPr>
        <p:spPr>
          <a:xfrm>
            <a:off x="1907458" y="2812166"/>
            <a:ext cx="78373" cy="491096"/>
          </a:xfrm>
          <a:prstGeom prst="downArrow">
            <a:avLst>
              <a:gd name="adj1" fmla="val 23984"/>
              <a:gd name="adj2" fmla="val 159605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440018" y="4569034"/>
            <a:ext cx="1013255" cy="3899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blob</a:t>
            </a:r>
          </a:p>
        </p:txBody>
      </p:sp>
      <p:sp>
        <p:nvSpPr>
          <p:cNvPr id="14" name="下箭头 13"/>
          <p:cNvSpPr/>
          <p:nvPr/>
        </p:nvSpPr>
        <p:spPr>
          <a:xfrm>
            <a:off x="1907457" y="3813001"/>
            <a:ext cx="78374" cy="736331"/>
          </a:xfrm>
          <a:prstGeom prst="downArrow">
            <a:avLst>
              <a:gd name="adj1" fmla="val 23984"/>
              <a:gd name="adj2" fmla="val 159605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87475" y="2760584"/>
            <a:ext cx="130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2nd </a:t>
            </a:r>
            <a:r>
              <a:rPr lang="en-US" altLang="zh-CN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commit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236289" y="342496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仓库根目录</a:t>
            </a:r>
            <a:endParaRPr lang="en-US" altLang="zh-CN" sz="12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70082" y="3973885"/>
            <a:ext cx="631497" cy="2682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file1.txt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277944" y="500890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存储对应文件内容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45038" y="360642"/>
            <a:ext cx="1013255" cy="389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HEAD</a:t>
            </a:r>
          </a:p>
        </p:txBody>
      </p:sp>
      <p:sp>
        <p:nvSpPr>
          <p:cNvPr id="20" name="矩形 19"/>
          <p:cNvSpPr/>
          <p:nvPr/>
        </p:nvSpPr>
        <p:spPr>
          <a:xfrm>
            <a:off x="3145038" y="1361477"/>
            <a:ext cx="1013255" cy="389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branch</a:t>
            </a:r>
          </a:p>
        </p:txBody>
      </p:sp>
      <p:sp>
        <p:nvSpPr>
          <p:cNvPr id="21" name="下箭头 20"/>
          <p:cNvSpPr/>
          <p:nvPr/>
        </p:nvSpPr>
        <p:spPr>
          <a:xfrm>
            <a:off x="3612478" y="810496"/>
            <a:ext cx="78373" cy="491096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145038" y="2362312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commit</a:t>
            </a:r>
          </a:p>
        </p:txBody>
      </p:sp>
      <p:sp>
        <p:nvSpPr>
          <p:cNvPr id="23" name="下箭头 22"/>
          <p:cNvSpPr/>
          <p:nvPr/>
        </p:nvSpPr>
        <p:spPr>
          <a:xfrm>
            <a:off x="3612478" y="1811331"/>
            <a:ext cx="78373" cy="491096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145038" y="3363147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25" name="下箭头 24"/>
          <p:cNvSpPr/>
          <p:nvPr/>
        </p:nvSpPr>
        <p:spPr>
          <a:xfrm>
            <a:off x="3612478" y="2812166"/>
            <a:ext cx="78373" cy="491096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145038" y="4569034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blob</a:t>
            </a:r>
          </a:p>
        </p:txBody>
      </p:sp>
      <p:sp>
        <p:nvSpPr>
          <p:cNvPr id="27" name="下箭头 26"/>
          <p:cNvSpPr/>
          <p:nvPr/>
        </p:nvSpPr>
        <p:spPr>
          <a:xfrm>
            <a:off x="3612477" y="3813001"/>
            <a:ext cx="78374" cy="736331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375102" y="3973885"/>
            <a:ext cx="78319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file1.txt v2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982964" y="500890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存储对应文件内容</a:t>
            </a:r>
            <a:endParaRPr lang="en-US" altLang="zh-CN" sz="12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0" name="下箭头 29"/>
          <p:cNvSpPr/>
          <p:nvPr/>
        </p:nvSpPr>
        <p:spPr>
          <a:xfrm rot="5400000">
            <a:off x="2752177" y="2368567"/>
            <a:ext cx="63524" cy="398050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671701" y="2362312"/>
            <a:ext cx="4541183" cy="1323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commit –m “1st commit”</a:t>
            </a:r>
          </a:p>
          <a:p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vi file1.txt</a:t>
            </a:r>
          </a:p>
          <a:p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altLang="zh-CN" sz="10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add file1.txt</a:t>
            </a:r>
          </a:p>
          <a:p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commit –m 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“2nd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commit”</a:t>
            </a:r>
          </a:p>
          <a:p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CN" sz="10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440018" y="0"/>
            <a:ext cx="0" cy="675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670514" y="0"/>
            <a:ext cx="0" cy="675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71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440018" y="2362312"/>
            <a:ext cx="1013255" cy="3899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commit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83526" y="1361477"/>
            <a:ext cx="83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master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440018" y="3363147"/>
            <a:ext cx="1013255" cy="3899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2" name="下箭头 11"/>
          <p:cNvSpPr/>
          <p:nvPr/>
        </p:nvSpPr>
        <p:spPr>
          <a:xfrm>
            <a:off x="1907458" y="2812166"/>
            <a:ext cx="78373" cy="491096"/>
          </a:xfrm>
          <a:prstGeom prst="downArrow">
            <a:avLst>
              <a:gd name="adj1" fmla="val 23984"/>
              <a:gd name="adj2" fmla="val 159605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440018" y="4569034"/>
            <a:ext cx="1013255" cy="3899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blob</a:t>
            </a:r>
          </a:p>
        </p:txBody>
      </p:sp>
      <p:sp>
        <p:nvSpPr>
          <p:cNvPr id="14" name="下箭头 13"/>
          <p:cNvSpPr/>
          <p:nvPr/>
        </p:nvSpPr>
        <p:spPr>
          <a:xfrm>
            <a:off x="1907457" y="3813001"/>
            <a:ext cx="78374" cy="736331"/>
          </a:xfrm>
          <a:prstGeom prst="downArrow">
            <a:avLst>
              <a:gd name="adj1" fmla="val 23984"/>
              <a:gd name="adj2" fmla="val 159605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670082" y="3973885"/>
            <a:ext cx="631497" cy="2682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file1.txt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277944" y="500890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存储对应文件内容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145038" y="2362312"/>
            <a:ext cx="1013255" cy="3899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commit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3145038" y="3363147"/>
            <a:ext cx="1013255" cy="3899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25" name="下箭头 24"/>
          <p:cNvSpPr/>
          <p:nvPr/>
        </p:nvSpPr>
        <p:spPr>
          <a:xfrm>
            <a:off x="3612478" y="2812166"/>
            <a:ext cx="78373" cy="491096"/>
          </a:xfrm>
          <a:prstGeom prst="downArrow">
            <a:avLst>
              <a:gd name="adj1" fmla="val 23984"/>
              <a:gd name="adj2" fmla="val 159605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145038" y="4569034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blob</a:t>
            </a:r>
          </a:p>
        </p:txBody>
      </p:sp>
      <p:sp>
        <p:nvSpPr>
          <p:cNvPr id="27" name="下箭头 26"/>
          <p:cNvSpPr/>
          <p:nvPr/>
        </p:nvSpPr>
        <p:spPr>
          <a:xfrm>
            <a:off x="3612477" y="3813001"/>
            <a:ext cx="78374" cy="736331"/>
          </a:xfrm>
          <a:prstGeom prst="downArrow">
            <a:avLst>
              <a:gd name="adj1" fmla="val 23984"/>
              <a:gd name="adj2" fmla="val 159605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375102" y="3973885"/>
            <a:ext cx="78319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file1.txt v2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982964" y="500890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存储对应文件内容</a:t>
            </a:r>
            <a:endParaRPr lang="en-US" altLang="zh-CN" sz="12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0" name="下箭头 29"/>
          <p:cNvSpPr/>
          <p:nvPr/>
        </p:nvSpPr>
        <p:spPr>
          <a:xfrm rot="5400000">
            <a:off x="2752177" y="2368567"/>
            <a:ext cx="63524" cy="398050"/>
          </a:xfrm>
          <a:prstGeom prst="downArrow">
            <a:avLst>
              <a:gd name="adj1" fmla="val 23984"/>
              <a:gd name="adj2" fmla="val 159605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535006" y="2760584"/>
            <a:ext cx="125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3rd commit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670514" y="3168340"/>
            <a:ext cx="4508231" cy="11695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git cat-file -t c55831d50dc6390558f010e6f68bc10d8cf40b51</a:t>
            </a:r>
          </a:p>
          <a:p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tree</a:t>
            </a:r>
          </a:p>
          <a:p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altLang="zh-CN" sz="10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cat-file -p c55831d50dc6390558f010e6f68bc10d8cf40b51</a:t>
            </a:r>
          </a:p>
          <a:p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100644 blob 3aeb1703f3a7bdee27894a442136e7b39c04c504    1.txt</a:t>
            </a:r>
          </a:p>
          <a:p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040000 tree 0960ea065a8660d03bee800ed337ff14b83e88a8    2</a:t>
            </a:r>
          </a:p>
          <a:p>
            <a:endParaRPr lang="en-US" altLang="zh-CN" sz="10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50058" y="360642"/>
            <a:ext cx="1013255" cy="389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HEAD</a:t>
            </a:r>
          </a:p>
        </p:txBody>
      </p:sp>
      <p:sp>
        <p:nvSpPr>
          <p:cNvPr id="34" name="矩形 33"/>
          <p:cNvSpPr/>
          <p:nvPr/>
        </p:nvSpPr>
        <p:spPr>
          <a:xfrm>
            <a:off x="4850058" y="1361477"/>
            <a:ext cx="1013255" cy="389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branch</a:t>
            </a:r>
          </a:p>
        </p:txBody>
      </p:sp>
      <p:sp>
        <p:nvSpPr>
          <p:cNvPr id="35" name="下箭头 34"/>
          <p:cNvSpPr/>
          <p:nvPr/>
        </p:nvSpPr>
        <p:spPr>
          <a:xfrm>
            <a:off x="5317498" y="810496"/>
            <a:ext cx="78373" cy="491096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4850058" y="2362312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commit</a:t>
            </a:r>
          </a:p>
        </p:txBody>
      </p:sp>
      <p:sp>
        <p:nvSpPr>
          <p:cNvPr id="37" name="下箭头 36"/>
          <p:cNvSpPr/>
          <p:nvPr/>
        </p:nvSpPr>
        <p:spPr>
          <a:xfrm>
            <a:off x="5317498" y="1811331"/>
            <a:ext cx="78373" cy="491096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4850058" y="3363147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39" name="下箭头 38"/>
          <p:cNvSpPr/>
          <p:nvPr/>
        </p:nvSpPr>
        <p:spPr>
          <a:xfrm>
            <a:off x="5317498" y="2812166"/>
            <a:ext cx="78373" cy="491096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5317497" y="3813001"/>
            <a:ext cx="78374" cy="736331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080122" y="3973885"/>
            <a:ext cx="78319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Folder1</a:t>
            </a:r>
            <a:endParaRPr lang="en-US" altLang="zh-CN" sz="11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4850058" y="4569034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4850058" y="5699620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blob</a:t>
            </a:r>
          </a:p>
        </p:txBody>
      </p:sp>
      <p:sp>
        <p:nvSpPr>
          <p:cNvPr id="46" name="下箭头 45"/>
          <p:cNvSpPr/>
          <p:nvPr/>
        </p:nvSpPr>
        <p:spPr>
          <a:xfrm>
            <a:off x="5317497" y="5040435"/>
            <a:ext cx="78374" cy="608538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080122" y="5186851"/>
            <a:ext cx="78319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1-0</a:t>
            </a:r>
            <a:r>
              <a:rPr lang="en-US" altLang="zh-CN" sz="11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.txt</a:t>
            </a:r>
            <a:endParaRPr lang="en-US" altLang="zh-CN" sz="11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687984" y="613949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存储对应文件内容</a:t>
            </a:r>
            <a:endParaRPr lang="en-US" altLang="zh-CN" sz="12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9" name="下箭头 48"/>
          <p:cNvSpPr/>
          <p:nvPr/>
        </p:nvSpPr>
        <p:spPr>
          <a:xfrm rot="2439923">
            <a:off x="4411394" y="3733451"/>
            <a:ext cx="116909" cy="888626"/>
          </a:xfrm>
          <a:prstGeom prst="downArrow">
            <a:avLst>
              <a:gd name="adj1" fmla="val 23984"/>
              <a:gd name="adj2" fmla="val 12100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4290193" y="3973885"/>
            <a:ext cx="78319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file1.txt v2</a:t>
            </a:r>
          </a:p>
        </p:txBody>
      </p:sp>
      <p:cxnSp>
        <p:nvCxnSpPr>
          <p:cNvPr id="3" name="直接连接符 2"/>
          <p:cNvCxnSpPr>
            <a:stCxn id="38" idx="3"/>
            <a:endCxn id="32" idx="1"/>
          </p:cNvCxnSpPr>
          <p:nvPr/>
        </p:nvCxnSpPr>
        <p:spPr>
          <a:xfrm>
            <a:off x="5863313" y="3558132"/>
            <a:ext cx="807201" cy="194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下箭头 50"/>
          <p:cNvSpPr/>
          <p:nvPr/>
        </p:nvSpPr>
        <p:spPr>
          <a:xfrm rot="5400000">
            <a:off x="4487630" y="2368567"/>
            <a:ext cx="63524" cy="398050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4226532" y="342742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仓库根目录</a:t>
            </a:r>
            <a:endParaRPr lang="en-US" altLang="zh-CN" sz="12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440018" y="0"/>
            <a:ext cx="0" cy="675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670514" y="0"/>
            <a:ext cx="0" cy="675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12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440018" y="2362312"/>
            <a:ext cx="1013255" cy="3899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commit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440018" y="3363147"/>
            <a:ext cx="1013255" cy="3899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2" name="下箭头 11"/>
          <p:cNvSpPr/>
          <p:nvPr/>
        </p:nvSpPr>
        <p:spPr>
          <a:xfrm>
            <a:off x="1907458" y="2812166"/>
            <a:ext cx="78373" cy="491096"/>
          </a:xfrm>
          <a:prstGeom prst="downArrow">
            <a:avLst>
              <a:gd name="adj1" fmla="val 23984"/>
              <a:gd name="adj2" fmla="val 159605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440018" y="4569034"/>
            <a:ext cx="1013255" cy="3899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blob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277944" y="500890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存储对应文件内容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145038" y="2362312"/>
            <a:ext cx="1013255" cy="3899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commit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3145038" y="3363147"/>
            <a:ext cx="1013255" cy="3899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25" name="下箭头 24"/>
          <p:cNvSpPr/>
          <p:nvPr/>
        </p:nvSpPr>
        <p:spPr>
          <a:xfrm>
            <a:off x="3612478" y="2812166"/>
            <a:ext cx="78373" cy="491096"/>
          </a:xfrm>
          <a:prstGeom prst="downArrow">
            <a:avLst>
              <a:gd name="adj1" fmla="val 23984"/>
              <a:gd name="adj2" fmla="val 159605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145038" y="4569034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blob</a:t>
            </a:r>
          </a:p>
        </p:txBody>
      </p:sp>
      <p:sp>
        <p:nvSpPr>
          <p:cNvPr id="27" name="下箭头 26"/>
          <p:cNvSpPr/>
          <p:nvPr/>
        </p:nvSpPr>
        <p:spPr>
          <a:xfrm>
            <a:off x="3612477" y="3813001"/>
            <a:ext cx="72565" cy="681755"/>
          </a:xfrm>
          <a:prstGeom prst="downArrow">
            <a:avLst>
              <a:gd name="adj1" fmla="val 23984"/>
              <a:gd name="adj2" fmla="val 159605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375102" y="3973885"/>
            <a:ext cx="78319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file1.txt v2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982964" y="500890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存储对应文件内容</a:t>
            </a:r>
            <a:endParaRPr lang="en-US" altLang="zh-CN" sz="12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0" name="下箭头 29"/>
          <p:cNvSpPr/>
          <p:nvPr/>
        </p:nvSpPr>
        <p:spPr>
          <a:xfrm rot="5400000">
            <a:off x="2752177" y="2368567"/>
            <a:ext cx="63524" cy="398050"/>
          </a:xfrm>
          <a:prstGeom prst="downArrow">
            <a:avLst>
              <a:gd name="adj1" fmla="val 23984"/>
              <a:gd name="adj2" fmla="val 159605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4850058" y="2362312"/>
            <a:ext cx="1013255" cy="3899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commit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4850058" y="3363147"/>
            <a:ext cx="1013255" cy="3899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39" name="下箭头 38"/>
          <p:cNvSpPr/>
          <p:nvPr/>
        </p:nvSpPr>
        <p:spPr>
          <a:xfrm>
            <a:off x="5317498" y="2812166"/>
            <a:ext cx="78373" cy="491096"/>
          </a:xfrm>
          <a:prstGeom prst="downArrow">
            <a:avLst>
              <a:gd name="adj1" fmla="val 23984"/>
              <a:gd name="adj2" fmla="val 159605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5317497" y="3813001"/>
            <a:ext cx="72565" cy="681755"/>
          </a:xfrm>
          <a:prstGeom prst="downArrow">
            <a:avLst>
              <a:gd name="adj1" fmla="val 23984"/>
              <a:gd name="adj2" fmla="val 159605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080122" y="3973885"/>
            <a:ext cx="78319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Folder1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4850058" y="4569034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4850058" y="5699620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blob</a:t>
            </a:r>
          </a:p>
        </p:txBody>
      </p:sp>
      <p:sp>
        <p:nvSpPr>
          <p:cNvPr id="46" name="下箭头 45"/>
          <p:cNvSpPr/>
          <p:nvPr/>
        </p:nvSpPr>
        <p:spPr>
          <a:xfrm>
            <a:off x="5317497" y="5040435"/>
            <a:ext cx="78374" cy="608538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080122" y="5186851"/>
            <a:ext cx="78319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1-0</a:t>
            </a:r>
            <a:r>
              <a:rPr lang="en-US" altLang="zh-CN" sz="11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.txt</a:t>
            </a:r>
            <a:endParaRPr lang="en-US" altLang="zh-CN" sz="11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687984" y="613949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存储对应文件内容</a:t>
            </a:r>
            <a:endParaRPr lang="en-US" altLang="zh-CN" sz="12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9" name="下箭头 48"/>
          <p:cNvSpPr/>
          <p:nvPr/>
        </p:nvSpPr>
        <p:spPr>
          <a:xfrm rot="2439923">
            <a:off x="4411394" y="3733451"/>
            <a:ext cx="116909" cy="888626"/>
          </a:xfrm>
          <a:prstGeom prst="downArrow">
            <a:avLst>
              <a:gd name="adj1" fmla="val 23984"/>
              <a:gd name="adj2" fmla="val 121006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4290193" y="3973885"/>
            <a:ext cx="78319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file1.txt v2</a:t>
            </a:r>
          </a:p>
        </p:txBody>
      </p:sp>
      <p:sp>
        <p:nvSpPr>
          <p:cNvPr id="51" name="下箭头 50"/>
          <p:cNvSpPr/>
          <p:nvPr/>
        </p:nvSpPr>
        <p:spPr>
          <a:xfrm rot="5400000">
            <a:off x="4487630" y="2368567"/>
            <a:ext cx="63524" cy="398050"/>
          </a:xfrm>
          <a:prstGeom prst="downArrow">
            <a:avLst>
              <a:gd name="adj1" fmla="val 23984"/>
              <a:gd name="adj2" fmla="val 159605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440018" y="0"/>
            <a:ext cx="0" cy="675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117002" y="1361477"/>
            <a:ext cx="83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master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8668482" y="2760584"/>
            <a:ext cx="125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4th</a:t>
            </a:r>
            <a:r>
              <a:rPr lang="en-US" altLang="zh-CN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commit</a:t>
            </a:r>
          </a:p>
        </p:txBody>
      </p:sp>
      <p:sp>
        <p:nvSpPr>
          <p:cNvPr id="54" name="矩形 53"/>
          <p:cNvSpPr/>
          <p:nvPr/>
        </p:nvSpPr>
        <p:spPr>
          <a:xfrm>
            <a:off x="7983534" y="360642"/>
            <a:ext cx="1013255" cy="389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HEAD</a:t>
            </a:r>
          </a:p>
        </p:txBody>
      </p:sp>
      <p:sp>
        <p:nvSpPr>
          <p:cNvPr id="55" name="矩形 54"/>
          <p:cNvSpPr/>
          <p:nvPr/>
        </p:nvSpPr>
        <p:spPr>
          <a:xfrm>
            <a:off x="7983534" y="1361477"/>
            <a:ext cx="1013255" cy="389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branch</a:t>
            </a:r>
          </a:p>
        </p:txBody>
      </p:sp>
      <p:sp>
        <p:nvSpPr>
          <p:cNvPr id="56" name="下箭头 55"/>
          <p:cNvSpPr/>
          <p:nvPr/>
        </p:nvSpPr>
        <p:spPr>
          <a:xfrm>
            <a:off x="8450974" y="810496"/>
            <a:ext cx="78373" cy="491096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7983534" y="2362312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commit</a:t>
            </a:r>
          </a:p>
        </p:txBody>
      </p:sp>
      <p:sp>
        <p:nvSpPr>
          <p:cNvPr id="58" name="下箭头 57"/>
          <p:cNvSpPr/>
          <p:nvPr/>
        </p:nvSpPr>
        <p:spPr>
          <a:xfrm>
            <a:off x="8450974" y="1811331"/>
            <a:ext cx="78373" cy="491096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7983534" y="3363147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60" name="下箭头 59"/>
          <p:cNvSpPr/>
          <p:nvPr/>
        </p:nvSpPr>
        <p:spPr>
          <a:xfrm>
            <a:off x="8450974" y="2812166"/>
            <a:ext cx="78373" cy="491096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下箭头 60"/>
          <p:cNvSpPr/>
          <p:nvPr/>
        </p:nvSpPr>
        <p:spPr>
          <a:xfrm rot="20370805">
            <a:off x="8725303" y="3816413"/>
            <a:ext cx="113562" cy="736331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8585208" y="3986347"/>
            <a:ext cx="78319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Folder2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8526261" y="4569034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6075459" y="4569034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blob</a:t>
            </a:r>
          </a:p>
        </p:txBody>
      </p:sp>
      <p:sp>
        <p:nvSpPr>
          <p:cNvPr id="68" name="下箭头 67"/>
          <p:cNvSpPr/>
          <p:nvPr/>
        </p:nvSpPr>
        <p:spPr>
          <a:xfrm rot="5400000">
            <a:off x="6890291" y="1802561"/>
            <a:ext cx="66263" cy="1508719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7360008" y="342742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仓库根目录</a:t>
            </a:r>
            <a:endParaRPr lang="en-US" altLang="zh-CN" sz="12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7300860" y="4569034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blob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9751662" y="4569034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72" name="下箭头 71"/>
          <p:cNvSpPr/>
          <p:nvPr/>
        </p:nvSpPr>
        <p:spPr>
          <a:xfrm rot="4673550">
            <a:off x="6010640" y="2274423"/>
            <a:ext cx="60993" cy="3799177"/>
          </a:xfrm>
          <a:prstGeom prst="downArrow">
            <a:avLst>
              <a:gd name="adj1" fmla="val 23984"/>
              <a:gd name="adj2" fmla="val 12100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5847077" y="3901400"/>
            <a:ext cx="78319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file1.txt v2</a:t>
            </a:r>
          </a:p>
        </p:txBody>
      </p:sp>
      <p:sp>
        <p:nvSpPr>
          <p:cNvPr id="74" name="下箭头 73"/>
          <p:cNvSpPr/>
          <p:nvPr/>
        </p:nvSpPr>
        <p:spPr>
          <a:xfrm rot="4415257">
            <a:off x="6704205" y="2946029"/>
            <a:ext cx="62533" cy="2494103"/>
          </a:xfrm>
          <a:prstGeom prst="downArrow">
            <a:avLst>
              <a:gd name="adj1" fmla="val 23984"/>
              <a:gd name="adj2" fmla="val 12100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5840996" y="4241721"/>
            <a:ext cx="78319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Folder1</a:t>
            </a:r>
            <a:endParaRPr lang="en-US" altLang="zh-CN" sz="11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0" name="下箭头 79"/>
          <p:cNvSpPr/>
          <p:nvPr/>
        </p:nvSpPr>
        <p:spPr>
          <a:xfrm rot="17830155">
            <a:off x="9464895" y="3450712"/>
            <a:ext cx="101662" cy="1426262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9214691" y="3986348"/>
            <a:ext cx="78319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Folder3</a:t>
            </a:r>
            <a:endParaRPr lang="en-US" altLang="zh-CN" sz="11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8526261" y="5699620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blob</a:t>
            </a:r>
          </a:p>
        </p:txBody>
      </p:sp>
      <p:sp>
        <p:nvSpPr>
          <p:cNvPr id="83" name="下箭头 82"/>
          <p:cNvSpPr/>
          <p:nvPr/>
        </p:nvSpPr>
        <p:spPr>
          <a:xfrm>
            <a:off x="8993700" y="5040435"/>
            <a:ext cx="78374" cy="608538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8478889" y="61394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存储文件</a:t>
            </a:r>
            <a:r>
              <a:rPr lang="zh-CN" altLang="en-US" sz="12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内容</a:t>
            </a:r>
            <a:endParaRPr lang="en-US" altLang="zh-CN" sz="12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9740791" y="5699620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blob</a:t>
            </a:r>
          </a:p>
        </p:txBody>
      </p:sp>
      <p:sp>
        <p:nvSpPr>
          <p:cNvPr id="87" name="下箭头 86"/>
          <p:cNvSpPr/>
          <p:nvPr/>
        </p:nvSpPr>
        <p:spPr>
          <a:xfrm>
            <a:off x="10208230" y="5040435"/>
            <a:ext cx="78374" cy="608538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9970855" y="5186851"/>
            <a:ext cx="78319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3-1</a:t>
            </a:r>
            <a:r>
              <a:rPr lang="en-US" altLang="zh-CN" sz="11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.txt</a:t>
            </a:r>
            <a:endParaRPr lang="en-US" altLang="zh-CN" sz="11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9693419" y="61394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存储文件</a:t>
            </a:r>
            <a:r>
              <a:rPr lang="zh-CN" altLang="en-US" sz="12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内容</a:t>
            </a:r>
            <a:endParaRPr lang="en-US" altLang="zh-CN" sz="12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7317626" y="5699620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blob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7270254" y="61394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存储文件</a:t>
            </a:r>
            <a:r>
              <a:rPr lang="zh-CN" altLang="en-US" sz="12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内容</a:t>
            </a:r>
            <a:endParaRPr lang="en-US" altLang="zh-CN" sz="12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4" name="下箭头 93"/>
          <p:cNvSpPr/>
          <p:nvPr/>
        </p:nvSpPr>
        <p:spPr>
          <a:xfrm rot="2826879">
            <a:off x="8348417" y="4893488"/>
            <a:ext cx="113432" cy="870740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下箭头 96"/>
          <p:cNvSpPr/>
          <p:nvPr/>
        </p:nvSpPr>
        <p:spPr>
          <a:xfrm rot="1229195" flipH="1">
            <a:off x="8119960" y="3816413"/>
            <a:ext cx="113562" cy="736331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下箭头 97"/>
          <p:cNvSpPr/>
          <p:nvPr/>
        </p:nvSpPr>
        <p:spPr>
          <a:xfrm rot="3769845" flipH="1">
            <a:off x="7430696" y="3450712"/>
            <a:ext cx="101662" cy="1426262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7223592" y="4052058"/>
            <a:ext cx="78319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file2.txt</a:t>
            </a:r>
            <a:endParaRPr lang="en-US" altLang="zh-CN" sz="11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879495" y="4061881"/>
            <a:ext cx="78319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file3.txt</a:t>
            </a:r>
            <a:endParaRPr lang="en-US" altLang="zh-CN" sz="11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8170765" y="5186851"/>
            <a:ext cx="78319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2-1</a:t>
            </a:r>
            <a:r>
              <a:rPr lang="en-US" altLang="zh-CN" sz="11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.txt</a:t>
            </a:r>
            <a:endParaRPr lang="en-US" altLang="zh-CN" sz="11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8756325" y="5186851"/>
            <a:ext cx="78319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2-2</a:t>
            </a:r>
            <a:r>
              <a:rPr lang="en-US" altLang="zh-CN" sz="11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.txt</a:t>
            </a:r>
            <a:endParaRPr lang="en-US" altLang="zh-CN" sz="11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440018" y="377781"/>
            <a:ext cx="4508231" cy="1477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vi file2.txt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vi file3.txt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mkdir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Folder2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mkdir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Folder3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vi Folder2/2-1.txt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vi Folder2/2-2.txt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vi Folder3/3-1.txt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add .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commit –m “4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”</a:t>
            </a:r>
            <a:endParaRPr lang="en-US" altLang="zh-CN" sz="10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2" name="下箭头 101"/>
          <p:cNvSpPr/>
          <p:nvPr/>
        </p:nvSpPr>
        <p:spPr>
          <a:xfrm>
            <a:off x="1907458" y="3813001"/>
            <a:ext cx="72565" cy="681755"/>
          </a:xfrm>
          <a:prstGeom prst="downArrow">
            <a:avLst>
              <a:gd name="adj1" fmla="val 23984"/>
              <a:gd name="adj2" fmla="val 159605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670082" y="3973885"/>
            <a:ext cx="631497" cy="2682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file1.txt</a:t>
            </a:r>
          </a:p>
        </p:txBody>
      </p:sp>
    </p:spTree>
    <p:extLst>
      <p:ext uri="{BB962C8B-B14F-4D97-AF65-F5344CB8AC3E}">
        <p14:creationId xmlns:p14="http://schemas.microsoft.com/office/powerpoint/2010/main" val="32014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多个文件</a:t>
            </a:r>
            <a:r>
              <a:rPr lang="zh-CN" altLang="en-US" dirty="0"/>
              <a:t>内容为空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公用一个 </a:t>
            </a:r>
            <a:r>
              <a:rPr lang="en-US" altLang="zh-CN" dirty="0" smtClean="0"/>
              <a:t>git 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34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43356" y="360642"/>
            <a:ext cx="1013255" cy="389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HEAD</a:t>
            </a:r>
          </a:p>
        </p:txBody>
      </p:sp>
      <p:sp>
        <p:nvSpPr>
          <p:cNvPr id="6" name="矩形 5"/>
          <p:cNvSpPr/>
          <p:nvPr/>
        </p:nvSpPr>
        <p:spPr>
          <a:xfrm>
            <a:off x="3643356" y="1361477"/>
            <a:ext cx="1013255" cy="389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branch</a:t>
            </a:r>
          </a:p>
        </p:txBody>
      </p:sp>
      <p:sp>
        <p:nvSpPr>
          <p:cNvPr id="7" name="下箭头 6"/>
          <p:cNvSpPr/>
          <p:nvPr/>
        </p:nvSpPr>
        <p:spPr>
          <a:xfrm>
            <a:off x="4110796" y="810496"/>
            <a:ext cx="78373" cy="491096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440019" y="2362312"/>
            <a:ext cx="1013255" cy="3899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commit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12936" y="1361477"/>
            <a:ext cx="83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master</a:t>
            </a:r>
          </a:p>
        </p:txBody>
      </p:sp>
      <p:sp>
        <p:nvSpPr>
          <p:cNvPr id="10" name="下箭头 9"/>
          <p:cNvSpPr/>
          <p:nvPr/>
        </p:nvSpPr>
        <p:spPr>
          <a:xfrm>
            <a:off x="4110796" y="1811331"/>
            <a:ext cx="78373" cy="491096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440019" y="3363147"/>
            <a:ext cx="1013255" cy="3899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2" name="下箭头 11"/>
          <p:cNvSpPr/>
          <p:nvPr/>
        </p:nvSpPr>
        <p:spPr>
          <a:xfrm>
            <a:off x="1907459" y="2812166"/>
            <a:ext cx="78373" cy="491096"/>
          </a:xfrm>
          <a:prstGeom prst="downArrow">
            <a:avLst>
              <a:gd name="adj1" fmla="val 23984"/>
              <a:gd name="adj2" fmla="val 159605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440019" y="4569034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blob</a:t>
            </a:r>
          </a:p>
        </p:txBody>
      </p:sp>
      <p:sp>
        <p:nvSpPr>
          <p:cNvPr id="14" name="下箭头 13"/>
          <p:cNvSpPr/>
          <p:nvPr/>
        </p:nvSpPr>
        <p:spPr>
          <a:xfrm>
            <a:off x="1907458" y="3813002"/>
            <a:ext cx="78374" cy="701320"/>
          </a:xfrm>
          <a:prstGeom prst="downArrow">
            <a:avLst>
              <a:gd name="adj1" fmla="val 23984"/>
              <a:gd name="adj2" fmla="val 159605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182622" y="2696032"/>
            <a:ext cx="122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1st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commit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670083" y="3973885"/>
            <a:ext cx="631497" cy="2682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file1.txt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277945" y="500890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文件内容为空</a:t>
            </a:r>
            <a:endParaRPr lang="en-US" altLang="zh-CN" sz="12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67458" y="2362312"/>
            <a:ext cx="4541183" cy="28623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当添加到版本库中的多个文件都为空时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, git </a:t>
            </a:r>
            <a:r>
              <a:rPr lang="zh-CN" altLang="en-US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将会只生成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个</a:t>
            </a:r>
            <a:endParaRPr lang="en-US" altLang="zh-CN" sz="10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 blob object, </a:t>
            </a:r>
            <a:r>
              <a:rPr lang="zh-CN" altLang="en-US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多个 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tree object </a:t>
            </a:r>
            <a:r>
              <a:rPr lang="zh-CN" altLang="en-US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指向</a:t>
            </a: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该</a:t>
            </a:r>
            <a:r>
              <a:rPr lang="zh-CN" altLang="en-US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同一个对象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10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git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init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Initialized empty Git repository in 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/repo/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myrepo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vi file1.txt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en-US" altLang="zh-CN" sz="10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add file1.txt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commit –m “1st commit”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vi file2.txt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vi file3.txt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mkdir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folder2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vi folder2/2-1.txt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vi folder2/2-2.txt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add .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commit –m “2</a:t>
            </a:r>
            <a:r>
              <a:rPr lang="en-US" altLang="zh-CN" sz="1000" baseline="30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nd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commit”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CN" sz="10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440018" y="0"/>
            <a:ext cx="0" cy="675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670514" y="0"/>
            <a:ext cx="0" cy="675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3643356" y="2362312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commit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3643356" y="3363147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24" name="下箭头 23"/>
          <p:cNvSpPr/>
          <p:nvPr/>
        </p:nvSpPr>
        <p:spPr>
          <a:xfrm>
            <a:off x="4110796" y="2812166"/>
            <a:ext cx="78373" cy="491096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4110795" y="3813002"/>
            <a:ext cx="74647" cy="701319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385959" y="2696032"/>
            <a:ext cx="130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2nd </a:t>
            </a:r>
            <a:r>
              <a:rPr lang="en-US" altLang="zh-CN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commit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656611" y="341348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仓库根目录</a:t>
            </a:r>
            <a:endParaRPr lang="en-US" altLang="zh-CN" sz="12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873420" y="3973885"/>
            <a:ext cx="631497" cy="2682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folder2</a:t>
            </a:r>
            <a:endParaRPr lang="en-US" altLang="zh-CN" sz="11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1" name="下箭头 30"/>
          <p:cNvSpPr/>
          <p:nvPr/>
        </p:nvSpPr>
        <p:spPr>
          <a:xfrm rot="5400000">
            <a:off x="3052934" y="2368567"/>
            <a:ext cx="63524" cy="398050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643356" y="4569034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36" name="下箭头 35"/>
          <p:cNvSpPr/>
          <p:nvPr/>
        </p:nvSpPr>
        <p:spPr>
          <a:xfrm rot="4022507">
            <a:off x="3149227" y="3460616"/>
            <a:ext cx="82152" cy="1208921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 rot="4022507">
            <a:off x="3149227" y="3714184"/>
            <a:ext cx="82152" cy="1208921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915562" y="3844820"/>
            <a:ext cx="631497" cy="2682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file2.txt</a:t>
            </a:r>
            <a:endParaRPr lang="en-US" altLang="zh-CN" sz="11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915562" y="4204552"/>
            <a:ext cx="631497" cy="2682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file3.txt</a:t>
            </a:r>
            <a:endParaRPr lang="en-US" altLang="zh-CN" sz="11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0" name="下箭头 39"/>
          <p:cNvSpPr/>
          <p:nvPr/>
        </p:nvSpPr>
        <p:spPr>
          <a:xfrm rot="5400000">
            <a:off x="3054164" y="4426087"/>
            <a:ext cx="66019" cy="753270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915562" y="4495772"/>
            <a:ext cx="631497" cy="2682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2-1.txt</a:t>
            </a:r>
            <a:endParaRPr lang="en-US" altLang="zh-CN" sz="11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2" name="下箭头 41"/>
          <p:cNvSpPr/>
          <p:nvPr/>
        </p:nvSpPr>
        <p:spPr>
          <a:xfrm rot="5400000">
            <a:off x="3054164" y="4814990"/>
            <a:ext cx="66019" cy="753270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915562" y="4884675"/>
            <a:ext cx="631497" cy="2682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2-2.txt</a:t>
            </a:r>
            <a:endParaRPr lang="en-US" altLang="zh-CN" sz="11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4" name="下箭头 43"/>
          <p:cNvSpPr/>
          <p:nvPr/>
        </p:nvSpPr>
        <p:spPr>
          <a:xfrm rot="4022507">
            <a:off x="3149227" y="3183693"/>
            <a:ext cx="82152" cy="1208921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915562" y="3567897"/>
            <a:ext cx="631497" cy="2682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file1.txt</a:t>
            </a:r>
            <a:endParaRPr lang="en-US" altLang="zh-CN" sz="11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22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无牵无挂（悬空）的 </a:t>
            </a:r>
            <a:r>
              <a:rPr lang="en-US" altLang="zh-CN" dirty="0" smtClean="0"/>
              <a:t>git 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64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327901" y="1361477"/>
            <a:ext cx="83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master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440018" y="4569034"/>
            <a:ext cx="1013255" cy="3899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blob</a:t>
            </a:r>
          </a:p>
        </p:txBody>
      </p:sp>
      <p:sp>
        <p:nvSpPr>
          <p:cNvPr id="14" name="下箭头 13"/>
          <p:cNvSpPr/>
          <p:nvPr/>
        </p:nvSpPr>
        <p:spPr>
          <a:xfrm>
            <a:off x="1907457" y="3813001"/>
            <a:ext cx="78374" cy="736331"/>
          </a:xfrm>
          <a:prstGeom prst="downArrow">
            <a:avLst>
              <a:gd name="adj1" fmla="val 23984"/>
              <a:gd name="adj2" fmla="val 159605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87475" y="2760584"/>
            <a:ext cx="122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1st </a:t>
            </a:r>
            <a:r>
              <a:rPr lang="en-US" altLang="zh-CN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commit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236289" y="342496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仓库根目录</a:t>
            </a:r>
            <a:endParaRPr lang="en-US" altLang="zh-CN" sz="12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70082" y="3973885"/>
            <a:ext cx="631497" cy="2682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file1.txt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277944" y="500890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存储对应文件内容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45038" y="360642"/>
            <a:ext cx="1013255" cy="389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HEAD</a:t>
            </a:r>
          </a:p>
        </p:txBody>
      </p:sp>
      <p:sp>
        <p:nvSpPr>
          <p:cNvPr id="20" name="矩形 19"/>
          <p:cNvSpPr/>
          <p:nvPr/>
        </p:nvSpPr>
        <p:spPr>
          <a:xfrm>
            <a:off x="3145038" y="1361477"/>
            <a:ext cx="1013255" cy="389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branch</a:t>
            </a:r>
          </a:p>
        </p:txBody>
      </p:sp>
      <p:sp>
        <p:nvSpPr>
          <p:cNvPr id="21" name="下箭头 20"/>
          <p:cNvSpPr/>
          <p:nvPr/>
        </p:nvSpPr>
        <p:spPr>
          <a:xfrm>
            <a:off x="3612478" y="810496"/>
            <a:ext cx="78373" cy="491096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145038" y="2362312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commit</a:t>
            </a:r>
          </a:p>
        </p:txBody>
      </p:sp>
      <p:sp>
        <p:nvSpPr>
          <p:cNvPr id="23" name="下箭头 22"/>
          <p:cNvSpPr/>
          <p:nvPr/>
        </p:nvSpPr>
        <p:spPr>
          <a:xfrm>
            <a:off x="3612478" y="1811331"/>
            <a:ext cx="78373" cy="491096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145038" y="3363147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25" name="下箭头 24"/>
          <p:cNvSpPr/>
          <p:nvPr/>
        </p:nvSpPr>
        <p:spPr>
          <a:xfrm>
            <a:off x="3612478" y="2812166"/>
            <a:ext cx="78373" cy="491096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145038" y="4569034"/>
            <a:ext cx="1013255" cy="38996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blob</a:t>
            </a:r>
          </a:p>
        </p:txBody>
      </p:sp>
      <p:sp>
        <p:nvSpPr>
          <p:cNvPr id="27" name="下箭头 26"/>
          <p:cNvSpPr/>
          <p:nvPr/>
        </p:nvSpPr>
        <p:spPr>
          <a:xfrm>
            <a:off x="3612477" y="3813001"/>
            <a:ext cx="78374" cy="736331"/>
          </a:xfrm>
          <a:prstGeom prst="downArrow">
            <a:avLst>
              <a:gd name="adj1" fmla="val 23984"/>
              <a:gd name="adj2" fmla="val 159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375102" y="3973885"/>
            <a:ext cx="78319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file1.txt ’</a:t>
            </a:r>
            <a:endParaRPr lang="en-US" altLang="zh-CN" sz="11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982964" y="500890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5050"/>
                </a:solidFill>
                <a:latin typeface="+mj-lt"/>
                <a:cs typeface="Arial" panose="020B0604020202020204" pitchFamily="34" charset="0"/>
              </a:rPr>
              <a:t>存储对应文件内容</a:t>
            </a:r>
            <a:endParaRPr lang="en-US" altLang="zh-CN" sz="1200" dirty="0" smtClean="0">
              <a:solidFill>
                <a:srgbClr val="FF5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71701" y="2362312"/>
            <a:ext cx="4541183" cy="22467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每一次修改后， 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git add </a:t>
            </a:r>
            <a:r>
              <a:rPr lang="zh-CN" altLang="en-US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就会生成对应的 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blob object,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如果多次 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git add </a:t>
            </a:r>
            <a:r>
              <a:rPr lang="zh-CN" altLang="en-US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之后执行 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git commit</a:t>
            </a:r>
            <a:r>
              <a:rPr lang="zh-CN" altLang="en-US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，</a:t>
            </a:r>
            <a:endParaRPr lang="en-US" altLang="zh-CN" sz="10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会产生多个没有被引用的对象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init</a:t>
            </a:r>
            <a:endParaRPr lang="en-US" altLang="zh-CN" sz="10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vi file1.txt</a:t>
            </a:r>
          </a:p>
          <a:p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add 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file1.txt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vi file1.txt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add file1.txt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commit –m 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“1st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commit”</a:t>
            </a:r>
          </a:p>
          <a:p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CN" sz="10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440018" y="0"/>
            <a:ext cx="0" cy="675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670514" y="0"/>
            <a:ext cx="0" cy="675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泪滴形 1"/>
          <p:cNvSpPr/>
          <p:nvPr/>
        </p:nvSpPr>
        <p:spPr>
          <a:xfrm flipV="1">
            <a:off x="1202724" y="3753114"/>
            <a:ext cx="1581664" cy="1708571"/>
          </a:xfrm>
          <a:prstGeom prst="teardrop">
            <a:avLst>
              <a:gd name="adj" fmla="val 86528"/>
            </a:avLst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8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617</Words>
  <Application>Microsoft Office PowerPoint</Application>
  <PresentationFormat>宽屏</PresentationFormat>
  <Paragraphs>225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Consolas</vt:lpstr>
      <vt:lpstr>Office 主题</vt:lpstr>
      <vt:lpstr>Git 对象模型</vt:lpstr>
      <vt:lpstr>PowerPoint 演示文稿</vt:lpstr>
      <vt:lpstr>PowerPoint 演示文稿</vt:lpstr>
      <vt:lpstr>PowerPoint 演示文稿</vt:lpstr>
      <vt:lpstr>PowerPoint 演示文稿</vt:lpstr>
      <vt:lpstr>Git 对象模型</vt:lpstr>
      <vt:lpstr>PowerPoint 演示文稿</vt:lpstr>
      <vt:lpstr>Git 对象模型</vt:lpstr>
      <vt:lpstr>PowerPoint 演示文稿</vt:lpstr>
      <vt:lpstr>Git 对象模型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对象模型</dc:title>
  <dc:creator>U10</dc:creator>
  <cp:lastModifiedBy>U10</cp:lastModifiedBy>
  <cp:revision>96</cp:revision>
  <dcterms:created xsi:type="dcterms:W3CDTF">2019-05-22T10:53:31Z</dcterms:created>
  <dcterms:modified xsi:type="dcterms:W3CDTF">2019-05-23T05:54:01Z</dcterms:modified>
</cp:coreProperties>
</file>