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2" r:id="rId4"/>
    <p:sldId id="265" r:id="rId5"/>
    <p:sldId id="266" r:id="rId6"/>
    <p:sldId id="264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EE0"/>
    <a:srgbClr val="EC5D57"/>
    <a:srgbClr val="51A7F9"/>
    <a:srgbClr val="70B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0" y="11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1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0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4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77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1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6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7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1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B4F5-EEF5-4524-BE64-13C8D2D47B8F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1C6F-22C3-4758-BE36-8CB61CC0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3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723" y="486613"/>
            <a:ext cx="3196611" cy="8610495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案例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</a:rPr>
              <a:t>新建  </a:t>
            </a:r>
            <a:r>
              <a:rPr lang="en-US" altLang="zh-CN" sz="1600" dirty="0" smtClean="0">
                <a:solidFill>
                  <a:schemeClr val="bg1"/>
                </a:solidFill>
              </a:rPr>
              <a:t>object </a:t>
            </a:r>
            <a:r>
              <a:rPr lang="zh-CN" altLang="en-US" sz="1600" dirty="0">
                <a:solidFill>
                  <a:schemeClr val="bg1"/>
                </a:solidFill>
              </a:rPr>
              <a:t>仓库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</a:t>
            </a:r>
            <a:r>
              <a:rPr lang="en-US" altLang="zh-CN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mkdir</a:t>
            </a: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object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cd object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</a:t>
            </a:r>
            <a:r>
              <a:rPr lang="en-US" altLang="zh-CN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</a:t>
            </a:r>
            <a:endParaRPr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</a:rPr>
              <a:t>新建</a:t>
            </a:r>
            <a:r>
              <a:rPr lang="zh-CN" altLang="en-US" sz="1600" dirty="0" smtClean="0">
                <a:solidFill>
                  <a:srgbClr val="FF0000"/>
                </a:solidFill>
              </a:rPr>
              <a:t>空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 </a:t>
            </a:r>
            <a:r>
              <a:rPr lang="en-US" altLang="zh-CN" sz="1600" dirty="0" smtClean="0">
                <a:solidFill>
                  <a:schemeClr val="bg1"/>
                </a:solidFill>
              </a:rPr>
              <a:t>user.txt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</a:rPr>
              <a:t>新建</a:t>
            </a:r>
            <a:r>
              <a:rPr lang="zh-CN" altLang="en-US" sz="1600" dirty="0" smtClean="0">
                <a:solidFill>
                  <a:srgbClr val="FF0000"/>
                </a:solidFill>
              </a:rPr>
              <a:t>空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 </a:t>
            </a:r>
            <a:r>
              <a:rPr lang="en-US" altLang="zh-CN" sz="1600" dirty="0" smtClean="0">
                <a:solidFill>
                  <a:schemeClr val="bg1"/>
                </a:solidFill>
              </a:rPr>
              <a:t>guide.txt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</a:t>
            </a:r>
            <a:r>
              <a:rPr lang="en-US" altLang="zh-CN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add .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</a:t>
            </a:r>
            <a:r>
              <a:rPr lang="en-US" altLang="zh-CN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commit –m “1st commit”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4438" y="486614"/>
            <a:ext cx="1429788" cy="745545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HEAD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4438" y="1910131"/>
            <a:ext cx="1429788" cy="745545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branch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38896" y="335866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70B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commit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38896" y="480719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51A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tree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38896" y="625572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68684" y="674720"/>
            <a:ext cx="245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refs/heads/master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266060" y="2110552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7801085" y="4177672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68684" y="4856272"/>
            <a:ext cx="23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</a:t>
            </a:r>
            <a:r>
              <a:rPr lang="en-US" altLang="zh-CN" dirty="0" smtClean="0">
                <a:solidFill>
                  <a:srgbClr val="FF0000"/>
                </a:solidFill>
              </a:rPr>
              <a:t>e69de2</a:t>
            </a:r>
            <a:r>
              <a:rPr lang="en-US" altLang="zh-CN" dirty="0" smtClean="0"/>
              <a:t> </a:t>
            </a:r>
            <a:r>
              <a:rPr lang="en-US" altLang="zh-CN" dirty="0" smtClean="0"/>
              <a:t>guide.txt</a:t>
            </a:r>
          </a:p>
          <a:p>
            <a:r>
              <a:rPr lang="en-US" altLang="zh-CN" dirty="0" smtClean="0"/>
              <a:t>blob </a:t>
            </a:r>
            <a:r>
              <a:rPr lang="en-US" altLang="zh-CN" dirty="0" smtClean="0">
                <a:solidFill>
                  <a:srgbClr val="FF0000"/>
                </a:solidFill>
              </a:rPr>
              <a:t>e69de2</a:t>
            </a:r>
            <a:r>
              <a:rPr lang="en-US" altLang="zh-CN" dirty="0" smtClean="0"/>
              <a:t> user.txt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519990" y="7213516"/>
            <a:ext cx="79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7657956" y="5626202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7944214" y="5626202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副标题 2"/>
          <p:cNvSpPr txBox="1">
            <a:spLocks/>
          </p:cNvSpPr>
          <p:nvPr/>
        </p:nvSpPr>
        <p:spPr>
          <a:xfrm>
            <a:off x="392723" y="486614"/>
            <a:ext cx="3196611" cy="5021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案例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7" name="直接箭头连接符 36"/>
          <p:cNvCxnSpPr>
            <a:stCxn id="4" idx="2"/>
            <a:endCxn id="5" idx="0"/>
          </p:cNvCxnSpPr>
          <p:nvPr/>
        </p:nvCxnSpPr>
        <p:spPr>
          <a:xfrm>
            <a:off x="7859332" y="1232159"/>
            <a:ext cx="0" cy="67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2"/>
            <a:endCxn id="7" idx="0"/>
          </p:cNvCxnSpPr>
          <p:nvPr/>
        </p:nvCxnSpPr>
        <p:spPr>
          <a:xfrm flipH="1">
            <a:off x="7853790" y="2655676"/>
            <a:ext cx="5542" cy="70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723" y="486614"/>
            <a:ext cx="3196611" cy="8622217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案例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步骤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</a:rPr>
              <a:t>新建  </a:t>
            </a:r>
            <a:r>
              <a:rPr lang="en-US" altLang="zh-CN" sz="1600" dirty="0" smtClean="0">
                <a:solidFill>
                  <a:schemeClr val="bg1"/>
                </a:solidFill>
              </a:rPr>
              <a:t>object </a:t>
            </a:r>
            <a:r>
              <a:rPr lang="zh-CN" altLang="en-US" sz="1600" dirty="0">
                <a:solidFill>
                  <a:schemeClr val="bg1"/>
                </a:solidFill>
              </a:rPr>
              <a:t>仓库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</a:t>
            </a:r>
            <a:r>
              <a:rPr lang="en-US" altLang="zh-CN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mkdir</a:t>
            </a: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object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cd object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</a:t>
            </a:r>
            <a:r>
              <a:rPr lang="en-US" altLang="zh-CN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</a:t>
            </a:r>
            <a:endParaRPr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</a:rPr>
              <a:t>新建</a:t>
            </a:r>
            <a:r>
              <a:rPr lang="zh-CN" altLang="en-US" sz="1600" dirty="0" smtClean="0">
                <a:solidFill>
                  <a:srgbClr val="FF0000"/>
                </a:solidFill>
              </a:rPr>
              <a:t>非空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 </a:t>
            </a:r>
            <a:r>
              <a:rPr lang="en-US" altLang="zh-CN" sz="1600" dirty="0" smtClean="0">
                <a:solidFill>
                  <a:schemeClr val="bg1"/>
                </a:solidFill>
              </a:rPr>
              <a:t>user.txt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</a:rPr>
              <a:t>新建</a:t>
            </a:r>
            <a:r>
              <a:rPr lang="zh-CN" altLang="en-US" sz="1600" dirty="0" smtClean="0">
                <a:solidFill>
                  <a:srgbClr val="FF0000"/>
                </a:solidFill>
              </a:rPr>
              <a:t>非文</a:t>
            </a:r>
            <a:r>
              <a:rPr lang="zh-CN" altLang="en-US" sz="1600" dirty="0" smtClean="0">
                <a:solidFill>
                  <a:schemeClr val="bg1"/>
                </a:solidFill>
              </a:rPr>
              <a:t>件 </a:t>
            </a:r>
            <a:r>
              <a:rPr lang="en-US" altLang="zh-CN" sz="1600" dirty="0" smtClean="0">
                <a:solidFill>
                  <a:schemeClr val="bg1"/>
                </a:solidFill>
              </a:rPr>
              <a:t>guide.txt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</a:t>
            </a:r>
            <a:r>
              <a:rPr lang="en-US" altLang="zh-CN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add .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</a:t>
            </a:r>
            <a:r>
              <a:rPr lang="en-US" altLang="zh-CN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commit –m “1st commit”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4438" y="486614"/>
            <a:ext cx="1429788" cy="745545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HEAD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4438" y="1910131"/>
            <a:ext cx="1429788" cy="745545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branch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38896" y="335866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70B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commit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38896" y="480719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51A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tree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38896" y="625572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68684" y="674720"/>
            <a:ext cx="245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refs/heads/master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266060" y="2110552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7801085" y="4177672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7801085" y="5626202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994214" y="625572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68684" y="4856272"/>
            <a:ext cx="155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guide.txt</a:t>
            </a:r>
          </a:p>
          <a:p>
            <a:r>
              <a:rPr lang="en-US" altLang="zh-CN" dirty="0" smtClean="0"/>
              <a:t>blob user.txt</a:t>
            </a:r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 rot="2399172" flipH="1">
            <a:off x="6697411" y="5443651"/>
            <a:ext cx="192984" cy="921156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392722" y="486614"/>
            <a:ext cx="3196611" cy="5021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案例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1" name="直接箭头连接符 20"/>
          <p:cNvCxnSpPr>
            <a:stCxn id="4" idx="2"/>
            <a:endCxn id="5" idx="0"/>
          </p:cNvCxnSpPr>
          <p:nvPr/>
        </p:nvCxnSpPr>
        <p:spPr>
          <a:xfrm>
            <a:off x="7859332" y="1232159"/>
            <a:ext cx="0" cy="67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7" idx="0"/>
          </p:cNvCxnSpPr>
          <p:nvPr/>
        </p:nvCxnSpPr>
        <p:spPr>
          <a:xfrm flipH="1">
            <a:off x="7853790" y="2655676"/>
            <a:ext cx="5542" cy="70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28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723" y="486614"/>
            <a:ext cx="3196611" cy="8622217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案例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步骤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</a:rPr>
              <a:t>在仓库中新建</a:t>
            </a:r>
            <a:r>
              <a:rPr lang="zh-CN" altLang="en-US" sz="1600" dirty="0">
                <a:solidFill>
                  <a:schemeClr val="bg1"/>
                </a:solidFill>
              </a:rPr>
              <a:t>目录 </a:t>
            </a:r>
            <a:r>
              <a:rPr lang="en-US" altLang="zh-CN" sz="1600" dirty="0" smtClean="0">
                <a:solidFill>
                  <a:schemeClr val="bg1"/>
                </a:solidFill>
              </a:rPr>
              <a:t>source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</a:rPr>
              <a:t>$ </a:t>
            </a:r>
            <a:r>
              <a:rPr lang="en-US" altLang="zh-CN" sz="1600" dirty="0" err="1">
                <a:solidFill>
                  <a:schemeClr val="bg1"/>
                </a:solidFill>
              </a:rPr>
              <a:t>mkdir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source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</a:rPr>
              <a:t>新建非空文件 </a:t>
            </a:r>
            <a:r>
              <a:rPr lang="en-US" altLang="zh-CN" sz="1600" dirty="0" smtClean="0">
                <a:solidFill>
                  <a:schemeClr val="bg1"/>
                </a:solidFill>
              </a:rPr>
              <a:t>source/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Hello.h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</a:rPr>
              <a:t>新建非空文件 </a:t>
            </a:r>
            <a:r>
              <a:rPr lang="en-US" altLang="zh-CN" sz="1600" dirty="0" smtClean="0">
                <a:solidFill>
                  <a:schemeClr val="bg1"/>
                </a:solidFill>
              </a:rPr>
              <a:t>source/Hello.cpp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$ </a:t>
            </a:r>
            <a:r>
              <a:rPr lang="en-US" altLang="zh-CN" sz="1600" dirty="0" err="1">
                <a:solidFill>
                  <a:schemeClr val="bg1"/>
                </a:solidFill>
              </a:rPr>
              <a:t>git</a:t>
            </a:r>
            <a:r>
              <a:rPr lang="en-US" altLang="zh-CN" sz="1600" dirty="0">
                <a:solidFill>
                  <a:schemeClr val="bg1"/>
                </a:solidFill>
              </a:rPr>
              <a:t> add .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</a:rPr>
              <a:t>$ </a:t>
            </a:r>
            <a:r>
              <a:rPr lang="en-US" altLang="zh-CN" sz="1600" dirty="0" err="1">
                <a:solidFill>
                  <a:schemeClr val="bg1"/>
                </a:solidFill>
              </a:rPr>
              <a:t>git</a:t>
            </a:r>
            <a:r>
              <a:rPr lang="en-US" altLang="zh-CN" sz="1600" dirty="0">
                <a:solidFill>
                  <a:schemeClr val="bg1"/>
                </a:solidFill>
              </a:rPr>
              <a:t> commit –m </a:t>
            </a:r>
            <a:r>
              <a:rPr lang="en-US" altLang="zh-CN" sz="1600" dirty="0" smtClean="0">
                <a:solidFill>
                  <a:schemeClr val="bg1"/>
                </a:solidFill>
              </a:rPr>
              <a:t>“2nd </a:t>
            </a:r>
            <a:r>
              <a:rPr lang="en-US" altLang="zh-CN" sz="1600" dirty="0">
                <a:solidFill>
                  <a:schemeClr val="bg1"/>
                </a:solidFill>
              </a:rPr>
              <a:t>commit”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4438" y="486614"/>
            <a:ext cx="1429788" cy="745545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HEAD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4438" y="1910131"/>
            <a:ext cx="1429788" cy="745545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branch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55726" y="335866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commit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055726" y="480719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tree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55726" y="625572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68684" y="674720"/>
            <a:ext cx="245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refs/heads/master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266060" y="2110552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4717915" y="4177672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4717915" y="5626202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911044" y="625572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93163" y="4852725"/>
            <a:ext cx="155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guide.txt</a:t>
            </a:r>
          </a:p>
          <a:p>
            <a:r>
              <a:rPr lang="en-US" altLang="zh-CN" dirty="0" smtClean="0"/>
              <a:t>blob user.txt</a:t>
            </a:r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 rot="2399172" flipH="1">
            <a:off x="3614241" y="5443651"/>
            <a:ext cx="192984" cy="921156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392722" y="486614"/>
            <a:ext cx="3196611" cy="5021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案例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7138896" y="335866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70B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commit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138896" y="4807191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51A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tree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982002" y="7686702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7801085" y="4177672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3711081">
            <a:off x="6191288" y="5054129"/>
            <a:ext cx="165911" cy="1700289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298697" y="7675370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9730" y="4733724"/>
            <a:ext cx="155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guide.txt</a:t>
            </a:r>
          </a:p>
          <a:p>
            <a:r>
              <a:rPr lang="en-US" altLang="zh-CN" dirty="0" smtClean="0"/>
              <a:t>blob user.txt</a:t>
            </a:r>
          </a:p>
          <a:p>
            <a:r>
              <a:rPr lang="en-US" altLang="zh-CN" dirty="0" smtClean="0"/>
              <a:t>tree  source</a:t>
            </a:r>
            <a:endParaRPr lang="zh-CN" altLang="en-US" dirty="0"/>
          </a:p>
        </p:txBody>
      </p:sp>
      <p:sp>
        <p:nvSpPr>
          <p:cNvPr id="46" name="下箭头 45"/>
          <p:cNvSpPr/>
          <p:nvPr/>
        </p:nvSpPr>
        <p:spPr>
          <a:xfrm rot="4385578">
            <a:off x="4997829" y="3871267"/>
            <a:ext cx="155577" cy="4003751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7138896" y="620793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51A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tree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7801085" y="5602310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602280" y="6245630"/>
            <a:ext cx="155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</a:t>
            </a:r>
            <a:r>
              <a:rPr lang="en-US" altLang="zh-CN" dirty="0" err="1" smtClean="0"/>
              <a:t>Hello.h</a:t>
            </a:r>
            <a:endParaRPr lang="en-US" altLang="zh-CN" dirty="0" smtClean="0"/>
          </a:p>
          <a:p>
            <a:r>
              <a:rPr lang="en-US" altLang="zh-CN" dirty="0" smtClean="0"/>
              <a:t>blob Hello.cpp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 rot="2399172" flipH="1">
            <a:off x="7274248" y="6888974"/>
            <a:ext cx="150765" cy="835641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 rot="18969732">
            <a:off x="8176151" y="6910654"/>
            <a:ext cx="152988" cy="802274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 rot="5400000">
            <a:off x="6227260" y="2998418"/>
            <a:ext cx="142872" cy="1459343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4" idx="2"/>
            <a:endCxn id="5" idx="0"/>
          </p:cNvCxnSpPr>
          <p:nvPr/>
        </p:nvCxnSpPr>
        <p:spPr>
          <a:xfrm>
            <a:off x="7859332" y="1232159"/>
            <a:ext cx="0" cy="67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" idx="2"/>
            <a:endCxn id="39" idx="0"/>
          </p:cNvCxnSpPr>
          <p:nvPr/>
        </p:nvCxnSpPr>
        <p:spPr>
          <a:xfrm flipH="1">
            <a:off x="7853790" y="2655676"/>
            <a:ext cx="5542" cy="70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1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723" y="486614"/>
            <a:ext cx="3196611" cy="8622217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案例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步骤</a:t>
            </a:r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</a:rPr>
              <a:t>在仓库中新建</a:t>
            </a:r>
            <a:r>
              <a:rPr lang="zh-CN" altLang="en-US" sz="1600" dirty="0">
                <a:solidFill>
                  <a:schemeClr val="bg1"/>
                </a:solidFill>
              </a:rPr>
              <a:t>目录 </a:t>
            </a:r>
            <a:r>
              <a:rPr lang="en-US" altLang="zh-CN" sz="1600" dirty="0" smtClean="0">
                <a:solidFill>
                  <a:schemeClr val="bg1"/>
                </a:solidFill>
              </a:rPr>
              <a:t>doc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</a:rPr>
              <a:t>$ </a:t>
            </a:r>
            <a:r>
              <a:rPr lang="en-US" altLang="zh-CN" sz="1600" dirty="0" err="1">
                <a:solidFill>
                  <a:schemeClr val="bg1"/>
                </a:solidFill>
              </a:rPr>
              <a:t>mkdir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doc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</a:rPr>
              <a:t>新建非空文件 </a:t>
            </a:r>
            <a:r>
              <a:rPr lang="en-US" altLang="zh-CN" sz="1600" dirty="0" smtClean="0">
                <a:solidFill>
                  <a:schemeClr val="bg1"/>
                </a:solidFill>
              </a:rPr>
              <a:t>doc/help.txt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$ </a:t>
            </a:r>
            <a:r>
              <a:rPr lang="en-US" altLang="zh-CN" sz="1600" dirty="0" err="1">
                <a:solidFill>
                  <a:schemeClr val="bg1"/>
                </a:solidFill>
              </a:rPr>
              <a:t>git</a:t>
            </a:r>
            <a:r>
              <a:rPr lang="en-US" altLang="zh-CN" sz="1600" dirty="0">
                <a:solidFill>
                  <a:schemeClr val="bg1"/>
                </a:solidFill>
              </a:rPr>
              <a:t> add .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</a:rPr>
              <a:t>$ </a:t>
            </a:r>
            <a:r>
              <a:rPr lang="en-US" altLang="zh-CN" sz="1600" dirty="0" err="1">
                <a:solidFill>
                  <a:schemeClr val="bg1"/>
                </a:solidFill>
              </a:rPr>
              <a:t>git</a:t>
            </a:r>
            <a:r>
              <a:rPr lang="en-US" altLang="zh-CN" sz="1600" dirty="0">
                <a:solidFill>
                  <a:schemeClr val="bg1"/>
                </a:solidFill>
              </a:rPr>
              <a:t> commit –m </a:t>
            </a:r>
            <a:r>
              <a:rPr lang="en-US" altLang="zh-CN" sz="1600" dirty="0" smtClean="0">
                <a:solidFill>
                  <a:schemeClr val="bg1"/>
                </a:solidFill>
              </a:rPr>
              <a:t>“3rd </a:t>
            </a:r>
            <a:r>
              <a:rPr lang="en-US" altLang="zh-CN" sz="1600" dirty="0">
                <a:solidFill>
                  <a:schemeClr val="bg1"/>
                </a:solidFill>
              </a:rPr>
              <a:t>commit”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61603" y="486614"/>
            <a:ext cx="1429788" cy="745545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HEAD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61603" y="1910131"/>
            <a:ext cx="1429788" cy="745545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branch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02736" y="335827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commit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02736" y="480680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tree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02736" y="625533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85849" y="674720"/>
            <a:ext cx="245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refs/heads/master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83225" y="2110552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3264925" y="4177288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264925" y="5625818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58054" y="625533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0173" y="4852341"/>
            <a:ext cx="155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guide.txt</a:t>
            </a:r>
          </a:p>
          <a:p>
            <a:r>
              <a:rPr lang="en-US" altLang="zh-CN" dirty="0" smtClean="0"/>
              <a:t>blob user.txt</a:t>
            </a:r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 rot="2399172" flipH="1">
            <a:off x="2161251" y="5443267"/>
            <a:ext cx="192984" cy="921156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392722" y="486614"/>
            <a:ext cx="3196611" cy="5021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案例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685906" y="335827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commit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685906" y="480680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tree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529012" y="7686318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6348095" y="4177288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3711081">
            <a:off x="4738298" y="5053745"/>
            <a:ext cx="165911" cy="1700289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845707" y="7674986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02902" y="4780144"/>
            <a:ext cx="155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guide.txt</a:t>
            </a:r>
          </a:p>
          <a:p>
            <a:r>
              <a:rPr lang="en-US" altLang="zh-CN" dirty="0" smtClean="0"/>
              <a:t>blob user.txt</a:t>
            </a:r>
          </a:p>
          <a:p>
            <a:r>
              <a:rPr lang="en-US" altLang="zh-CN" dirty="0" smtClean="0"/>
              <a:t>tree  source</a:t>
            </a:r>
            <a:endParaRPr lang="zh-CN" altLang="en-US" dirty="0"/>
          </a:p>
        </p:txBody>
      </p:sp>
      <p:sp>
        <p:nvSpPr>
          <p:cNvPr id="46" name="下箭头 45"/>
          <p:cNvSpPr/>
          <p:nvPr/>
        </p:nvSpPr>
        <p:spPr>
          <a:xfrm rot="4385578">
            <a:off x="3544839" y="3870883"/>
            <a:ext cx="155577" cy="4003751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685906" y="6207553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51A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tree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6348095" y="5601926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302902" y="6292050"/>
            <a:ext cx="155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</a:t>
            </a:r>
            <a:r>
              <a:rPr lang="en-US" altLang="zh-CN" dirty="0" err="1" smtClean="0"/>
              <a:t>Hello.h</a:t>
            </a:r>
            <a:endParaRPr lang="en-US" altLang="zh-CN" dirty="0" smtClean="0"/>
          </a:p>
          <a:p>
            <a:r>
              <a:rPr lang="en-US" altLang="zh-CN" dirty="0" smtClean="0"/>
              <a:t>blob Hello.cpp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 rot="2399172" flipH="1">
            <a:off x="5821258" y="6888590"/>
            <a:ext cx="150765" cy="835641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 rot="18969732">
            <a:off x="6723161" y="6910270"/>
            <a:ext cx="152988" cy="802274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 rot="5400000">
            <a:off x="4774270" y="2998034"/>
            <a:ext cx="142872" cy="1459343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4" idx="2"/>
            <a:endCxn id="5" idx="0"/>
          </p:cNvCxnSpPr>
          <p:nvPr/>
        </p:nvCxnSpPr>
        <p:spPr>
          <a:xfrm>
            <a:off x="9276497" y="1232159"/>
            <a:ext cx="0" cy="67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2"/>
            <a:endCxn id="47" idx="0"/>
          </p:cNvCxnSpPr>
          <p:nvPr/>
        </p:nvCxnSpPr>
        <p:spPr>
          <a:xfrm>
            <a:off x="9276497" y="2655676"/>
            <a:ext cx="0" cy="732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8561603" y="3387969"/>
            <a:ext cx="1429788" cy="715853"/>
          </a:xfrm>
          <a:prstGeom prst="roundRect">
            <a:avLst>
              <a:gd name="adj" fmla="val 30434"/>
            </a:avLst>
          </a:prstGeom>
          <a:solidFill>
            <a:srgbClr val="70B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commit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561603" y="4836499"/>
            <a:ext cx="1429788" cy="715853"/>
          </a:xfrm>
          <a:prstGeom prst="roundRect">
            <a:avLst>
              <a:gd name="adj" fmla="val 30434"/>
            </a:avLst>
          </a:prstGeom>
          <a:solidFill>
            <a:srgbClr val="51A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tree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9223792" y="4177288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 rot="5400000">
            <a:off x="7737113" y="3083919"/>
            <a:ext cx="142874" cy="1287576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151379" y="4575341"/>
            <a:ext cx="155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blob guide.txt</a:t>
            </a:r>
          </a:p>
          <a:p>
            <a:r>
              <a:rPr lang="en-US" altLang="zh-CN" dirty="0"/>
              <a:t>blob user.txt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tree doc</a:t>
            </a:r>
          </a:p>
          <a:p>
            <a:r>
              <a:rPr lang="en-US" altLang="zh-CN" dirty="0"/>
              <a:t>tree source</a:t>
            </a:r>
            <a:endParaRPr lang="zh-CN" altLang="en-US" dirty="0"/>
          </a:p>
        </p:txBody>
      </p:sp>
      <p:cxnSp>
        <p:nvCxnSpPr>
          <p:cNvPr id="22" name="曲线连接符 21"/>
          <p:cNvCxnSpPr>
            <a:stCxn id="48" idx="1"/>
            <a:endCxn id="27" idx="3"/>
          </p:cNvCxnSpPr>
          <p:nvPr/>
        </p:nvCxnSpPr>
        <p:spPr>
          <a:xfrm rot="10800000" flipV="1">
            <a:off x="1887843" y="5194426"/>
            <a:ext cx="6673761" cy="143368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48" idx="1"/>
            <a:endCxn id="10" idx="3"/>
          </p:cNvCxnSpPr>
          <p:nvPr/>
        </p:nvCxnSpPr>
        <p:spPr>
          <a:xfrm rot="10800000" flipV="1">
            <a:off x="4032525" y="5194426"/>
            <a:ext cx="4529079" cy="143368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下箭头 64"/>
          <p:cNvSpPr/>
          <p:nvPr/>
        </p:nvSpPr>
        <p:spPr>
          <a:xfrm rot="3711081">
            <a:off x="7813469" y="5053745"/>
            <a:ext cx="165911" cy="1700289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8571392" y="6240580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51A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tree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571392" y="7689110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blob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9233581" y="7059591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1926" y="6443443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</a:t>
            </a:r>
            <a:r>
              <a:rPr lang="en-US" altLang="zh-CN" dirty="0" smtClean="0">
                <a:solidFill>
                  <a:srgbClr val="0070C0"/>
                </a:solidFill>
              </a:rPr>
              <a:t>help.txt</a:t>
            </a:r>
          </a:p>
        </p:txBody>
      </p:sp>
      <p:sp>
        <p:nvSpPr>
          <p:cNvPr id="70" name="下箭头 69"/>
          <p:cNvSpPr/>
          <p:nvPr/>
        </p:nvSpPr>
        <p:spPr>
          <a:xfrm>
            <a:off x="9223792" y="5655511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6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61603" y="486614"/>
            <a:ext cx="1429788" cy="745545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HEAD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61603" y="1910131"/>
            <a:ext cx="1429788" cy="745545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branch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02736" y="335827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34a44b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02736" y="480680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16b552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02736" y="625533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6d36b1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85849" y="674720"/>
            <a:ext cx="245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refs/heads/master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702026" y="2723247"/>
            <a:ext cx="135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1st commit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3264925" y="4177288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264925" y="5625818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58054" y="625533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2fa951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 rot="2399172" flipH="1">
            <a:off x="2161251" y="5443267"/>
            <a:ext cx="192984" cy="921156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392722" y="486614"/>
            <a:ext cx="3196611" cy="5021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案例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685906" y="335827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613d36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685906" y="4806807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7a684c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529012" y="7686318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bd7283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6348095" y="4177288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3711081">
            <a:off x="4738298" y="5053745"/>
            <a:ext cx="165911" cy="1700289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845707" y="7674986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fafb00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下箭头 45"/>
          <p:cNvSpPr/>
          <p:nvPr/>
        </p:nvSpPr>
        <p:spPr>
          <a:xfrm rot="4385578">
            <a:off x="3544839" y="3870883"/>
            <a:ext cx="155577" cy="4003751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685906" y="6207553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51A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1aced1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6348095" y="5601926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rgbClr val="DC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 rot="2399172" flipH="1">
            <a:off x="5821258" y="6888590"/>
            <a:ext cx="150765" cy="835641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 rot="18969732">
            <a:off x="6723161" y="6910270"/>
            <a:ext cx="152988" cy="802274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 rot="5400000">
            <a:off x="4774270" y="2998034"/>
            <a:ext cx="142872" cy="1459343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4" idx="2"/>
            <a:endCxn id="5" idx="0"/>
          </p:cNvCxnSpPr>
          <p:nvPr/>
        </p:nvCxnSpPr>
        <p:spPr>
          <a:xfrm>
            <a:off x="9276497" y="1232159"/>
            <a:ext cx="0" cy="67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2"/>
            <a:endCxn id="47" idx="0"/>
          </p:cNvCxnSpPr>
          <p:nvPr/>
        </p:nvCxnSpPr>
        <p:spPr>
          <a:xfrm>
            <a:off x="9276497" y="2655676"/>
            <a:ext cx="0" cy="732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8561603" y="3387969"/>
            <a:ext cx="1429788" cy="715853"/>
          </a:xfrm>
          <a:prstGeom prst="roundRect">
            <a:avLst>
              <a:gd name="adj" fmla="val 30434"/>
            </a:avLst>
          </a:prstGeom>
          <a:solidFill>
            <a:srgbClr val="70B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13dede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561603" y="4836499"/>
            <a:ext cx="1429788" cy="715853"/>
          </a:xfrm>
          <a:prstGeom prst="roundRect">
            <a:avLst>
              <a:gd name="adj" fmla="val 30434"/>
            </a:avLst>
          </a:prstGeom>
          <a:solidFill>
            <a:srgbClr val="51A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0deb3a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9223792" y="4177288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 rot="5400000">
            <a:off x="7737113" y="3083919"/>
            <a:ext cx="142874" cy="1287576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151379" y="4575341"/>
            <a:ext cx="155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blob guide.txt</a:t>
            </a:r>
          </a:p>
          <a:p>
            <a:r>
              <a:rPr lang="en-US" altLang="zh-CN" dirty="0"/>
              <a:t>blob user.txt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tree doc</a:t>
            </a:r>
          </a:p>
          <a:p>
            <a:r>
              <a:rPr lang="en-US" altLang="zh-CN" dirty="0"/>
              <a:t>tree source</a:t>
            </a:r>
            <a:endParaRPr lang="zh-CN" altLang="en-US" dirty="0"/>
          </a:p>
        </p:txBody>
      </p:sp>
      <p:cxnSp>
        <p:nvCxnSpPr>
          <p:cNvPr id="22" name="曲线连接符 21"/>
          <p:cNvCxnSpPr>
            <a:stCxn id="48" idx="1"/>
            <a:endCxn id="27" idx="3"/>
          </p:cNvCxnSpPr>
          <p:nvPr/>
        </p:nvCxnSpPr>
        <p:spPr>
          <a:xfrm rot="10800000" flipV="1">
            <a:off x="1887843" y="5194426"/>
            <a:ext cx="6673761" cy="143368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48" idx="1"/>
            <a:endCxn id="10" idx="3"/>
          </p:cNvCxnSpPr>
          <p:nvPr/>
        </p:nvCxnSpPr>
        <p:spPr>
          <a:xfrm rot="10800000" flipV="1">
            <a:off x="4032525" y="5194426"/>
            <a:ext cx="4529079" cy="143368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下箭头 64"/>
          <p:cNvSpPr/>
          <p:nvPr/>
        </p:nvSpPr>
        <p:spPr>
          <a:xfrm rot="3711081">
            <a:off x="7813469" y="5053745"/>
            <a:ext cx="165911" cy="1700289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8571392" y="6240580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51A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bdb069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571392" y="7689110"/>
            <a:ext cx="1429788" cy="745545"/>
          </a:xfrm>
          <a:prstGeom prst="roundRect">
            <a:avLst>
              <a:gd name="adj" fmla="val 30434"/>
            </a:avLst>
          </a:prstGeom>
          <a:solidFill>
            <a:srgbClr val="EC5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4cea3a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9233581" y="7059591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1926" y="6443443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</a:t>
            </a:r>
            <a:r>
              <a:rPr lang="en-US" altLang="zh-CN" dirty="0" smtClean="0">
                <a:solidFill>
                  <a:srgbClr val="0070C0"/>
                </a:solidFill>
              </a:rPr>
              <a:t>help.txt</a:t>
            </a:r>
          </a:p>
        </p:txBody>
      </p:sp>
      <p:sp>
        <p:nvSpPr>
          <p:cNvPr id="70" name="下箭头 69"/>
          <p:cNvSpPr/>
          <p:nvPr/>
        </p:nvSpPr>
        <p:spPr>
          <a:xfrm>
            <a:off x="9223792" y="5655511"/>
            <a:ext cx="116494" cy="556052"/>
          </a:xfrm>
          <a:prstGeom prst="downArrow">
            <a:avLst>
              <a:gd name="adj1" fmla="val 29494"/>
              <a:gd name="adj2" fmla="val 89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746593" y="2723247"/>
            <a:ext cx="135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2nd commit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140173" y="4852341"/>
            <a:ext cx="155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guide.txt</a:t>
            </a:r>
          </a:p>
          <a:p>
            <a:r>
              <a:rPr lang="en-US" altLang="zh-CN" dirty="0" smtClean="0"/>
              <a:t>blob user.txt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302902" y="4780144"/>
            <a:ext cx="155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blob guide.txt</a:t>
            </a:r>
          </a:p>
          <a:p>
            <a:r>
              <a:rPr lang="en-US" altLang="zh-CN" dirty="0" smtClean="0"/>
              <a:t>blob user.txt</a:t>
            </a:r>
          </a:p>
          <a:p>
            <a:r>
              <a:rPr lang="en-US" altLang="zh-CN" dirty="0" smtClean="0"/>
              <a:t>tree  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69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56" y="2291076"/>
            <a:ext cx="9542857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8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298</Words>
  <Application>Microsoft Office PowerPoint</Application>
  <PresentationFormat>A3 纸张(297x420 毫米)</PresentationFormat>
  <Paragraphs>143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Hsu Vincent</dc:creator>
  <cp:lastModifiedBy>Hsu Vincent</cp:lastModifiedBy>
  <cp:revision>122</cp:revision>
  <dcterms:created xsi:type="dcterms:W3CDTF">2022-01-10T14:29:55Z</dcterms:created>
  <dcterms:modified xsi:type="dcterms:W3CDTF">2022-01-11T10:17:29Z</dcterms:modified>
</cp:coreProperties>
</file>