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272" r:id="rId4"/>
    <p:sldId id="273" r:id="rId5"/>
    <p:sldId id="282" r:id="rId6"/>
    <p:sldId id="286" r:id="rId7"/>
    <p:sldId id="289" r:id="rId8"/>
    <p:sldId id="293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662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="0" dirty="0">
                <a:effectLst/>
              </a:rPr>
              <a:t>Quit, Hire and Job Opening Rates From 2019 – 2023, Covid-19 Pandemic</a:t>
            </a:r>
            <a:r>
              <a:rPr lang="en-US" sz="1700" b="0" baseline="0" dirty="0">
                <a:effectLst/>
              </a:rPr>
              <a:t> Years</a:t>
            </a:r>
            <a:endParaRPr lang="en-US" sz="1700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3.87</c:v>
                </c:pt>
                <c:pt idx="2">
                  <c:v>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5.2</c:v>
                </c:pt>
                <c:pt idx="2">
                  <c:v>4.28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2.7</c:v>
                </c:pt>
                <c:pt idx="1">
                  <c:v>4.3499999999999996</c:v>
                </c:pt>
                <c:pt idx="2">
                  <c:v>6.37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2.8</c:v>
                </c:pt>
                <c:pt idx="1">
                  <c:v>4.2</c:v>
                </c:pt>
                <c:pt idx="2">
                  <c:v>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F-4E37-B7F2-8F92D483F3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2.5</c:v>
                </c:pt>
                <c:pt idx="1">
                  <c:v>3.98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F-4E37-B7F2-8F92D483F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294" y="2539258"/>
            <a:ext cx="4986338" cy="16641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Great Resignation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3551077"/>
          </a:xfrm>
        </p:spPr>
        <p:txBody>
          <a:bodyPr/>
          <a:lstStyle/>
          <a:p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Analysis: </a:t>
            </a:r>
            <a:br>
              <a:rPr 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Labor Statistics &amp; Employment Findings for Industries &amp; Workers Most Affected and Associated Causes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22" y="4296748"/>
            <a:ext cx="11742576" cy="2439954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 Team</a:t>
            </a:r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Max Young, </a:t>
            </a:r>
            <a:r>
              <a:rPr lang="en-US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Meardreed</a:t>
            </a: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Vilmeus</a:t>
            </a: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Nancy Santiago, Priya Jain, Soo Bin </a:t>
            </a:r>
            <a:r>
              <a:rPr lang="en-US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</a:t>
            </a:r>
            <a:b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GitHub Repository</a:t>
            </a:r>
            <a:br>
              <a:rPr lang="en-US" sz="1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https://github.com/priyajainnyc/group-project-3</a:t>
            </a: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Resignation: Project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Bureau of Labor Statistics, or BLS for short, is responsible for providing labor statistics and employment findings based on financial, social, legal and economic events.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data is used to determine changes to the labor market, such as quit rates, hire rates and job openings by factors such as region/state, sector/industry, gender and income status.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Resignation: Project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3813849"/>
            <a:ext cx="11492326" cy="919650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We've provided three interactive visualizations </a:t>
            </a:r>
          </a:p>
          <a:p>
            <a:pPr algn="ctr"/>
            <a:r>
              <a:rPr lang="en-US" sz="18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 our dashboard to show the following data: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4156" y="4935894"/>
            <a:ext cx="10109645" cy="1241293"/>
          </a:xfrm>
        </p:spPr>
        <p:txBody>
          <a:bodyPr/>
          <a:lstStyle/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Quit, Hire and Job Opening Rates From 2001 - 2023: Line Chart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Annual Quit Rates for Top 5 Industries During Covid-19: Bar Chart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Total Quit Rates by Industry During and After Recession: Bar Chart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7684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2400" dirty="0">
                <a:ea typeface="+mn-ea"/>
                <a:cs typeface="+mn-cs"/>
              </a:rPr>
              <a:t>This dashboard contains charts to visualize BLS data that </a:t>
            </a:r>
            <a:r>
              <a:rPr lang="en-US" sz="2400">
                <a:ea typeface="+mn-ea"/>
                <a:cs typeface="+mn-cs"/>
              </a:rPr>
              <a:t>will allow </a:t>
            </a:r>
            <a:r>
              <a:rPr lang="en-US" sz="2400" dirty="0">
                <a:ea typeface="+mn-ea"/>
                <a:cs typeface="+mn-cs"/>
              </a:rPr>
              <a:t>us to better understand labor trends caused by major events such as the Covid-19 pandemic and the 2008 recession.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interative</a:t>
            </a:r>
            <a:r>
              <a:rPr lang="en-US" dirty="0"/>
              <a:t> dashboard explores the ["Bureau of Labor </a:t>
            </a:r>
            <a:r>
              <a:rPr lang="en-US" dirty="0" err="1"/>
              <a:t>Statictics</a:t>
            </a:r>
            <a:r>
              <a:rPr lang="en-US" dirty="0"/>
              <a:t>" dataset](https://www.bls.gov/).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</a:t>
            </a:r>
            <a:r>
              <a:rPr lang="en-US" sz="2800" dirty="0"/>
              <a:t>&amp;</a:t>
            </a:r>
            <a:r>
              <a:rPr lang="en-US" dirty="0"/>
              <a:t> Imports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Flask API</a:t>
            </a:r>
          </a:p>
          <a:p>
            <a:r>
              <a:rPr lang="en-US" sz="2400" dirty="0"/>
              <a:t>HTML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/>
              <a:t>Azure Web Services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3949699"/>
            <a:ext cx="2336800" cy="2096537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Pandas</a:t>
            </a:r>
          </a:p>
          <a:p>
            <a:r>
              <a:rPr lang="en-US" sz="2400" dirty="0" err="1"/>
              <a:t>Numpy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F8226-EC95-8F29-7885-2C71A799C7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SQLite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227902538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Bureau of Labor Statistics, Job Openings and Labor Turnover (JOLTS): Latest Numbers </a:t>
            </a:r>
            <a:r>
              <a:rPr lang="en-US" sz="1600" b="0" u="sng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https://www.bls.gov/jlt/latest-numbers.htm</a:t>
            </a:r>
          </a:p>
          <a:p>
            <a:endParaRPr lang="en-US" sz="16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Bureau of Labor Statistics, Annual Average Quits Rates by Industry and Region, not Seasonally Adjusted </a:t>
            </a:r>
            <a:r>
              <a:rPr lang="en-US" sz="1600" b="0" u="sng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https://www.bls.gov/news.release/jolts.t22.htm</a:t>
            </a:r>
          </a:p>
          <a:p>
            <a:endParaRPr lang="en-US" sz="16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Bureau of Labor </a:t>
            </a:r>
            <a:r>
              <a:rPr lang="en-US" sz="1600" b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Statictics</a:t>
            </a:r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, Job Openings and Labor Turnover (JOLTS): Survey </a:t>
            </a:r>
            <a:r>
              <a:rPr lang="en-US" sz="1600" b="0" u="sng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https://data.bls.gov/PDQWeb/jt</a:t>
            </a:r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153</TotalTime>
  <Words>365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The Great Resignation</vt:lpstr>
      <vt:lpstr>Analysis:  Labor Statistics &amp; Employment Findings for Industries &amp; Workers Most Affected and Associated Causes </vt:lpstr>
      <vt:lpstr>Project Team Max Young, Meardreed Vilmeus, Nancy Santiago, Priya Jain, Soo Bin Im  GitHub Repository https://github.com/priyajainnyc/group-project-3 </vt:lpstr>
      <vt:lpstr>The Great Resignation: Project Description</vt:lpstr>
      <vt:lpstr>PowerPoint Presentation</vt:lpstr>
      <vt:lpstr>The Great Resignation: Project Description</vt:lpstr>
      <vt:lpstr>This dashboard contains charts to visualize BLS data that will allow us to better understand labor trends caused by major events such as the Covid-19 pandemic and the 2008 recession. </vt:lpstr>
      <vt:lpstr>Programs &amp; Imports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Resignation</dc:title>
  <dc:creator>priya jain</dc:creator>
  <cp:lastModifiedBy>priya jain</cp:lastModifiedBy>
  <cp:revision>9</cp:revision>
  <dcterms:created xsi:type="dcterms:W3CDTF">2023-06-13T12:09:08Z</dcterms:created>
  <dcterms:modified xsi:type="dcterms:W3CDTF">2023-06-13T22:24:20Z</dcterms:modified>
</cp:coreProperties>
</file>