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sldIdLst>
    <p:sldId id="311" r:id="rId2"/>
    <p:sldId id="280" r:id="rId3"/>
    <p:sldId id="281" r:id="rId4"/>
    <p:sldId id="312" r:id="rId5"/>
    <p:sldId id="262" r:id="rId6"/>
    <p:sldId id="304" r:id="rId7"/>
    <p:sldId id="265" r:id="rId8"/>
    <p:sldId id="266" r:id="rId9"/>
    <p:sldId id="313" r:id="rId10"/>
    <p:sldId id="267" r:id="rId11"/>
    <p:sldId id="268" r:id="rId12"/>
    <p:sldId id="314" r:id="rId13"/>
    <p:sldId id="269" r:id="rId14"/>
    <p:sldId id="316" r:id="rId15"/>
    <p:sldId id="284" r:id="rId16"/>
    <p:sldId id="293" r:id="rId17"/>
    <p:sldId id="295" r:id="rId18"/>
    <p:sldId id="296" r:id="rId19"/>
    <p:sldId id="285" r:id="rId20"/>
    <p:sldId id="305" r:id="rId21"/>
    <p:sldId id="292" r:id="rId22"/>
    <p:sldId id="286" r:id="rId23"/>
    <p:sldId id="289" r:id="rId24"/>
    <p:sldId id="300" r:id="rId25"/>
    <p:sldId id="287" r:id="rId26"/>
    <p:sldId id="291" r:id="rId27"/>
    <p:sldId id="299" r:id="rId28"/>
    <p:sldId id="288" r:id="rId29"/>
    <p:sldId id="290" r:id="rId30"/>
    <p:sldId id="315" r:id="rId31"/>
    <p:sldId id="297" r:id="rId32"/>
    <p:sldId id="298" r:id="rId33"/>
    <p:sldId id="317" r:id="rId34"/>
    <p:sldId id="301" r:id="rId35"/>
    <p:sldId id="274" r:id="rId36"/>
    <p:sldId id="272" r:id="rId37"/>
    <p:sldId id="273" r:id="rId38"/>
    <p:sldId id="275" r:id="rId39"/>
    <p:sldId id="303" r:id="rId40"/>
    <p:sldId id="282" r:id="rId41"/>
    <p:sldId id="283" r:id="rId42"/>
    <p:sldId id="276" r:id="rId43"/>
    <p:sldId id="260" r:id="rId44"/>
    <p:sldId id="318" r:id="rId45"/>
    <p:sldId id="278" r:id="rId46"/>
    <p:sldId id="306" r:id="rId47"/>
    <p:sldId id="307" r:id="rId48"/>
    <p:sldId id="308" r:id="rId49"/>
    <p:sldId id="309" r:id="rId50"/>
    <p:sldId id="279" r:id="rId51"/>
    <p:sldId id="302" r:id="rId52"/>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AC23"/>
    <a:srgbClr val="4CB0E7"/>
    <a:srgbClr val="F6DDA4"/>
    <a:srgbClr val="0D0D0D"/>
    <a:srgbClr val="4E95D9"/>
    <a:srgbClr val="C166C0"/>
    <a:srgbClr val="ABD0C5"/>
    <a:srgbClr val="DD5F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A4890E-1A54-44E0-A2E0-02811DA507D5}" v="58" dt="2025-09-18T13:29:11.9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3238" autoAdjust="0"/>
  </p:normalViewPr>
  <p:slideViewPr>
    <p:cSldViewPr snapToGrid="0">
      <p:cViewPr varScale="1">
        <p:scale>
          <a:sx n="113" d="100"/>
          <a:sy n="113" d="100"/>
        </p:scale>
        <p:origin x="2635"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Aristodemou" userId="8f856845a52b247d" providerId="LiveId" clId="{EAA4890E-1A54-44E0-A2E0-02811DA507D5}"/>
    <pc:docChg chg="undo custSel addSld delSld modSld sldOrd">
      <pc:chgData name="Michael Aristodemou" userId="8f856845a52b247d" providerId="LiveId" clId="{EAA4890E-1A54-44E0-A2E0-02811DA507D5}" dt="2025-09-03T14:57:04.903" v="8366" actId="1076"/>
      <pc:docMkLst>
        <pc:docMk/>
      </pc:docMkLst>
      <pc:sldChg chg="addSp delSp modSp mod setBg">
        <pc:chgData name="Michael Aristodemou" userId="8f856845a52b247d" providerId="LiveId" clId="{EAA4890E-1A54-44E0-A2E0-02811DA507D5}" dt="2025-09-02T10:27:45.216" v="6892" actId="207"/>
        <pc:sldMkLst>
          <pc:docMk/>
          <pc:sldMk cId="1358309075" sldId="256"/>
        </pc:sldMkLst>
      </pc:sldChg>
      <pc:sldChg chg="modSp mod">
        <pc:chgData name="Michael Aristodemou" userId="8f856845a52b247d" providerId="LiveId" clId="{EAA4890E-1A54-44E0-A2E0-02811DA507D5}" dt="2025-08-12T14:02:50.547" v="5209" actId="1076"/>
        <pc:sldMkLst>
          <pc:docMk/>
          <pc:sldMk cId="3382197838" sldId="257"/>
        </pc:sldMkLst>
      </pc:sldChg>
      <pc:sldChg chg="modSp mod ord">
        <pc:chgData name="Michael Aristodemou" userId="8f856845a52b247d" providerId="LiveId" clId="{EAA4890E-1A54-44E0-A2E0-02811DA507D5}" dt="2025-09-02T10:20:54.295" v="6843"/>
        <pc:sldMkLst>
          <pc:docMk/>
          <pc:sldMk cId="95735319" sldId="260"/>
        </pc:sldMkLst>
        <pc:spChg chg="mod">
          <ac:chgData name="Michael Aristodemou" userId="8f856845a52b247d" providerId="LiveId" clId="{EAA4890E-1A54-44E0-A2E0-02811DA507D5}" dt="2025-09-02T10:14:00.811" v="6835" actId="20577"/>
          <ac:spMkLst>
            <pc:docMk/>
            <pc:sldMk cId="95735319" sldId="260"/>
            <ac:spMk id="3" creationId="{1C036987-A4E0-9A11-6E74-58BE17382547}"/>
          </ac:spMkLst>
        </pc:spChg>
      </pc:sldChg>
      <pc:sldChg chg="addSp delSp modSp new mod">
        <pc:chgData name="Michael Aristodemou" userId="8f856845a52b247d" providerId="LiveId" clId="{EAA4890E-1A54-44E0-A2E0-02811DA507D5}" dt="2025-09-01T09:15:23.203" v="6098" actId="1076"/>
        <pc:sldMkLst>
          <pc:docMk/>
          <pc:sldMk cId="3323322342" sldId="261"/>
        </pc:sldMkLst>
      </pc:sldChg>
      <pc:sldChg chg="addSp delSp modSp new mod">
        <pc:chgData name="Michael Aristodemou" userId="8f856845a52b247d" providerId="LiveId" clId="{EAA4890E-1A54-44E0-A2E0-02811DA507D5}" dt="2025-08-12T14:21:37.204" v="5290" actId="207"/>
        <pc:sldMkLst>
          <pc:docMk/>
          <pc:sldMk cId="3949411730" sldId="262"/>
        </pc:sldMkLst>
      </pc:sldChg>
      <pc:sldChg chg="modSp new del mod">
        <pc:chgData name="Michael Aristodemou" userId="8f856845a52b247d" providerId="LiveId" clId="{EAA4890E-1A54-44E0-A2E0-02811DA507D5}" dt="2025-08-12T14:51:11.571" v="5789" actId="47"/>
        <pc:sldMkLst>
          <pc:docMk/>
          <pc:sldMk cId="922214422" sldId="263"/>
        </pc:sldMkLst>
      </pc:sldChg>
      <pc:sldChg chg="delSp modSp new del mod">
        <pc:chgData name="Michael Aristodemou" userId="8f856845a52b247d" providerId="LiveId" clId="{EAA4890E-1A54-44E0-A2E0-02811DA507D5}" dt="2025-08-12T14:50:35.715" v="5787" actId="47"/>
        <pc:sldMkLst>
          <pc:docMk/>
          <pc:sldMk cId="272280930" sldId="264"/>
        </pc:sldMkLst>
      </pc:sldChg>
      <pc:sldChg chg="addSp delSp modSp new mod ord">
        <pc:chgData name="Michael Aristodemou" userId="8f856845a52b247d" providerId="LiveId" clId="{EAA4890E-1A54-44E0-A2E0-02811DA507D5}" dt="2025-09-02T10:09:31.300" v="6678" actId="1076"/>
        <pc:sldMkLst>
          <pc:docMk/>
          <pc:sldMk cId="3826703537" sldId="265"/>
        </pc:sldMkLst>
        <pc:spChg chg="mod">
          <ac:chgData name="Michael Aristodemou" userId="8f856845a52b247d" providerId="LiveId" clId="{EAA4890E-1A54-44E0-A2E0-02811DA507D5}" dt="2025-09-02T10:09:31.300" v="6678" actId="1076"/>
          <ac:spMkLst>
            <pc:docMk/>
            <pc:sldMk cId="3826703537" sldId="265"/>
            <ac:spMk id="2" creationId="{DD4DB48D-724C-41EE-5965-8C8A78CE97C7}"/>
          </ac:spMkLst>
        </pc:spChg>
      </pc:sldChg>
      <pc:sldChg chg="addSp delSp modSp new mod modNotesTx">
        <pc:chgData name="Michael Aristodemou" userId="8f856845a52b247d" providerId="LiveId" clId="{EAA4890E-1A54-44E0-A2E0-02811DA507D5}" dt="2025-09-03T14:57:04.903" v="8366" actId="1076"/>
        <pc:sldMkLst>
          <pc:docMk/>
          <pc:sldMk cId="1215289578" sldId="266"/>
        </pc:sldMkLst>
        <pc:spChg chg="mod">
          <ac:chgData name="Michael Aristodemou" userId="8f856845a52b247d" providerId="LiveId" clId="{EAA4890E-1A54-44E0-A2E0-02811DA507D5}" dt="2025-09-03T14:57:02.136" v="8365" actId="1076"/>
          <ac:spMkLst>
            <pc:docMk/>
            <pc:sldMk cId="1215289578" sldId="266"/>
            <ac:spMk id="2" creationId="{5D8AD617-214B-8EFA-7AFB-EBEB4397F273}"/>
          </ac:spMkLst>
        </pc:spChg>
        <pc:picChg chg="add mod">
          <ac:chgData name="Michael Aristodemou" userId="8f856845a52b247d" providerId="LiveId" clId="{EAA4890E-1A54-44E0-A2E0-02811DA507D5}" dt="2025-09-03T14:57:04.903" v="8366" actId="1076"/>
          <ac:picMkLst>
            <pc:docMk/>
            <pc:sldMk cId="1215289578" sldId="266"/>
            <ac:picMk id="5" creationId="{96AFFF7A-9F58-1D8F-6F14-E26CFF34959E}"/>
          </ac:picMkLst>
        </pc:picChg>
      </pc:sldChg>
      <pc:sldChg chg="addSp delSp modSp new mod">
        <pc:chgData name="Michael Aristodemou" userId="8f856845a52b247d" providerId="LiveId" clId="{EAA4890E-1A54-44E0-A2E0-02811DA507D5}" dt="2025-09-03T09:50:48.432" v="6907" actId="20577"/>
        <pc:sldMkLst>
          <pc:docMk/>
          <pc:sldMk cId="1269929213" sldId="267"/>
        </pc:sldMkLst>
        <pc:spChg chg="mod">
          <ac:chgData name="Michael Aristodemou" userId="8f856845a52b247d" providerId="LiveId" clId="{EAA4890E-1A54-44E0-A2E0-02811DA507D5}" dt="2025-09-03T09:50:48.432" v="6907" actId="20577"/>
          <ac:spMkLst>
            <pc:docMk/>
            <pc:sldMk cId="1269929213" sldId="267"/>
            <ac:spMk id="2" creationId="{D1515579-375D-4C83-C8CD-EC8E3F4DBB81}"/>
          </ac:spMkLst>
        </pc:spChg>
        <pc:picChg chg="add mod">
          <ac:chgData name="Michael Aristodemou" userId="8f856845a52b247d" providerId="LiveId" clId="{EAA4890E-1A54-44E0-A2E0-02811DA507D5}" dt="2025-09-02T10:09:19.705" v="6675"/>
          <ac:picMkLst>
            <pc:docMk/>
            <pc:sldMk cId="1269929213" sldId="267"/>
            <ac:picMk id="3" creationId="{F9CE8AAA-7A28-32A9-8EB3-749121275463}"/>
          </ac:picMkLst>
        </pc:picChg>
        <pc:picChg chg="add mod">
          <ac:chgData name="Michael Aristodemou" userId="8f856845a52b247d" providerId="LiveId" clId="{EAA4890E-1A54-44E0-A2E0-02811DA507D5}" dt="2025-09-02T10:09:19.705" v="6675"/>
          <ac:picMkLst>
            <pc:docMk/>
            <pc:sldMk cId="1269929213" sldId="267"/>
            <ac:picMk id="4" creationId="{8711E822-18FD-AAB4-96BC-BF9481B16E0E}"/>
          </ac:picMkLst>
        </pc:picChg>
      </pc:sldChg>
      <pc:sldChg chg="addSp delSp modSp new mod">
        <pc:chgData name="Michael Aristodemou" userId="8f856845a52b247d" providerId="LiveId" clId="{EAA4890E-1A54-44E0-A2E0-02811DA507D5}" dt="2025-09-02T10:29:57.404" v="6904" actId="1076"/>
        <pc:sldMkLst>
          <pc:docMk/>
          <pc:sldMk cId="3077007351" sldId="268"/>
        </pc:sldMkLst>
        <pc:spChg chg="mod">
          <ac:chgData name="Michael Aristodemou" userId="8f856845a52b247d" providerId="LiveId" clId="{EAA4890E-1A54-44E0-A2E0-02811DA507D5}" dt="2025-09-02T10:29:50.698" v="6903" actId="1076"/>
          <ac:spMkLst>
            <pc:docMk/>
            <pc:sldMk cId="3077007351" sldId="268"/>
            <ac:spMk id="2" creationId="{A79EE116-0594-D8C3-A3ED-068A017D0B15}"/>
          </ac:spMkLst>
        </pc:spChg>
        <pc:picChg chg="add mod">
          <ac:chgData name="Michael Aristodemou" userId="8f856845a52b247d" providerId="LiveId" clId="{EAA4890E-1A54-44E0-A2E0-02811DA507D5}" dt="2025-09-02T10:29:57.404" v="6904" actId="1076"/>
          <ac:picMkLst>
            <pc:docMk/>
            <pc:sldMk cId="3077007351" sldId="268"/>
            <ac:picMk id="4" creationId="{72C725C2-E9E5-6548-9007-E94F6C87B47B}"/>
          </ac:picMkLst>
        </pc:picChg>
      </pc:sldChg>
      <pc:sldChg chg="modSp new mod">
        <pc:chgData name="Michael Aristodemou" userId="8f856845a52b247d" providerId="LiveId" clId="{EAA4890E-1A54-44E0-A2E0-02811DA507D5}" dt="2025-09-03T13:19:42.559" v="8048" actId="20577"/>
        <pc:sldMkLst>
          <pc:docMk/>
          <pc:sldMk cId="1157833743" sldId="269"/>
        </pc:sldMkLst>
        <pc:spChg chg="mod">
          <ac:chgData name="Michael Aristodemou" userId="8f856845a52b247d" providerId="LiveId" clId="{EAA4890E-1A54-44E0-A2E0-02811DA507D5}" dt="2025-09-03T10:11:06.310" v="7223" actId="20577"/>
          <ac:spMkLst>
            <pc:docMk/>
            <pc:sldMk cId="1157833743" sldId="269"/>
            <ac:spMk id="2" creationId="{440AAEF7-1318-0EB9-A781-0EA3FF476B37}"/>
          </ac:spMkLst>
        </pc:spChg>
        <pc:spChg chg="mod">
          <ac:chgData name="Michael Aristodemou" userId="8f856845a52b247d" providerId="LiveId" clId="{EAA4890E-1A54-44E0-A2E0-02811DA507D5}" dt="2025-09-03T13:19:42.559" v="8048" actId="20577"/>
          <ac:spMkLst>
            <pc:docMk/>
            <pc:sldMk cId="1157833743" sldId="269"/>
            <ac:spMk id="3" creationId="{B32FA297-C238-0FFD-A52E-50D0E994F408}"/>
          </ac:spMkLst>
        </pc:spChg>
      </pc:sldChg>
      <pc:sldChg chg="modSp new mod">
        <pc:chgData name="Michael Aristodemou" userId="8f856845a52b247d" providerId="LiveId" clId="{EAA4890E-1A54-44E0-A2E0-02811DA507D5}" dt="2025-08-07T14:59:57.618" v="2754" actId="20577"/>
        <pc:sldMkLst>
          <pc:docMk/>
          <pc:sldMk cId="445782587" sldId="270"/>
        </pc:sldMkLst>
      </pc:sldChg>
      <pc:sldChg chg="modSp new mod ord">
        <pc:chgData name="Michael Aristodemou" userId="8f856845a52b247d" providerId="LiveId" clId="{EAA4890E-1A54-44E0-A2E0-02811DA507D5}" dt="2025-09-02T10:13:08.631" v="6756"/>
        <pc:sldMkLst>
          <pc:docMk/>
          <pc:sldMk cId="4249748482" sldId="271"/>
        </pc:sldMkLst>
      </pc:sldChg>
      <pc:sldChg chg="modSp new mod">
        <pc:chgData name="Michael Aristodemou" userId="8f856845a52b247d" providerId="LiveId" clId="{EAA4890E-1A54-44E0-A2E0-02811DA507D5}" dt="2025-09-01T09:15:01.159" v="6097" actId="20577"/>
        <pc:sldMkLst>
          <pc:docMk/>
          <pc:sldMk cId="745725781" sldId="272"/>
        </pc:sldMkLst>
        <pc:spChg chg="mod">
          <ac:chgData name="Michael Aristodemou" userId="8f856845a52b247d" providerId="LiveId" clId="{EAA4890E-1A54-44E0-A2E0-02811DA507D5}" dt="2025-09-01T09:15:01.159" v="6097" actId="20577"/>
          <ac:spMkLst>
            <pc:docMk/>
            <pc:sldMk cId="745725781" sldId="272"/>
            <ac:spMk id="2" creationId="{45B3272B-2E63-124A-7120-794E75E9C63B}"/>
          </ac:spMkLst>
        </pc:spChg>
      </pc:sldChg>
      <pc:sldChg chg="modSp new mod">
        <pc:chgData name="Michael Aristodemou" userId="8f856845a52b247d" providerId="LiveId" clId="{EAA4890E-1A54-44E0-A2E0-02811DA507D5}" dt="2025-08-12T15:25:33.021" v="5810" actId="122"/>
        <pc:sldMkLst>
          <pc:docMk/>
          <pc:sldMk cId="2317550827" sldId="273"/>
        </pc:sldMkLst>
      </pc:sldChg>
      <pc:sldChg chg="modSp new mod ord">
        <pc:chgData name="Michael Aristodemou" userId="8f856845a52b247d" providerId="LiveId" clId="{EAA4890E-1A54-44E0-A2E0-02811DA507D5}" dt="2025-09-03T14:55:03.531" v="8364" actId="120"/>
        <pc:sldMkLst>
          <pc:docMk/>
          <pc:sldMk cId="566494200" sldId="274"/>
        </pc:sldMkLst>
        <pc:spChg chg="mod">
          <ac:chgData name="Michael Aristodemou" userId="8f856845a52b247d" providerId="LiveId" clId="{EAA4890E-1A54-44E0-A2E0-02811DA507D5}" dt="2025-09-03T14:55:03.531" v="8364" actId="120"/>
          <ac:spMkLst>
            <pc:docMk/>
            <pc:sldMk cId="566494200" sldId="274"/>
            <ac:spMk id="2" creationId="{FE3B9DB6-30F2-80CF-B7F9-DD816AC4F51F}"/>
          </ac:spMkLst>
        </pc:spChg>
        <pc:spChg chg="mod">
          <ac:chgData name="Michael Aristodemou" userId="8f856845a52b247d" providerId="LiveId" clId="{EAA4890E-1A54-44E0-A2E0-02811DA507D5}" dt="2025-09-01T09:14:36.280" v="5996" actId="20577"/>
          <ac:spMkLst>
            <pc:docMk/>
            <pc:sldMk cId="566494200" sldId="274"/>
            <ac:spMk id="3" creationId="{18FAA079-B110-C8B5-3EDE-E8B33C9FFC3B}"/>
          </ac:spMkLst>
        </pc:spChg>
      </pc:sldChg>
      <pc:sldChg chg="modSp new mod">
        <pc:chgData name="Michael Aristodemou" userId="8f856845a52b247d" providerId="LiveId" clId="{EAA4890E-1A54-44E0-A2E0-02811DA507D5}" dt="2025-08-12T15:25:36.862" v="5811" actId="122"/>
        <pc:sldMkLst>
          <pc:docMk/>
          <pc:sldMk cId="3127834032" sldId="275"/>
        </pc:sldMkLst>
      </pc:sldChg>
      <pc:sldChg chg="addSp delSp modSp new mod ord">
        <pc:chgData name="Michael Aristodemou" userId="8f856845a52b247d" providerId="LiveId" clId="{EAA4890E-1A54-44E0-A2E0-02811DA507D5}" dt="2025-09-02T10:20:44.320" v="6841"/>
        <pc:sldMkLst>
          <pc:docMk/>
          <pc:sldMk cId="1891942113" sldId="276"/>
        </pc:sldMkLst>
      </pc:sldChg>
      <pc:sldChg chg="modSp new mod ord">
        <pc:chgData name="Michael Aristodemou" userId="8f856845a52b247d" providerId="LiveId" clId="{EAA4890E-1A54-44E0-A2E0-02811DA507D5}" dt="2025-09-02T10:20:44.320" v="6841"/>
        <pc:sldMkLst>
          <pc:docMk/>
          <pc:sldMk cId="1714484438" sldId="277"/>
        </pc:sldMkLst>
      </pc:sldChg>
      <pc:sldChg chg="addSp modSp new mod">
        <pc:chgData name="Michael Aristodemou" userId="8f856845a52b247d" providerId="LiveId" clId="{EAA4890E-1A54-44E0-A2E0-02811DA507D5}" dt="2025-08-12T15:37:51.194" v="5957" actId="1076"/>
        <pc:sldMkLst>
          <pc:docMk/>
          <pc:sldMk cId="2279207077" sldId="278"/>
        </pc:sldMkLst>
      </pc:sldChg>
      <pc:sldChg chg="modSp new mod">
        <pc:chgData name="Michael Aristodemou" userId="8f856845a52b247d" providerId="LiveId" clId="{EAA4890E-1A54-44E0-A2E0-02811DA507D5}" dt="2025-08-07T15:16:12.097" v="4008" actId="20577"/>
        <pc:sldMkLst>
          <pc:docMk/>
          <pc:sldMk cId="3351844927" sldId="279"/>
        </pc:sldMkLst>
      </pc:sldChg>
      <pc:sldChg chg="addSp modSp new mod">
        <pc:chgData name="Michael Aristodemou" userId="8f856845a52b247d" providerId="LiveId" clId="{EAA4890E-1A54-44E0-A2E0-02811DA507D5}" dt="2025-09-01T13:04:46.533" v="6669" actId="20577"/>
        <pc:sldMkLst>
          <pc:docMk/>
          <pc:sldMk cId="4052319826" sldId="280"/>
        </pc:sldMkLst>
        <pc:spChg chg="mod">
          <ac:chgData name="Michael Aristodemou" userId="8f856845a52b247d" providerId="LiveId" clId="{EAA4890E-1A54-44E0-A2E0-02811DA507D5}" dt="2025-09-01T13:04:46.533" v="6669" actId="20577"/>
          <ac:spMkLst>
            <pc:docMk/>
            <pc:sldMk cId="4052319826" sldId="280"/>
            <ac:spMk id="3" creationId="{9F203845-3A31-7242-4F8A-78C9BE5B4A8B}"/>
          </ac:spMkLst>
        </pc:spChg>
      </pc:sldChg>
      <pc:sldChg chg="delSp modSp new mod">
        <pc:chgData name="Michael Aristodemou" userId="8f856845a52b247d" providerId="LiveId" clId="{EAA4890E-1A54-44E0-A2E0-02811DA507D5}" dt="2025-09-01T11:47:41.077" v="6461" actId="404"/>
        <pc:sldMkLst>
          <pc:docMk/>
          <pc:sldMk cId="3639170800" sldId="281"/>
        </pc:sldMkLst>
        <pc:spChg chg="mod">
          <ac:chgData name="Michael Aristodemou" userId="8f856845a52b247d" providerId="LiveId" clId="{EAA4890E-1A54-44E0-A2E0-02811DA507D5}" dt="2025-09-01T11:47:41.077" v="6461" actId="404"/>
          <ac:spMkLst>
            <pc:docMk/>
            <pc:sldMk cId="3639170800" sldId="281"/>
            <ac:spMk id="2" creationId="{6F25FC23-E7EA-AD6B-9226-1C55044B5F9C}"/>
          </ac:spMkLst>
        </pc:spChg>
      </pc:sldChg>
      <pc:sldChg chg="addSp delSp modSp new mod">
        <pc:chgData name="Michael Aristodemou" userId="8f856845a52b247d" providerId="LiveId" clId="{EAA4890E-1A54-44E0-A2E0-02811DA507D5}" dt="2025-09-01T11:13:31.591" v="6415" actId="1076"/>
        <pc:sldMkLst>
          <pc:docMk/>
          <pc:sldMk cId="1360985188" sldId="282"/>
        </pc:sldMkLst>
        <pc:spChg chg="mod">
          <ac:chgData name="Michael Aristodemou" userId="8f856845a52b247d" providerId="LiveId" clId="{EAA4890E-1A54-44E0-A2E0-02811DA507D5}" dt="2025-09-01T11:10:37.620" v="6394" actId="5793"/>
          <ac:spMkLst>
            <pc:docMk/>
            <pc:sldMk cId="1360985188" sldId="282"/>
            <ac:spMk id="2" creationId="{BCD3C7A3-4687-A24A-A86B-A6B82A721D63}"/>
          </ac:spMkLst>
        </pc:spChg>
        <pc:picChg chg="add mod">
          <ac:chgData name="Michael Aristodemou" userId="8f856845a52b247d" providerId="LiveId" clId="{EAA4890E-1A54-44E0-A2E0-02811DA507D5}" dt="2025-09-01T11:13:25.716" v="6413" actId="1076"/>
          <ac:picMkLst>
            <pc:docMk/>
            <pc:sldMk cId="1360985188" sldId="282"/>
            <ac:picMk id="5" creationId="{81D4480E-8646-565C-21B3-A76C6B20A26F}"/>
          </ac:picMkLst>
        </pc:picChg>
        <pc:picChg chg="add mod">
          <ac:chgData name="Michael Aristodemou" userId="8f856845a52b247d" providerId="LiveId" clId="{EAA4890E-1A54-44E0-A2E0-02811DA507D5}" dt="2025-09-01T11:13:26.943" v="6414" actId="1076"/>
          <ac:picMkLst>
            <pc:docMk/>
            <pc:sldMk cId="1360985188" sldId="282"/>
            <ac:picMk id="7" creationId="{531D6954-A38B-981B-5261-598FD54E96CC}"/>
          </ac:picMkLst>
        </pc:picChg>
        <pc:picChg chg="add mod">
          <ac:chgData name="Michael Aristodemou" userId="8f856845a52b247d" providerId="LiveId" clId="{EAA4890E-1A54-44E0-A2E0-02811DA507D5}" dt="2025-09-01T11:13:31.591" v="6415" actId="1076"/>
          <ac:picMkLst>
            <pc:docMk/>
            <pc:sldMk cId="1360985188" sldId="282"/>
            <ac:picMk id="9" creationId="{20244B7E-F8FD-F806-3AB4-E9FF4DD5DA01}"/>
          </ac:picMkLst>
        </pc:picChg>
      </pc:sldChg>
      <pc:sldChg chg="addSp modSp new mod">
        <pc:chgData name="Michael Aristodemou" userId="8f856845a52b247d" providerId="LiveId" clId="{EAA4890E-1A54-44E0-A2E0-02811DA507D5}" dt="2025-09-02T10:19:55.440" v="6839" actId="1076"/>
        <pc:sldMkLst>
          <pc:docMk/>
          <pc:sldMk cId="604540291" sldId="283"/>
        </pc:sldMkLst>
        <pc:spChg chg="mod">
          <ac:chgData name="Michael Aristodemou" userId="8f856845a52b247d" providerId="LiveId" clId="{EAA4890E-1A54-44E0-A2E0-02811DA507D5}" dt="2025-09-02T10:10:19.037" v="6703" actId="5793"/>
          <ac:spMkLst>
            <pc:docMk/>
            <pc:sldMk cId="604540291" sldId="283"/>
            <ac:spMk id="2" creationId="{F1105A49-0BFE-0458-CD39-3C664D2A171A}"/>
          </ac:spMkLst>
        </pc:spChg>
        <pc:spChg chg="mod">
          <ac:chgData name="Michael Aristodemou" userId="8f856845a52b247d" providerId="LiveId" clId="{EAA4890E-1A54-44E0-A2E0-02811DA507D5}" dt="2025-09-02T10:19:51.749" v="6838" actId="1076"/>
          <ac:spMkLst>
            <pc:docMk/>
            <pc:sldMk cId="604540291" sldId="283"/>
            <ac:spMk id="3" creationId="{9108E497-51D2-048C-E0F7-5340328CA6E3}"/>
          </ac:spMkLst>
        </pc:spChg>
        <pc:picChg chg="add mod">
          <ac:chgData name="Michael Aristodemou" userId="8f856845a52b247d" providerId="LiveId" clId="{EAA4890E-1A54-44E0-A2E0-02811DA507D5}" dt="2025-09-02T10:19:55.440" v="6839" actId="1076"/>
          <ac:picMkLst>
            <pc:docMk/>
            <pc:sldMk cId="604540291" sldId="283"/>
            <ac:picMk id="5" creationId="{DFCB6CE7-8BC1-51E6-6296-FC5670CCA669}"/>
          </ac:picMkLst>
        </pc:picChg>
      </pc:sldChg>
      <pc:sldChg chg="modSp new del mod">
        <pc:chgData name="Michael Aristodemou" userId="8f856845a52b247d" providerId="LiveId" clId="{EAA4890E-1A54-44E0-A2E0-02811DA507D5}" dt="2025-09-02T10:07:51.879" v="6670" actId="47"/>
        <pc:sldMkLst>
          <pc:docMk/>
          <pc:sldMk cId="1379713823" sldId="283"/>
        </pc:sldMkLst>
      </pc:sldChg>
      <pc:sldChg chg="addSp delSp modSp new mod">
        <pc:chgData name="Michael Aristodemou" userId="8f856845a52b247d" providerId="LiveId" clId="{EAA4890E-1A54-44E0-A2E0-02811DA507D5}" dt="2025-09-03T11:24:09.875" v="7331" actId="1037"/>
        <pc:sldMkLst>
          <pc:docMk/>
          <pc:sldMk cId="1821667271" sldId="284"/>
        </pc:sldMkLst>
        <pc:spChg chg="mod">
          <ac:chgData name="Michael Aristodemou" userId="8f856845a52b247d" providerId="LiveId" clId="{EAA4890E-1A54-44E0-A2E0-02811DA507D5}" dt="2025-09-03T11:23:56.994" v="7322" actId="1076"/>
          <ac:spMkLst>
            <pc:docMk/>
            <pc:sldMk cId="1821667271" sldId="284"/>
            <ac:spMk id="2" creationId="{EE64BF1F-3132-89CB-DB17-1B35D04AEEF4}"/>
          </ac:spMkLst>
        </pc:spChg>
        <pc:picChg chg="add mod">
          <ac:chgData name="Michael Aristodemou" userId="8f856845a52b247d" providerId="LiveId" clId="{EAA4890E-1A54-44E0-A2E0-02811DA507D5}" dt="2025-09-03T11:24:09.875" v="7331" actId="1037"/>
          <ac:picMkLst>
            <pc:docMk/>
            <pc:sldMk cId="1821667271" sldId="284"/>
            <ac:picMk id="5" creationId="{61DC75BF-ED5A-34AA-F2AD-B6BA3FE18166}"/>
          </ac:picMkLst>
        </pc:picChg>
        <pc:picChg chg="add mod">
          <ac:chgData name="Michael Aristodemou" userId="8f856845a52b247d" providerId="LiveId" clId="{EAA4890E-1A54-44E0-A2E0-02811DA507D5}" dt="2025-09-03T11:24:09.875" v="7331" actId="1037"/>
          <ac:picMkLst>
            <pc:docMk/>
            <pc:sldMk cId="1821667271" sldId="284"/>
            <ac:picMk id="6" creationId="{7764273E-FB01-3F7F-B2B7-A06E7D777D48}"/>
          </ac:picMkLst>
        </pc:picChg>
        <pc:picChg chg="add mod">
          <ac:chgData name="Michael Aristodemou" userId="8f856845a52b247d" providerId="LiveId" clId="{EAA4890E-1A54-44E0-A2E0-02811DA507D5}" dt="2025-09-03T11:24:09.875" v="7331" actId="1037"/>
          <ac:picMkLst>
            <pc:docMk/>
            <pc:sldMk cId="1821667271" sldId="284"/>
            <ac:picMk id="7" creationId="{F2BD7597-A7F1-95F2-B134-A252B6F8656F}"/>
          </ac:picMkLst>
        </pc:picChg>
        <pc:picChg chg="add mod">
          <ac:chgData name="Michael Aristodemou" userId="8f856845a52b247d" providerId="LiveId" clId="{EAA4890E-1A54-44E0-A2E0-02811DA507D5}" dt="2025-09-03T11:24:09.875" v="7331" actId="1037"/>
          <ac:picMkLst>
            <pc:docMk/>
            <pc:sldMk cId="1821667271" sldId="284"/>
            <ac:picMk id="9" creationId="{473B5953-41D4-39CA-858E-9195EDF31474}"/>
          </ac:picMkLst>
        </pc:picChg>
      </pc:sldChg>
      <pc:sldChg chg="addSp modSp new mod">
        <pc:chgData name="Michael Aristodemou" userId="8f856845a52b247d" providerId="LiveId" clId="{EAA4890E-1A54-44E0-A2E0-02811DA507D5}" dt="2025-09-03T12:50:50.501" v="7629" actId="1076"/>
        <pc:sldMkLst>
          <pc:docMk/>
          <pc:sldMk cId="371259236" sldId="285"/>
        </pc:sldMkLst>
        <pc:spChg chg="mod">
          <ac:chgData name="Michael Aristodemou" userId="8f856845a52b247d" providerId="LiveId" clId="{EAA4890E-1A54-44E0-A2E0-02811DA507D5}" dt="2025-09-03T12:26:42.116" v="7369" actId="5793"/>
          <ac:spMkLst>
            <pc:docMk/>
            <pc:sldMk cId="371259236" sldId="285"/>
            <ac:spMk id="2" creationId="{BB1D75CC-DB52-4420-C698-FCF2CA06B145}"/>
          </ac:spMkLst>
        </pc:spChg>
        <pc:spChg chg="mod">
          <ac:chgData name="Michael Aristodemou" userId="8f856845a52b247d" providerId="LiveId" clId="{EAA4890E-1A54-44E0-A2E0-02811DA507D5}" dt="2025-09-03T12:50:44.658" v="7628" actId="14100"/>
          <ac:spMkLst>
            <pc:docMk/>
            <pc:sldMk cId="371259236" sldId="285"/>
            <ac:spMk id="3" creationId="{73364C6F-2ADC-5B77-F2A6-BE8715B0753A}"/>
          </ac:spMkLst>
        </pc:spChg>
        <pc:picChg chg="add mod">
          <ac:chgData name="Michael Aristodemou" userId="8f856845a52b247d" providerId="LiveId" clId="{EAA4890E-1A54-44E0-A2E0-02811DA507D5}" dt="2025-09-03T12:50:50.501" v="7629" actId="1076"/>
          <ac:picMkLst>
            <pc:docMk/>
            <pc:sldMk cId="371259236" sldId="285"/>
            <ac:picMk id="5" creationId="{99656BA3-E929-C0AE-3D63-BF4EC56210E5}"/>
          </ac:picMkLst>
        </pc:picChg>
      </pc:sldChg>
      <pc:sldChg chg="modSp new mod">
        <pc:chgData name="Michael Aristodemou" userId="8f856845a52b247d" providerId="LiveId" clId="{EAA4890E-1A54-44E0-A2E0-02811DA507D5}" dt="2025-09-03T14:45:50.184" v="8183" actId="21"/>
        <pc:sldMkLst>
          <pc:docMk/>
          <pc:sldMk cId="2728760852" sldId="286"/>
        </pc:sldMkLst>
        <pc:spChg chg="mod">
          <ac:chgData name="Michael Aristodemou" userId="8f856845a52b247d" providerId="LiveId" clId="{EAA4890E-1A54-44E0-A2E0-02811DA507D5}" dt="2025-09-03T12:51:46.390" v="7741" actId="5793"/>
          <ac:spMkLst>
            <pc:docMk/>
            <pc:sldMk cId="2728760852" sldId="286"/>
            <ac:spMk id="2" creationId="{B5C39A28-58C0-5D63-766E-10095140254B}"/>
          </ac:spMkLst>
        </pc:spChg>
        <pc:spChg chg="mod">
          <ac:chgData name="Michael Aristodemou" userId="8f856845a52b247d" providerId="LiveId" clId="{EAA4890E-1A54-44E0-A2E0-02811DA507D5}" dt="2025-09-03T14:45:50.184" v="8183" actId="21"/>
          <ac:spMkLst>
            <pc:docMk/>
            <pc:sldMk cId="2728760852" sldId="286"/>
            <ac:spMk id="3" creationId="{51012B5E-F749-5463-D20B-C732F5F0532C}"/>
          </ac:spMkLst>
        </pc:spChg>
      </pc:sldChg>
      <pc:sldChg chg="addSp delSp modSp new mod">
        <pc:chgData name="Michael Aristodemou" userId="8f856845a52b247d" providerId="LiveId" clId="{EAA4890E-1A54-44E0-A2E0-02811DA507D5}" dt="2025-09-03T13:44:05.800" v="8119" actId="1076"/>
        <pc:sldMkLst>
          <pc:docMk/>
          <pc:sldMk cId="1526883857" sldId="287"/>
        </pc:sldMkLst>
        <pc:spChg chg="mod">
          <ac:chgData name="Michael Aristodemou" userId="8f856845a52b247d" providerId="LiveId" clId="{EAA4890E-1A54-44E0-A2E0-02811DA507D5}" dt="2025-09-03T13:20:05.963" v="8109" actId="20577"/>
          <ac:spMkLst>
            <pc:docMk/>
            <pc:sldMk cId="1526883857" sldId="287"/>
            <ac:spMk id="2" creationId="{5CDDBB38-F15F-D2F9-DE0C-89CAAF8E541F}"/>
          </ac:spMkLst>
        </pc:spChg>
        <pc:picChg chg="add mod">
          <ac:chgData name="Michael Aristodemou" userId="8f856845a52b247d" providerId="LiveId" clId="{EAA4890E-1A54-44E0-A2E0-02811DA507D5}" dt="2025-09-03T13:43:48.309" v="8115" actId="1076"/>
          <ac:picMkLst>
            <pc:docMk/>
            <pc:sldMk cId="1526883857" sldId="287"/>
            <ac:picMk id="5" creationId="{A0870DBE-1A22-8742-FD88-619B31159D7B}"/>
          </ac:picMkLst>
        </pc:picChg>
        <pc:picChg chg="add mod">
          <ac:chgData name="Michael Aristodemou" userId="8f856845a52b247d" providerId="LiveId" clId="{EAA4890E-1A54-44E0-A2E0-02811DA507D5}" dt="2025-09-03T13:44:05.800" v="8119" actId="1076"/>
          <ac:picMkLst>
            <pc:docMk/>
            <pc:sldMk cId="1526883857" sldId="287"/>
            <ac:picMk id="7" creationId="{37D82536-6CFB-02C3-33D0-4BEFF9FB062D}"/>
          </ac:picMkLst>
        </pc:picChg>
      </pc:sldChg>
      <pc:sldChg chg="addSp delSp modSp new mod">
        <pc:chgData name="Michael Aristodemou" userId="8f856845a52b247d" providerId="LiveId" clId="{EAA4890E-1A54-44E0-A2E0-02811DA507D5}" dt="2025-09-03T13:52:17.405" v="8181" actId="478"/>
        <pc:sldMkLst>
          <pc:docMk/>
          <pc:sldMk cId="2537964961" sldId="288"/>
        </pc:sldMkLst>
        <pc:spChg chg="mod">
          <ac:chgData name="Michael Aristodemou" userId="8f856845a52b247d" providerId="LiveId" clId="{EAA4890E-1A54-44E0-A2E0-02811DA507D5}" dt="2025-09-03T13:44:51.117" v="8165" actId="20577"/>
          <ac:spMkLst>
            <pc:docMk/>
            <pc:sldMk cId="2537964961" sldId="288"/>
            <ac:spMk id="2" creationId="{283704B0-9B9F-36F5-0051-3A3FD653634A}"/>
          </ac:spMkLst>
        </pc:spChg>
        <pc:picChg chg="add mod">
          <ac:chgData name="Michael Aristodemou" userId="8f856845a52b247d" providerId="LiveId" clId="{EAA4890E-1A54-44E0-A2E0-02811DA507D5}" dt="2025-09-03T13:52:06.535" v="8178" actId="1076"/>
          <ac:picMkLst>
            <pc:docMk/>
            <pc:sldMk cId="2537964961" sldId="288"/>
            <ac:picMk id="9" creationId="{AF18AC28-86B0-37CD-006F-01E791038B9B}"/>
          </ac:picMkLst>
        </pc:picChg>
      </pc:sldChg>
      <pc:sldChg chg="addSp delSp modSp add mod ord">
        <pc:chgData name="Michael Aristodemou" userId="8f856845a52b247d" providerId="LiveId" clId="{EAA4890E-1A54-44E0-A2E0-02811DA507D5}" dt="2025-09-03T14:46:54.499" v="8204" actId="20577"/>
        <pc:sldMkLst>
          <pc:docMk/>
          <pc:sldMk cId="4088694398" sldId="289"/>
        </pc:sldMkLst>
        <pc:spChg chg="add mod">
          <ac:chgData name="Michael Aristodemou" userId="8f856845a52b247d" providerId="LiveId" clId="{EAA4890E-1A54-44E0-A2E0-02811DA507D5}" dt="2025-09-03T14:46:54.499" v="8204" actId="20577"/>
          <ac:spMkLst>
            <pc:docMk/>
            <pc:sldMk cId="4088694398" sldId="289"/>
            <ac:spMk id="4" creationId="{5FEB7BAF-31F8-9462-AA9D-11BF1C53C84A}"/>
          </ac:spMkLst>
        </pc:spChg>
      </pc:sldChg>
      <pc:sldChg chg="add">
        <pc:chgData name="Michael Aristodemou" userId="8f856845a52b247d" providerId="LiveId" clId="{EAA4890E-1A54-44E0-A2E0-02811DA507D5}" dt="2025-09-03T13:52:10.891" v="8179" actId="2890"/>
        <pc:sldMkLst>
          <pc:docMk/>
          <pc:sldMk cId="2782426042" sldId="290"/>
        </pc:sldMkLst>
      </pc:sldChg>
      <pc:sldChg chg="modSp new mod">
        <pc:chgData name="Michael Aristodemou" userId="8f856845a52b247d" providerId="LiveId" clId="{EAA4890E-1A54-44E0-A2E0-02811DA507D5}" dt="2025-09-03T14:53:26.379" v="8363" actId="114"/>
        <pc:sldMkLst>
          <pc:docMk/>
          <pc:sldMk cId="3471058732" sldId="291"/>
        </pc:sldMkLst>
        <pc:spChg chg="mod">
          <ac:chgData name="Michael Aristodemou" userId="8f856845a52b247d" providerId="LiveId" clId="{EAA4890E-1A54-44E0-A2E0-02811DA507D5}" dt="2025-09-03T14:53:26.379" v="8363" actId="114"/>
          <ac:spMkLst>
            <pc:docMk/>
            <pc:sldMk cId="3471058732" sldId="291"/>
            <ac:spMk id="2" creationId="{74A1BFB8-E874-7A0A-5507-739F748E8C68}"/>
          </ac:spMkLst>
        </pc:spChg>
      </pc:sldChg>
      <pc:sldChg chg="modSp new mod">
        <pc:chgData name="Michael Aristodemou" userId="8f856845a52b247d" providerId="LiveId" clId="{EAA4890E-1A54-44E0-A2E0-02811DA507D5}" dt="2025-09-03T14:47:42.552" v="8294" actId="20577"/>
        <pc:sldMkLst>
          <pc:docMk/>
          <pc:sldMk cId="1532548290" sldId="292"/>
        </pc:sldMkLst>
        <pc:spChg chg="mod">
          <ac:chgData name="Michael Aristodemou" userId="8f856845a52b247d" providerId="LiveId" clId="{EAA4890E-1A54-44E0-A2E0-02811DA507D5}" dt="2025-09-03T14:47:22.174" v="8254" actId="20577"/>
          <ac:spMkLst>
            <pc:docMk/>
            <pc:sldMk cId="1532548290" sldId="292"/>
            <ac:spMk id="2" creationId="{F3F16456-21D7-420B-6CB6-F17D18E07C89}"/>
          </ac:spMkLst>
        </pc:spChg>
        <pc:spChg chg="mod">
          <ac:chgData name="Michael Aristodemou" userId="8f856845a52b247d" providerId="LiveId" clId="{EAA4890E-1A54-44E0-A2E0-02811DA507D5}" dt="2025-09-03T14:47:42.552" v="8294" actId="20577"/>
          <ac:spMkLst>
            <pc:docMk/>
            <pc:sldMk cId="1532548290" sldId="292"/>
            <ac:spMk id="3" creationId="{04F91931-E99B-69E6-5836-CB0FD33C7303}"/>
          </ac:spMkLst>
        </pc:spChg>
      </pc:sldChg>
    </pc:docChg>
  </pc:docChgLst>
  <pc:docChgLst>
    <pc:chgData name="Michael Aristodemou" userId="8f856845a52b247d" providerId="LiveId" clId="{C154C21A-E434-4F66-B5AD-9BF8E6CFD023}"/>
    <pc:docChg chg="custSel addSld delSld modSld sldOrd">
      <pc:chgData name="Michael Aristodemou" userId="8f856845a52b247d" providerId="LiveId" clId="{C154C21A-E434-4F66-B5AD-9BF8E6CFD023}" dt="2025-09-05T13:16:21.994" v="212" actId="47"/>
      <pc:docMkLst>
        <pc:docMk/>
      </pc:docMkLst>
      <pc:sldChg chg="addSp delSp modSp mod">
        <pc:chgData name="Michael Aristodemou" userId="8f856845a52b247d" providerId="LiveId" clId="{C154C21A-E434-4F66-B5AD-9BF8E6CFD023}" dt="2025-09-05T12:45:55.327" v="20" actId="1076"/>
        <pc:sldMkLst>
          <pc:docMk/>
          <pc:sldMk cId="1821667271" sldId="284"/>
        </pc:sldMkLst>
        <pc:picChg chg="add mod">
          <ac:chgData name="Michael Aristodemou" userId="8f856845a52b247d" providerId="LiveId" clId="{C154C21A-E434-4F66-B5AD-9BF8E6CFD023}" dt="2025-09-05T10:01:23.385" v="1" actId="1076"/>
          <ac:picMkLst>
            <pc:docMk/>
            <pc:sldMk cId="1821667271" sldId="284"/>
            <ac:picMk id="3" creationId="{2CB52E7C-1E75-0BD9-8232-8B4A648CEBE8}"/>
          </ac:picMkLst>
        </pc:picChg>
        <pc:picChg chg="add mod ord">
          <ac:chgData name="Michael Aristodemou" userId="8f856845a52b247d" providerId="LiveId" clId="{C154C21A-E434-4F66-B5AD-9BF8E6CFD023}" dt="2025-09-05T12:45:55.327" v="20" actId="1076"/>
          <ac:picMkLst>
            <pc:docMk/>
            <pc:sldMk cId="1821667271" sldId="284"/>
            <ac:picMk id="11" creationId="{1A265B40-87B0-DC47-A62C-DD5CE52A89A9}"/>
          </ac:picMkLst>
        </pc:picChg>
      </pc:sldChg>
      <pc:sldChg chg="addSp delSp modSp add mod">
        <pc:chgData name="Michael Aristodemou" userId="8f856845a52b247d" providerId="LiveId" clId="{C154C21A-E434-4F66-B5AD-9BF8E6CFD023}" dt="2025-09-05T12:47:25.107" v="54" actId="20577"/>
        <pc:sldMkLst>
          <pc:docMk/>
          <pc:sldMk cId="2591340651" sldId="293"/>
        </pc:sldMkLst>
        <pc:spChg chg="mod">
          <ac:chgData name="Michael Aristodemou" userId="8f856845a52b247d" providerId="LiveId" clId="{C154C21A-E434-4F66-B5AD-9BF8E6CFD023}" dt="2025-09-05T12:47:25.107" v="54" actId="20577"/>
          <ac:spMkLst>
            <pc:docMk/>
            <pc:sldMk cId="2591340651" sldId="293"/>
            <ac:spMk id="2" creationId="{F8D1CBDC-7D15-66C5-36FD-2BA9190C4A91}"/>
          </ac:spMkLst>
        </pc:spChg>
        <pc:spChg chg="add mod">
          <ac:chgData name="Michael Aristodemou" userId="8f856845a52b247d" providerId="LiveId" clId="{C154C21A-E434-4F66-B5AD-9BF8E6CFD023}" dt="2025-09-05T12:46:51.439" v="34" actId="1076"/>
          <ac:spMkLst>
            <pc:docMk/>
            <pc:sldMk cId="2591340651" sldId="293"/>
            <ac:spMk id="4" creationId="{41FB281A-7E72-3B58-B362-23F4878C82ED}"/>
          </ac:spMkLst>
        </pc:spChg>
      </pc:sldChg>
      <pc:sldChg chg="delSp modSp add del mod">
        <pc:chgData name="Michael Aristodemou" userId="8f856845a52b247d" providerId="LiveId" clId="{C154C21A-E434-4F66-B5AD-9BF8E6CFD023}" dt="2025-09-05T13:16:21.994" v="212" actId="47"/>
        <pc:sldMkLst>
          <pc:docMk/>
          <pc:sldMk cId="1805076330" sldId="294"/>
        </pc:sldMkLst>
      </pc:sldChg>
      <pc:sldChg chg="addSp delSp modSp add mod ord">
        <pc:chgData name="Michael Aristodemou" userId="8f856845a52b247d" providerId="LiveId" clId="{C154C21A-E434-4F66-B5AD-9BF8E6CFD023}" dt="2025-09-05T12:47:36.339" v="77" actId="20577"/>
        <pc:sldMkLst>
          <pc:docMk/>
          <pc:sldMk cId="265391192" sldId="295"/>
        </pc:sldMkLst>
        <pc:spChg chg="mod">
          <ac:chgData name="Michael Aristodemou" userId="8f856845a52b247d" providerId="LiveId" clId="{C154C21A-E434-4F66-B5AD-9BF8E6CFD023}" dt="2025-09-05T12:47:36.339" v="77" actId="20577"/>
          <ac:spMkLst>
            <pc:docMk/>
            <pc:sldMk cId="265391192" sldId="295"/>
            <ac:spMk id="2" creationId="{208EF2C0-D6AE-51FC-23D5-E2B2C4E3B6A1}"/>
          </ac:spMkLst>
        </pc:spChg>
        <pc:spChg chg="add mod">
          <ac:chgData name="Michael Aristodemou" userId="8f856845a52b247d" providerId="LiveId" clId="{C154C21A-E434-4F66-B5AD-9BF8E6CFD023}" dt="2025-09-05T12:47:06.581" v="37"/>
          <ac:spMkLst>
            <pc:docMk/>
            <pc:sldMk cId="265391192" sldId="295"/>
            <ac:spMk id="4" creationId="{8E5173F0-4D50-AFB9-140C-B7FF74427419}"/>
          </ac:spMkLst>
        </pc:spChg>
      </pc:sldChg>
      <pc:sldChg chg="modSp new mod">
        <pc:chgData name="Michael Aristodemou" userId="8f856845a52b247d" providerId="LiveId" clId="{C154C21A-E434-4F66-B5AD-9BF8E6CFD023}" dt="2025-09-05T12:48:55.037" v="211" actId="1076"/>
        <pc:sldMkLst>
          <pc:docMk/>
          <pc:sldMk cId="3202163967" sldId="296"/>
        </pc:sldMkLst>
        <pc:spChg chg="mod">
          <ac:chgData name="Michael Aristodemou" userId="8f856845a52b247d" providerId="LiveId" clId="{C154C21A-E434-4F66-B5AD-9BF8E6CFD023}" dt="2025-09-05T12:48:23.332" v="166" actId="5793"/>
          <ac:spMkLst>
            <pc:docMk/>
            <pc:sldMk cId="3202163967" sldId="296"/>
            <ac:spMk id="2" creationId="{945F5B44-7F0A-F540-1A15-FC681C9E82B1}"/>
          </ac:spMkLst>
        </pc:spChg>
        <pc:spChg chg="mod">
          <ac:chgData name="Michael Aristodemou" userId="8f856845a52b247d" providerId="LiveId" clId="{C154C21A-E434-4F66-B5AD-9BF8E6CFD023}" dt="2025-09-05T12:48:55.037" v="211" actId="1076"/>
          <ac:spMkLst>
            <pc:docMk/>
            <pc:sldMk cId="3202163967" sldId="296"/>
            <ac:spMk id="3" creationId="{8F8DB901-9D19-ACE2-A596-BBB1FA35C3D5}"/>
          </ac:spMkLst>
        </pc:spChg>
      </pc:sldChg>
    </pc:docChg>
  </pc:docChgLst>
  <pc:docChgLst>
    <pc:chgData name="Michael Aristodemou" userId="8f856845a52b247d" providerId="LiveId" clId="{CC7A7EEF-28C4-4C39-8348-7F6F8470614A}"/>
    <pc:docChg chg="undo custSel addSld modSld">
      <pc:chgData name="Michael Aristodemou" userId="8f856845a52b247d" providerId="LiveId" clId="{CC7A7EEF-28C4-4C39-8348-7F6F8470614A}" dt="2025-06-23T14:08:37.204" v="203" actId="20577"/>
      <pc:docMkLst>
        <pc:docMk/>
      </pc:docMkLst>
      <pc:sldChg chg="modSp mod">
        <pc:chgData name="Michael Aristodemou" userId="8f856845a52b247d" providerId="LiveId" clId="{CC7A7EEF-28C4-4C39-8348-7F6F8470614A}" dt="2025-06-23T13:54:50.355" v="88" actId="120"/>
        <pc:sldMkLst>
          <pc:docMk/>
          <pc:sldMk cId="1358309075" sldId="256"/>
        </pc:sldMkLst>
      </pc:sldChg>
      <pc:sldChg chg="modSp mod">
        <pc:chgData name="Michael Aristodemou" userId="8f856845a52b247d" providerId="LiveId" clId="{CC7A7EEF-28C4-4C39-8348-7F6F8470614A}" dt="2025-06-23T13:53:47.738" v="76" actId="20577"/>
        <pc:sldMkLst>
          <pc:docMk/>
          <pc:sldMk cId="1481304286" sldId="258"/>
        </pc:sldMkLst>
      </pc:sldChg>
      <pc:sldChg chg="modSp new mod">
        <pc:chgData name="Michael Aristodemou" userId="8f856845a52b247d" providerId="LiveId" clId="{CC7A7EEF-28C4-4C39-8348-7F6F8470614A}" dt="2025-06-23T14:08:37.204" v="203" actId="20577"/>
        <pc:sldMkLst>
          <pc:docMk/>
          <pc:sldMk cId="95735319" sldId="260"/>
        </pc:sldMkLst>
      </pc:sldChg>
    </pc:docChg>
  </pc:docChgLst>
  <pc:docChgLst>
    <pc:chgData name="Michael Aristodemou" userId="8f856845a52b247d" providerId="LiveId" clId="{8B3DA6C9-D543-44AC-9841-C4F035705FD3}"/>
    <pc:docChg chg="custSel modSld">
      <pc:chgData name="Michael Aristodemou" userId="8f856845a52b247d" providerId="LiveId" clId="{8B3DA6C9-D543-44AC-9841-C4F035705FD3}" dt="2025-07-30T08:17:14.486" v="642" actId="20577"/>
      <pc:docMkLst>
        <pc:docMk/>
      </pc:docMkLst>
      <pc:sldChg chg="modSp mod">
        <pc:chgData name="Michael Aristodemou" userId="8f856845a52b247d" providerId="LiveId" clId="{8B3DA6C9-D543-44AC-9841-C4F035705FD3}" dt="2025-07-30T08:17:14.486" v="642" actId="20577"/>
        <pc:sldMkLst>
          <pc:docMk/>
          <pc:sldMk cId="3323322342" sldId="261"/>
        </pc:sldMkLst>
      </pc:sldChg>
    </pc:docChg>
  </pc:docChgLst>
  <pc:docChgLst>
    <pc:chgData name="Michael Aristodemou" userId="8f856845a52b247d" providerId="LiveId" clId="{9B00AFCF-B802-464E-AF44-A44E735D0D35}"/>
    <pc:docChg chg="undo custSel addSld delSld modSld sldOrd">
      <pc:chgData name="Michael Aristodemou" userId="8f856845a52b247d" providerId="LiveId" clId="{9B00AFCF-B802-464E-AF44-A44E735D0D35}" dt="2025-09-18T13:29:21.265" v="12642" actId="20577"/>
      <pc:docMkLst>
        <pc:docMk/>
      </pc:docMkLst>
      <pc:sldChg chg="del modNotesTx">
        <pc:chgData name="Michael Aristodemou" userId="8f856845a52b247d" providerId="LiveId" clId="{9B00AFCF-B802-464E-AF44-A44E735D0D35}" dt="2025-09-16T11:41:21.122" v="9247" actId="47"/>
        <pc:sldMkLst>
          <pc:docMk/>
          <pc:sldMk cId="1358309075" sldId="256"/>
        </pc:sldMkLst>
      </pc:sldChg>
      <pc:sldChg chg="del">
        <pc:chgData name="Michael Aristodemou" userId="8f856845a52b247d" providerId="LiveId" clId="{9B00AFCF-B802-464E-AF44-A44E735D0D35}" dt="2025-09-18T13:28:04.877" v="12610" actId="47"/>
        <pc:sldMkLst>
          <pc:docMk/>
          <pc:sldMk cId="3382197838" sldId="257"/>
        </pc:sldMkLst>
      </pc:sldChg>
      <pc:sldChg chg="modSp del mod">
        <pc:chgData name="Michael Aristodemou" userId="8f856845a52b247d" providerId="LiveId" clId="{9B00AFCF-B802-464E-AF44-A44E735D0D35}" dt="2025-09-18T13:28:04.877" v="12610" actId="47"/>
        <pc:sldMkLst>
          <pc:docMk/>
          <pc:sldMk cId="1481304286" sldId="258"/>
        </pc:sldMkLst>
      </pc:sldChg>
      <pc:sldChg chg="del">
        <pc:chgData name="Michael Aristodemou" userId="8f856845a52b247d" providerId="LiveId" clId="{9B00AFCF-B802-464E-AF44-A44E735D0D35}" dt="2025-09-18T13:28:04.877" v="12610" actId="47"/>
        <pc:sldMkLst>
          <pc:docMk/>
          <pc:sldMk cId="319051283" sldId="259"/>
        </pc:sldMkLst>
      </pc:sldChg>
      <pc:sldChg chg="modSp mod">
        <pc:chgData name="Michael Aristodemou" userId="8f856845a52b247d" providerId="LiveId" clId="{9B00AFCF-B802-464E-AF44-A44E735D0D35}" dt="2025-09-17T10:11:32.624" v="12550" actId="20577"/>
        <pc:sldMkLst>
          <pc:docMk/>
          <pc:sldMk cId="95735319" sldId="260"/>
        </pc:sldMkLst>
        <pc:spChg chg="mod">
          <ac:chgData name="Michael Aristodemou" userId="8f856845a52b247d" providerId="LiveId" clId="{9B00AFCF-B802-464E-AF44-A44E735D0D35}" dt="2025-09-08T10:35:09.296" v="865" actId="122"/>
          <ac:spMkLst>
            <pc:docMk/>
            <pc:sldMk cId="95735319" sldId="260"/>
            <ac:spMk id="2" creationId="{3EF08315-982B-8E33-DF8E-3816D49D35D0}"/>
          </ac:spMkLst>
        </pc:spChg>
        <pc:spChg chg="mod">
          <ac:chgData name="Michael Aristodemou" userId="8f856845a52b247d" providerId="LiveId" clId="{9B00AFCF-B802-464E-AF44-A44E735D0D35}" dt="2025-09-17T10:11:32.624" v="12550" actId="20577"/>
          <ac:spMkLst>
            <pc:docMk/>
            <pc:sldMk cId="95735319" sldId="260"/>
            <ac:spMk id="3" creationId="{1C036987-A4E0-9A11-6E74-58BE17382547}"/>
          </ac:spMkLst>
        </pc:spChg>
      </pc:sldChg>
      <pc:sldChg chg="modSp del mod">
        <pc:chgData name="Michael Aristodemou" userId="8f856845a52b247d" providerId="LiveId" clId="{9B00AFCF-B802-464E-AF44-A44E735D0D35}" dt="2025-09-18T13:28:04.877" v="12610" actId="47"/>
        <pc:sldMkLst>
          <pc:docMk/>
          <pc:sldMk cId="3323322342" sldId="261"/>
        </pc:sldMkLst>
      </pc:sldChg>
      <pc:sldChg chg="modNotesTx">
        <pc:chgData name="Michael Aristodemou" userId="8f856845a52b247d" providerId="LiveId" clId="{9B00AFCF-B802-464E-AF44-A44E735D0D35}" dt="2025-09-18T13:28:25.031" v="12615" actId="20577"/>
        <pc:sldMkLst>
          <pc:docMk/>
          <pc:sldMk cId="3949411730" sldId="262"/>
        </pc:sldMkLst>
      </pc:sldChg>
      <pc:sldChg chg="addSp delSp modSp mod">
        <pc:chgData name="Michael Aristodemou" userId="8f856845a52b247d" providerId="LiveId" clId="{9B00AFCF-B802-464E-AF44-A44E735D0D35}" dt="2025-09-17T08:58:20.721" v="9466" actId="21"/>
        <pc:sldMkLst>
          <pc:docMk/>
          <pc:sldMk cId="1215289578" sldId="266"/>
        </pc:sldMkLst>
        <pc:picChg chg="add del mod">
          <ac:chgData name="Michael Aristodemou" userId="8f856845a52b247d" providerId="LiveId" clId="{9B00AFCF-B802-464E-AF44-A44E735D0D35}" dt="2025-09-17T08:58:20.721" v="9466" actId="21"/>
          <ac:picMkLst>
            <pc:docMk/>
            <pc:sldMk cId="1215289578" sldId="266"/>
            <ac:picMk id="4" creationId="{015EA6AA-F55F-09E9-0600-47AD00230D8D}"/>
          </ac:picMkLst>
        </pc:picChg>
      </pc:sldChg>
      <pc:sldChg chg="modNotesTx">
        <pc:chgData name="Michael Aristodemou" userId="8f856845a52b247d" providerId="LiveId" clId="{9B00AFCF-B802-464E-AF44-A44E735D0D35}" dt="2025-09-17T09:23:34.137" v="12294" actId="20577"/>
        <pc:sldMkLst>
          <pc:docMk/>
          <pc:sldMk cId="3077007351" sldId="268"/>
        </pc:sldMkLst>
      </pc:sldChg>
      <pc:sldChg chg="modSp mod ord">
        <pc:chgData name="Michael Aristodemou" userId="8f856845a52b247d" providerId="LiveId" clId="{9B00AFCF-B802-464E-AF44-A44E735D0D35}" dt="2025-09-17T10:09:59.305" v="12456" actId="113"/>
        <pc:sldMkLst>
          <pc:docMk/>
          <pc:sldMk cId="1157833743" sldId="269"/>
        </pc:sldMkLst>
        <pc:spChg chg="mod">
          <ac:chgData name="Michael Aristodemou" userId="8f856845a52b247d" providerId="LiveId" clId="{9B00AFCF-B802-464E-AF44-A44E735D0D35}" dt="2025-09-17T10:09:59.305" v="12456" actId="113"/>
          <ac:spMkLst>
            <pc:docMk/>
            <pc:sldMk cId="1157833743" sldId="269"/>
            <ac:spMk id="3" creationId="{B32FA297-C238-0FFD-A52E-50D0E994F408}"/>
          </ac:spMkLst>
        </pc:spChg>
      </pc:sldChg>
      <pc:sldChg chg="modSp del mod">
        <pc:chgData name="Michael Aristodemou" userId="8f856845a52b247d" providerId="LiveId" clId="{9B00AFCF-B802-464E-AF44-A44E735D0D35}" dt="2025-09-08T11:45:05.207" v="1228" actId="47"/>
        <pc:sldMkLst>
          <pc:docMk/>
          <pc:sldMk cId="445782587" sldId="270"/>
        </pc:sldMkLst>
      </pc:sldChg>
      <pc:sldChg chg="del">
        <pc:chgData name="Michael Aristodemou" userId="8f856845a52b247d" providerId="LiveId" clId="{9B00AFCF-B802-464E-AF44-A44E735D0D35}" dt="2025-09-18T13:28:04.877" v="12610" actId="47"/>
        <pc:sldMkLst>
          <pc:docMk/>
          <pc:sldMk cId="4249748482" sldId="271"/>
        </pc:sldMkLst>
      </pc:sldChg>
      <pc:sldChg chg="addSp delSp modSp mod">
        <pc:chgData name="Michael Aristodemou" userId="8f856845a52b247d" providerId="LiveId" clId="{9B00AFCF-B802-464E-AF44-A44E735D0D35}" dt="2025-09-08T12:30:41.435" v="2106" actId="20577"/>
        <pc:sldMkLst>
          <pc:docMk/>
          <pc:sldMk cId="745725781" sldId="272"/>
        </pc:sldMkLst>
        <pc:spChg chg="mod">
          <ac:chgData name="Michael Aristodemou" userId="8f856845a52b247d" providerId="LiveId" clId="{9B00AFCF-B802-464E-AF44-A44E735D0D35}" dt="2025-09-08T11:53:55.871" v="1354" actId="20577"/>
          <ac:spMkLst>
            <pc:docMk/>
            <pc:sldMk cId="745725781" sldId="272"/>
            <ac:spMk id="2" creationId="{45B3272B-2E63-124A-7120-794E75E9C63B}"/>
          </ac:spMkLst>
        </pc:spChg>
        <pc:spChg chg="mod">
          <ac:chgData name="Michael Aristodemou" userId="8f856845a52b247d" providerId="LiveId" clId="{9B00AFCF-B802-464E-AF44-A44E735D0D35}" dt="2025-09-08T12:30:41.435" v="2106" actId="20577"/>
          <ac:spMkLst>
            <pc:docMk/>
            <pc:sldMk cId="745725781" sldId="272"/>
            <ac:spMk id="3" creationId="{669C04C2-653B-B984-1F25-9CAC00131938}"/>
          </ac:spMkLst>
        </pc:spChg>
      </pc:sldChg>
      <pc:sldChg chg="addSp delSp modSp mod">
        <pc:chgData name="Michael Aristodemou" userId="8f856845a52b247d" providerId="LiveId" clId="{9B00AFCF-B802-464E-AF44-A44E735D0D35}" dt="2025-09-08T14:04:57.521" v="2229" actId="1076"/>
        <pc:sldMkLst>
          <pc:docMk/>
          <pc:sldMk cId="2317550827" sldId="273"/>
        </pc:sldMkLst>
        <pc:spChg chg="mod">
          <ac:chgData name="Michael Aristodemou" userId="8f856845a52b247d" providerId="LiveId" clId="{9B00AFCF-B802-464E-AF44-A44E735D0D35}" dt="2025-09-08T14:04:57.521" v="2229" actId="1076"/>
          <ac:spMkLst>
            <pc:docMk/>
            <pc:sldMk cId="2317550827" sldId="273"/>
            <ac:spMk id="2" creationId="{C84F8E0B-97A9-060D-F8C8-1B96AF623137}"/>
          </ac:spMkLst>
        </pc:spChg>
        <pc:picChg chg="add mod">
          <ac:chgData name="Michael Aristodemou" userId="8f856845a52b247d" providerId="LiveId" clId="{9B00AFCF-B802-464E-AF44-A44E735D0D35}" dt="2025-09-08T14:04:54.993" v="2228" actId="1076"/>
          <ac:picMkLst>
            <pc:docMk/>
            <pc:sldMk cId="2317550827" sldId="273"/>
            <ac:picMk id="1026" creationId="{E5C57938-4E1C-2BC9-EAAE-948F0DDA1C3B}"/>
          </ac:picMkLst>
        </pc:picChg>
      </pc:sldChg>
      <pc:sldChg chg="addSp modSp mod">
        <pc:chgData name="Michael Aristodemou" userId="8f856845a52b247d" providerId="LiveId" clId="{9B00AFCF-B802-464E-AF44-A44E735D0D35}" dt="2025-09-08T12:49:28.792" v="2116" actId="1076"/>
        <pc:sldMkLst>
          <pc:docMk/>
          <pc:sldMk cId="566494200" sldId="274"/>
        </pc:sldMkLst>
        <pc:spChg chg="mod">
          <ac:chgData name="Michael Aristodemou" userId="8f856845a52b247d" providerId="LiveId" clId="{9B00AFCF-B802-464E-AF44-A44E735D0D35}" dt="2025-09-08T12:35:56.006" v="2112"/>
          <ac:spMkLst>
            <pc:docMk/>
            <pc:sldMk cId="566494200" sldId="274"/>
            <ac:spMk id="3" creationId="{18FAA079-B110-C8B5-3EDE-E8B33C9FFC3B}"/>
          </ac:spMkLst>
        </pc:spChg>
        <pc:picChg chg="add mod">
          <ac:chgData name="Michael Aristodemou" userId="8f856845a52b247d" providerId="LiveId" clId="{9B00AFCF-B802-464E-AF44-A44E735D0D35}" dt="2025-09-08T12:49:28.792" v="2116" actId="1076"/>
          <ac:picMkLst>
            <pc:docMk/>
            <pc:sldMk cId="566494200" sldId="274"/>
            <ac:picMk id="5" creationId="{E7E34105-1266-F4C4-AC33-C5D7CABC63DF}"/>
          </ac:picMkLst>
        </pc:picChg>
      </pc:sldChg>
      <pc:sldChg chg="addSp delSp modSp mod">
        <pc:chgData name="Michael Aristodemou" userId="8f856845a52b247d" providerId="LiveId" clId="{9B00AFCF-B802-464E-AF44-A44E735D0D35}" dt="2025-09-08T12:51:06.460" v="2118" actId="1076"/>
        <pc:sldMkLst>
          <pc:docMk/>
          <pc:sldMk cId="3127834032" sldId="275"/>
        </pc:sldMkLst>
        <pc:picChg chg="add mod ord">
          <ac:chgData name="Michael Aristodemou" userId="8f856845a52b247d" providerId="LiveId" clId="{9B00AFCF-B802-464E-AF44-A44E735D0D35}" dt="2025-09-08T12:51:06.460" v="2118" actId="1076"/>
          <ac:picMkLst>
            <pc:docMk/>
            <pc:sldMk cId="3127834032" sldId="275"/>
            <ac:picMk id="5" creationId="{33D6352F-2C0F-00A3-395B-22E0AF200904}"/>
          </ac:picMkLst>
        </pc:picChg>
      </pc:sldChg>
      <pc:sldChg chg="del">
        <pc:chgData name="Michael Aristodemou" userId="8f856845a52b247d" providerId="LiveId" clId="{9B00AFCF-B802-464E-AF44-A44E735D0D35}" dt="2025-09-08T10:35:05.451" v="864" actId="47"/>
        <pc:sldMkLst>
          <pc:docMk/>
          <pc:sldMk cId="1714484438" sldId="277"/>
        </pc:sldMkLst>
      </pc:sldChg>
      <pc:sldChg chg="modSp mod">
        <pc:chgData name="Michael Aristodemou" userId="8f856845a52b247d" providerId="LiveId" clId="{9B00AFCF-B802-464E-AF44-A44E735D0D35}" dt="2025-09-09T10:22:31.940" v="8051" actId="20577"/>
        <pc:sldMkLst>
          <pc:docMk/>
          <pc:sldMk cId="2279207077" sldId="278"/>
        </pc:sldMkLst>
        <pc:spChg chg="mod">
          <ac:chgData name="Michael Aristodemou" userId="8f856845a52b247d" providerId="LiveId" clId="{9B00AFCF-B802-464E-AF44-A44E735D0D35}" dt="2025-09-09T10:22:31.940" v="8051" actId="20577"/>
          <ac:spMkLst>
            <pc:docMk/>
            <pc:sldMk cId="2279207077" sldId="278"/>
            <ac:spMk id="3" creationId="{74E81FDF-3315-F945-A95B-9254B3C48C3C}"/>
          </ac:spMkLst>
        </pc:spChg>
      </pc:sldChg>
      <pc:sldChg chg="delSp modSp mod">
        <pc:chgData name="Michael Aristodemou" userId="8f856845a52b247d" providerId="LiveId" clId="{9B00AFCF-B802-464E-AF44-A44E735D0D35}" dt="2025-09-08T10:35:34.738" v="882" actId="20577"/>
        <pc:sldMkLst>
          <pc:docMk/>
          <pc:sldMk cId="3351844927" sldId="279"/>
        </pc:sldMkLst>
        <pc:spChg chg="mod">
          <ac:chgData name="Michael Aristodemou" userId="8f856845a52b247d" providerId="LiveId" clId="{9B00AFCF-B802-464E-AF44-A44E735D0D35}" dt="2025-09-08T10:35:34.738" v="882" actId="20577"/>
          <ac:spMkLst>
            <pc:docMk/>
            <pc:sldMk cId="3351844927" sldId="279"/>
            <ac:spMk id="2" creationId="{5FB04D51-931F-D989-2F72-83966869DA93}"/>
          </ac:spMkLst>
        </pc:spChg>
      </pc:sldChg>
      <pc:sldChg chg="modNotesTx">
        <pc:chgData name="Michael Aristodemou" userId="8f856845a52b247d" providerId="LiveId" clId="{9B00AFCF-B802-464E-AF44-A44E735D0D35}" dt="2025-09-18T13:28:14.452" v="12612" actId="20577"/>
        <pc:sldMkLst>
          <pc:docMk/>
          <pc:sldMk cId="4052319826" sldId="280"/>
        </pc:sldMkLst>
      </pc:sldChg>
      <pc:sldChg chg="addSp modSp mod modNotesTx">
        <pc:chgData name="Michael Aristodemou" userId="8f856845a52b247d" providerId="LiveId" clId="{9B00AFCF-B802-464E-AF44-A44E735D0D35}" dt="2025-09-18T13:28:18.155" v="12613" actId="20577"/>
        <pc:sldMkLst>
          <pc:docMk/>
          <pc:sldMk cId="3639170800" sldId="281"/>
        </pc:sldMkLst>
        <pc:spChg chg="add mod">
          <ac:chgData name="Michael Aristodemou" userId="8f856845a52b247d" providerId="LiveId" clId="{9B00AFCF-B802-464E-AF44-A44E735D0D35}" dt="2025-09-16T13:33:59.921" v="9257" actId="20577"/>
          <ac:spMkLst>
            <pc:docMk/>
            <pc:sldMk cId="3639170800" sldId="281"/>
            <ac:spMk id="3" creationId="{E497927B-D719-2EF1-41FA-937641F906A5}"/>
          </ac:spMkLst>
        </pc:spChg>
      </pc:sldChg>
      <pc:sldChg chg="modSp mod ord">
        <pc:chgData name="Michael Aristodemou" userId="8f856845a52b247d" providerId="LiveId" clId="{9B00AFCF-B802-464E-AF44-A44E735D0D35}" dt="2025-09-08T11:33:51.401" v="976" actId="20577"/>
        <pc:sldMkLst>
          <pc:docMk/>
          <pc:sldMk cId="2728760852" sldId="286"/>
        </pc:sldMkLst>
        <pc:spChg chg="mod">
          <ac:chgData name="Michael Aristodemou" userId="8f856845a52b247d" providerId="LiveId" clId="{9B00AFCF-B802-464E-AF44-A44E735D0D35}" dt="2025-09-08T11:32:28.061" v="944" actId="20577"/>
          <ac:spMkLst>
            <pc:docMk/>
            <pc:sldMk cId="2728760852" sldId="286"/>
            <ac:spMk id="2" creationId="{B5C39A28-58C0-5D63-766E-10095140254B}"/>
          </ac:spMkLst>
        </pc:spChg>
        <pc:spChg chg="mod">
          <ac:chgData name="Michael Aristodemou" userId="8f856845a52b247d" providerId="LiveId" clId="{9B00AFCF-B802-464E-AF44-A44E735D0D35}" dt="2025-09-08T11:33:51.401" v="976" actId="20577"/>
          <ac:spMkLst>
            <pc:docMk/>
            <pc:sldMk cId="2728760852" sldId="286"/>
            <ac:spMk id="3" creationId="{51012B5E-F749-5463-D20B-C732F5F0532C}"/>
          </ac:spMkLst>
        </pc:spChg>
      </pc:sldChg>
      <pc:sldChg chg="ord">
        <pc:chgData name="Michael Aristodemou" userId="8f856845a52b247d" providerId="LiveId" clId="{9B00AFCF-B802-464E-AF44-A44E735D0D35}" dt="2025-09-08T11:39:13.546" v="1073"/>
        <pc:sldMkLst>
          <pc:docMk/>
          <pc:sldMk cId="1526883857" sldId="287"/>
        </pc:sldMkLst>
      </pc:sldChg>
      <pc:sldChg chg="ord">
        <pc:chgData name="Michael Aristodemou" userId="8f856845a52b247d" providerId="LiveId" clId="{9B00AFCF-B802-464E-AF44-A44E735D0D35}" dt="2025-09-08T11:30:50.602" v="893"/>
        <pc:sldMkLst>
          <pc:docMk/>
          <pc:sldMk cId="2537964961" sldId="288"/>
        </pc:sldMkLst>
      </pc:sldChg>
      <pc:sldChg chg="modSp mod">
        <pc:chgData name="Michael Aristodemou" userId="8f856845a52b247d" providerId="LiveId" clId="{9B00AFCF-B802-464E-AF44-A44E735D0D35}" dt="2025-09-08T10:12:18.530" v="647" actId="20577"/>
        <pc:sldMkLst>
          <pc:docMk/>
          <pc:sldMk cId="3471058732" sldId="291"/>
        </pc:sldMkLst>
        <pc:spChg chg="mod">
          <ac:chgData name="Michael Aristodemou" userId="8f856845a52b247d" providerId="LiveId" clId="{9B00AFCF-B802-464E-AF44-A44E735D0D35}" dt="2025-09-08T10:12:18.530" v="647" actId="20577"/>
          <ac:spMkLst>
            <pc:docMk/>
            <pc:sldMk cId="3471058732" sldId="291"/>
            <ac:spMk id="3" creationId="{17B750E6-F375-B814-8861-E7CF72EA8D78}"/>
          </ac:spMkLst>
        </pc:spChg>
      </pc:sldChg>
      <pc:sldChg chg="modSp mod">
        <pc:chgData name="Michael Aristodemou" userId="8f856845a52b247d" providerId="LiveId" clId="{9B00AFCF-B802-464E-AF44-A44E735D0D35}" dt="2025-09-08T11:29:59.187" v="891" actId="20577"/>
        <pc:sldMkLst>
          <pc:docMk/>
          <pc:sldMk cId="1532548290" sldId="292"/>
        </pc:sldMkLst>
        <pc:spChg chg="mod">
          <ac:chgData name="Michael Aristodemou" userId="8f856845a52b247d" providerId="LiveId" clId="{9B00AFCF-B802-464E-AF44-A44E735D0D35}" dt="2025-09-08T11:29:59.187" v="891" actId="20577"/>
          <ac:spMkLst>
            <pc:docMk/>
            <pc:sldMk cId="1532548290" sldId="292"/>
            <ac:spMk id="2" creationId="{F3F16456-21D7-420B-6CB6-F17D18E07C89}"/>
          </ac:spMkLst>
        </pc:spChg>
      </pc:sldChg>
      <pc:sldChg chg="addSp delSp modSp new mod">
        <pc:chgData name="Michael Aristodemou" userId="8f856845a52b247d" providerId="LiveId" clId="{9B00AFCF-B802-464E-AF44-A44E735D0D35}" dt="2025-09-08T11:31:11.055" v="895" actId="207"/>
        <pc:sldMkLst>
          <pc:docMk/>
          <pc:sldMk cId="3006785786" sldId="297"/>
        </pc:sldMkLst>
        <pc:spChg chg="mod">
          <ac:chgData name="Michael Aristodemou" userId="8f856845a52b247d" providerId="LiveId" clId="{9B00AFCF-B802-464E-AF44-A44E735D0D35}" dt="2025-09-08T11:31:11.055" v="895" actId="207"/>
          <ac:spMkLst>
            <pc:docMk/>
            <pc:sldMk cId="3006785786" sldId="297"/>
            <ac:spMk id="2" creationId="{AA3D7BB5-D92A-BA42-1759-DF35752D3A5E}"/>
          </ac:spMkLst>
        </pc:spChg>
        <pc:picChg chg="add mod ord">
          <ac:chgData name="Michael Aristodemou" userId="8f856845a52b247d" providerId="LiveId" clId="{9B00AFCF-B802-464E-AF44-A44E735D0D35}" dt="2025-09-08T10:31:46.839" v="653" actId="1076"/>
          <ac:picMkLst>
            <pc:docMk/>
            <pc:sldMk cId="3006785786" sldId="297"/>
            <ac:picMk id="6" creationId="{64E432A7-EB22-A67B-85DA-82623CB851B0}"/>
          </ac:picMkLst>
        </pc:picChg>
      </pc:sldChg>
      <pc:sldChg chg="addSp delSp modSp new mod">
        <pc:chgData name="Michael Aristodemou" userId="8f856845a52b247d" providerId="LiveId" clId="{9B00AFCF-B802-464E-AF44-A44E735D0D35}" dt="2025-09-08T11:36:38.083" v="1067" actId="1038"/>
        <pc:sldMkLst>
          <pc:docMk/>
          <pc:sldMk cId="3154776644" sldId="298"/>
        </pc:sldMkLst>
        <pc:spChg chg="mod">
          <ac:chgData name="Michael Aristodemou" userId="8f856845a52b247d" providerId="LiveId" clId="{9B00AFCF-B802-464E-AF44-A44E735D0D35}" dt="2025-09-08T10:33:35.682" v="768" actId="207"/>
          <ac:spMkLst>
            <pc:docMk/>
            <pc:sldMk cId="3154776644" sldId="298"/>
            <ac:spMk id="2" creationId="{6E154621-5E11-9219-455E-D27A2B8F305D}"/>
          </ac:spMkLst>
        </pc:spChg>
        <pc:spChg chg="add mod">
          <ac:chgData name="Michael Aristodemou" userId="8f856845a52b247d" providerId="LiveId" clId="{9B00AFCF-B802-464E-AF44-A44E735D0D35}" dt="2025-09-08T11:36:38.083" v="1067" actId="1038"/>
          <ac:spMkLst>
            <pc:docMk/>
            <pc:sldMk cId="3154776644" sldId="298"/>
            <ac:spMk id="5" creationId="{A9F6D875-0346-E674-0986-EA569E9936ED}"/>
          </ac:spMkLst>
        </pc:spChg>
        <pc:picChg chg="add mod">
          <ac:chgData name="Michael Aristodemou" userId="8f856845a52b247d" providerId="LiveId" clId="{9B00AFCF-B802-464E-AF44-A44E735D0D35}" dt="2025-09-08T10:32:49.684" v="760" actId="1076"/>
          <ac:picMkLst>
            <pc:docMk/>
            <pc:sldMk cId="3154776644" sldId="298"/>
            <ac:picMk id="4" creationId="{272BE05D-6E75-B340-C15D-49DB93D763BD}"/>
          </ac:picMkLst>
        </pc:picChg>
      </pc:sldChg>
      <pc:sldChg chg="addSp modSp add mod">
        <pc:chgData name="Michael Aristodemou" userId="8f856845a52b247d" providerId="LiveId" clId="{9B00AFCF-B802-464E-AF44-A44E735D0D35}" dt="2025-09-17T14:32:13.354" v="12574" actId="20577"/>
        <pc:sldMkLst>
          <pc:docMk/>
          <pc:sldMk cId="1964780951" sldId="299"/>
        </pc:sldMkLst>
        <pc:spChg chg="mod">
          <ac:chgData name="Michael Aristodemou" userId="8f856845a52b247d" providerId="LiveId" clId="{9B00AFCF-B802-464E-AF44-A44E735D0D35}" dt="2025-09-08T11:34:10.061" v="1016" actId="20577"/>
          <ac:spMkLst>
            <pc:docMk/>
            <pc:sldMk cId="1964780951" sldId="299"/>
            <ac:spMk id="2" creationId="{21144F01-84AD-1EC5-2AD1-AF815A9448CA}"/>
          </ac:spMkLst>
        </pc:spChg>
        <pc:spChg chg="add mod">
          <ac:chgData name="Michael Aristodemou" userId="8f856845a52b247d" providerId="LiveId" clId="{9B00AFCF-B802-464E-AF44-A44E735D0D35}" dt="2025-09-17T14:32:13.354" v="12574" actId="20577"/>
          <ac:spMkLst>
            <pc:docMk/>
            <pc:sldMk cId="1964780951" sldId="299"/>
            <ac:spMk id="4" creationId="{0D095B7D-6C81-7BCA-E737-9274B332AE62}"/>
          </ac:spMkLst>
        </pc:spChg>
      </pc:sldChg>
      <pc:sldChg chg="delSp add mod">
        <pc:chgData name="Michael Aristodemou" userId="8f856845a52b247d" providerId="LiveId" clId="{9B00AFCF-B802-464E-AF44-A44E735D0D35}" dt="2025-09-08T11:39:06.970" v="1070" actId="478"/>
        <pc:sldMkLst>
          <pc:docMk/>
          <pc:sldMk cId="1223586334" sldId="300"/>
        </pc:sldMkLst>
      </pc:sldChg>
      <pc:sldChg chg="addSp delSp modSp new mod">
        <pc:chgData name="Michael Aristodemou" userId="8f856845a52b247d" providerId="LiveId" clId="{9B00AFCF-B802-464E-AF44-A44E735D0D35}" dt="2025-09-08T11:44:45.768" v="1149" actId="1076"/>
        <pc:sldMkLst>
          <pc:docMk/>
          <pc:sldMk cId="1601156336" sldId="301"/>
        </pc:sldMkLst>
        <pc:spChg chg="mod">
          <ac:chgData name="Michael Aristodemou" userId="8f856845a52b247d" providerId="LiveId" clId="{9B00AFCF-B802-464E-AF44-A44E735D0D35}" dt="2025-09-08T11:44:45.768" v="1149" actId="1076"/>
          <ac:spMkLst>
            <pc:docMk/>
            <pc:sldMk cId="1601156336" sldId="301"/>
            <ac:spMk id="2" creationId="{48FBA1EE-EABA-84E7-985F-2A546D47F13D}"/>
          </ac:spMkLst>
        </pc:spChg>
      </pc:sldChg>
      <pc:sldChg chg="new del">
        <pc:chgData name="Michael Aristodemou" userId="8f856845a52b247d" providerId="LiveId" clId="{9B00AFCF-B802-464E-AF44-A44E735D0D35}" dt="2025-09-08T11:39:15.873" v="1074" actId="47"/>
        <pc:sldMkLst>
          <pc:docMk/>
          <pc:sldMk cId="1700305824" sldId="301"/>
        </pc:sldMkLst>
      </pc:sldChg>
      <pc:sldChg chg="addSp delSp modSp new del mod">
        <pc:chgData name="Michael Aristodemou" userId="8f856845a52b247d" providerId="LiveId" clId="{9B00AFCF-B802-464E-AF44-A44E735D0D35}" dt="2025-09-08T12:30:52.712" v="2109" actId="47"/>
        <pc:sldMkLst>
          <pc:docMk/>
          <pc:sldMk cId="561020882" sldId="302"/>
        </pc:sldMkLst>
      </pc:sldChg>
      <pc:sldChg chg="delSp modSp new mod">
        <pc:chgData name="Michael Aristodemou" userId="8f856845a52b247d" providerId="LiveId" clId="{9B00AFCF-B802-464E-AF44-A44E735D0D35}" dt="2025-09-08T12:58:02.464" v="2163" actId="478"/>
        <pc:sldMkLst>
          <pc:docMk/>
          <pc:sldMk cId="1126439967" sldId="302"/>
        </pc:sldMkLst>
        <pc:spChg chg="mod">
          <ac:chgData name="Michael Aristodemou" userId="8f856845a52b247d" providerId="LiveId" clId="{9B00AFCF-B802-464E-AF44-A44E735D0D35}" dt="2025-09-08T12:57:59.216" v="2162" actId="5793"/>
          <ac:spMkLst>
            <pc:docMk/>
            <pc:sldMk cId="1126439967" sldId="302"/>
            <ac:spMk id="2" creationId="{8DE6E4AE-75BD-5B3E-491A-AF454F04FC6B}"/>
          </ac:spMkLst>
        </pc:spChg>
      </pc:sldChg>
      <pc:sldChg chg="delSp modSp new mod">
        <pc:chgData name="Michael Aristodemou" userId="8f856845a52b247d" providerId="LiveId" clId="{9B00AFCF-B802-464E-AF44-A44E735D0D35}" dt="2025-09-08T14:32:41.360" v="2268" actId="1076"/>
        <pc:sldMkLst>
          <pc:docMk/>
          <pc:sldMk cId="1386845568" sldId="303"/>
        </pc:sldMkLst>
        <pc:spChg chg="mod">
          <ac:chgData name="Michael Aristodemou" userId="8f856845a52b247d" providerId="LiveId" clId="{9B00AFCF-B802-464E-AF44-A44E735D0D35}" dt="2025-09-08T14:32:41.360" v="2268" actId="1076"/>
          <ac:spMkLst>
            <pc:docMk/>
            <pc:sldMk cId="1386845568" sldId="303"/>
            <ac:spMk id="2" creationId="{A338C6D6-C72B-21B9-DCB7-5CC400422EB9}"/>
          </ac:spMkLst>
        </pc:spChg>
      </pc:sldChg>
      <pc:sldChg chg="addSp delSp new mod modNotesTx">
        <pc:chgData name="Michael Aristodemou" userId="8f856845a52b247d" providerId="LiveId" clId="{9B00AFCF-B802-464E-AF44-A44E735D0D35}" dt="2025-09-18T13:28:28.015" v="12616" actId="20577"/>
        <pc:sldMkLst>
          <pc:docMk/>
          <pc:sldMk cId="681236746" sldId="304"/>
        </pc:sldMkLst>
        <pc:picChg chg="add">
          <ac:chgData name="Michael Aristodemou" userId="8f856845a52b247d" providerId="LiveId" clId="{9B00AFCF-B802-464E-AF44-A44E735D0D35}" dt="2025-09-09T09:24:50.737" v="6153"/>
          <ac:picMkLst>
            <pc:docMk/>
            <pc:sldMk cId="681236746" sldId="304"/>
            <ac:picMk id="7" creationId="{185D533E-649F-FE61-B731-F87B14A8B0B6}"/>
          </ac:picMkLst>
        </pc:picChg>
      </pc:sldChg>
      <pc:sldChg chg="delSp modSp new mod">
        <pc:chgData name="Michael Aristodemou" userId="8f856845a52b247d" providerId="LiveId" clId="{9B00AFCF-B802-464E-AF44-A44E735D0D35}" dt="2025-09-09T09:48:03.414" v="6747" actId="20577"/>
        <pc:sldMkLst>
          <pc:docMk/>
          <pc:sldMk cId="3316147238" sldId="305"/>
        </pc:sldMkLst>
        <pc:spChg chg="mod">
          <ac:chgData name="Michael Aristodemou" userId="8f856845a52b247d" providerId="LiveId" clId="{9B00AFCF-B802-464E-AF44-A44E735D0D35}" dt="2025-09-09T09:48:03.414" v="6747" actId="20577"/>
          <ac:spMkLst>
            <pc:docMk/>
            <pc:sldMk cId="3316147238" sldId="305"/>
            <ac:spMk id="2" creationId="{BC432D26-CF4E-7880-3CF9-4C5B0270CD9B}"/>
          </ac:spMkLst>
        </pc:spChg>
      </pc:sldChg>
      <pc:sldChg chg="addSp modSp new mod">
        <pc:chgData name="Michael Aristodemou" userId="8f856845a52b247d" providerId="LiveId" clId="{9B00AFCF-B802-464E-AF44-A44E735D0D35}" dt="2025-09-09T10:12:33.875" v="7214" actId="1440"/>
        <pc:sldMkLst>
          <pc:docMk/>
          <pc:sldMk cId="141413826" sldId="306"/>
        </pc:sldMkLst>
        <pc:spChg chg="mod">
          <ac:chgData name="Michael Aristodemou" userId="8f856845a52b247d" providerId="LiveId" clId="{9B00AFCF-B802-464E-AF44-A44E735D0D35}" dt="2025-09-09T10:08:16.863" v="6854" actId="20577"/>
          <ac:spMkLst>
            <pc:docMk/>
            <pc:sldMk cId="141413826" sldId="306"/>
            <ac:spMk id="2" creationId="{6D869E1D-1A68-409E-29AD-BFA237051581}"/>
          </ac:spMkLst>
        </pc:spChg>
        <pc:spChg chg="mod">
          <ac:chgData name="Michael Aristodemou" userId="8f856845a52b247d" providerId="LiveId" clId="{9B00AFCF-B802-464E-AF44-A44E735D0D35}" dt="2025-09-09T10:10:55.979" v="7210" actId="14100"/>
          <ac:spMkLst>
            <pc:docMk/>
            <pc:sldMk cId="141413826" sldId="306"/>
            <ac:spMk id="3" creationId="{B09A4718-C575-93E4-9AEB-11ED77AE6191}"/>
          </ac:spMkLst>
        </pc:spChg>
        <pc:picChg chg="add mod">
          <ac:chgData name="Michael Aristodemou" userId="8f856845a52b247d" providerId="LiveId" clId="{9B00AFCF-B802-464E-AF44-A44E735D0D35}" dt="2025-09-09T10:12:33.875" v="7214" actId="1440"/>
          <ac:picMkLst>
            <pc:docMk/>
            <pc:sldMk cId="141413826" sldId="306"/>
            <ac:picMk id="2050" creationId="{A52FF521-4269-B5EC-9D39-672E70A684AE}"/>
          </ac:picMkLst>
        </pc:picChg>
      </pc:sldChg>
      <pc:sldChg chg="modSp new mod">
        <pc:chgData name="Michael Aristodemou" userId="8f856845a52b247d" providerId="LiveId" clId="{9B00AFCF-B802-464E-AF44-A44E735D0D35}" dt="2025-09-09T10:21:43.881" v="8031" actId="20577"/>
        <pc:sldMkLst>
          <pc:docMk/>
          <pc:sldMk cId="3206468824" sldId="307"/>
        </pc:sldMkLst>
        <pc:spChg chg="mod">
          <ac:chgData name="Michael Aristodemou" userId="8f856845a52b247d" providerId="LiveId" clId="{9B00AFCF-B802-464E-AF44-A44E735D0D35}" dt="2025-09-09T10:21:23.638" v="7990" actId="20577"/>
          <ac:spMkLst>
            <pc:docMk/>
            <pc:sldMk cId="3206468824" sldId="307"/>
            <ac:spMk id="2" creationId="{005D531A-4314-452D-5031-F28E9A14B056}"/>
          </ac:spMkLst>
        </pc:spChg>
        <pc:spChg chg="mod">
          <ac:chgData name="Michael Aristodemou" userId="8f856845a52b247d" providerId="LiveId" clId="{9B00AFCF-B802-464E-AF44-A44E735D0D35}" dt="2025-09-09T10:21:43.881" v="8031" actId="20577"/>
          <ac:spMkLst>
            <pc:docMk/>
            <pc:sldMk cId="3206468824" sldId="307"/>
            <ac:spMk id="3" creationId="{21D7561A-26EB-C1AD-3674-27FF71E48EC2}"/>
          </ac:spMkLst>
        </pc:spChg>
      </pc:sldChg>
      <pc:sldChg chg="modSp new mod">
        <pc:chgData name="Michael Aristodemou" userId="8f856845a52b247d" providerId="LiveId" clId="{9B00AFCF-B802-464E-AF44-A44E735D0D35}" dt="2025-09-16T11:47:00.862" v="9250" actId="20577"/>
        <pc:sldMkLst>
          <pc:docMk/>
          <pc:sldMk cId="3439872308" sldId="308"/>
        </pc:sldMkLst>
        <pc:spChg chg="mod">
          <ac:chgData name="Michael Aristodemou" userId="8f856845a52b247d" providerId="LiveId" clId="{9B00AFCF-B802-464E-AF44-A44E735D0D35}" dt="2025-09-16T11:47:00.862" v="9250" actId="20577"/>
          <ac:spMkLst>
            <pc:docMk/>
            <pc:sldMk cId="3439872308" sldId="308"/>
            <ac:spMk id="2" creationId="{F6818A63-9687-7CE9-966D-124F7D1613EB}"/>
          </ac:spMkLst>
        </pc:spChg>
        <pc:spChg chg="mod">
          <ac:chgData name="Michael Aristodemou" userId="8f856845a52b247d" providerId="LiveId" clId="{9B00AFCF-B802-464E-AF44-A44E735D0D35}" dt="2025-09-09T11:32:59.892" v="8684" actId="20577"/>
          <ac:spMkLst>
            <pc:docMk/>
            <pc:sldMk cId="3439872308" sldId="308"/>
            <ac:spMk id="3" creationId="{29ED2F29-DDE0-927B-0895-CB3D4972CD22}"/>
          </ac:spMkLst>
        </pc:spChg>
      </pc:sldChg>
      <pc:sldChg chg="addSp modSp new mod">
        <pc:chgData name="Michael Aristodemou" userId="8f856845a52b247d" providerId="LiveId" clId="{9B00AFCF-B802-464E-AF44-A44E735D0D35}" dt="2025-09-09T11:32:23.958" v="8668" actId="1076"/>
        <pc:sldMkLst>
          <pc:docMk/>
          <pc:sldMk cId="2108898980" sldId="309"/>
        </pc:sldMkLst>
        <pc:spChg chg="mod">
          <ac:chgData name="Michael Aristodemou" userId="8f856845a52b247d" providerId="LiveId" clId="{9B00AFCF-B802-464E-AF44-A44E735D0D35}" dt="2025-09-09T11:16:40.196" v="8495" actId="20577"/>
          <ac:spMkLst>
            <pc:docMk/>
            <pc:sldMk cId="2108898980" sldId="309"/>
            <ac:spMk id="2" creationId="{2C484237-A4C0-8CBC-324E-4BC712E6F112}"/>
          </ac:spMkLst>
        </pc:spChg>
        <pc:spChg chg="mod">
          <ac:chgData name="Michael Aristodemou" userId="8f856845a52b247d" providerId="LiveId" clId="{9B00AFCF-B802-464E-AF44-A44E735D0D35}" dt="2025-09-09T11:17:44.381" v="8608" actId="20577"/>
          <ac:spMkLst>
            <pc:docMk/>
            <pc:sldMk cId="2108898980" sldId="309"/>
            <ac:spMk id="3" creationId="{83705027-845F-1D7E-1FAB-A890AB57A8DE}"/>
          </ac:spMkLst>
        </pc:spChg>
        <pc:picChg chg="add mod">
          <ac:chgData name="Michael Aristodemou" userId="8f856845a52b247d" providerId="LiveId" clId="{9B00AFCF-B802-464E-AF44-A44E735D0D35}" dt="2025-09-09T11:32:23.958" v="8668" actId="1076"/>
          <ac:picMkLst>
            <pc:docMk/>
            <pc:sldMk cId="2108898980" sldId="309"/>
            <ac:picMk id="3074" creationId="{9B4D8A3B-DBF3-8071-B5A2-662828D2B047}"/>
          </ac:picMkLst>
        </pc:picChg>
      </pc:sldChg>
      <pc:sldChg chg="delSp modSp new del mod">
        <pc:chgData name="Michael Aristodemou" userId="8f856845a52b247d" providerId="LiveId" clId="{9B00AFCF-B802-464E-AF44-A44E735D0D35}" dt="2025-09-18T13:28:07.229" v="12611" actId="47"/>
        <pc:sldMkLst>
          <pc:docMk/>
          <pc:sldMk cId="500445815" sldId="310"/>
        </pc:sldMkLst>
      </pc:sldChg>
      <pc:sldChg chg="addSp delSp modSp new mod ord">
        <pc:chgData name="Michael Aristodemou" userId="8f856845a52b247d" providerId="LiveId" clId="{9B00AFCF-B802-464E-AF44-A44E735D0D35}" dt="2025-09-16T11:41:30.335" v="9248" actId="1076"/>
        <pc:sldMkLst>
          <pc:docMk/>
          <pc:sldMk cId="2870236714" sldId="311"/>
        </pc:sldMkLst>
        <pc:spChg chg="add mod">
          <ac:chgData name="Michael Aristodemou" userId="8f856845a52b247d" providerId="LiveId" clId="{9B00AFCF-B802-464E-AF44-A44E735D0D35}" dt="2025-09-16T11:41:30.335" v="9248" actId="1076"/>
          <ac:spMkLst>
            <pc:docMk/>
            <pc:sldMk cId="2870236714" sldId="311"/>
            <ac:spMk id="8" creationId="{99C5BDDE-E792-D662-11ED-B539CDE8D9B8}"/>
          </ac:spMkLst>
        </pc:spChg>
        <pc:spChg chg="add mod">
          <ac:chgData name="Michael Aristodemou" userId="8f856845a52b247d" providerId="LiveId" clId="{9B00AFCF-B802-464E-AF44-A44E735D0D35}" dt="2025-09-16T11:40:43.101" v="9243" actId="1076"/>
          <ac:spMkLst>
            <pc:docMk/>
            <pc:sldMk cId="2870236714" sldId="311"/>
            <ac:spMk id="12" creationId="{7AFEA554-F0BA-D7F7-B944-98D22D32361C}"/>
          </ac:spMkLst>
        </pc:spChg>
        <pc:spChg chg="add mod">
          <ac:chgData name="Michael Aristodemou" userId="8f856845a52b247d" providerId="LiveId" clId="{9B00AFCF-B802-464E-AF44-A44E735D0D35}" dt="2025-09-16T11:40:45.884" v="9244" actId="1076"/>
          <ac:spMkLst>
            <pc:docMk/>
            <pc:sldMk cId="2870236714" sldId="311"/>
            <ac:spMk id="13" creationId="{60D532BA-56D8-DE29-EAC6-D83F61E5EFE6}"/>
          </ac:spMkLst>
        </pc:spChg>
        <pc:picChg chg="add mod ord">
          <ac:chgData name="Michael Aristodemou" userId="8f856845a52b247d" providerId="LiveId" clId="{9B00AFCF-B802-464E-AF44-A44E735D0D35}" dt="2025-09-16T11:41:09.658" v="9246" actId="14861"/>
          <ac:picMkLst>
            <pc:docMk/>
            <pc:sldMk cId="2870236714" sldId="311"/>
            <ac:picMk id="15" creationId="{9DF468E7-5952-3FB9-1C0A-F1FBA3876257}"/>
          </ac:picMkLst>
        </pc:picChg>
      </pc:sldChg>
      <pc:sldChg chg="delSp modSp new mod modNotesTx">
        <pc:chgData name="Michael Aristodemou" userId="8f856845a52b247d" providerId="LiveId" clId="{9B00AFCF-B802-464E-AF44-A44E735D0D35}" dt="2025-09-18T13:28:21.904" v="12614" actId="20577"/>
        <pc:sldMkLst>
          <pc:docMk/>
          <pc:sldMk cId="2613503606" sldId="312"/>
        </pc:sldMkLst>
        <pc:spChg chg="mod">
          <ac:chgData name="Michael Aristodemou" userId="8f856845a52b247d" providerId="LiveId" clId="{9B00AFCF-B802-464E-AF44-A44E735D0D35}" dt="2025-09-17T08:28:59.235" v="9346" actId="20577"/>
          <ac:spMkLst>
            <pc:docMk/>
            <pc:sldMk cId="2613503606" sldId="312"/>
            <ac:spMk id="2" creationId="{6ADC149C-ABAA-4F7B-99DE-F77A616077E2}"/>
          </ac:spMkLst>
        </pc:spChg>
      </pc:sldChg>
      <pc:sldChg chg="addSp delSp modSp new mod">
        <pc:chgData name="Michael Aristodemou" userId="8f856845a52b247d" providerId="LiveId" clId="{9B00AFCF-B802-464E-AF44-A44E735D0D35}" dt="2025-09-17T08:58:31.564" v="9470"/>
        <pc:sldMkLst>
          <pc:docMk/>
          <pc:sldMk cId="2777290596" sldId="313"/>
        </pc:sldMkLst>
        <pc:spChg chg="del">
          <ac:chgData name="Michael Aristodemou" userId="8f856845a52b247d" providerId="LiveId" clId="{9B00AFCF-B802-464E-AF44-A44E735D0D35}" dt="2025-09-17T08:58:29.203" v="9468" actId="478"/>
          <ac:spMkLst>
            <pc:docMk/>
            <pc:sldMk cId="2777290596" sldId="313"/>
            <ac:spMk id="2" creationId="{280EDF1E-9687-5112-03AB-7AC53D8F289A}"/>
          </ac:spMkLst>
        </pc:spChg>
        <pc:spChg chg="del">
          <ac:chgData name="Michael Aristodemou" userId="8f856845a52b247d" providerId="LiveId" clId="{9B00AFCF-B802-464E-AF44-A44E735D0D35}" dt="2025-09-17T08:58:31.161" v="9469" actId="478"/>
          <ac:spMkLst>
            <pc:docMk/>
            <pc:sldMk cId="2777290596" sldId="313"/>
            <ac:spMk id="3" creationId="{2B3EF765-136E-08C9-D815-2BC2870FA03C}"/>
          </ac:spMkLst>
        </pc:spChg>
        <pc:picChg chg="add mod">
          <ac:chgData name="Michael Aristodemou" userId="8f856845a52b247d" providerId="LiveId" clId="{9B00AFCF-B802-464E-AF44-A44E735D0D35}" dt="2025-09-17T08:58:31.564" v="9470"/>
          <ac:picMkLst>
            <pc:docMk/>
            <pc:sldMk cId="2777290596" sldId="313"/>
            <ac:picMk id="4" creationId="{015EA6AA-F55F-09E9-0600-47AD00230D8D}"/>
          </ac:picMkLst>
        </pc:picChg>
      </pc:sldChg>
      <pc:sldChg chg="addSp delSp modSp new mod modNotesTx">
        <pc:chgData name="Michael Aristodemou" userId="8f856845a52b247d" providerId="LiveId" clId="{9B00AFCF-B802-464E-AF44-A44E735D0D35}" dt="2025-09-18T13:29:21.265" v="12642" actId="20577"/>
        <pc:sldMkLst>
          <pc:docMk/>
          <pc:sldMk cId="2652014886" sldId="314"/>
        </pc:sldMkLst>
        <pc:spChg chg="mod">
          <ac:chgData name="Michael Aristodemou" userId="8f856845a52b247d" providerId="LiveId" clId="{9B00AFCF-B802-464E-AF44-A44E735D0D35}" dt="2025-09-17T09:33:12.931" v="12365" actId="20577"/>
          <ac:spMkLst>
            <pc:docMk/>
            <pc:sldMk cId="2652014886" sldId="314"/>
            <ac:spMk id="2" creationId="{38A77B08-9DA9-2765-BE8D-46B6BD95F052}"/>
          </ac:spMkLst>
        </pc:spChg>
        <pc:spChg chg="del">
          <ac:chgData name="Michael Aristodemou" userId="8f856845a52b247d" providerId="LiveId" clId="{9B00AFCF-B802-464E-AF44-A44E735D0D35}" dt="2025-09-17T09:33:29.009" v="12366" actId="478"/>
          <ac:spMkLst>
            <pc:docMk/>
            <pc:sldMk cId="2652014886" sldId="314"/>
            <ac:spMk id="3" creationId="{C52CECE1-15D9-D26B-B79A-3DE446149BFF}"/>
          </ac:spMkLst>
        </pc:spChg>
        <pc:spChg chg="add del mod">
          <ac:chgData name="Michael Aristodemou" userId="8f856845a52b247d" providerId="LiveId" clId="{9B00AFCF-B802-464E-AF44-A44E735D0D35}" dt="2025-09-17T10:07:11.253" v="12406" actId="21"/>
          <ac:spMkLst>
            <pc:docMk/>
            <pc:sldMk cId="2652014886" sldId="314"/>
            <ac:spMk id="15" creationId="{A12F6538-B3D1-4953-42B7-052DCC0396AE}"/>
          </ac:spMkLst>
        </pc:spChg>
        <pc:picChg chg="add del mod ord">
          <ac:chgData name="Michael Aristodemou" userId="8f856845a52b247d" providerId="LiveId" clId="{9B00AFCF-B802-464E-AF44-A44E735D0D35}" dt="2025-09-17T09:43:05.905" v="12385" actId="478"/>
          <ac:picMkLst>
            <pc:docMk/>
            <pc:sldMk cId="2652014886" sldId="314"/>
            <ac:picMk id="5" creationId="{B4995F96-C422-1DD6-25E2-CF7F2D31AAEB}"/>
          </ac:picMkLst>
        </pc:picChg>
        <pc:picChg chg="add mod">
          <ac:chgData name="Michael Aristodemou" userId="8f856845a52b247d" providerId="LiveId" clId="{9B00AFCF-B802-464E-AF44-A44E735D0D35}" dt="2025-09-17T10:03:00.098" v="12404" actId="1076"/>
          <ac:picMkLst>
            <pc:docMk/>
            <pc:sldMk cId="2652014886" sldId="314"/>
            <ac:picMk id="7" creationId="{CD6584D3-C419-3BEC-61E6-05E1977BB515}"/>
          </ac:picMkLst>
        </pc:picChg>
        <pc:picChg chg="add mod">
          <ac:chgData name="Michael Aristodemou" userId="8f856845a52b247d" providerId="LiveId" clId="{9B00AFCF-B802-464E-AF44-A44E735D0D35}" dt="2025-09-17T10:03:02.618" v="12405" actId="1076"/>
          <ac:picMkLst>
            <pc:docMk/>
            <pc:sldMk cId="2652014886" sldId="314"/>
            <ac:picMk id="9" creationId="{0839E19A-2F6F-1368-0651-89DD51BEA98B}"/>
          </ac:picMkLst>
        </pc:picChg>
        <pc:picChg chg="add del mod">
          <ac:chgData name="Michael Aristodemou" userId="8f856845a52b247d" providerId="LiveId" clId="{9B00AFCF-B802-464E-AF44-A44E735D0D35}" dt="2025-09-17T09:53:37.949" v="12387" actId="478"/>
          <ac:picMkLst>
            <pc:docMk/>
            <pc:sldMk cId="2652014886" sldId="314"/>
            <ac:picMk id="11" creationId="{04DCB506-4CB0-1CA6-7A58-3B247D78FC85}"/>
          </ac:picMkLst>
        </pc:picChg>
        <pc:picChg chg="add mod">
          <ac:chgData name="Michael Aristodemou" userId="8f856845a52b247d" providerId="LiveId" clId="{9B00AFCF-B802-464E-AF44-A44E735D0D35}" dt="2025-09-17T10:02:54.797" v="12403" actId="1076"/>
          <ac:picMkLst>
            <pc:docMk/>
            <pc:sldMk cId="2652014886" sldId="314"/>
            <ac:picMk id="13" creationId="{5AB7DCAC-FF00-6E97-7090-3C47DA41D4B1}"/>
          </ac:picMkLst>
        </pc:picChg>
        <pc:picChg chg="add mod">
          <ac:chgData name="Michael Aristodemou" userId="8f856845a52b247d" providerId="LiveId" clId="{9B00AFCF-B802-464E-AF44-A44E735D0D35}" dt="2025-09-17T12:15:15.035" v="12568" actId="1076"/>
          <ac:picMkLst>
            <pc:docMk/>
            <pc:sldMk cId="2652014886" sldId="314"/>
            <ac:picMk id="17" creationId="{34C1C78B-EC07-2D48-9CC1-7F00BDFBCE12}"/>
          </ac:picMkLst>
        </pc:picChg>
        <pc:picChg chg="add del mod">
          <ac:chgData name="Michael Aristodemou" userId="8f856845a52b247d" providerId="LiveId" clId="{9B00AFCF-B802-464E-AF44-A44E735D0D35}" dt="2025-09-17T09:54:00.224" v="12392" actId="478"/>
          <ac:picMkLst>
            <pc:docMk/>
            <pc:sldMk cId="2652014886" sldId="314"/>
            <ac:picMk id="1026" creationId="{1A9544D6-AE60-1521-4661-7897AB86ADF1}"/>
          </ac:picMkLst>
        </pc:picChg>
      </pc:sldChg>
      <pc:sldChg chg="addSp delSp modSp new mod">
        <pc:chgData name="Michael Aristodemou" userId="8f856845a52b247d" providerId="LiveId" clId="{9B00AFCF-B802-464E-AF44-A44E735D0D35}" dt="2025-09-17T12:24:00.434" v="12571" actId="1076"/>
        <pc:sldMkLst>
          <pc:docMk/>
          <pc:sldMk cId="1046476407" sldId="315"/>
        </pc:sldMkLst>
        <pc:spChg chg="mod">
          <ac:chgData name="Michael Aristodemou" userId="8f856845a52b247d" providerId="LiveId" clId="{9B00AFCF-B802-464E-AF44-A44E735D0D35}" dt="2025-09-17T10:07:37.985" v="12433" actId="20577"/>
          <ac:spMkLst>
            <pc:docMk/>
            <pc:sldMk cId="1046476407" sldId="315"/>
            <ac:spMk id="2" creationId="{2E7146E8-AE38-1725-1BC3-DBD8530E2A6B}"/>
          </ac:spMkLst>
        </pc:spChg>
        <pc:spChg chg="del">
          <ac:chgData name="Michael Aristodemou" userId="8f856845a52b247d" providerId="LiveId" clId="{9B00AFCF-B802-464E-AF44-A44E735D0D35}" dt="2025-09-17T10:07:41.032" v="12434"/>
          <ac:spMkLst>
            <pc:docMk/>
            <pc:sldMk cId="1046476407" sldId="315"/>
            <ac:spMk id="3" creationId="{7C5A770C-7413-C0B4-30F6-24B6E17D7F55}"/>
          </ac:spMkLst>
        </pc:spChg>
        <pc:spChg chg="add mod">
          <ac:chgData name="Michael Aristodemou" userId="8f856845a52b247d" providerId="LiveId" clId="{9B00AFCF-B802-464E-AF44-A44E735D0D35}" dt="2025-09-17T12:23:07.105" v="12569" actId="1076"/>
          <ac:spMkLst>
            <pc:docMk/>
            <pc:sldMk cId="1046476407" sldId="315"/>
            <ac:spMk id="5" creationId="{A65D6074-D9F1-DC73-E10D-5207A66C626E}"/>
          </ac:spMkLst>
        </pc:spChg>
        <pc:spChg chg="add del mod">
          <ac:chgData name="Michael Aristodemou" userId="8f856845a52b247d" providerId="LiveId" clId="{9B00AFCF-B802-464E-AF44-A44E735D0D35}" dt="2025-09-17T10:07:54.907" v="12437" actId="478"/>
          <ac:spMkLst>
            <pc:docMk/>
            <pc:sldMk cId="1046476407" sldId="315"/>
            <ac:spMk id="15" creationId="{A12F6538-B3D1-4953-42B7-052DCC0396AE}"/>
          </ac:spMkLst>
        </pc:spChg>
        <pc:picChg chg="add mod">
          <ac:chgData name="Michael Aristodemou" userId="8f856845a52b247d" providerId="LiveId" clId="{9B00AFCF-B802-464E-AF44-A44E735D0D35}" dt="2025-09-17T12:24:00.434" v="12571" actId="1076"/>
          <ac:picMkLst>
            <pc:docMk/>
            <pc:sldMk cId="1046476407" sldId="315"/>
            <ac:picMk id="6" creationId="{828B5361-014A-D396-B0D0-348CFAD622FB}"/>
          </ac:picMkLst>
        </pc:picChg>
      </pc:sldChg>
      <pc:sldChg chg="modSp add mod">
        <pc:chgData name="Michael Aristodemou" userId="8f856845a52b247d" providerId="LiveId" clId="{9B00AFCF-B802-464E-AF44-A44E735D0D35}" dt="2025-09-17T10:10:03.197" v="12458" actId="113"/>
        <pc:sldMkLst>
          <pc:docMk/>
          <pc:sldMk cId="1943249105" sldId="316"/>
        </pc:sldMkLst>
        <pc:spChg chg="mod">
          <ac:chgData name="Michael Aristodemou" userId="8f856845a52b247d" providerId="LiveId" clId="{9B00AFCF-B802-464E-AF44-A44E735D0D35}" dt="2025-09-17T10:10:03.197" v="12458" actId="113"/>
          <ac:spMkLst>
            <pc:docMk/>
            <pc:sldMk cId="1943249105" sldId="316"/>
            <ac:spMk id="3" creationId="{DC68E73E-0F83-9B0C-42D6-2B11C89DDAC4}"/>
          </ac:spMkLst>
        </pc:spChg>
      </pc:sldChg>
      <pc:sldChg chg="delSp modSp new mod">
        <pc:chgData name="Michael Aristodemou" userId="8f856845a52b247d" providerId="LiveId" clId="{9B00AFCF-B802-464E-AF44-A44E735D0D35}" dt="2025-09-17T11:56:51.108" v="12564" actId="1076"/>
        <pc:sldMkLst>
          <pc:docMk/>
          <pc:sldMk cId="298989216" sldId="317"/>
        </pc:sldMkLst>
        <pc:spChg chg="mod">
          <ac:chgData name="Michael Aristodemou" userId="8f856845a52b247d" providerId="LiveId" clId="{9B00AFCF-B802-464E-AF44-A44E735D0D35}" dt="2025-09-17T11:56:51.108" v="12564" actId="1076"/>
          <ac:spMkLst>
            <pc:docMk/>
            <pc:sldMk cId="298989216" sldId="317"/>
            <ac:spMk id="2" creationId="{76E372E9-7CD8-BCF1-C4E0-90E4C2417002}"/>
          </ac:spMkLst>
        </pc:spChg>
        <pc:spChg chg="del">
          <ac:chgData name="Michael Aristodemou" userId="8f856845a52b247d" providerId="LiveId" clId="{9B00AFCF-B802-464E-AF44-A44E735D0D35}" dt="2025-09-17T11:56:45.620" v="12563" actId="478"/>
          <ac:spMkLst>
            <pc:docMk/>
            <pc:sldMk cId="298989216" sldId="317"/>
            <ac:spMk id="3" creationId="{9F1AED96-EBF2-36F0-AB4D-950499D64D09}"/>
          </ac:spMkLst>
        </pc:spChg>
      </pc:sldChg>
      <pc:sldChg chg="delSp modSp new mod">
        <pc:chgData name="Michael Aristodemou" userId="8f856845a52b247d" providerId="LiveId" clId="{9B00AFCF-B802-464E-AF44-A44E735D0D35}" dt="2025-09-17T14:36:06.083" v="12609" actId="1076"/>
        <pc:sldMkLst>
          <pc:docMk/>
          <pc:sldMk cId="4036987192" sldId="318"/>
        </pc:sldMkLst>
        <pc:spChg chg="mod">
          <ac:chgData name="Michael Aristodemou" userId="8f856845a52b247d" providerId="LiveId" clId="{9B00AFCF-B802-464E-AF44-A44E735D0D35}" dt="2025-09-17T14:36:06.083" v="12609" actId="1076"/>
          <ac:spMkLst>
            <pc:docMk/>
            <pc:sldMk cId="4036987192" sldId="318"/>
            <ac:spMk id="2" creationId="{BFB74F7C-1D2B-C7D5-DA00-6787827C82B4}"/>
          </ac:spMkLst>
        </pc:spChg>
        <pc:spChg chg="del">
          <ac:chgData name="Michael Aristodemou" userId="8f856845a52b247d" providerId="LiveId" clId="{9B00AFCF-B802-464E-AF44-A44E735D0D35}" dt="2025-09-17T14:36:02.528" v="12608" actId="478"/>
          <ac:spMkLst>
            <pc:docMk/>
            <pc:sldMk cId="4036987192" sldId="318"/>
            <ac:spMk id="3" creationId="{0803CB36-C108-726A-187D-EF17A9E8ABE7}"/>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39EFA5-ED6C-424B-84D2-12ED0E8A81D1}" type="datetimeFigureOut">
              <a:rPr lang="en-CH" smtClean="0"/>
              <a:t>18.09.2025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220FA9-D4ED-4F49-AAC8-9016D6E934F8}" type="slidenum">
              <a:rPr lang="en-CH" smtClean="0"/>
              <a:t>‹#›</a:t>
            </a:fld>
            <a:endParaRPr lang="en-CH"/>
          </a:p>
        </p:txBody>
      </p:sp>
    </p:spTree>
    <p:extLst>
      <p:ext uri="{BB962C8B-B14F-4D97-AF65-F5344CB8AC3E}">
        <p14:creationId xmlns:p14="http://schemas.microsoft.com/office/powerpoint/2010/main" val="1236995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2</a:t>
            </a:fld>
            <a:endParaRPr lang="en-CH"/>
          </a:p>
        </p:txBody>
      </p:sp>
    </p:spTree>
    <p:extLst>
      <p:ext uri="{BB962C8B-B14F-4D97-AF65-F5344CB8AC3E}">
        <p14:creationId xmlns:p14="http://schemas.microsoft.com/office/powerpoint/2010/main" val="2120726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E22B6-7FE4-40CB-7E5A-AD58DBFDA1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FB988-4A1B-2B88-A3BB-F4D3B15881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3CA554-62E8-1FFB-F244-81E51B90F38B}"/>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EEC6ACAC-10C7-B14C-9BBD-36445642D187}"/>
              </a:ext>
            </a:extLst>
          </p:cNvPr>
          <p:cNvSpPr>
            <a:spLocks noGrp="1"/>
          </p:cNvSpPr>
          <p:nvPr>
            <p:ph type="sldNum" sz="quarter" idx="5"/>
          </p:nvPr>
        </p:nvSpPr>
        <p:spPr/>
        <p:txBody>
          <a:bodyPr/>
          <a:lstStyle/>
          <a:p>
            <a:fld id="{8B220FA9-D4ED-4F49-AAC8-9016D6E934F8}" type="slidenum">
              <a:rPr lang="en-CH" smtClean="0"/>
              <a:t>14</a:t>
            </a:fld>
            <a:endParaRPr lang="en-CH"/>
          </a:p>
        </p:txBody>
      </p:sp>
    </p:spTree>
    <p:extLst>
      <p:ext uri="{BB962C8B-B14F-4D97-AF65-F5344CB8AC3E}">
        <p14:creationId xmlns:p14="http://schemas.microsoft.com/office/powerpoint/2010/main" val="18320850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3</a:t>
            </a:fld>
            <a:endParaRPr lang="en-CH"/>
          </a:p>
        </p:txBody>
      </p:sp>
    </p:spTree>
    <p:extLst>
      <p:ext uri="{BB962C8B-B14F-4D97-AF65-F5344CB8AC3E}">
        <p14:creationId xmlns:p14="http://schemas.microsoft.com/office/powerpoint/2010/main" val="19229789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4</a:t>
            </a:fld>
            <a:endParaRPr lang="en-CH"/>
          </a:p>
        </p:txBody>
      </p:sp>
    </p:spTree>
    <p:extLst>
      <p:ext uri="{BB962C8B-B14F-4D97-AF65-F5344CB8AC3E}">
        <p14:creationId xmlns:p14="http://schemas.microsoft.com/office/powerpoint/2010/main" val="67926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5</a:t>
            </a:fld>
            <a:endParaRPr lang="en-CH"/>
          </a:p>
        </p:txBody>
      </p:sp>
    </p:spTree>
    <p:extLst>
      <p:ext uri="{BB962C8B-B14F-4D97-AF65-F5344CB8AC3E}">
        <p14:creationId xmlns:p14="http://schemas.microsoft.com/office/powerpoint/2010/main" val="2588850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6</a:t>
            </a:fld>
            <a:endParaRPr lang="en-CH"/>
          </a:p>
        </p:txBody>
      </p:sp>
    </p:spTree>
    <p:extLst>
      <p:ext uri="{BB962C8B-B14F-4D97-AF65-F5344CB8AC3E}">
        <p14:creationId xmlns:p14="http://schemas.microsoft.com/office/powerpoint/2010/main" val="3810637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symptoms?</a:t>
            </a:r>
          </a:p>
          <a:p>
            <a:r>
              <a:rPr lang="en-US" dirty="0"/>
              <a:t>How much?</a:t>
            </a:r>
          </a:p>
          <a:p>
            <a:r>
              <a:rPr lang="en-US" dirty="0"/>
              <a:t>All connections equal?</a:t>
            </a:r>
          </a:p>
          <a:p>
            <a:r>
              <a:rPr lang="en-US" dirty="0"/>
              <a:t>When does this causal interaction happen?</a:t>
            </a:r>
          </a:p>
          <a:p>
            <a:r>
              <a:rPr lang="en-US" dirty="0"/>
              <a:t>Does it increase with frequency?</a:t>
            </a:r>
          </a:p>
          <a:p>
            <a:r>
              <a:rPr lang="en-US" dirty="0"/>
              <a:t>Does the rate of influence increase with symptom severity?</a:t>
            </a:r>
          </a:p>
          <a:p>
            <a:r>
              <a:rPr lang="en-US" dirty="0"/>
              <a:t>Does the state of each symptom matter?</a:t>
            </a:r>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8</a:t>
            </a:fld>
            <a:endParaRPr lang="en-CH"/>
          </a:p>
        </p:txBody>
      </p:sp>
    </p:spTree>
    <p:extLst>
      <p:ext uri="{BB962C8B-B14F-4D97-AF65-F5344CB8AC3E}">
        <p14:creationId xmlns:p14="http://schemas.microsoft.com/office/powerpoint/2010/main" val="889665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functions served by false models:</a:t>
            </a:r>
          </a:p>
          <a:p>
            <a:pPr marL="228600" indent="-228600">
              <a:buAutoNum type="arabicPeriod"/>
            </a:pPr>
            <a:r>
              <a:rPr lang="en-US" dirty="0"/>
              <a:t>An oversimplified model may be a starting point in a series of models of increasing complexity and realism.</a:t>
            </a:r>
          </a:p>
          <a:p>
            <a:pPr marL="228600" indent="-228600">
              <a:buAutoNum type="arabicPeriod"/>
            </a:pPr>
            <a:r>
              <a:rPr lang="en-US" dirty="0"/>
              <a:t>A know incorrect but otherwise suggestive model may undercut the too ready acceptance of a preferred hypothesis by suggesting new alternative lines for the explanation of phenomena.</a:t>
            </a:r>
          </a:p>
          <a:p>
            <a:pPr marL="228600" indent="-228600">
              <a:buAutoNum type="arabicPeriod"/>
            </a:pPr>
            <a:r>
              <a:rPr lang="en-US" dirty="0"/>
              <a:t>An incorrect model may suggest new predictive test or new refinements of an established model, or highlight specific features of it as particularly important.</a:t>
            </a:r>
          </a:p>
          <a:p>
            <a:pPr marL="228600" indent="-228600">
              <a:buAutoNum type="arabicPeriod"/>
            </a:pPr>
            <a:r>
              <a:rPr lang="en-US" dirty="0"/>
              <a:t>An incomplete model may be use as a template, which captures larger or otherwise more obvious effects that can then be factored out to detect phenomena that would otherwise be masked or be too small to be seen.</a:t>
            </a:r>
          </a:p>
          <a:p>
            <a:pPr marL="228600" indent="-228600">
              <a:buAutoNum type="arabicPeriod"/>
            </a:pPr>
            <a:r>
              <a:rPr lang="en-US" dirty="0"/>
              <a:t>A model that is incomplete may be used as a template for estimating the magnitude of parameters that are not included in the model.</a:t>
            </a:r>
          </a:p>
          <a:p>
            <a:pPr marL="228600" indent="-228600">
              <a:buAutoNum type="arabicPeriod"/>
            </a:pPr>
            <a:r>
              <a:rPr lang="en-US" dirty="0"/>
              <a:t>An oversimplified model may provide a simpler arena for answering questions about properties of more complex models, which also appear in this simpler case, and answers derived here can sometimes be extended to cover the more complex models.</a:t>
            </a:r>
          </a:p>
          <a:p>
            <a:pPr marL="228600" indent="-228600">
              <a:buAutoNum type="arabicPeriod"/>
            </a:pPr>
            <a:r>
              <a:rPr lang="en-US" dirty="0"/>
              <a:t>An incorrect simpler model can be used as a reference standard to evaluate causal claims about the effects of variables left out of it but included in more complete models, or in different competing models to determine how these models fare if these variables are left out.</a:t>
            </a:r>
          </a:p>
          <a:p>
            <a:pPr marL="228600" indent="-228600">
              <a:buAutoNum type="arabicPeriod"/>
            </a:pPr>
            <a:r>
              <a:rPr lang="en-US" dirty="0"/>
              <a:t>Two false models may be used to define the extremes of a continuum of cases in which the real case in presumed to lie, but for which the more realistic intermediate models are too complex to analyze or the information available is too incomplete to guide their construction or to determine a choice between them. In the defining these extremes, the limiting models specify a property of which the real case is supposed to have an intermediate value.</a:t>
            </a:r>
          </a:p>
          <a:p>
            <a:pPr marL="228600" indent="-228600">
              <a:buAutoNum type="arabicPeriod"/>
            </a:pPr>
            <a:r>
              <a:rPr lang="en-US" dirty="0"/>
              <a:t>A false model can specify the functional form of the relationships, that can then be explained by a mechanical model.</a:t>
            </a:r>
          </a:p>
          <a:p>
            <a:pPr marL="228600" indent="-228600">
              <a:buAutoNum type="arabicPeriod"/>
            </a:pPr>
            <a:r>
              <a:rPr lang="en-US" dirty="0"/>
              <a:t>A family of models of the same phenomenon, each of which makes various false assumptions have uses: (1) look for results that are true in all of the models, thus presumably independent of different specific assumptions which vary across models; (2) one may determine conclusions that are irrelevant to a given conclusion. (3) the dependence of differences in results on some assumptions.</a:t>
            </a:r>
          </a:p>
          <a:p>
            <a:pPr marL="228600" indent="-228600">
              <a:buAutoNum type="arabicPeriod"/>
            </a:pPr>
            <a:r>
              <a:rPr lang="en-US" dirty="0"/>
              <a:t>A model that is incorrect be being incomplete may serve as a limiting case to test the adequacy of new, more complex models.</a:t>
            </a:r>
          </a:p>
          <a:p>
            <a:pPr marL="228600" indent="-228600">
              <a:buAutoNum type="arabicPeriod"/>
            </a:pPr>
            <a:endParaRPr lang="en-US" dirty="0"/>
          </a:p>
        </p:txBody>
      </p:sp>
      <p:sp>
        <p:nvSpPr>
          <p:cNvPr id="4" name="Slide Number Placeholder 3"/>
          <p:cNvSpPr>
            <a:spLocks noGrp="1"/>
          </p:cNvSpPr>
          <p:nvPr>
            <p:ph type="sldNum" sz="quarter" idx="5"/>
          </p:nvPr>
        </p:nvSpPr>
        <p:spPr/>
        <p:txBody>
          <a:bodyPr/>
          <a:lstStyle/>
          <a:p>
            <a:fld id="{8B220FA9-D4ED-4F49-AAC8-9016D6E934F8}" type="slidenum">
              <a:rPr lang="en-CH" smtClean="0"/>
              <a:t>11</a:t>
            </a:fld>
            <a:endParaRPr lang="en-CH"/>
          </a:p>
        </p:txBody>
      </p:sp>
    </p:spTree>
    <p:extLst>
      <p:ext uri="{BB962C8B-B14F-4D97-AF65-F5344CB8AC3E}">
        <p14:creationId xmlns:p14="http://schemas.microsoft.com/office/powerpoint/2010/main" val="15192789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https://www.youtube.com/watch?v=Tc05IbqTsFM</a:t>
            </a:r>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12</a:t>
            </a:fld>
            <a:endParaRPr lang="en-CH"/>
          </a:p>
        </p:txBody>
      </p:sp>
    </p:spTree>
    <p:extLst>
      <p:ext uri="{BB962C8B-B14F-4D97-AF65-F5344CB8AC3E}">
        <p14:creationId xmlns:p14="http://schemas.microsoft.com/office/powerpoint/2010/main" val="1215096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dirty="0"/>
          </a:p>
        </p:txBody>
      </p:sp>
      <p:sp>
        <p:nvSpPr>
          <p:cNvPr id="4" name="Slide Number Placeholder 3"/>
          <p:cNvSpPr>
            <a:spLocks noGrp="1"/>
          </p:cNvSpPr>
          <p:nvPr>
            <p:ph type="sldNum" sz="quarter" idx="5"/>
          </p:nvPr>
        </p:nvSpPr>
        <p:spPr/>
        <p:txBody>
          <a:bodyPr/>
          <a:lstStyle/>
          <a:p>
            <a:fld id="{8B220FA9-D4ED-4F49-AAC8-9016D6E934F8}" type="slidenum">
              <a:rPr lang="en-CH" smtClean="0"/>
              <a:t>13</a:t>
            </a:fld>
            <a:endParaRPr lang="en-CH"/>
          </a:p>
        </p:txBody>
      </p:sp>
    </p:spTree>
    <p:extLst>
      <p:ext uri="{BB962C8B-B14F-4D97-AF65-F5344CB8AC3E}">
        <p14:creationId xmlns:p14="http://schemas.microsoft.com/office/powerpoint/2010/main" val="2385498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8905D-65CA-9662-177B-54E024ED365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B2D48099-61BB-21F3-F8F6-15A34C5B31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A08AE7FA-C142-9D48-FF81-3D009851B92D}"/>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5" name="Footer Placeholder 4">
            <a:extLst>
              <a:ext uri="{FF2B5EF4-FFF2-40B4-BE49-F238E27FC236}">
                <a16:creationId xmlns:a16="http://schemas.microsoft.com/office/drawing/2014/main" id="{389C2E61-6E00-F893-FC7E-7BEB5BD6AF8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CA4FBE4-F0B0-D8A3-D3D8-8105D88E82E5}"/>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4891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68EA8-8219-D450-DFCA-F9ECBD005DD4}"/>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AA823CE-EA3E-17EC-D57A-D7FF557E78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BF2420A4-5CE9-0572-61CE-9D57F36AD76F}"/>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5" name="Footer Placeholder 4">
            <a:extLst>
              <a:ext uri="{FF2B5EF4-FFF2-40B4-BE49-F238E27FC236}">
                <a16:creationId xmlns:a16="http://schemas.microsoft.com/office/drawing/2014/main" id="{3F14DC0D-6720-11C5-40C6-BABE5ADC327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000E004-6097-6608-FAAD-D53745AC1A38}"/>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22054581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3CBE383-A906-421F-4E6D-B259414267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B05907B-70E2-B5EC-FB3B-57CD84B74F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E45F163A-944C-37DA-5611-139AA6540E2B}"/>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5" name="Footer Placeholder 4">
            <a:extLst>
              <a:ext uri="{FF2B5EF4-FFF2-40B4-BE49-F238E27FC236}">
                <a16:creationId xmlns:a16="http://schemas.microsoft.com/office/drawing/2014/main" id="{814DFBFC-951F-CC30-327B-325E9A310419}"/>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FA424E5-05F5-44C7-8277-16E824D88619}"/>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156105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0CD49-563B-DE2E-4749-541D4C3BE89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5FF934EF-9423-2EF9-29B7-5BBB793288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3C866B43-E5D4-EA03-577A-173C2EB38D72}"/>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5" name="Footer Placeholder 4">
            <a:extLst>
              <a:ext uri="{FF2B5EF4-FFF2-40B4-BE49-F238E27FC236}">
                <a16:creationId xmlns:a16="http://schemas.microsoft.com/office/drawing/2014/main" id="{16AFE4A3-2324-9EF8-146D-F574321038A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561C85A-5612-7B85-F3B0-0471D509F129}"/>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763399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4D9DF-368C-BAB0-A326-842AB4A7D4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A84707A9-41EE-05A9-F8A9-7A0E53FCF23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F8A481-2AAA-520B-85B7-7231D26DE3AF}"/>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5" name="Footer Placeholder 4">
            <a:extLst>
              <a:ext uri="{FF2B5EF4-FFF2-40B4-BE49-F238E27FC236}">
                <a16:creationId xmlns:a16="http://schemas.microsoft.com/office/drawing/2014/main" id="{A0CDC1AE-0EE1-31D0-B7DB-B9151BAFC8E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45302F2-3662-BB7A-E91C-87B968F49C23}"/>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3491941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37F18-C8A0-BE77-4FF9-48CC436CB274}"/>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3803FBE9-748A-DF00-2669-CCD79D73A4C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31E39D87-AE0B-4F2F-AA96-1BBBDE3781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0BB3EC88-E798-4149-4B21-7BDFD1BFCFD4}"/>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6" name="Footer Placeholder 5">
            <a:extLst>
              <a:ext uri="{FF2B5EF4-FFF2-40B4-BE49-F238E27FC236}">
                <a16:creationId xmlns:a16="http://schemas.microsoft.com/office/drawing/2014/main" id="{AE854FB7-CED3-F53F-B3BD-6970817DADA4}"/>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D61B2B3-24B8-474B-04E2-333A7556A4CA}"/>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2967470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A9FC5-8B79-238D-29C3-32034729B312}"/>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95A19CA3-2CA1-CDE8-7B6B-2EBD6C9582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CA04BDF-12D2-1B5E-3764-2DD92D590DF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89653FA0-3190-16C1-28B8-2A2F593BB3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6854A6-FF1E-C470-56EE-3064D9DA5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A6E27ED7-7E53-6AC0-E22A-6C35B7F1C955}"/>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8" name="Footer Placeholder 7">
            <a:extLst>
              <a:ext uri="{FF2B5EF4-FFF2-40B4-BE49-F238E27FC236}">
                <a16:creationId xmlns:a16="http://schemas.microsoft.com/office/drawing/2014/main" id="{E5284B3D-2A1B-266E-C4B2-16DFD234E075}"/>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88ADBA49-BE3F-1B96-1AAC-D3C43E3373BF}"/>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560586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29158-33EA-25CA-B688-8AE8A55F44D8}"/>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524B1233-4B65-B840-F848-4DBF10C62118}"/>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4" name="Footer Placeholder 3">
            <a:extLst>
              <a:ext uri="{FF2B5EF4-FFF2-40B4-BE49-F238E27FC236}">
                <a16:creationId xmlns:a16="http://schemas.microsoft.com/office/drawing/2014/main" id="{31D7E691-742A-F049-FC3C-DFA88D990381}"/>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B3E068B-9471-48EA-1AB0-2D6E71047AC6}"/>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528369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81C30-62BA-8C21-D14C-82945AC3B757}"/>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3" name="Footer Placeholder 2">
            <a:extLst>
              <a:ext uri="{FF2B5EF4-FFF2-40B4-BE49-F238E27FC236}">
                <a16:creationId xmlns:a16="http://schemas.microsoft.com/office/drawing/2014/main" id="{5FEFF277-DE34-4E99-F100-D22B6AF751FD}"/>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C907510-38A3-B836-A9AD-7CBF22E1E179}"/>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161556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DA250-D53E-F14C-F93E-7B3580C9B2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9CC454E0-FFEC-099F-4645-6C1D86FC63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FD77BCC0-1F2F-BCD6-58AE-740A446661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CD8D-5603-4185-679C-895D96EB17FB}"/>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6" name="Footer Placeholder 5">
            <a:extLst>
              <a:ext uri="{FF2B5EF4-FFF2-40B4-BE49-F238E27FC236}">
                <a16:creationId xmlns:a16="http://schemas.microsoft.com/office/drawing/2014/main" id="{73B3A667-E692-8F24-E3D7-BC31B2AA3F8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522CD36-2B13-C036-CEAA-2BF328DBAB8B}"/>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3619161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5F89-3772-D62A-4A43-DA584FF31F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624181AD-92B0-A3BC-EF23-C4AF8333C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A1286F3D-4E1D-3703-6237-BCAACC7B63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98DF19-90EA-1DC5-8E7F-51D57C6B38C8}"/>
              </a:ext>
            </a:extLst>
          </p:cNvPr>
          <p:cNvSpPr>
            <a:spLocks noGrp="1"/>
          </p:cNvSpPr>
          <p:nvPr>
            <p:ph type="dt" sz="half" idx="10"/>
          </p:nvPr>
        </p:nvSpPr>
        <p:spPr/>
        <p:txBody>
          <a:bodyPr/>
          <a:lstStyle/>
          <a:p>
            <a:fld id="{8B5B1DD9-A6EC-4839-8C5E-6C11B0B0F6E0}" type="datetimeFigureOut">
              <a:rPr lang="en-CH" smtClean="0"/>
              <a:t>18.09.2025</a:t>
            </a:fld>
            <a:endParaRPr lang="en-CH"/>
          </a:p>
        </p:txBody>
      </p:sp>
      <p:sp>
        <p:nvSpPr>
          <p:cNvPr id="6" name="Footer Placeholder 5">
            <a:extLst>
              <a:ext uri="{FF2B5EF4-FFF2-40B4-BE49-F238E27FC236}">
                <a16:creationId xmlns:a16="http://schemas.microsoft.com/office/drawing/2014/main" id="{9EED602B-5CCF-F9F0-6D85-94ED58897E00}"/>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D1AEC470-ED58-E512-5DA4-F9DFE44363BB}"/>
              </a:ext>
            </a:extLst>
          </p:cNvPr>
          <p:cNvSpPr>
            <a:spLocks noGrp="1"/>
          </p:cNvSpPr>
          <p:nvPr>
            <p:ph type="sldNum" sz="quarter" idx="12"/>
          </p:nvPr>
        </p:nvSpPr>
        <p:spPr/>
        <p:txBody>
          <a:bodyPr/>
          <a:lstStyle/>
          <a:p>
            <a:fld id="{CB8ACEA3-86A9-4B10-8280-29ED3677C62F}" type="slidenum">
              <a:rPr lang="en-CH" smtClean="0"/>
              <a:t>‹#›</a:t>
            </a:fld>
            <a:endParaRPr lang="en-CH"/>
          </a:p>
        </p:txBody>
      </p:sp>
    </p:spTree>
    <p:extLst>
      <p:ext uri="{BB962C8B-B14F-4D97-AF65-F5344CB8AC3E}">
        <p14:creationId xmlns:p14="http://schemas.microsoft.com/office/powerpoint/2010/main" val="14282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B6A6FF-0D17-A4B9-910F-CC704CE0CD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706EFFDD-D449-9292-07B8-549CB12766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125D021C-DAB1-E747-BA08-8BA3511723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5B1DD9-A6EC-4839-8C5E-6C11B0B0F6E0}" type="datetimeFigureOut">
              <a:rPr lang="en-CH" smtClean="0"/>
              <a:t>18.09.2025</a:t>
            </a:fld>
            <a:endParaRPr lang="en-CH"/>
          </a:p>
        </p:txBody>
      </p:sp>
      <p:sp>
        <p:nvSpPr>
          <p:cNvPr id="5" name="Footer Placeholder 4">
            <a:extLst>
              <a:ext uri="{FF2B5EF4-FFF2-40B4-BE49-F238E27FC236}">
                <a16:creationId xmlns:a16="http://schemas.microsoft.com/office/drawing/2014/main" id="{07E00DBF-1379-2CA9-8263-48594A2351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18C4D7DC-99E4-1959-9BD0-B8EABF747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8ACEA3-86A9-4B10-8280-29ED3677C62F}" type="slidenum">
              <a:rPr lang="en-CH" smtClean="0"/>
              <a:t>‹#›</a:t>
            </a:fld>
            <a:endParaRPr lang="en-CH"/>
          </a:p>
        </p:txBody>
      </p:sp>
    </p:spTree>
    <p:extLst>
      <p:ext uri="{BB962C8B-B14F-4D97-AF65-F5344CB8AC3E}">
        <p14:creationId xmlns:p14="http://schemas.microsoft.com/office/powerpoint/2010/main" val="29246269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14.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7" Type="http://schemas.openxmlformats.org/officeDocument/2006/relationships/image" Target="../media/image24.sv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sv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hyperlink" Target="https://visualize-it.github.io/lotka_volterra/simulation.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svg"/><Relationship Id="rId7" Type="http://schemas.openxmlformats.org/officeDocument/2006/relationships/image" Target="../media/image39.sv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svg"/><Relationship Id="rId4" Type="http://schemas.openxmlformats.org/officeDocument/2006/relationships/image" Target="../media/image36.png"/></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descr="A diagram of a graph&#10;&#10;AI-generated content may be incorrect.">
            <a:extLst>
              <a:ext uri="{FF2B5EF4-FFF2-40B4-BE49-F238E27FC236}">
                <a16:creationId xmlns:a16="http://schemas.microsoft.com/office/drawing/2014/main" id="{9DF468E7-5952-3FB9-1C0A-F1FBA38762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 y="0"/>
            <a:ext cx="6858000" cy="6858000"/>
          </a:xfrm>
          <a:prstGeom prst="rect">
            <a:avLst/>
          </a:prstGeom>
        </p:spPr>
      </p:pic>
      <p:sp>
        <p:nvSpPr>
          <p:cNvPr id="8" name="Title 7">
            <a:extLst>
              <a:ext uri="{FF2B5EF4-FFF2-40B4-BE49-F238E27FC236}">
                <a16:creationId xmlns:a16="http://schemas.microsoft.com/office/drawing/2014/main" id="{99C5BDDE-E792-D662-11ED-B539CDE8D9B8}"/>
              </a:ext>
            </a:extLst>
          </p:cNvPr>
          <p:cNvSpPr>
            <a:spLocks noGrp="1"/>
          </p:cNvSpPr>
          <p:nvPr>
            <p:ph type="title"/>
          </p:nvPr>
        </p:nvSpPr>
        <p:spPr>
          <a:xfrm>
            <a:off x="4298667" y="3011276"/>
            <a:ext cx="7038567" cy="1325563"/>
          </a:xfrm>
        </p:spPr>
        <p:txBody>
          <a:bodyPr>
            <a:normAutofit/>
          </a:bodyPr>
          <a:lstStyle/>
          <a:p>
            <a:r>
              <a:rPr lang="en-US" dirty="0"/>
              <a:t>Dynamic Systems Thinking for</a:t>
            </a:r>
            <a:br>
              <a:rPr lang="en-US" dirty="0"/>
            </a:br>
            <a:r>
              <a:rPr lang="en-US" dirty="0"/>
              <a:t>Psychologists</a:t>
            </a:r>
            <a:endParaRPr lang="en-CH" dirty="0"/>
          </a:p>
        </p:txBody>
      </p:sp>
      <p:sp>
        <p:nvSpPr>
          <p:cNvPr id="12" name="Subtitle 2">
            <a:extLst>
              <a:ext uri="{FF2B5EF4-FFF2-40B4-BE49-F238E27FC236}">
                <a16:creationId xmlns:a16="http://schemas.microsoft.com/office/drawing/2014/main" id="{7AFEA554-F0BA-D7F7-B944-98D22D32361C}"/>
              </a:ext>
            </a:extLst>
          </p:cNvPr>
          <p:cNvSpPr txBox="1">
            <a:spLocks/>
          </p:cNvSpPr>
          <p:nvPr/>
        </p:nvSpPr>
        <p:spPr>
          <a:xfrm>
            <a:off x="4298667" y="4475435"/>
            <a:ext cx="5505449"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0D0D0D"/>
                </a:solidFill>
              </a:rPr>
              <a:t>Michael E. Aristodemou</a:t>
            </a:r>
            <a:endParaRPr lang="en-CH" sz="2000" dirty="0">
              <a:solidFill>
                <a:srgbClr val="0D0D0D"/>
              </a:solidFill>
            </a:endParaRPr>
          </a:p>
        </p:txBody>
      </p:sp>
      <p:sp>
        <p:nvSpPr>
          <p:cNvPr id="13" name="TextBox 12">
            <a:extLst>
              <a:ext uri="{FF2B5EF4-FFF2-40B4-BE49-F238E27FC236}">
                <a16:creationId xmlns:a16="http://schemas.microsoft.com/office/drawing/2014/main" id="{60D532BA-56D8-DE29-EAC6-D83F61E5EFE6}"/>
              </a:ext>
            </a:extLst>
          </p:cNvPr>
          <p:cNvSpPr txBox="1"/>
          <p:nvPr/>
        </p:nvSpPr>
        <p:spPr>
          <a:xfrm>
            <a:off x="4298667" y="4854471"/>
            <a:ext cx="4399722" cy="369332"/>
          </a:xfrm>
          <a:prstGeom prst="rect">
            <a:avLst/>
          </a:prstGeom>
          <a:noFill/>
        </p:spPr>
        <p:txBody>
          <a:bodyPr wrap="square" rtlCol="0">
            <a:spAutoFit/>
          </a:bodyPr>
          <a:lstStyle/>
          <a:p>
            <a:r>
              <a:rPr lang="en-US" dirty="0">
                <a:solidFill>
                  <a:srgbClr val="0D0D0D"/>
                </a:solidFill>
              </a:rPr>
              <a:t>michael.aristodemou@psychologie.uzh.ch</a:t>
            </a:r>
            <a:endParaRPr lang="en-CH" dirty="0">
              <a:solidFill>
                <a:srgbClr val="0D0D0D"/>
              </a:solidFill>
            </a:endParaRPr>
          </a:p>
        </p:txBody>
      </p:sp>
    </p:spTree>
    <p:extLst>
      <p:ext uri="{BB962C8B-B14F-4D97-AF65-F5344CB8AC3E}">
        <p14:creationId xmlns:p14="http://schemas.microsoft.com/office/powerpoint/2010/main" val="28702367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15579-375D-4C83-C8CD-EC8E3F4DBB81}"/>
              </a:ext>
            </a:extLst>
          </p:cNvPr>
          <p:cNvSpPr>
            <a:spLocks noGrp="1"/>
          </p:cNvSpPr>
          <p:nvPr>
            <p:ph type="title"/>
          </p:nvPr>
        </p:nvSpPr>
        <p:spPr>
          <a:xfrm>
            <a:off x="838200" y="473592"/>
            <a:ext cx="10515600" cy="1325563"/>
          </a:xfrm>
        </p:spPr>
        <p:txBody>
          <a:bodyPr/>
          <a:lstStyle/>
          <a:p>
            <a:pPr algn="ctr"/>
            <a:r>
              <a:rPr lang="en-US" dirty="0"/>
              <a:t>Ended up with stupid models, and that’s okay…</a:t>
            </a:r>
            <a:endParaRPr lang="en-CH" dirty="0"/>
          </a:p>
        </p:txBody>
      </p:sp>
      <p:pic>
        <p:nvPicPr>
          <p:cNvPr id="3" name="Picture 2">
            <a:extLst>
              <a:ext uri="{FF2B5EF4-FFF2-40B4-BE49-F238E27FC236}">
                <a16:creationId xmlns:a16="http://schemas.microsoft.com/office/drawing/2014/main" id="{F9CE8AAA-7A28-32A9-8EB3-749121275463}"/>
              </a:ext>
            </a:extLst>
          </p:cNvPr>
          <p:cNvPicPr>
            <a:picLocks noChangeAspect="1"/>
          </p:cNvPicPr>
          <p:nvPr/>
        </p:nvPicPr>
        <p:blipFill>
          <a:blip r:embed="rId2"/>
          <a:stretch>
            <a:fillRect/>
          </a:stretch>
        </p:blipFill>
        <p:spPr>
          <a:xfrm>
            <a:off x="6546573" y="2620010"/>
            <a:ext cx="5134682" cy="2993781"/>
          </a:xfrm>
          <a:prstGeom prst="rect">
            <a:avLst/>
          </a:prstGeom>
        </p:spPr>
      </p:pic>
      <p:pic>
        <p:nvPicPr>
          <p:cNvPr id="4" name="Picture 3">
            <a:extLst>
              <a:ext uri="{FF2B5EF4-FFF2-40B4-BE49-F238E27FC236}">
                <a16:creationId xmlns:a16="http://schemas.microsoft.com/office/drawing/2014/main" id="{8711E822-18FD-AAB4-96BC-BF9481B16E0E}"/>
              </a:ext>
            </a:extLst>
          </p:cNvPr>
          <p:cNvPicPr>
            <a:picLocks noChangeAspect="1"/>
          </p:cNvPicPr>
          <p:nvPr/>
        </p:nvPicPr>
        <p:blipFill>
          <a:blip r:embed="rId3"/>
          <a:stretch>
            <a:fillRect/>
          </a:stretch>
        </p:blipFill>
        <p:spPr>
          <a:xfrm>
            <a:off x="358692" y="2728425"/>
            <a:ext cx="6187881" cy="2776949"/>
          </a:xfrm>
          <a:prstGeom prst="rect">
            <a:avLst/>
          </a:prstGeom>
        </p:spPr>
      </p:pic>
    </p:spTree>
    <p:extLst>
      <p:ext uri="{BB962C8B-B14F-4D97-AF65-F5344CB8AC3E}">
        <p14:creationId xmlns:p14="http://schemas.microsoft.com/office/powerpoint/2010/main" val="12699292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EE116-0594-D8C3-A3ED-068A017D0B15}"/>
              </a:ext>
            </a:extLst>
          </p:cNvPr>
          <p:cNvSpPr>
            <a:spLocks noGrp="1"/>
          </p:cNvSpPr>
          <p:nvPr>
            <p:ph type="title"/>
          </p:nvPr>
        </p:nvSpPr>
        <p:spPr>
          <a:xfrm>
            <a:off x="652669" y="420583"/>
            <a:ext cx="10515600" cy="1325563"/>
          </a:xfrm>
        </p:spPr>
        <p:txBody>
          <a:bodyPr/>
          <a:lstStyle/>
          <a:p>
            <a:r>
              <a:rPr lang="en-US" dirty="0"/>
              <a:t>Because…</a:t>
            </a:r>
            <a:endParaRPr lang="en-CH" dirty="0"/>
          </a:p>
        </p:txBody>
      </p:sp>
      <p:pic>
        <p:nvPicPr>
          <p:cNvPr id="4" name="Picture 3">
            <a:extLst>
              <a:ext uri="{FF2B5EF4-FFF2-40B4-BE49-F238E27FC236}">
                <a16:creationId xmlns:a16="http://schemas.microsoft.com/office/drawing/2014/main" id="{72C725C2-E9E5-6548-9007-E94F6C87B47B}"/>
              </a:ext>
            </a:extLst>
          </p:cNvPr>
          <p:cNvPicPr>
            <a:picLocks noChangeAspect="1"/>
          </p:cNvPicPr>
          <p:nvPr/>
        </p:nvPicPr>
        <p:blipFill>
          <a:blip r:embed="rId3"/>
          <a:stretch>
            <a:fillRect/>
          </a:stretch>
        </p:blipFill>
        <p:spPr>
          <a:xfrm>
            <a:off x="2678134" y="2304952"/>
            <a:ext cx="6835732" cy="2248095"/>
          </a:xfrm>
          <a:prstGeom prst="rect">
            <a:avLst/>
          </a:prstGeom>
        </p:spPr>
      </p:pic>
    </p:spTree>
    <p:extLst>
      <p:ext uri="{BB962C8B-B14F-4D97-AF65-F5344CB8AC3E}">
        <p14:creationId xmlns:p14="http://schemas.microsoft.com/office/powerpoint/2010/main" val="307700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77B08-9DA9-2765-BE8D-46B6BD95F052}"/>
              </a:ext>
            </a:extLst>
          </p:cNvPr>
          <p:cNvSpPr>
            <a:spLocks noGrp="1"/>
          </p:cNvSpPr>
          <p:nvPr>
            <p:ph type="title"/>
          </p:nvPr>
        </p:nvSpPr>
        <p:spPr/>
        <p:txBody>
          <a:bodyPr/>
          <a:lstStyle/>
          <a:p>
            <a:r>
              <a:rPr lang="en-US" dirty="0"/>
              <a:t>Prey-predator model (Lotka-Volterra model)</a:t>
            </a:r>
            <a:endParaRPr lang="en-CH" dirty="0"/>
          </a:p>
        </p:txBody>
      </p:sp>
      <p:pic>
        <p:nvPicPr>
          <p:cNvPr id="7" name="Graphic 6" descr="Fish outline">
            <a:extLst>
              <a:ext uri="{FF2B5EF4-FFF2-40B4-BE49-F238E27FC236}">
                <a16:creationId xmlns:a16="http://schemas.microsoft.com/office/drawing/2014/main" id="{CD6584D3-C419-3BEC-61E6-05E1977BB5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67238" y="3851476"/>
            <a:ext cx="914400" cy="914400"/>
          </a:xfrm>
          <a:prstGeom prst="rect">
            <a:avLst/>
          </a:prstGeom>
        </p:spPr>
      </p:pic>
      <p:pic>
        <p:nvPicPr>
          <p:cNvPr id="9" name="Graphic 8" descr="Panda outline">
            <a:extLst>
              <a:ext uri="{FF2B5EF4-FFF2-40B4-BE49-F238E27FC236}">
                <a16:creationId xmlns:a16="http://schemas.microsoft.com/office/drawing/2014/main" id="{0839E19A-2F6F-1368-0651-89DD51BEA98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41578" y="4765876"/>
            <a:ext cx="914400" cy="914400"/>
          </a:xfrm>
          <a:prstGeom prst="rect">
            <a:avLst/>
          </a:prstGeom>
        </p:spPr>
      </p:pic>
      <p:pic>
        <p:nvPicPr>
          <p:cNvPr id="13" name="Picture 12">
            <a:extLst>
              <a:ext uri="{FF2B5EF4-FFF2-40B4-BE49-F238E27FC236}">
                <a16:creationId xmlns:a16="http://schemas.microsoft.com/office/drawing/2014/main" id="{5AB7DCAC-FF00-6E97-7090-3C47DA41D4B1}"/>
              </a:ext>
            </a:extLst>
          </p:cNvPr>
          <p:cNvPicPr>
            <a:picLocks noChangeAspect="1"/>
          </p:cNvPicPr>
          <p:nvPr/>
        </p:nvPicPr>
        <p:blipFill>
          <a:blip r:embed="rId7"/>
          <a:stretch>
            <a:fillRect/>
          </a:stretch>
        </p:blipFill>
        <p:spPr>
          <a:xfrm>
            <a:off x="913934" y="1565650"/>
            <a:ext cx="5944533" cy="4815492"/>
          </a:xfrm>
          <a:prstGeom prst="rect">
            <a:avLst/>
          </a:prstGeom>
        </p:spPr>
      </p:pic>
      <p:pic>
        <p:nvPicPr>
          <p:cNvPr id="17" name="Picture 16">
            <a:extLst>
              <a:ext uri="{FF2B5EF4-FFF2-40B4-BE49-F238E27FC236}">
                <a16:creationId xmlns:a16="http://schemas.microsoft.com/office/drawing/2014/main" id="{34C1C78B-EC07-2D48-9CC1-7F00BDFBCE12}"/>
              </a:ext>
            </a:extLst>
          </p:cNvPr>
          <p:cNvPicPr>
            <a:picLocks noChangeAspect="1"/>
          </p:cNvPicPr>
          <p:nvPr/>
        </p:nvPicPr>
        <p:blipFill>
          <a:blip r:embed="rId8"/>
          <a:stretch>
            <a:fillRect/>
          </a:stretch>
        </p:blipFill>
        <p:spPr>
          <a:xfrm>
            <a:off x="8190409" y="3643340"/>
            <a:ext cx="3563546" cy="2538970"/>
          </a:xfrm>
          <a:prstGeom prst="rect">
            <a:avLst/>
          </a:prstGeom>
        </p:spPr>
      </p:pic>
    </p:spTree>
    <p:extLst>
      <p:ext uri="{BB962C8B-B14F-4D97-AF65-F5344CB8AC3E}">
        <p14:creationId xmlns:p14="http://schemas.microsoft.com/office/powerpoint/2010/main" val="2652014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AAEF7-1318-0EB9-A781-0EA3FF476B37}"/>
              </a:ext>
            </a:extLst>
          </p:cNvPr>
          <p:cNvSpPr>
            <a:spLocks noGrp="1"/>
          </p:cNvSpPr>
          <p:nvPr>
            <p:ph type="title"/>
          </p:nvPr>
        </p:nvSpPr>
        <p:spPr/>
        <p:txBody>
          <a:bodyPr/>
          <a:lstStyle/>
          <a:p>
            <a:r>
              <a:rPr lang="en-US" dirty="0"/>
              <a:t>Desirable properties of models…</a:t>
            </a:r>
            <a:endParaRPr lang="en-CH" dirty="0"/>
          </a:p>
        </p:txBody>
      </p:sp>
      <p:sp>
        <p:nvSpPr>
          <p:cNvPr id="3" name="Content Placeholder 2">
            <a:extLst>
              <a:ext uri="{FF2B5EF4-FFF2-40B4-BE49-F238E27FC236}">
                <a16:creationId xmlns:a16="http://schemas.microsoft.com/office/drawing/2014/main" id="{B32FA297-C238-0FFD-A52E-50D0E994F408}"/>
              </a:ext>
            </a:extLst>
          </p:cNvPr>
          <p:cNvSpPr>
            <a:spLocks noGrp="1"/>
          </p:cNvSpPr>
          <p:nvPr>
            <p:ph idx="1"/>
          </p:nvPr>
        </p:nvSpPr>
        <p:spPr>
          <a:xfrm>
            <a:off x="838200" y="1825625"/>
            <a:ext cx="10515600" cy="2680114"/>
          </a:xfrm>
        </p:spPr>
        <p:txBody>
          <a:bodyPr/>
          <a:lstStyle/>
          <a:p>
            <a:r>
              <a:rPr lang="en-US" dirty="0"/>
              <a:t>Words are a good/necessary starting point</a:t>
            </a:r>
          </a:p>
          <a:p>
            <a:r>
              <a:rPr lang="en-US" dirty="0"/>
              <a:t>Precise</a:t>
            </a:r>
          </a:p>
          <a:p>
            <a:r>
              <a:rPr lang="en-US" dirty="0"/>
              <a:t>Transparent</a:t>
            </a:r>
          </a:p>
          <a:p>
            <a:r>
              <a:rPr lang="en-US" dirty="0"/>
              <a:t>Independently Replicable</a:t>
            </a:r>
          </a:p>
          <a:p>
            <a:r>
              <a:rPr lang="en-US" dirty="0"/>
              <a:t>Allow us to understand complex phenomena</a:t>
            </a:r>
            <a:endParaRPr lang="en-CH" dirty="0"/>
          </a:p>
        </p:txBody>
      </p:sp>
    </p:spTree>
    <p:extLst>
      <p:ext uri="{BB962C8B-B14F-4D97-AF65-F5344CB8AC3E}">
        <p14:creationId xmlns:p14="http://schemas.microsoft.com/office/powerpoint/2010/main" val="115783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F7613-7360-680B-4B94-B212EF70A3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266DE6-89F7-F26C-F713-121DE385A500}"/>
              </a:ext>
            </a:extLst>
          </p:cNvPr>
          <p:cNvSpPr>
            <a:spLocks noGrp="1"/>
          </p:cNvSpPr>
          <p:nvPr>
            <p:ph type="title"/>
          </p:nvPr>
        </p:nvSpPr>
        <p:spPr/>
        <p:txBody>
          <a:bodyPr/>
          <a:lstStyle/>
          <a:p>
            <a:r>
              <a:rPr lang="en-US" dirty="0"/>
              <a:t>Desirable properties of models…</a:t>
            </a:r>
            <a:endParaRPr lang="en-CH" dirty="0"/>
          </a:p>
        </p:txBody>
      </p:sp>
      <p:sp>
        <p:nvSpPr>
          <p:cNvPr id="3" name="Content Placeholder 2">
            <a:extLst>
              <a:ext uri="{FF2B5EF4-FFF2-40B4-BE49-F238E27FC236}">
                <a16:creationId xmlns:a16="http://schemas.microsoft.com/office/drawing/2014/main" id="{DC68E73E-0F83-9B0C-42D6-2B11C89DDAC4}"/>
              </a:ext>
            </a:extLst>
          </p:cNvPr>
          <p:cNvSpPr>
            <a:spLocks noGrp="1"/>
          </p:cNvSpPr>
          <p:nvPr>
            <p:ph idx="1"/>
          </p:nvPr>
        </p:nvSpPr>
        <p:spPr>
          <a:xfrm>
            <a:off x="838200" y="1825625"/>
            <a:ext cx="10515600" cy="2680114"/>
          </a:xfrm>
        </p:spPr>
        <p:txBody>
          <a:bodyPr/>
          <a:lstStyle/>
          <a:p>
            <a:r>
              <a:rPr lang="en-US" dirty="0"/>
              <a:t>Words are a good/necessary starting point</a:t>
            </a:r>
          </a:p>
          <a:p>
            <a:r>
              <a:rPr lang="en-US" dirty="0"/>
              <a:t>Precise</a:t>
            </a:r>
          </a:p>
          <a:p>
            <a:r>
              <a:rPr lang="en-US" dirty="0"/>
              <a:t>Transparent</a:t>
            </a:r>
          </a:p>
          <a:p>
            <a:r>
              <a:rPr lang="en-US" dirty="0"/>
              <a:t>Independently Replicable</a:t>
            </a:r>
          </a:p>
          <a:p>
            <a:r>
              <a:rPr lang="en-US" b="1" dirty="0"/>
              <a:t>Allow us to understand complex phenomena</a:t>
            </a:r>
            <a:endParaRPr lang="en-CH" b="1" dirty="0"/>
          </a:p>
        </p:txBody>
      </p:sp>
    </p:spTree>
    <p:extLst>
      <p:ext uri="{BB962C8B-B14F-4D97-AF65-F5344CB8AC3E}">
        <p14:creationId xmlns:p14="http://schemas.microsoft.com/office/powerpoint/2010/main" val="19432491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4BF1F-3132-89CB-DB17-1B35D04AEEF4}"/>
              </a:ext>
            </a:extLst>
          </p:cNvPr>
          <p:cNvSpPr>
            <a:spLocks noGrp="1"/>
          </p:cNvSpPr>
          <p:nvPr>
            <p:ph type="title"/>
          </p:nvPr>
        </p:nvSpPr>
        <p:spPr>
          <a:xfrm>
            <a:off x="838200" y="464517"/>
            <a:ext cx="10515600" cy="1325563"/>
          </a:xfrm>
        </p:spPr>
        <p:txBody>
          <a:bodyPr/>
          <a:lstStyle/>
          <a:p>
            <a:r>
              <a:rPr lang="en-US" dirty="0"/>
              <a:t>The Monty Hall Problem</a:t>
            </a:r>
            <a:endParaRPr lang="en-CH" dirty="0"/>
          </a:p>
        </p:txBody>
      </p:sp>
      <p:pic>
        <p:nvPicPr>
          <p:cNvPr id="5" name="Graphic 4" descr="Door Closed outline">
            <a:extLst>
              <a:ext uri="{FF2B5EF4-FFF2-40B4-BE49-F238E27FC236}">
                <a16:creationId xmlns:a16="http://schemas.microsoft.com/office/drawing/2014/main" id="{61DC75BF-ED5A-34AA-F2AD-B6BA3FE181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4436" y="2855842"/>
            <a:ext cx="2130287" cy="2130287"/>
          </a:xfrm>
          <a:prstGeom prst="rect">
            <a:avLst/>
          </a:prstGeom>
        </p:spPr>
      </p:pic>
      <p:pic>
        <p:nvPicPr>
          <p:cNvPr id="6" name="Graphic 5" descr="Door Closed outline">
            <a:extLst>
              <a:ext uri="{FF2B5EF4-FFF2-40B4-BE49-F238E27FC236}">
                <a16:creationId xmlns:a16="http://schemas.microsoft.com/office/drawing/2014/main" id="{7764273E-FB01-3F7F-B2B7-A06E7D777D4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2018" y="2802834"/>
            <a:ext cx="2130287" cy="2130287"/>
          </a:xfrm>
          <a:prstGeom prst="rect">
            <a:avLst/>
          </a:prstGeom>
        </p:spPr>
      </p:pic>
      <p:pic>
        <p:nvPicPr>
          <p:cNvPr id="7" name="Graphic 6" descr="Door Closed outline">
            <a:extLst>
              <a:ext uri="{FF2B5EF4-FFF2-40B4-BE49-F238E27FC236}">
                <a16:creationId xmlns:a16="http://schemas.microsoft.com/office/drawing/2014/main" id="{F2BD7597-A7F1-95F2-B134-A252B6F865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8227" y="2855842"/>
            <a:ext cx="2130287" cy="2130287"/>
          </a:xfrm>
          <a:prstGeom prst="rect">
            <a:avLst/>
          </a:prstGeom>
        </p:spPr>
      </p:pic>
      <p:pic>
        <p:nvPicPr>
          <p:cNvPr id="9" name="Graphic 8" descr="Goat with solid fill">
            <a:extLst>
              <a:ext uri="{FF2B5EF4-FFF2-40B4-BE49-F238E27FC236}">
                <a16:creationId xmlns:a16="http://schemas.microsoft.com/office/drawing/2014/main" id="{473B5953-41D4-39CA-858E-9195EDF3147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52015" y="4018721"/>
            <a:ext cx="914400" cy="914400"/>
          </a:xfrm>
          <a:prstGeom prst="rect">
            <a:avLst/>
          </a:prstGeom>
        </p:spPr>
      </p:pic>
      <p:pic>
        <p:nvPicPr>
          <p:cNvPr id="3" name="Graphic 2" descr="Goat with solid fill">
            <a:extLst>
              <a:ext uri="{FF2B5EF4-FFF2-40B4-BE49-F238E27FC236}">
                <a16:creationId xmlns:a16="http://schemas.microsoft.com/office/drawing/2014/main" id="{2CB52E7C-1E75-0BD9-8232-8B4A648CEBE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876280" y="4018721"/>
            <a:ext cx="914400" cy="914400"/>
          </a:xfrm>
          <a:prstGeom prst="rect">
            <a:avLst/>
          </a:prstGeom>
        </p:spPr>
      </p:pic>
      <p:pic>
        <p:nvPicPr>
          <p:cNvPr id="11" name="Graphic 10" descr="Race Car with solid fill">
            <a:extLst>
              <a:ext uri="{FF2B5EF4-FFF2-40B4-BE49-F238E27FC236}">
                <a16:creationId xmlns:a16="http://schemas.microsoft.com/office/drawing/2014/main" id="{1A265B40-87B0-DC47-A62C-DD5CE52A89A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769043" y="3797695"/>
            <a:ext cx="1438522" cy="1438522"/>
          </a:xfrm>
          <a:prstGeom prst="rect">
            <a:avLst/>
          </a:prstGeom>
        </p:spPr>
      </p:pic>
    </p:spTree>
    <p:extLst>
      <p:ext uri="{BB962C8B-B14F-4D97-AF65-F5344CB8AC3E}">
        <p14:creationId xmlns:p14="http://schemas.microsoft.com/office/powerpoint/2010/main" val="1821667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47A75-704A-A178-CAC2-19BB3B428A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D1CBDC-7D15-66C5-36FD-2BA9190C4A91}"/>
              </a:ext>
            </a:extLst>
          </p:cNvPr>
          <p:cNvSpPr>
            <a:spLocks noGrp="1"/>
          </p:cNvSpPr>
          <p:nvPr>
            <p:ph type="title"/>
          </p:nvPr>
        </p:nvSpPr>
        <p:spPr>
          <a:xfrm>
            <a:off x="838200" y="464517"/>
            <a:ext cx="10515600" cy="1325563"/>
          </a:xfrm>
        </p:spPr>
        <p:txBody>
          <a:bodyPr/>
          <a:lstStyle/>
          <a:p>
            <a:r>
              <a:rPr lang="en-US" dirty="0"/>
              <a:t>You pick door 1</a:t>
            </a:r>
            <a:endParaRPr lang="en-CH" dirty="0"/>
          </a:p>
        </p:txBody>
      </p:sp>
      <p:pic>
        <p:nvPicPr>
          <p:cNvPr id="5" name="Graphic 4" descr="Door Closed outline">
            <a:extLst>
              <a:ext uri="{FF2B5EF4-FFF2-40B4-BE49-F238E27FC236}">
                <a16:creationId xmlns:a16="http://schemas.microsoft.com/office/drawing/2014/main" id="{4C88EBCD-0D9E-05F0-2B96-9F1904FFD3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4436" y="2855842"/>
            <a:ext cx="2130287" cy="2130287"/>
          </a:xfrm>
          <a:prstGeom prst="rect">
            <a:avLst/>
          </a:prstGeom>
        </p:spPr>
      </p:pic>
      <p:pic>
        <p:nvPicPr>
          <p:cNvPr id="6" name="Graphic 5" descr="Door Closed outline">
            <a:extLst>
              <a:ext uri="{FF2B5EF4-FFF2-40B4-BE49-F238E27FC236}">
                <a16:creationId xmlns:a16="http://schemas.microsoft.com/office/drawing/2014/main" id="{ADC5879C-3C6F-92B7-3109-BE7F4E99FDF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2018" y="2802834"/>
            <a:ext cx="2130287" cy="2130287"/>
          </a:xfrm>
          <a:prstGeom prst="rect">
            <a:avLst/>
          </a:prstGeom>
        </p:spPr>
      </p:pic>
      <p:pic>
        <p:nvPicPr>
          <p:cNvPr id="7" name="Graphic 6" descr="Door Closed outline">
            <a:extLst>
              <a:ext uri="{FF2B5EF4-FFF2-40B4-BE49-F238E27FC236}">
                <a16:creationId xmlns:a16="http://schemas.microsoft.com/office/drawing/2014/main" id="{462B3CCD-0850-B01D-EA23-4A08680DC95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8227" y="2855842"/>
            <a:ext cx="2130287" cy="2130287"/>
          </a:xfrm>
          <a:prstGeom prst="rect">
            <a:avLst/>
          </a:prstGeom>
        </p:spPr>
      </p:pic>
      <p:sp>
        <p:nvSpPr>
          <p:cNvPr id="4" name="Oval 3">
            <a:extLst>
              <a:ext uri="{FF2B5EF4-FFF2-40B4-BE49-F238E27FC236}">
                <a16:creationId xmlns:a16="http://schemas.microsoft.com/office/drawing/2014/main" id="{41FB281A-7E72-3B58-B362-23F4878C82ED}"/>
              </a:ext>
            </a:extLst>
          </p:cNvPr>
          <p:cNvSpPr/>
          <p:nvPr/>
        </p:nvSpPr>
        <p:spPr>
          <a:xfrm>
            <a:off x="2542761" y="2460417"/>
            <a:ext cx="1828800" cy="2815119"/>
          </a:xfrm>
          <a:prstGeom prst="ellipse">
            <a:avLst/>
          </a:prstGeom>
          <a:noFill/>
          <a:ln w="76200">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13406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8AF3E-9B18-DB7D-59D2-C732849D9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EF2C0-D6AE-51FC-23D5-E2B2C4E3B6A1}"/>
              </a:ext>
            </a:extLst>
          </p:cNvPr>
          <p:cNvSpPr>
            <a:spLocks noGrp="1"/>
          </p:cNvSpPr>
          <p:nvPr>
            <p:ph type="title"/>
          </p:nvPr>
        </p:nvSpPr>
        <p:spPr>
          <a:xfrm>
            <a:off x="838200" y="464517"/>
            <a:ext cx="10515600" cy="1325563"/>
          </a:xfrm>
        </p:spPr>
        <p:txBody>
          <a:bodyPr/>
          <a:lstStyle/>
          <a:p>
            <a:r>
              <a:rPr lang="en-US" dirty="0"/>
              <a:t>Host reveals a goat</a:t>
            </a:r>
            <a:endParaRPr lang="en-CH" dirty="0"/>
          </a:p>
        </p:txBody>
      </p:sp>
      <p:pic>
        <p:nvPicPr>
          <p:cNvPr id="5" name="Graphic 4" descr="Door Closed outline">
            <a:extLst>
              <a:ext uri="{FF2B5EF4-FFF2-40B4-BE49-F238E27FC236}">
                <a16:creationId xmlns:a16="http://schemas.microsoft.com/office/drawing/2014/main" id="{62247C81-8BB2-3076-9F49-F558186B242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84436" y="2855842"/>
            <a:ext cx="2130287" cy="2130287"/>
          </a:xfrm>
          <a:prstGeom prst="rect">
            <a:avLst/>
          </a:prstGeom>
        </p:spPr>
      </p:pic>
      <p:pic>
        <p:nvPicPr>
          <p:cNvPr id="6" name="Graphic 5" descr="Door Closed outline">
            <a:extLst>
              <a:ext uri="{FF2B5EF4-FFF2-40B4-BE49-F238E27FC236}">
                <a16:creationId xmlns:a16="http://schemas.microsoft.com/office/drawing/2014/main" id="{839F8269-F834-9454-D211-0835263E4D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92018" y="2802834"/>
            <a:ext cx="2130287" cy="2130287"/>
          </a:xfrm>
          <a:prstGeom prst="rect">
            <a:avLst/>
          </a:prstGeom>
        </p:spPr>
      </p:pic>
      <p:pic>
        <p:nvPicPr>
          <p:cNvPr id="7" name="Graphic 6" descr="Door Closed outline">
            <a:extLst>
              <a:ext uri="{FF2B5EF4-FFF2-40B4-BE49-F238E27FC236}">
                <a16:creationId xmlns:a16="http://schemas.microsoft.com/office/drawing/2014/main" id="{DA789C7D-4C38-F84F-FBEA-5326B6B9DF9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188227" y="2855842"/>
            <a:ext cx="2130287" cy="2130287"/>
          </a:xfrm>
          <a:prstGeom prst="rect">
            <a:avLst/>
          </a:prstGeom>
        </p:spPr>
      </p:pic>
      <p:pic>
        <p:nvPicPr>
          <p:cNvPr id="9" name="Graphic 8" descr="Goat with solid fill">
            <a:extLst>
              <a:ext uri="{FF2B5EF4-FFF2-40B4-BE49-F238E27FC236}">
                <a16:creationId xmlns:a16="http://schemas.microsoft.com/office/drawing/2014/main" id="{B6D6D31B-C49B-1537-089F-BA13CAA924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652015" y="4018721"/>
            <a:ext cx="914400" cy="914400"/>
          </a:xfrm>
          <a:prstGeom prst="rect">
            <a:avLst/>
          </a:prstGeom>
        </p:spPr>
      </p:pic>
      <p:sp>
        <p:nvSpPr>
          <p:cNvPr id="4" name="Oval 3">
            <a:extLst>
              <a:ext uri="{FF2B5EF4-FFF2-40B4-BE49-F238E27FC236}">
                <a16:creationId xmlns:a16="http://schemas.microsoft.com/office/drawing/2014/main" id="{8E5173F0-4D50-AFB9-140C-B7FF74427419}"/>
              </a:ext>
            </a:extLst>
          </p:cNvPr>
          <p:cNvSpPr/>
          <p:nvPr/>
        </p:nvSpPr>
        <p:spPr>
          <a:xfrm>
            <a:off x="2542761" y="2460417"/>
            <a:ext cx="1828800" cy="2815119"/>
          </a:xfrm>
          <a:prstGeom prst="ellipse">
            <a:avLst/>
          </a:prstGeom>
          <a:noFill/>
          <a:ln w="76200">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391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F5B44-7F0A-F540-1A15-FC681C9E82B1}"/>
              </a:ext>
            </a:extLst>
          </p:cNvPr>
          <p:cNvSpPr>
            <a:spLocks noGrp="1"/>
          </p:cNvSpPr>
          <p:nvPr>
            <p:ph type="title"/>
          </p:nvPr>
        </p:nvSpPr>
        <p:spPr/>
        <p:txBody>
          <a:bodyPr/>
          <a:lstStyle/>
          <a:p>
            <a:r>
              <a:rPr lang="en-US" dirty="0"/>
              <a:t>Should you…</a:t>
            </a:r>
          </a:p>
        </p:txBody>
      </p:sp>
      <p:sp>
        <p:nvSpPr>
          <p:cNvPr id="3" name="Content Placeholder 2">
            <a:extLst>
              <a:ext uri="{FF2B5EF4-FFF2-40B4-BE49-F238E27FC236}">
                <a16:creationId xmlns:a16="http://schemas.microsoft.com/office/drawing/2014/main" id="{8F8DB901-9D19-ACE2-A596-BBB1FA35C3D5}"/>
              </a:ext>
            </a:extLst>
          </p:cNvPr>
          <p:cNvSpPr>
            <a:spLocks noGrp="1"/>
          </p:cNvSpPr>
          <p:nvPr>
            <p:ph idx="1"/>
          </p:nvPr>
        </p:nvSpPr>
        <p:spPr>
          <a:xfrm>
            <a:off x="838200" y="1948915"/>
            <a:ext cx="10515600" cy="2232667"/>
          </a:xfrm>
        </p:spPr>
        <p:txBody>
          <a:bodyPr>
            <a:normAutofit/>
          </a:bodyPr>
          <a:lstStyle/>
          <a:p>
            <a:pPr marL="0" indent="0">
              <a:buNone/>
            </a:pPr>
            <a:r>
              <a:rPr lang="en-US" sz="4400" dirty="0"/>
              <a:t>a. Switch</a:t>
            </a:r>
          </a:p>
          <a:p>
            <a:pPr marL="0" indent="0">
              <a:buNone/>
            </a:pPr>
            <a:r>
              <a:rPr lang="en-US" sz="4400" dirty="0"/>
              <a:t>b. Stay</a:t>
            </a:r>
          </a:p>
          <a:p>
            <a:pPr marL="0" indent="0">
              <a:buNone/>
            </a:pPr>
            <a:r>
              <a:rPr lang="en-US" sz="4400" dirty="0"/>
              <a:t>c. Does not matter</a:t>
            </a:r>
          </a:p>
        </p:txBody>
      </p:sp>
    </p:spTree>
    <p:extLst>
      <p:ext uri="{BB962C8B-B14F-4D97-AF65-F5344CB8AC3E}">
        <p14:creationId xmlns:p14="http://schemas.microsoft.com/office/powerpoint/2010/main" val="32021639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D75CC-DB52-4420-C698-FCF2CA06B145}"/>
              </a:ext>
            </a:extLst>
          </p:cNvPr>
          <p:cNvSpPr>
            <a:spLocks noGrp="1"/>
          </p:cNvSpPr>
          <p:nvPr>
            <p:ph type="title"/>
          </p:nvPr>
        </p:nvSpPr>
        <p:spPr/>
        <p:txBody>
          <a:bodyPr/>
          <a:lstStyle/>
          <a:p>
            <a:r>
              <a:rPr lang="en-US" dirty="0"/>
              <a:t>Let’s simulate…</a:t>
            </a:r>
            <a:endParaRPr lang="en-CH" dirty="0"/>
          </a:p>
        </p:txBody>
      </p:sp>
      <p:sp>
        <p:nvSpPr>
          <p:cNvPr id="3" name="Content Placeholder 2">
            <a:extLst>
              <a:ext uri="{FF2B5EF4-FFF2-40B4-BE49-F238E27FC236}">
                <a16:creationId xmlns:a16="http://schemas.microsoft.com/office/drawing/2014/main" id="{73364C6F-2ADC-5B77-F2A6-BE8715B0753A}"/>
              </a:ext>
            </a:extLst>
          </p:cNvPr>
          <p:cNvSpPr>
            <a:spLocks noGrp="1"/>
          </p:cNvSpPr>
          <p:nvPr>
            <p:ph idx="1"/>
          </p:nvPr>
        </p:nvSpPr>
        <p:spPr>
          <a:xfrm>
            <a:off x="838200" y="1825625"/>
            <a:ext cx="7378148" cy="2256045"/>
          </a:xfrm>
        </p:spPr>
        <p:txBody>
          <a:bodyPr/>
          <a:lstStyle/>
          <a:p>
            <a:r>
              <a:rPr lang="en-US" dirty="0"/>
              <a:t>Go to GitHub: </a:t>
            </a:r>
            <a:r>
              <a:rPr lang="en-US" dirty="0">
                <a:solidFill>
                  <a:schemeClr val="tx2">
                    <a:lumMod val="50000"/>
                    <a:lumOff val="50000"/>
                  </a:schemeClr>
                </a:solidFill>
              </a:rPr>
              <a:t>github.com</a:t>
            </a:r>
          </a:p>
          <a:p>
            <a:r>
              <a:rPr lang="en-US" dirty="0"/>
              <a:t>Search:</a:t>
            </a:r>
            <a:r>
              <a:rPr lang="en-US" dirty="0">
                <a:solidFill>
                  <a:schemeClr val="tx2">
                    <a:lumMod val="50000"/>
                    <a:lumOff val="50000"/>
                  </a:schemeClr>
                </a:solidFill>
              </a:rPr>
              <a:t> </a:t>
            </a:r>
            <a:r>
              <a:rPr lang="en-US" dirty="0" err="1">
                <a:solidFill>
                  <a:schemeClr val="tx2">
                    <a:lumMod val="50000"/>
                    <a:lumOff val="50000"/>
                  </a:schemeClr>
                </a:solidFill>
              </a:rPr>
              <a:t>mearistodemou</a:t>
            </a:r>
            <a:endParaRPr lang="en-US" dirty="0"/>
          </a:p>
          <a:p>
            <a:r>
              <a:rPr lang="en-US" dirty="0"/>
              <a:t>Find the repository: </a:t>
            </a:r>
            <a:r>
              <a:rPr lang="en-US" dirty="0">
                <a:solidFill>
                  <a:schemeClr val="tx2">
                    <a:lumMod val="50000"/>
                    <a:lumOff val="50000"/>
                  </a:schemeClr>
                </a:solidFill>
              </a:rPr>
              <a:t>dynamic-systems-</a:t>
            </a:r>
            <a:r>
              <a:rPr lang="en-US" dirty="0" err="1">
                <a:solidFill>
                  <a:schemeClr val="tx2">
                    <a:lumMod val="50000"/>
                    <a:lumOff val="50000"/>
                  </a:schemeClr>
                </a:solidFill>
              </a:rPr>
              <a:t>uzh</a:t>
            </a:r>
            <a:endParaRPr lang="en-US" dirty="0">
              <a:solidFill>
                <a:schemeClr val="tx2">
                  <a:lumMod val="50000"/>
                  <a:lumOff val="50000"/>
                </a:schemeClr>
              </a:solidFill>
            </a:endParaRPr>
          </a:p>
          <a:p>
            <a:r>
              <a:rPr lang="en-US" dirty="0"/>
              <a:t>Download the R script: </a:t>
            </a:r>
            <a:r>
              <a:rPr lang="en-US" dirty="0">
                <a:solidFill>
                  <a:srgbClr val="4E95D9"/>
                </a:solidFill>
              </a:rPr>
              <a:t>“</a:t>
            </a:r>
            <a:r>
              <a:rPr lang="en-US" dirty="0" err="1">
                <a:solidFill>
                  <a:srgbClr val="4E95D9"/>
                </a:solidFill>
              </a:rPr>
              <a:t>monty_hall_sim.R</a:t>
            </a:r>
            <a:r>
              <a:rPr lang="en-US" dirty="0">
                <a:solidFill>
                  <a:srgbClr val="4E95D9"/>
                </a:solidFill>
              </a:rPr>
              <a:t>”</a:t>
            </a:r>
          </a:p>
          <a:p>
            <a:endParaRPr lang="en-US" dirty="0">
              <a:solidFill>
                <a:schemeClr val="tx2">
                  <a:lumMod val="50000"/>
                  <a:lumOff val="50000"/>
                </a:schemeClr>
              </a:solidFill>
            </a:endParaRPr>
          </a:p>
          <a:p>
            <a:endParaRPr lang="en-CH" dirty="0">
              <a:solidFill>
                <a:schemeClr val="tx2">
                  <a:lumMod val="50000"/>
                  <a:lumOff val="50000"/>
                </a:schemeClr>
              </a:solidFill>
            </a:endParaRPr>
          </a:p>
        </p:txBody>
      </p:sp>
      <p:pic>
        <p:nvPicPr>
          <p:cNvPr id="5" name="Picture 4">
            <a:extLst>
              <a:ext uri="{FF2B5EF4-FFF2-40B4-BE49-F238E27FC236}">
                <a16:creationId xmlns:a16="http://schemas.microsoft.com/office/drawing/2014/main" id="{99656BA3-E929-C0AE-3D63-BF4EC56210E5}"/>
              </a:ext>
            </a:extLst>
          </p:cNvPr>
          <p:cNvPicPr>
            <a:picLocks noChangeAspect="1"/>
          </p:cNvPicPr>
          <p:nvPr/>
        </p:nvPicPr>
        <p:blipFill>
          <a:blip r:embed="rId2"/>
          <a:stretch>
            <a:fillRect/>
          </a:stretch>
        </p:blipFill>
        <p:spPr>
          <a:xfrm>
            <a:off x="7058213" y="3950877"/>
            <a:ext cx="4794426" cy="2753892"/>
          </a:xfrm>
          <a:prstGeom prst="rect">
            <a:avLst/>
          </a:prstGeom>
        </p:spPr>
      </p:pic>
    </p:spTree>
    <p:extLst>
      <p:ext uri="{BB962C8B-B14F-4D97-AF65-F5344CB8AC3E}">
        <p14:creationId xmlns:p14="http://schemas.microsoft.com/office/powerpoint/2010/main" val="371259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344E0-CA03-2A62-3C1F-CD2D2CCEFC2F}"/>
              </a:ext>
            </a:extLst>
          </p:cNvPr>
          <p:cNvSpPr>
            <a:spLocks noGrp="1"/>
          </p:cNvSpPr>
          <p:nvPr>
            <p:ph type="title"/>
          </p:nvPr>
        </p:nvSpPr>
        <p:spPr/>
        <p:txBody>
          <a:bodyPr/>
          <a:lstStyle/>
          <a:p>
            <a:r>
              <a:rPr lang="en-US" dirty="0"/>
              <a:t>Hi, I’m Michael</a:t>
            </a:r>
            <a:endParaRPr lang="en-CH" dirty="0"/>
          </a:p>
        </p:txBody>
      </p:sp>
      <p:sp>
        <p:nvSpPr>
          <p:cNvPr id="3" name="Content Placeholder 2">
            <a:extLst>
              <a:ext uri="{FF2B5EF4-FFF2-40B4-BE49-F238E27FC236}">
                <a16:creationId xmlns:a16="http://schemas.microsoft.com/office/drawing/2014/main" id="{9F203845-3A31-7242-4F8A-78C9BE5B4A8B}"/>
              </a:ext>
            </a:extLst>
          </p:cNvPr>
          <p:cNvSpPr>
            <a:spLocks noGrp="1"/>
          </p:cNvSpPr>
          <p:nvPr>
            <p:ph idx="1"/>
          </p:nvPr>
        </p:nvSpPr>
        <p:spPr>
          <a:xfrm>
            <a:off x="838200" y="1825625"/>
            <a:ext cx="6556513" cy="4351338"/>
          </a:xfrm>
        </p:spPr>
        <p:txBody>
          <a:bodyPr>
            <a:normAutofit fontScale="92500" lnSpcReduction="20000"/>
          </a:bodyPr>
          <a:lstStyle/>
          <a:p>
            <a:r>
              <a:rPr lang="en-US" dirty="0">
                <a:solidFill>
                  <a:schemeClr val="tx2">
                    <a:lumMod val="50000"/>
                    <a:lumOff val="50000"/>
                  </a:schemeClr>
                </a:solidFill>
              </a:rPr>
              <a:t>BSc Psychology (Clinical Specialization) </a:t>
            </a:r>
            <a:r>
              <a:rPr lang="en-US" dirty="0"/>
              <a:t>– Erasmus University Rotterdam</a:t>
            </a:r>
          </a:p>
          <a:p>
            <a:pPr marL="0" indent="0">
              <a:buNone/>
            </a:pPr>
            <a:endParaRPr lang="en-US" dirty="0"/>
          </a:p>
          <a:p>
            <a:r>
              <a:rPr lang="en-US" dirty="0">
                <a:solidFill>
                  <a:schemeClr val="tx2">
                    <a:lumMod val="50000"/>
                    <a:lumOff val="50000"/>
                  </a:schemeClr>
                </a:solidFill>
              </a:rPr>
              <a:t>MSc (Research) Clinical and Health </a:t>
            </a:r>
            <a:r>
              <a:rPr lang="en-US" dirty="0">
                <a:solidFill>
                  <a:srgbClr val="4E95D9"/>
                </a:solidFill>
              </a:rPr>
              <a:t>Psychology</a:t>
            </a:r>
            <a:r>
              <a:rPr lang="en-US" dirty="0"/>
              <a:t> – Leiden University</a:t>
            </a:r>
          </a:p>
          <a:p>
            <a:pPr marL="0" indent="0">
              <a:buNone/>
            </a:pPr>
            <a:endParaRPr lang="en-US" dirty="0"/>
          </a:p>
          <a:p>
            <a:r>
              <a:rPr lang="en-US" dirty="0">
                <a:solidFill>
                  <a:schemeClr val="tx2">
                    <a:lumMod val="50000"/>
                    <a:lumOff val="50000"/>
                  </a:schemeClr>
                </a:solidFill>
              </a:rPr>
              <a:t>PhD Medical Neuroscience </a:t>
            </a:r>
            <a:r>
              <a:rPr lang="en-US" dirty="0"/>
              <a:t>– Donders Institute for Brain, Cognition and Behavior</a:t>
            </a:r>
          </a:p>
          <a:p>
            <a:pPr marL="0" indent="0">
              <a:buNone/>
            </a:pPr>
            <a:endParaRPr lang="en-US" dirty="0"/>
          </a:p>
          <a:p>
            <a:r>
              <a:rPr lang="en-US" dirty="0">
                <a:solidFill>
                  <a:schemeClr val="tx2">
                    <a:lumMod val="50000"/>
                    <a:lumOff val="50000"/>
                  </a:schemeClr>
                </a:solidFill>
              </a:rPr>
              <a:t>Postdoc Quantitative Methods</a:t>
            </a:r>
            <a:r>
              <a:rPr lang="en-US" dirty="0"/>
              <a:t> – University of Zurich</a:t>
            </a:r>
            <a:endParaRPr lang="en-CH" dirty="0"/>
          </a:p>
        </p:txBody>
      </p:sp>
      <p:pic>
        <p:nvPicPr>
          <p:cNvPr id="1026" name="Picture 2" descr="Helen Tibboel – Peer Relations Researchers Rotterdam">
            <a:extLst>
              <a:ext uri="{FF2B5EF4-FFF2-40B4-BE49-F238E27FC236}">
                <a16:creationId xmlns:a16="http://schemas.microsoft.com/office/drawing/2014/main" id="{67D60506-AC69-E744-EA8F-D129429102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090" y="755757"/>
            <a:ext cx="1179443" cy="165121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iko Fried - Leiden University">
            <a:extLst>
              <a:ext uri="{FF2B5EF4-FFF2-40B4-BE49-F238E27FC236}">
                <a16:creationId xmlns:a16="http://schemas.microsoft.com/office/drawing/2014/main" id="{1EA3D7C0-1160-3B69-90DB-8955C29C1A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46910" y="2184263"/>
            <a:ext cx="1244048" cy="155506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ogier Kievit">
            <a:extLst>
              <a:ext uri="{FF2B5EF4-FFF2-40B4-BE49-F238E27FC236}">
                <a16:creationId xmlns:a16="http://schemas.microsoft.com/office/drawing/2014/main" id="{C03F13A5-665E-096E-278B-784E5FC403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4178" y="3627781"/>
            <a:ext cx="1436205" cy="143620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harles Driver | Department of ...">
            <a:extLst>
              <a:ext uri="{FF2B5EF4-FFF2-40B4-BE49-F238E27FC236}">
                <a16:creationId xmlns:a16="http://schemas.microsoft.com/office/drawing/2014/main" id="{9C63BFD9-B8A5-267C-3921-ECBCC2BED6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46910" y="4896975"/>
            <a:ext cx="1244048" cy="1595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2319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32D26-CF4E-7880-3CF9-4C5B0270CD9B}"/>
              </a:ext>
            </a:extLst>
          </p:cNvPr>
          <p:cNvSpPr>
            <a:spLocks noGrp="1"/>
          </p:cNvSpPr>
          <p:nvPr>
            <p:ph type="title"/>
          </p:nvPr>
        </p:nvSpPr>
        <p:spPr>
          <a:xfrm>
            <a:off x="838200" y="2766218"/>
            <a:ext cx="10515600" cy="1325563"/>
          </a:xfrm>
        </p:spPr>
        <p:txBody>
          <a:bodyPr/>
          <a:lstStyle/>
          <a:p>
            <a:pPr algn="ctr"/>
            <a:r>
              <a:rPr lang="en-US" dirty="0"/>
              <a:t>An example closer to home</a:t>
            </a:r>
            <a:endParaRPr lang="en-CH" dirty="0"/>
          </a:p>
        </p:txBody>
      </p:sp>
    </p:spTree>
    <p:extLst>
      <p:ext uri="{BB962C8B-B14F-4D97-AF65-F5344CB8AC3E}">
        <p14:creationId xmlns:p14="http://schemas.microsoft.com/office/powerpoint/2010/main" val="3316147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16456-21D7-420B-6CB6-F17D18E07C89}"/>
              </a:ext>
            </a:extLst>
          </p:cNvPr>
          <p:cNvSpPr>
            <a:spLocks noGrp="1"/>
          </p:cNvSpPr>
          <p:nvPr>
            <p:ph type="title"/>
          </p:nvPr>
        </p:nvSpPr>
        <p:spPr/>
        <p:txBody>
          <a:bodyPr/>
          <a:lstStyle/>
          <a:p>
            <a:r>
              <a:rPr lang="en-US" dirty="0"/>
              <a:t>My mood increases every week</a:t>
            </a:r>
            <a:endParaRPr lang="en-CH" dirty="0"/>
          </a:p>
        </p:txBody>
      </p:sp>
      <p:sp>
        <p:nvSpPr>
          <p:cNvPr id="3" name="Content Placeholder 2">
            <a:extLst>
              <a:ext uri="{FF2B5EF4-FFF2-40B4-BE49-F238E27FC236}">
                <a16:creationId xmlns:a16="http://schemas.microsoft.com/office/drawing/2014/main" id="{04F91931-E99B-69E6-5836-CB0FD33C7303}"/>
              </a:ext>
            </a:extLst>
          </p:cNvPr>
          <p:cNvSpPr>
            <a:spLocks noGrp="1"/>
          </p:cNvSpPr>
          <p:nvPr>
            <p:ph idx="1"/>
          </p:nvPr>
        </p:nvSpPr>
        <p:spPr/>
        <p:txBody>
          <a:bodyPr/>
          <a:lstStyle/>
          <a:p>
            <a:r>
              <a:rPr lang="en-US" dirty="0"/>
              <a:t>At a steady rate</a:t>
            </a:r>
            <a:endParaRPr lang="en-CH" dirty="0"/>
          </a:p>
        </p:txBody>
      </p:sp>
    </p:spTree>
    <p:extLst>
      <p:ext uri="{BB962C8B-B14F-4D97-AF65-F5344CB8AC3E}">
        <p14:creationId xmlns:p14="http://schemas.microsoft.com/office/powerpoint/2010/main" val="15325482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39A28-58C0-5D63-766E-10095140254B}"/>
              </a:ext>
            </a:extLst>
          </p:cNvPr>
          <p:cNvSpPr>
            <a:spLocks noGrp="1"/>
          </p:cNvSpPr>
          <p:nvPr>
            <p:ph type="title"/>
          </p:nvPr>
        </p:nvSpPr>
        <p:spPr/>
        <p:txBody>
          <a:bodyPr/>
          <a:lstStyle/>
          <a:p>
            <a:r>
              <a:rPr lang="en-US" dirty="0"/>
              <a:t>Let’s formalize: Linear regression</a:t>
            </a:r>
            <a:endParaRPr lang="en-CH" dirty="0"/>
          </a:p>
        </p:txBody>
      </p:sp>
      <p:sp>
        <p:nvSpPr>
          <p:cNvPr id="3" name="Content Placeholder 2">
            <a:extLst>
              <a:ext uri="{FF2B5EF4-FFF2-40B4-BE49-F238E27FC236}">
                <a16:creationId xmlns:a16="http://schemas.microsoft.com/office/drawing/2014/main" id="{51012B5E-F749-5463-D20B-C732F5F0532C}"/>
              </a:ext>
            </a:extLst>
          </p:cNvPr>
          <p:cNvSpPr>
            <a:spLocks noGrp="1"/>
          </p:cNvSpPr>
          <p:nvPr>
            <p:ph idx="1"/>
          </p:nvPr>
        </p:nvSpPr>
        <p:spPr/>
        <p:txBody>
          <a:bodyPr/>
          <a:lstStyle/>
          <a:p>
            <a:pPr marL="0" indent="0">
              <a:buNone/>
            </a:pPr>
            <a:endParaRPr lang="en-US" dirty="0"/>
          </a:p>
          <a:p>
            <a:r>
              <a:rPr lang="en-US" dirty="0"/>
              <a:t>Y(t) = a + B(time)</a:t>
            </a:r>
          </a:p>
          <a:p>
            <a:r>
              <a:rPr lang="en-US" dirty="0"/>
              <a:t>Y(1) = 5 + 1(time == 1)</a:t>
            </a:r>
          </a:p>
        </p:txBody>
      </p:sp>
    </p:spTree>
    <p:extLst>
      <p:ext uri="{BB962C8B-B14F-4D97-AF65-F5344CB8AC3E}">
        <p14:creationId xmlns:p14="http://schemas.microsoft.com/office/powerpoint/2010/main" val="2728760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3AC49-3B6A-95DD-8E4C-01CBEACAF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84D0B3-D0B1-7DA0-4176-51953E23F62D}"/>
              </a:ext>
            </a:extLst>
          </p:cNvPr>
          <p:cNvSpPr>
            <a:spLocks noGrp="1"/>
          </p:cNvSpPr>
          <p:nvPr>
            <p:ph type="title"/>
          </p:nvPr>
        </p:nvSpPr>
        <p:spPr/>
        <p:txBody>
          <a:bodyPr/>
          <a:lstStyle/>
          <a:p>
            <a:r>
              <a:rPr lang="en-US" dirty="0"/>
              <a:t>One process in a vacuum, let’s shock it!</a:t>
            </a:r>
            <a:endParaRPr lang="en-CH" dirty="0"/>
          </a:p>
        </p:txBody>
      </p:sp>
      <p:pic>
        <p:nvPicPr>
          <p:cNvPr id="7" name="Picture 6">
            <a:extLst>
              <a:ext uri="{FF2B5EF4-FFF2-40B4-BE49-F238E27FC236}">
                <a16:creationId xmlns:a16="http://schemas.microsoft.com/office/drawing/2014/main" id="{A50B450D-DDA1-859A-5F99-1808BEC61007}"/>
              </a:ext>
            </a:extLst>
          </p:cNvPr>
          <p:cNvPicPr>
            <a:picLocks noChangeAspect="1"/>
          </p:cNvPicPr>
          <p:nvPr/>
        </p:nvPicPr>
        <p:blipFill>
          <a:blip r:embed="rId2"/>
          <a:stretch>
            <a:fillRect/>
          </a:stretch>
        </p:blipFill>
        <p:spPr>
          <a:xfrm>
            <a:off x="1145931" y="1690688"/>
            <a:ext cx="4950069" cy="4549696"/>
          </a:xfrm>
          <a:prstGeom prst="rect">
            <a:avLst/>
          </a:prstGeom>
        </p:spPr>
      </p:pic>
      <p:sp>
        <p:nvSpPr>
          <p:cNvPr id="4" name="TextBox 3">
            <a:extLst>
              <a:ext uri="{FF2B5EF4-FFF2-40B4-BE49-F238E27FC236}">
                <a16:creationId xmlns:a16="http://schemas.microsoft.com/office/drawing/2014/main" id="{5FEB7BAF-31F8-9462-AA9D-11BF1C53C84A}"/>
              </a:ext>
            </a:extLst>
          </p:cNvPr>
          <p:cNvSpPr txBox="1"/>
          <p:nvPr/>
        </p:nvSpPr>
        <p:spPr>
          <a:xfrm>
            <a:off x="6547756" y="2794503"/>
            <a:ext cx="4950069" cy="1200329"/>
          </a:xfrm>
          <a:prstGeom prst="rect">
            <a:avLst/>
          </a:prstGeom>
          <a:noFill/>
        </p:spPr>
        <p:txBody>
          <a:bodyPr wrap="square">
            <a:spAutoFit/>
          </a:bodyPr>
          <a:lstStyle/>
          <a:p>
            <a:r>
              <a:rPr lang="en-US" sz="2400" dirty="0"/>
              <a:t>Y(t) = a + B(time)</a:t>
            </a:r>
          </a:p>
          <a:p>
            <a:endParaRPr lang="en-US" sz="2400" dirty="0"/>
          </a:p>
          <a:p>
            <a:r>
              <a:rPr lang="en-US" sz="2400" dirty="0"/>
              <a:t>Y(t) = 5 + 1(time)</a:t>
            </a:r>
          </a:p>
        </p:txBody>
      </p:sp>
    </p:spTree>
    <p:extLst>
      <p:ext uri="{BB962C8B-B14F-4D97-AF65-F5344CB8AC3E}">
        <p14:creationId xmlns:p14="http://schemas.microsoft.com/office/powerpoint/2010/main" val="40886943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7D304-063E-75E1-8622-A1B48E1E86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32CDD-D349-6323-98AF-4D153DAB7343}"/>
              </a:ext>
            </a:extLst>
          </p:cNvPr>
          <p:cNvSpPr>
            <a:spLocks noGrp="1"/>
          </p:cNvSpPr>
          <p:nvPr>
            <p:ph type="title"/>
          </p:nvPr>
        </p:nvSpPr>
        <p:spPr/>
        <p:txBody>
          <a:bodyPr/>
          <a:lstStyle/>
          <a:p>
            <a:r>
              <a:rPr lang="en-US" dirty="0"/>
              <a:t>One process in a vacuum, let’s shock it!</a:t>
            </a:r>
            <a:endParaRPr lang="en-CH" dirty="0"/>
          </a:p>
        </p:txBody>
      </p:sp>
      <p:pic>
        <p:nvPicPr>
          <p:cNvPr id="7" name="Picture 6">
            <a:extLst>
              <a:ext uri="{FF2B5EF4-FFF2-40B4-BE49-F238E27FC236}">
                <a16:creationId xmlns:a16="http://schemas.microsoft.com/office/drawing/2014/main" id="{3A68EB00-D594-581D-AE14-B750D1A55B8D}"/>
              </a:ext>
            </a:extLst>
          </p:cNvPr>
          <p:cNvPicPr>
            <a:picLocks noChangeAspect="1"/>
          </p:cNvPicPr>
          <p:nvPr/>
        </p:nvPicPr>
        <p:blipFill>
          <a:blip r:embed="rId2"/>
          <a:stretch>
            <a:fillRect/>
          </a:stretch>
        </p:blipFill>
        <p:spPr>
          <a:xfrm>
            <a:off x="1145931" y="1690688"/>
            <a:ext cx="4950069" cy="4549696"/>
          </a:xfrm>
          <a:prstGeom prst="rect">
            <a:avLst/>
          </a:prstGeom>
        </p:spPr>
      </p:pic>
    </p:spTree>
    <p:extLst>
      <p:ext uri="{BB962C8B-B14F-4D97-AF65-F5344CB8AC3E}">
        <p14:creationId xmlns:p14="http://schemas.microsoft.com/office/powerpoint/2010/main" val="12235863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DBB38-F15F-D2F9-DE0C-89CAAF8E541F}"/>
              </a:ext>
            </a:extLst>
          </p:cNvPr>
          <p:cNvSpPr>
            <a:spLocks noGrp="1"/>
          </p:cNvSpPr>
          <p:nvPr>
            <p:ph type="title"/>
          </p:nvPr>
        </p:nvSpPr>
        <p:spPr/>
        <p:txBody>
          <a:bodyPr/>
          <a:lstStyle/>
          <a:p>
            <a:r>
              <a:rPr lang="en-US" dirty="0"/>
              <a:t>One process in a vacuum, let’s shock it!</a:t>
            </a:r>
            <a:endParaRPr lang="en-CH" dirty="0"/>
          </a:p>
        </p:txBody>
      </p:sp>
      <p:pic>
        <p:nvPicPr>
          <p:cNvPr id="5" name="Picture 4">
            <a:extLst>
              <a:ext uri="{FF2B5EF4-FFF2-40B4-BE49-F238E27FC236}">
                <a16:creationId xmlns:a16="http://schemas.microsoft.com/office/drawing/2014/main" id="{A0870DBE-1A22-8742-FD88-619B31159D7B}"/>
              </a:ext>
            </a:extLst>
          </p:cNvPr>
          <p:cNvPicPr>
            <a:picLocks noChangeAspect="1"/>
          </p:cNvPicPr>
          <p:nvPr/>
        </p:nvPicPr>
        <p:blipFill>
          <a:blip r:embed="rId2"/>
          <a:stretch>
            <a:fillRect/>
          </a:stretch>
        </p:blipFill>
        <p:spPr>
          <a:xfrm>
            <a:off x="6403731" y="1690688"/>
            <a:ext cx="4950069" cy="4549696"/>
          </a:xfrm>
          <a:prstGeom prst="rect">
            <a:avLst/>
          </a:prstGeom>
        </p:spPr>
      </p:pic>
      <p:pic>
        <p:nvPicPr>
          <p:cNvPr id="7" name="Picture 6">
            <a:extLst>
              <a:ext uri="{FF2B5EF4-FFF2-40B4-BE49-F238E27FC236}">
                <a16:creationId xmlns:a16="http://schemas.microsoft.com/office/drawing/2014/main" id="{37D82536-6CFB-02C3-33D0-4BEFF9FB062D}"/>
              </a:ext>
            </a:extLst>
          </p:cNvPr>
          <p:cNvPicPr>
            <a:picLocks noChangeAspect="1"/>
          </p:cNvPicPr>
          <p:nvPr/>
        </p:nvPicPr>
        <p:blipFill>
          <a:blip r:embed="rId3"/>
          <a:stretch>
            <a:fillRect/>
          </a:stretch>
        </p:blipFill>
        <p:spPr>
          <a:xfrm>
            <a:off x="1145931" y="1690688"/>
            <a:ext cx="4950069" cy="4549696"/>
          </a:xfrm>
          <a:prstGeom prst="rect">
            <a:avLst/>
          </a:prstGeom>
        </p:spPr>
      </p:pic>
    </p:spTree>
    <p:extLst>
      <p:ext uri="{BB962C8B-B14F-4D97-AF65-F5344CB8AC3E}">
        <p14:creationId xmlns:p14="http://schemas.microsoft.com/office/powerpoint/2010/main" val="15268838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1BFB8-E874-7A0A-5507-739F748E8C68}"/>
              </a:ext>
            </a:extLst>
          </p:cNvPr>
          <p:cNvSpPr>
            <a:spLocks noGrp="1"/>
          </p:cNvSpPr>
          <p:nvPr>
            <p:ph type="title"/>
          </p:nvPr>
        </p:nvSpPr>
        <p:spPr/>
        <p:txBody>
          <a:bodyPr/>
          <a:lstStyle/>
          <a:p>
            <a:r>
              <a:rPr lang="en-US" dirty="0"/>
              <a:t>Let’s make it </a:t>
            </a:r>
            <a:r>
              <a:rPr lang="en-US" i="1" dirty="0"/>
              <a:t>slightly</a:t>
            </a:r>
            <a:r>
              <a:rPr lang="en-US" dirty="0"/>
              <a:t> more complicated</a:t>
            </a:r>
            <a:endParaRPr lang="en-CH" dirty="0"/>
          </a:p>
        </p:txBody>
      </p:sp>
      <p:sp>
        <p:nvSpPr>
          <p:cNvPr id="3" name="Content Placeholder 2">
            <a:extLst>
              <a:ext uri="{FF2B5EF4-FFF2-40B4-BE49-F238E27FC236}">
                <a16:creationId xmlns:a16="http://schemas.microsoft.com/office/drawing/2014/main" id="{17B750E6-F375-B814-8861-E7CF72EA8D78}"/>
              </a:ext>
            </a:extLst>
          </p:cNvPr>
          <p:cNvSpPr>
            <a:spLocks noGrp="1"/>
          </p:cNvSpPr>
          <p:nvPr>
            <p:ph idx="1"/>
          </p:nvPr>
        </p:nvSpPr>
        <p:spPr>
          <a:xfrm>
            <a:off x="838200" y="1825625"/>
            <a:ext cx="10515600" cy="1235627"/>
          </a:xfrm>
        </p:spPr>
        <p:txBody>
          <a:bodyPr>
            <a:normAutofit lnSpcReduction="10000"/>
          </a:bodyPr>
          <a:lstStyle/>
          <a:p>
            <a:r>
              <a:rPr lang="en-US" dirty="0"/>
              <a:t>My mood is a function of a constant influence (some trait) and half the value of my mood during the previous week (state dependence).</a:t>
            </a:r>
          </a:p>
          <a:p>
            <a:endParaRPr lang="en-US" dirty="0"/>
          </a:p>
          <a:p>
            <a:endParaRPr lang="en-US" dirty="0"/>
          </a:p>
        </p:txBody>
      </p:sp>
    </p:spTree>
    <p:extLst>
      <p:ext uri="{BB962C8B-B14F-4D97-AF65-F5344CB8AC3E}">
        <p14:creationId xmlns:p14="http://schemas.microsoft.com/office/powerpoint/2010/main" val="34710587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D4B084-D354-F795-7CC5-8523F6CDD7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44F01-84AD-1EC5-2AD1-AF815A9448CA}"/>
              </a:ext>
            </a:extLst>
          </p:cNvPr>
          <p:cNvSpPr>
            <a:spLocks noGrp="1"/>
          </p:cNvSpPr>
          <p:nvPr>
            <p:ph type="title"/>
          </p:nvPr>
        </p:nvSpPr>
        <p:spPr/>
        <p:txBody>
          <a:bodyPr/>
          <a:lstStyle/>
          <a:p>
            <a:r>
              <a:rPr lang="en-US" dirty="0"/>
              <a:t>Formalize: autoregressive process</a:t>
            </a:r>
            <a:endParaRPr lang="en-CH" dirty="0"/>
          </a:p>
        </p:txBody>
      </p:sp>
      <p:sp>
        <p:nvSpPr>
          <p:cNvPr id="3" name="Content Placeholder 2">
            <a:extLst>
              <a:ext uri="{FF2B5EF4-FFF2-40B4-BE49-F238E27FC236}">
                <a16:creationId xmlns:a16="http://schemas.microsoft.com/office/drawing/2014/main" id="{1A2027C2-7E7E-6E30-1BEB-B893D2334239}"/>
              </a:ext>
            </a:extLst>
          </p:cNvPr>
          <p:cNvSpPr>
            <a:spLocks noGrp="1"/>
          </p:cNvSpPr>
          <p:nvPr>
            <p:ph idx="1"/>
          </p:nvPr>
        </p:nvSpPr>
        <p:spPr>
          <a:xfrm>
            <a:off x="838200" y="1825625"/>
            <a:ext cx="10515600" cy="1235627"/>
          </a:xfrm>
        </p:spPr>
        <p:txBody>
          <a:bodyPr>
            <a:normAutofit lnSpcReduction="10000"/>
          </a:bodyPr>
          <a:lstStyle/>
          <a:p>
            <a:r>
              <a:rPr lang="en-US" dirty="0"/>
              <a:t>My mood is a function of a constant influence (some trait) and half the value of my mood during the previous week (state dependence).</a:t>
            </a:r>
          </a:p>
          <a:p>
            <a:endParaRPr lang="en-US" dirty="0"/>
          </a:p>
          <a:p>
            <a:endParaRPr lang="en-US" dirty="0"/>
          </a:p>
        </p:txBody>
      </p:sp>
      <p:sp>
        <p:nvSpPr>
          <p:cNvPr id="4" name="Content Placeholder 2">
            <a:extLst>
              <a:ext uri="{FF2B5EF4-FFF2-40B4-BE49-F238E27FC236}">
                <a16:creationId xmlns:a16="http://schemas.microsoft.com/office/drawing/2014/main" id="{0D095B7D-6C81-7BCA-E737-9274B332AE62}"/>
              </a:ext>
            </a:extLst>
          </p:cNvPr>
          <p:cNvSpPr txBox="1">
            <a:spLocks/>
          </p:cNvSpPr>
          <p:nvPr/>
        </p:nvSpPr>
        <p:spPr>
          <a:xfrm>
            <a:off x="897835" y="3617844"/>
            <a:ext cx="10515600" cy="10800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Y(t) = a + c*(Y(t-1))</a:t>
            </a:r>
          </a:p>
          <a:p>
            <a:r>
              <a:rPr lang="en-US" dirty="0"/>
              <a:t>Y(2) = 2 + 0.8*(Y(1) == 2)</a:t>
            </a:r>
          </a:p>
        </p:txBody>
      </p:sp>
    </p:spTree>
    <p:extLst>
      <p:ext uri="{BB962C8B-B14F-4D97-AF65-F5344CB8AC3E}">
        <p14:creationId xmlns:p14="http://schemas.microsoft.com/office/powerpoint/2010/main" val="19647809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704B0-9B9F-36F5-0051-3A3FD653634A}"/>
              </a:ext>
            </a:extLst>
          </p:cNvPr>
          <p:cNvSpPr>
            <a:spLocks noGrp="1"/>
          </p:cNvSpPr>
          <p:nvPr>
            <p:ph type="title"/>
          </p:nvPr>
        </p:nvSpPr>
        <p:spPr/>
        <p:txBody>
          <a:bodyPr/>
          <a:lstStyle/>
          <a:p>
            <a:r>
              <a:rPr lang="en-US" dirty="0"/>
              <a:t>A state-dependent process in a vacuum</a:t>
            </a:r>
            <a:endParaRPr lang="en-CH" dirty="0"/>
          </a:p>
        </p:txBody>
      </p:sp>
      <p:pic>
        <p:nvPicPr>
          <p:cNvPr id="9" name="Picture 8">
            <a:extLst>
              <a:ext uri="{FF2B5EF4-FFF2-40B4-BE49-F238E27FC236}">
                <a16:creationId xmlns:a16="http://schemas.microsoft.com/office/drawing/2014/main" id="{AF18AC28-86B0-37CD-006F-01E791038B9B}"/>
              </a:ext>
            </a:extLst>
          </p:cNvPr>
          <p:cNvPicPr>
            <a:picLocks noChangeAspect="1"/>
          </p:cNvPicPr>
          <p:nvPr/>
        </p:nvPicPr>
        <p:blipFill>
          <a:blip r:embed="rId2"/>
          <a:stretch>
            <a:fillRect/>
          </a:stretch>
        </p:blipFill>
        <p:spPr>
          <a:xfrm>
            <a:off x="838200" y="1895293"/>
            <a:ext cx="4734255" cy="4351337"/>
          </a:xfrm>
          <a:prstGeom prst="rect">
            <a:avLst/>
          </a:prstGeom>
        </p:spPr>
      </p:pic>
    </p:spTree>
    <p:extLst>
      <p:ext uri="{BB962C8B-B14F-4D97-AF65-F5344CB8AC3E}">
        <p14:creationId xmlns:p14="http://schemas.microsoft.com/office/powerpoint/2010/main" val="25379649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C27284-CC5D-DFA8-44D4-CC5C40C8DB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A63A79-9F2F-12AF-28EE-69BEEC57D15C}"/>
              </a:ext>
            </a:extLst>
          </p:cNvPr>
          <p:cNvSpPr>
            <a:spLocks noGrp="1"/>
          </p:cNvSpPr>
          <p:nvPr>
            <p:ph type="title"/>
          </p:nvPr>
        </p:nvSpPr>
        <p:spPr/>
        <p:txBody>
          <a:bodyPr/>
          <a:lstStyle/>
          <a:p>
            <a:r>
              <a:rPr lang="en-US" dirty="0"/>
              <a:t>A state-dependent process in a vacuum</a:t>
            </a:r>
            <a:endParaRPr lang="en-CH" dirty="0"/>
          </a:p>
        </p:txBody>
      </p:sp>
      <p:pic>
        <p:nvPicPr>
          <p:cNvPr id="7" name="Content Placeholder 6">
            <a:extLst>
              <a:ext uri="{FF2B5EF4-FFF2-40B4-BE49-F238E27FC236}">
                <a16:creationId xmlns:a16="http://schemas.microsoft.com/office/drawing/2014/main" id="{347D9472-8B99-64A6-9C20-BE92361BCB84}"/>
              </a:ext>
            </a:extLst>
          </p:cNvPr>
          <p:cNvPicPr>
            <a:picLocks noGrp="1" noChangeAspect="1"/>
          </p:cNvPicPr>
          <p:nvPr>
            <p:ph idx="1"/>
          </p:nvPr>
        </p:nvPicPr>
        <p:blipFill>
          <a:blip r:embed="rId2"/>
          <a:stretch>
            <a:fillRect/>
          </a:stretch>
        </p:blipFill>
        <p:spPr>
          <a:xfrm>
            <a:off x="6096000" y="1895293"/>
            <a:ext cx="4734255" cy="4351338"/>
          </a:xfrm>
          <a:prstGeom prst="rect">
            <a:avLst/>
          </a:prstGeom>
        </p:spPr>
      </p:pic>
      <p:pic>
        <p:nvPicPr>
          <p:cNvPr id="9" name="Picture 8">
            <a:extLst>
              <a:ext uri="{FF2B5EF4-FFF2-40B4-BE49-F238E27FC236}">
                <a16:creationId xmlns:a16="http://schemas.microsoft.com/office/drawing/2014/main" id="{E97DC193-B7B0-DE5A-A8EA-7AE26240AFB8}"/>
              </a:ext>
            </a:extLst>
          </p:cNvPr>
          <p:cNvPicPr>
            <a:picLocks noChangeAspect="1"/>
          </p:cNvPicPr>
          <p:nvPr/>
        </p:nvPicPr>
        <p:blipFill>
          <a:blip r:embed="rId3"/>
          <a:stretch>
            <a:fillRect/>
          </a:stretch>
        </p:blipFill>
        <p:spPr>
          <a:xfrm>
            <a:off x="838200" y="1895293"/>
            <a:ext cx="4734255" cy="4351337"/>
          </a:xfrm>
          <a:prstGeom prst="rect">
            <a:avLst/>
          </a:prstGeom>
        </p:spPr>
      </p:pic>
    </p:spTree>
    <p:extLst>
      <p:ext uri="{BB962C8B-B14F-4D97-AF65-F5344CB8AC3E}">
        <p14:creationId xmlns:p14="http://schemas.microsoft.com/office/powerpoint/2010/main" val="2782426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5FC23-E7EA-AD6B-9226-1C55044B5F9C}"/>
              </a:ext>
            </a:extLst>
          </p:cNvPr>
          <p:cNvSpPr>
            <a:spLocks noGrp="1"/>
          </p:cNvSpPr>
          <p:nvPr>
            <p:ph type="title"/>
          </p:nvPr>
        </p:nvSpPr>
        <p:spPr/>
        <p:txBody>
          <a:bodyPr/>
          <a:lstStyle/>
          <a:p>
            <a:r>
              <a:rPr lang="en-US" dirty="0"/>
              <a:t>You are… </a:t>
            </a:r>
            <a:r>
              <a:rPr lang="en-US" sz="3600" dirty="0"/>
              <a:t>(alt txt: introduction round)</a:t>
            </a:r>
            <a:endParaRPr lang="en-CH" dirty="0"/>
          </a:p>
        </p:txBody>
      </p:sp>
      <p:sp>
        <p:nvSpPr>
          <p:cNvPr id="3" name="TextBox 2">
            <a:extLst>
              <a:ext uri="{FF2B5EF4-FFF2-40B4-BE49-F238E27FC236}">
                <a16:creationId xmlns:a16="http://schemas.microsoft.com/office/drawing/2014/main" id="{E497927B-D719-2EF1-41FA-937641F906A5}"/>
              </a:ext>
            </a:extLst>
          </p:cNvPr>
          <p:cNvSpPr txBox="1"/>
          <p:nvPr/>
        </p:nvSpPr>
        <p:spPr>
          <a:xfrm>
            <a:off x="1366630" y="2905780"/>
            <a:ext cx="9458740" cy="954107"/>
          </a:xfrm>
          <a:prstGeom prst="rect">
            <a:avLst/>
          </a:prstGeom>
          <a:noFill/>
        </p:spPr>
        <p:txBody>
          <a:bodyPr wrap="square" rtlCol="0">
            <a:spAutoFit/>
          </a:bodyPr>
          <a:lstStyle/>
          <a:p>
            <a:pPr algn="ctr"/>
            <a:r>
              <a:rPr lang="en-US" sz="2800" dirty="0"/>
              <a:t>Your name, which part of psychology interests you most, what do you want to learn here</a:t>
            </a:r>
            <a:endParaRPr lang="en-CH" sz="2800" dirty="0"/>
          </a:p>
        </p:txBody>
      </p:sp>
    </p:spTree>
    <p:extLst>
      <p:ext uri="{BB962C8B-B14F-4D97-AF65-F5344CB8AC3E}">
        <p14:creationId xmlns:p14="http://schemas.microsoft.com/office/powerpoint/2010/main" val="3639170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146E8-AE38-1725-1BC3-DBD8530E2A6B}"/>
              </a:ext>
            </a:extLst>
          </p:cNvPr>
          <p:cNvSpPr>
            <a:spLocks noGrp="1"/>
          </p:cNvSpPr>
          <p:nvPr>
            <p:ph type="title"/>
          </p:nvPr>
        </p:nvSpPr>
        <p:spPr/>
        <p:txBody>
          <a:bodyPr/>
          <a:lstStyle/>
          <a:p>
            <a:r>
              <a:rPr lang="en-US" dirty="0"/>
              <a:t>Back to Lotka-Volterra</a:t>
            </a:r>
            <a:endParaRPr lang="en-CH" dirty="0"/>
          </a:p>
        </p:txBody>
      </p:sp>
      <p:sp>
        <p:nvSpPr>
          <p:cNvPr id="5" name="TextBox 4">
            <a:extLst>
              <a:ext uri="{FF2B5EF4-FFF2-40B4-BE49-F238E27FC236}">
                <a16:creationId xmlns:a16="http://schemas.microsoft.com/office/drawing/2014/main" id="{A65D6074-D9F1-DC73-E10D-5207A66C626E}"/>
              </a:ext>
            </a:extLst>
          </p:cNvPr>
          <p:cNvSpPr txBox="1"/>
          <p:nvPr/>
        </p:nvSpPr>
        <p:spPr>
          <a:xfrm>
            <a:off x="1506583" y="4910426"/>
            <a:ext cx="9178834" cy="523220"/>
          </a:xfrm>
          <a:prstGeom prst="rect">
            <a:avLst/>
          </a:prstGeom>
          <a:noFill/>
        </p:spPr>
        <p:txBody>
          <a:bodyPr wrap="square">
            <a:spAutoFit/>
          </a:bodyPr>
          <a:lstStyle/>
          <a:p>
            <a:pPr algn="ctr"/>
            <a:r>
              <a:rPr lang="en-CH" sz="2800" dirty="0">
                <a:hlinkClick r:id="rId2"/>
              </a:rPr>
              <a:t>https://visualize-it.github.io/lotka_volterra/simulation.html</a:t>
            </a:r>
            <a:endParaRPr lang="en-CH" sz="2800" dirty="0"/>
          </a:p>
        </p:txBody>
      </p:sp>
      <p:pic>
        <p:nvPicPr>
          <p:cNvPr id="6" name="Picture 5">
            <a:extLst>
              <a:ext uri="{FF2B5EF4-FFF2-40B4-BE49-F238E27FC236}">
                <a16:creationId xmlns:a16="http://schemas.microsoft.com/office/drawing/2014/main" id="{828B5361-014A-D396-B0D0-348CFAD622FB}"/>
              </a:ext>
            </a:extLst>
          </p:cNvPr>
          <p:cNvPicPr>
            <a:picLocks noChangeAspect="1"/>
          </p:cNvPicPr>
          <p:nvPr/>
        </p:nvPicPr>
        <p:blipFill>
          <a:blip r:embed="rId3"/>
          <a:stretch>
            <a:fillRect/>
          </a:stretch>
        </p:blipFill>
        <p:spPr>
          <a:xfrm>
            <a:off x="4314227" y="1947574"/>
            <a:ext cx="3563546" cy="2538970"/>
          </a:xfrm>
          <a:prstGeom prst="rect">
            <a:avLst/>
          </a:prstGeom>
        </p:spPr>
      </p:pic>
    </p:spTree>
    <p:extLst>
      <p:ext uri="{BB962C8B-B14F-4D97-AF65-F5344CB8AC3E}">
        <p14:creationId xmlns:p14="http://schemas.microsoft.com/office/powerpoint/2010/main" val="1046476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D7BB5-D92A-BA42-1759-DF35752D3A5E}"/>
              </a:ext>
            </a:extLst>
          </p:cNvPr>
          <p:cNvSpPr>
            <a:spLocks noGrp="1"/>
          </p:cNvSpPr>
          <p:nvPr>
            <p:ph type="title"/>
          </p:nvPr>
        </p:nvSpPr>
        <p:spPr/>
        <p:txBody>
          <a:bodyPr/>
          <a:lstStyle/>
          <a:p>
            <a:pPr algn="ctr"/>
            <a:r>
              <a:rPr lang="en-US" dirty="0"/>
              <a:t>What is the expected trajectory of </a:t>
            </a:r>
            <a:r>
              <a:rPr lang="en-US" dirty="0">
                <a:solidFill>
                  <a:schemeClr val="accent6">
                    <a:lumMod val="75000"/>
                  </a:schemeClr>
                </a:solidFill>
              </a:rPr>
              <a:t>green</a:t>
            </a:r>
            <a:r>
              <a:rPr lang="en-US" dirty="0"/>
              <a:t> </a:t>
            </a:r>
            <a:r>
              <a:rPr lang="en-US" dirty="0">
                <a:solidFill>
                  <a:schemeClr val="accent3"/>
                </a:solidFill>
              </a:rPr>
              <a:t>nodes</a:t>
            </a:r>
            <a:r>
              <a:rPr lang="en-US" dirty="0"/>
              <a:t>?</a:t>
            </a:r>
            <a:endParaRPr lang="en-CH" dirty="0"/>
          </a:p>
        </p:txBody>
      </p:sp>
      <p:pic>
        <p:nvPicPr>
          <p:cNvPr id="6" name="Content Placeholder 5">
            <a:extLst>
              <a:ext uri="{FF2B5EF4-FFF2-40B4-BE49-F238E27FC236}">
                <a16:creationId xmlns:a16="http://schemas.microsoft.com/office/drawing/2014/main" id="{64E432A7-EB22-A67B-85DA-82623CB851B0}"/>
              </a:ext>
            </a:extLst>
          </p:cNvPr>
          <p:cNvPicPr>
            <a:picLocks noGrp="1" noChangeAspect="1"/>
          </p:cNvPicPr>
          <p:nvPr>
            <p:ph idx="1"/>
          </p:nvPr>
        </p:nvPicPr>
        <p:blipFill>
          <a:blip r:embed="rId2"/>
          <a:stretch>
            <a:fillRect/>
          </a:stretch>
        </p:blipFill>
        <p:spPr>
          <a:xfrm>
            <a:off x="3955757" y="1936794"/>
            <a:ext cx="4499130" cy="4556081"/>
          </a:xfrm>
          <a:prstGeom prst="rect">
            <a:avLst/>
          </a:prstGeom>
        </p:spPr>
      </p:pic>
    </p:spTree>
    <p:extLst>
      <p:ext uri="{BB962C8B-B14F-4D97-AF65-F5344CB8AC3E}">
        <p14:creationId xmlns:p14="http://schemas.microsoft.com/office/powerpoint/2010/main" val="30067857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4621-5E11-9219-455E-D27A2B8F305D}"/>
              </a:ext>
            </a:extLst>
          </p:cNvPr>
          <p:cNvSpPr>
            <a:spLocks noGrp="1"/>
          </p:cNvSpPr>
          <p:nvPr>
            <p:ph type="title"/>
          </p:nvPr>
        </p:nvSpPr>
        <p:spPr/>
        <p:txBody>
          <a:bodyPr/>
          <a:lstStyle/>
          <a:p>
            <a:r>
              <a:rPr lang="en-US" dirty="0"/>
              <a:t>What happens if I poke </a:t>
            </a:r>
            <a:r>
              <a:rPr lang="en-US" dirty="0">
                <a:solidFill>
                  <a:srgbClr val="C00000"/>
                </a:solidFill>
              </a:rPr>
              <a:t>here</a:t>
            </a:r>
            <a:r>
              <a:rPr lang="en-US" dirty="0"/>
              <a:t>…</a:t>
            </a:r>
            <a:endParaRPr lang="en-CH" dirty="0"/>
          </a:p>
        </p:txBody>
      </p:sp>
      <p:pic>
        <p:nvPicPr>
          <p:cNvPr id="4" name="Content Placeholder 5">
            <a:extLst>
              <a:ext uri="{FF2B5EF4-FFF2-40B4-BE49-F238E27FC236}">
                <a16:creationId xmlns:a16="http://schemas.microsoft.com/office/drawing/2014/main" id="{272BE05D-6E75-B340-C15D-49DB93D763BD}"/>
              </a:ext>
            </a:extLst>
          </p:cNvPr>
          <p:cNvPicPr>
            <a:picLocks noGrp="1" noChangeAspect="1"/>
          </p:cNvPicPr>
          <p:nvPr>
            <p:ph idx="1"/>
          </p:nvPr>
        </p:nvPicPr>
        <p:blipFill>
          <a:blip r:embed="rId2"/>
          <a:stretch>
            <a:fillRect/>
          </a:stretch>
        </p:blipFill>
        <p:spPr>
          <a:xfrm>
            <a:off x="3988887" y="1796705"/>
            <a:ext cx="4214225" cy="4267570"/>
          </a:xfrm>
          <a:prstGeom prst="rect">
            <a:avLst/>
          </a:prstGeom>
        </p:spPr>
      </p:pic>
      <p:sp>
        <p:nvSpPr>
          <p:cNvPr id="5" name="Oval 4">
            <a:extLst>
              <a:ext uri="{FF2B5EF4-FFF2-40B4-BE49-F238E27FC236}">
                <a16:creationId xmlns:a16="http://schemas.microsoft.com/office/drawing/2014/main" id="{A9F6D875-0346-E674-0986-EA569E9936ED}"/>
              </a:ext>
            </a:extLst>
          </p:cNvPr>
          <p:cNvSpPr/>
          <p:nvPr/>
        </p:nvSpPr>
        <p:spPr>
          <a:xfrm>
            <a:off x="5317434" y="3048001"/>
            <a:ext cx="523461" cy="543339"/>
          </a:xfrm>
          <a:prstGeom prst="ellipse">
            <a:avLst/>
          </a:prstGeom>
          <a:noFill/>
          <a:ln w="762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Tree>
    <p:extLst>
      <p:ext uri="{BB962C8B-B14F-4D97-AF65-F5344CB8AC3E}">
        <p14:creationId xmlns:p14="http://schemas.microsoft.com/office/powerpoint/2010/main" val="3154776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372E9-7CD8-BCF1-C4E0-90E4C2417002}"/>
              </a:ext>
            </a:extLst>
          </p:cNvPr>
          <p:cNvSpPr>
            <a:spLocks noGrp="1"/>
          </p:cNvSpPr>
          <p:nvPr>
            <p:ph type="title"/>
          </p:nvPr>
        </p:nvSpPr>
        <p:spPr>
          <a:xfrm>
            <a:off x="838200" y="2766218"/>
            <a:ext cx="10515600" cy="1325563"/>
          </a:xfrm>
        </p:spPr>
        <p:txBody>
          <a:bodyPr/>
          <a:lstStyle/>
          <a:p>
            <a:r>
              <a:rPr lang="en-US" dirty="0"/>
              <a:t>Break</a:t>
            </a:r>
            <a:endParaRPr lang="en-CH" dirty="0"/>
          </a:p>
        </p:txBody>
      </p:sp>
    </p:spTree>
    <p:extLst>
      <p:ext uri="{BB962C8B-B14F-4D97-AF65-F5344CB8AC3E}">
        <p14:creationId xmlns:p14="http://schemas.microsoft.com/office/powerpoint/2010/main" val="298989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BA1EE-EABA-84E7-985F-2A546D47F13D}"/>
              </a:ext>
            </a:extLst>
          </p:cNvPr>
          <p:cNvSpPr>
            <a:spLocks noGrp="1"/>
          </p:cNvSpPr>
          <p:nvPr>
            <p:ph type="title"/>
          </p:nvPr>
        </p:nvSpPr>
        <p:spPr>
          <a:xfrm>
            <a:off x="838200" y="2766218"/>
            <a:ext cx="10515600" cy="1325563"/>
          </a:xfrm>
        </p:spPr>
        <p:txBody>
          <a:bodyPr/>
          <a:lstStyle/>
          <a:p>
            <a:pPr algn="ctr"/>
            <a:r>
              <a:rPr lang="en-US" dirty="0"/>
              <a:t>We are going to model change</a:t>
            </a:r>
            <a:endParaRPr lang="en-CH" dirty="0"/>
          </a:p>
        </p:txBody>
      </p:sp>
    </p:spTree>
    <p:extLst>
      <p:ext uri="{BB962C8B-B14F-4D97-AF65-F5344CB8AC3E}">
        <p14:creationId xmlns:p14="http://schemas.microsoft.com/office/powerpoint/2010/main" val="16011563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B9DB6-30F2-80CF-B7F9-DD816AC4F51F}"/>
              </a:ext>
            </a:extLst>
          </p:cNvPr>
          <p:cNvSpPr>
            <a:spLocks noGrp="1"/>
          </p:cNvSpPr>
          <p:nvPr>
            <p:ph type="title"/>
          </p:nvPr>
        </p:nvSpPr>
        <p:spPr>
          <a:xfrm>
            <a:off x="838200" y="349885"/>
            <a:ext cx="10515600" cy="1325563"/>
          </a:xfrm>
        </p:spPr>
        <p:txBody>
          <a:bodyPr/>
          <a:lstStyle/>
          <a:p>
            <a:r>
              <a:rPr lang="en-US" dirty="0"/>
              <a:t>“Why” questions are often about changes</a:t>
            </a:r>
            <a:endParaRPr lang="en-CH" dirty="0"/>
          </a:p>
        </p:txBody>
      </p:sp>
      <p:sp>
        <p:nvSpPr>
          <p:cNvPr id="3" name="Content Placeholder 2">
            <a:extLst>
              <a:ext uri="{FF2B5EF4-FFF2-40B4-BE49-F238E27FC236}">
                <a16:creationId xmlns:a16="http://schemas.microsoft.com/office/drawing/2014/main" id="{18FAA079-B110-C8B5-3EDE-E8B33C9FFC3B}"/>
              </a:ext>
            </a:extLst>
          </p:cNvPr>
          <p:cNvSpPr>
            <a:spLocks noGrp="1"/>
          </p:cNvSpPr>
          <p:nvPr>
            <p:ph idx="1"/>
          </p:nvPr>
        </p:nvSpPr>
        <p:spPr/>
        <p:txBody>
          <a:bodyPr/>
          <a:lstStyle/>
          <a:p>
            <a:r>
              <a:rPr lang="en-US" dirty="0"/>
              <a:t>Causality requires change</a:t>
            </a:r>
          </a:p>
          <a:p>
            <a:r>
              <a:rPr lang="en-US" dirty="0"/>
              <a:t>Mental life is (often) dynamic</a:t>
            </a:r>
          </a:p>
          <a:p>
            <a:endParaRPr lang="en-US" dirty="0"/>
          </a:p>
        </p:txBody>
      </p:sp>
      <p:pic>
        <p:nvPicPr>
          <p:cNvPr id="5" name="Picture 4" descr="A graph showing a number of numbers&#10;&#10;AI-generated content may be incorrect.">
            <a:extLst>
              <a:ext uri="{FF2B5EF4-FFF2-40B4-BE49-F238E27FC236}">
                <a16:creationId xmlns:a16="http://schemas.microsoft.com/office/drawing/2014/main" id="{E7E34105-1266-F4C4-AC33-C5D7CABC63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200400"/>
            <a:ext cx="12192000" cy="3657600"/>
          </a:xfrm>
          <a:prstGeom prst="rect">
            <a:avLst/>
          </a:prstGeom>
        </p:spPr>
      </p:pic>
    </p:spTree>
    <p:extLst>
      <p:ext uri="{BB962C8B-B14F-4D97-AF65-F5344CB8AC3E}">
        <p14:creationId xmlns:p14="http://schemas.microsoft.com/office/powerpoint/2010/main" val="5664942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3272B-2E63-124A-7120-794E75E9C63B}"/>
              </a:ext>
            </a:extLst>
          </p:cNvPr>
          <p:cNvSpPr>
            <a:spLocks noGrp="1"/>
          </p:cNvSpPr>
          <p:nvPr>
            <p:ph type="title"/>
          </p:nvPr>
        </p:nvSpPr>
        <p:spPr/>
        <p:txBody>
          <a:bodyPr/>
          <a:lstStyle/>
          <a:p>
            <a:r>
              <a:rPr lang="en-US" dirty="0"/>
              <a:t>To study change, you need to measure change</a:t>
            </a:r>
            <a:endParaRPr lang="en-CH" dirty="0"/>
          </a:p>
        </p:txBody>
      </p:sp>
      <p:sp>
        <p:nvSpPr>
          <p:cNvPr id="3" name="Content Placeholder 2">
            <a:extLst>
              <a:ext uri="{FF2B5EF4-FFF2-40B4-BE49-F238E27FC236}">
                <a16:creationId xmlns:a16="http://schemas.microsoft.com/office/drawing/2014/main" id="{669C04C2-653B-B984-1F25-9CAC00131938}"/>
              </a:ext>
            </a:extLst>
          </p:cNvPr>
          <p:cNvSpPr>
            <a:spLocks noGrp="1"/>
          </p:cNvSpPr>
          <p:nvPr>
            <p:ph idx="1"/>
          </p:nvPr>
        </p:nvSpPr>
        <p:spPr>
          <a:xfrm>
            <a:off x="838200" y="1825625"/>
            <a:ext cx="10515600" cy="2328932"/>
          </a:xfrm>
        </p:spPr>
        <p:txBody>
          <a:bodyPr>
            <a:normAutofit/>
          </a:bodyPr>
          <a:lstStyle/>
          <a:p>
            <a:r>
              <a:rPr lang="en-US" b="1" dirty="0"/>
              <a:t>Hypothesis:</a:t>
            </a:r>
            <a:r>
              <a:rPr lang="en-US" dirty="0"/>
              <a:t> exercising increases your heart rate</a:t>
            </a:r>
          </a:p>
          <a:p>
            <a:r>
              <a:rPr lang="en-US" b="1" dirty="0"/>
              <a:t>Between-subject data: </a:t>
            </a:r>
            <a:r>
              <a:rPr lang="en-US" dirty="0"/>
              <a:t>people who exercise more have a lower heart rate</a:t>
            </a:r>
          </a:p>
          <a:p>
            <a:r>
              <a:rPr lang="en-US" dirty="0"/>
              <a:t>The non-equivalence of between-subject relations and within-subject relations are the rule in psychology (Molenaar, 2009)</a:t>
            </a:r>
          </a:p>
        </p:txBody>
      </p:sp>
    </p:spTree>
    <p:extLst>
      <p:ext uri="{BB962C8B-B14F-4D97-AF65-F5344CB8AC3E}">
        <p14:creationId xmlns:p14="http://schemas.microsoft.com/office/powerpoint/2010/main" val="74572578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4F8E0B-97A9-060D-F8C8-1B96AF623137}"/>
              </a:ext>
            </a:extLst>
          </p:cNvPr>
          <p:cNvSpPr>
            <a:spLocks noGrp="1"/>
          </p:cNvSpPr>
          <p:nvPr>
            <p:ph type="title"/>
          </p:nvPr>
        </p:nvSpPr>
        <p:spPr>
          <a:xfrm>
            <a:off x="838199" y="559731"/>
            <a:ext cx="10515600" cy="1325563"/>
          </a:xfrm>
        </p:spPr>
        <p:txBody>
          <a:bodyPr/>
          <a:lstStyle/>
          <a:p>
            <a:pPr algn="ctr"/>
            <a:r>
              <a:rPr lang="en-US" dirty="0"/>
              <a:t>So, you are going to learn how to model change!</a:t>
            </a:r>
            <a:endParaRPr lang="en-CH" dirty="0"/>
          </a:p>
        </p:txBody>
      </p:sp>
      <p:pic>
        <p:nvPicPr>
          <p:cNvPr id="1026" name="Picture 2" descr="Cheering Sections Thrive">
            <a:extLst>
              <a:ext uri="{FF2B5EF4-FFF2-40B4-BE49-F238E27FC236}">
                <a16:creationId xmlns:a16="http://schemas.microsoft.com/office/drawing/2014/main" id="{E5C57938-4E1C-2BC9-EAAE-948F0DDA1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8975" y="2161970"/>
            <a:ext cx="6834049" cy="42290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550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6F26-026C-028B-814C-C0711181A28F}"/>
              </a:ext>
            </a:extLst>
          </p:cNvPr>
          <p:cNvSpPr>
            <a:spLocks noGrp="1"/>
          </p:cNvSpPr>
          <p:nvPr>
            <p:ph type="title"/>
          </p:nvPr>
        </p:nvSpPr>
        <p:spPr/>
        <p:txBody>
          <a:bodyPr/>
          <a:lstStyle/>
          <a:p>
            <a:pPr algn="ctr"/>
            <a:r>
              <a:rPr lang="en-US" dirty="0"/>
              <a:t>Specifically, systems of change</a:t>
            </a:r>
            <a:endParaRPr lang="en-CH" dirty="0"/>
          </a:p>
        </p:txBody>
      </p:sp>
      <p:pic>
        <p:nvPicPr>
          <p:cNvPr id="5" name="Content Placeholder 4">
            <a:extLst>
              <a:ext uri="{FF2B5EF4-FFF2-40B4-BE49-F238E27FC236}">
                <a16:creationId xmlns:a16="http://schemas.microsoft.com/office/drawing/2014/main" id="{33D6352F-2C0F-00A3-395B-22E0AF200904}"/>
              </a:ext>
            </a:extLst>
          </p:cNvPr>
          <p:cNvPicPr>
            <a:picLocks noGrp="1" noChangeAspect="1"/>
          </p:cNvPicPr>
          <p:nvPr>
            <p:ph idx="1"/>
          </p:nvPr>
        </p:nvPicPr>
        <p:blipFill>
          <a:blip r:embed="rId2"/>
          <a:stretch>
            <a:fillRect/>
          </a:stretch>
        </p:blipFill>
        <p:spPr>
          <a:xfrm>
            <a:off x="4257530" y="1690688"/>
            <a:ext cx="3676939" cy="4351338"/>
          </a:xfrm>
          <a:prstGeom prst="rect">
            <a:avLst/>
          </a:prstGeom>
        </p:spPr>
      </p:pic>
    </p:spTree>
    <p:extLst>
      <p:ext uri="{BB962C8B-B14F-4D97-AF65-F5344CB8AC3E}">
        <p14:creationId xmlns:p14="http://schemas.microsoft.com/office/powerpoint/2010/main" val="3127834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8C6D6-C72B-21B9-DCB7-5CC400422EB9}"/>
              </a:ext>
            </a:extLst>
          </p:cNvPr>
          <p:cNvSpPr>
            <a:spLocks noGrp="1"/>
          </p:cNvSpPr>
          <p:nvPr>
            <p:ph type="title"/>
          </p:nvPr>
        </p:nvSpPr>
        <p:spPr>
          <a:xfrm>
            <a:off x="838200" y="2766218"/>
            <a:ext cx="10515600" cy="1325563"/>
          </a:xfrm>
        </p:spPr>
        <p:txBody>
          <a:bodyPr/>
          <a:lstStyle/>
          <a:p>
            <a:r>
              <a:rPr lang="en-US" dirty="0"/>
              <a:t>How we are going to learn…</a:t>
            </a:r>
            <a:endParaRPr lang="en-CH" dirty="0"/>
          </a:p>
        </p:txBody>
      </p:sp>
    </p:spTree>
    <p:extLst>
      <p:ext uri="{BB962C8B-B14F-4D97-AF65-F5344CB8AC3E}">
        <p14:creationId xmlns:p14="http://schemas.microsoft.com/office/powerpoint/2010/main" val="138684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C149C-ABAA-4F7B-99DE-F77A616077E2}"/>
              </a:ext>
            </a:extLst>
          </p:cNvPr>
          <p:cNvSpPr>
            <a:spLocks noGrp="1"/>
          </p:cNvSpPr>
          <p:nvPr>
            <p:ph type="title"/>
          </p:nvPr>
        </p:nvSpPr>
        <p:spPr>
          <a:xfrm>
            <a:off x="838200" y="2766218"/>
            <a:ext cx="10515600" cy="1325563"/>
          </a:xfrm>
        </p:spPr>
        <p:txBody>
          <a:bodyPr/>
          <a:lstStyle/>
          <a:p>
            <a:pPr algn="ctr"/>
            <a:r>
              <a:rPr lang="en-US" dirty="0"/>
              <a:t>I want to convince you that formal modeling is worth the trouble</a:t>
            </a:r>
            <a:endParaRPr lang="en-CH" dirty="0"/>
          </a:p>
        </p:txBody>
      </p:sp>
    </p:spTree>
    <p:extLst>
      <p:ext uri="{BB962C8B-B14F-4D97-AF65-F5344CB8AC3E}">
        <p14:creationId xmlns:p14="http://schemas.microsoft.com/office/powerpoint/2010/main" val="261350360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3C7A3-4687-A24A-A86B-A6B82A721D63}"/>
              </a:ext>
            </a:extLst>
          </p:cNvPr>
          <p:cNvSpPr>
            <a:spLocks noGrp="1"/>
          </p:cNvSpPr>
          <p:nvPr>
            <p:ph type="title"/>
          </p:nvPr>
        </p:nvSpPr>
        <p:spPr/>
        <p:txBody>
          <a:bodyPr/>
          <a:lstStyle/>
          <a:p>
            <a:r>
              <a:rPr lang="en-US" dirty="0"/>
              <a:t>Case of little Albert going to therapy…</a:t>
            </a:r>
            <a:endParaRPr lang="en-CH" dirty="0"/>
          </a:p>
        </p:txBody>
      </p:sp>
      <p:pic>
        <p:nvPicPr>
          <p:cNvPr id="5" name="Graphic 4" descr="Baby crawling with solid fill">
            <a:extLst>
              <a:ext uri="{FF2B5EF4-FFF2-40B4-BE49-F238E27FC236}">
                <a16:creationId xmlns:a16="http://schemas.microsoft.com/office/drawing/2014/main" id="{81D4480E-8646-565C-21B3-A76C6B20A2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617303" y="2586023"/>
            <a:ext cx="2260134" cy="2260134"/>
          </a:xfrm>
          <a:prstGeom prst="rect">
            <a:avLst/>
          </a:prstGeom>
        </p:spPr>
      </p:pic>
      <p:pic>
        <p:nvPicPr>
          <p:cNvPr id="7" name="Graphic 6" descr="Lightning bolt with solid fill">
            <a:extLst>
              <a:ext uri="{FF2B5EF4-FFF2-40B4-BE49-F238E27FC236}">
                <a16:creationId xmlns:a16="http://schemas.microsoft.com/office/drawing/2014/main" id="{531D6954-A38B-981B-5261-598FD54E96C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27984" y="2942660"/>
            <a:ext cx="1546859" cy="1546859"/>
          </a:xfrm>
          <a:prstGeom prst="rect">
            <a:avLst/>
          </a:prstGeom>
        </p:spPr>
      </p:pic>
      <p:pic>
        <p:nvPicPr>
          <p:cNvPr id="9" name="Graphic 8" descr="Rabbit outline">
            <a:extLst>
              <a:ext uri="{FF2B5EF4-FFF2-40B4-BE49-F238E27FC236}">
                <a16:creationId xmlns:a16="http://schemas.microsoft.com/office/drawing/2014/main" id="{20244B7E-F8FD-F806-3AB4-E9FF4DD5DA0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056782" y="2732115"/>
            <a:ext cx="1967948" cy="1967948"/>
          </a:xfrm>
          <a:prstGeom prst="rect">
            <a:avLst/>
          </a:prstGeom>
        </p:spPr>
      </p:pic>
    </p:spTree>
    <p:extLst>
      <p:ext uri="{BB962C8B-B14F-4D97-AF65-F5344CB8AC3E}">
        <p14:creationId xmlns:p14="http://schemas.microsoft.com/office/powerpoint/2010/main" val="136098518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05A49-0BFE-0458-CD39-3C664D2A171A}"/>
              </a:ext>
            </a:extLst>
          </p:cNvPr>
          <p:cNvSpPr>
            <a:spLocks noGrp="1"/>
          </p:cNvSpPr>
          <p:nvPr>
            <p:ph type="title"/>
          </p:nvPr>
        </p:nvSpPr>
        <p:spPr/>
        <p:txBody>
          <a:bodyPr/>
          <a:lstStyle/>
          <a:p>
            <a:r>
              <a:rPr lang="en-US" dirty="0"/>
              <a:t>We have data…</a:t>
            </a:r>
            <a:endParaRPr lang="en-CH" dirty="0"/>
          </a:p>
        </p:txBody>
      </p:sp>
      <p:sp>
        <p:nvSpPr>
          <p:cNvPr id="3" name="Content Placeholder 2">
            <a:extLst>
              <a:ext uri="{FF2B5EF4-FFF2-40B4-BE49-F238E27FC236}">
                <a16:creationId xmlns:a16="http://schemas.microsoft.com/office/drawing/2014/main" id="{9108E497-51D2-048C-E0F7-5340328CA6E3}"/>
              </a:ext>
            </a:extLst>
          </p:cNvPr>
          <p:cNvSpPr>
            <a:spLocks noGrp="1"/>
          </p:cNvSpPr>
          <p:nvPr>
            <p:ph idx="1"/>
          </p:nvPr>
        </p:nvSpPr>
        <p:spPr>
          <a:xfrm>
            <a:off x="838199" y="1373192"/>
            <a:ext cx="10515600" cy="520010"/>
          </a:xfrm>
        </p:spPr>
        <p:txBody>
          <a:bodyPr/>
          <a:lstStyle/>
          <a:p>
            <a:r>
              <a:rPr lang="en-US" dirty="0"/>
              <a:t>We need to explain it!</a:t>
            </a:r>
            <a:endParaRPr lang="en-CH" dirty="0"/>
          </a:p>
        </p:txBody>
      </p:sp>
      <p:pic>
        <p:nvPicPr>
          <p:cNvPr id="5" name="Picture 4">
            <a:extLst>
              <a:ext uri="{FF2B5EF4-FFF2-40B4-BE49-F238E27FC236}">
                <a16:creationId xmlns:a16="http://schemas.microsoft.com/office/drawing/2014/main" id="{DFCB6CE7-8BC1-51E6-6296-FC5670CCA669}"/>
              </a:ext>
            </a:extLst>
          </p:cNvPr>
          <p:cNvPicPr>
            <a:picLocks noChangeAspect="1"/>
          </p:cNvPicPr>
          <p:nvPr/>
        </p:nvPicPr>
        <p:blipFill>
          <a:blip r:embed="rId2"/>
          <a:stretch>
            <a:fillRect/>
          </a:stretch>
        </p:blipFill>
        <p:spPr>
          <a:xfrm>
            <a:off x="2293289" y="1959463"/>
            <a:ext cx="7605419" cy="4648603"/>
          </a:xfrm>
          <a:prstGeom prst="rect">
            <a:avLst/>
          </a:prstGeom>
        </p:spPr>
      </p:pic>
    </p:spTree>
    <p:extLst>
      <p:ext uri="{BB962C8B-B14F-4D97-AF65-F5344CB8AC3E}">
        <p14:creationId xmlns:p14="http://schemas.microsoft.com/office/powerpoint/2010/main" val="604540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4750-28A3-0926-9068-EAEAB230E1F6}"/>
              </a:ext>
            </a:extLst>
          </p:cNvPr>
          <p:cNvSpPr>
            <a:spLocks noGrp="1"/>
          </p:cNvSpPr>
          <p:nvPr>
            <p:ph type="title"/>
          </p:nvPr>
        </p:nvSpPr>
        <p:spPr>
          <a:xfrm>
            <a:off x="838200" y="2766218"/>
            <a:ext cx="10515600" cy="1325563"/>
          </a:xfrm>
        </p:spPr>
        <p:txBody>
          <a:bodyPr/>
          <a:lstStyle/>
          <a:p>
            <a:pPr algn="ctr"/>
            <a:r>
              <a:rPr lang="en-US" dirty="0"/>
              <a:t>Start simple, incrementally add complexity</a:t>
            </a:r>
            <a:endParaRPr lang="en-CH" dirty="0"/>
          </a:p>
        </p:txBody>
      </p:sp>
    </p:spTree>
    <p:extLst>
      <p:ext uri="{BB962C8B-B14F-4D97-AF65-F5344CB8AC3E}">
        <p14:creationId xmlns:p14="http://schemas.microsoft.com/office/powerpoint/2010/main" val="1891942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08315-982B-8E33-DF8E-3816D49D35D0}"/>
              </a:ext>
            </a:extLst>
          </p:cNvPr>
          <p:cNvSpPr>
            <a:spLocks noGrp="1"/>
          </p:cNvSpPr>
          <p:nvPr>
            <p:ph type="title"/>
          </p:nvPr>
        </p:nvSpPr>
        <p:spPr/>
        <p:txBody>
          <a:bodyPr/>
          <a:lstStyle/>
          <a:p>
            <a:pPr algn="ctr"/>
            <a:r>
              <a:rPr lang="en-US" dirty="0"/>
              <a:t>Things you will learn</a:t>
            </a:r>
            <a:endParaRPr lang="en-CH" dirty="0"/>
          </a:p>
        </p:txBody>
      </p:sp>
      <p:sp>
        <p:nvSpPr>
          <p:cNvPr id="3" name="Content Placeholder 2">
            <a:extLst>
              <a:ext uri="{FF2B5EF4-FFF2-40B4-BE49-F238E27FC236}">
                <a16:creationId xmlns:a16="http://schemas.microsoft.com/office/drawing/2014/main" id="{1C036987-A4E0-9A11-6E74-58BE17382547}"/>
              </a:ext>
            </a:extLst>
          </p:cNvPr>
          <p:cNvSpPr>
            <a:spLocks noGrp="1"/>
          </p:cNvSpPr>
          <p:nvPr>
            <p:ph idx="1"/>
          </p:nvPr>
        </p:nvSpPr>
        <p:spPr>
          <a:xfrm>
            <a:off x="838200" y="1825625"/>
            <a:ext cx="10515600" cy="1851853"/>
          </a:xfrm>
        </p:spPr>
        <p:txBody>
          <a:bodyPr/>
          <a:lstStyle/>
          <a:p>
            <a:r>
              <a:rPr lang="en-US" dirty="0"/>
              <a:t>Think about psychological processes as dynamic systems</a:t>
            </a:r>
          </a:p>
          <a:p>
            <a:r>
              <a:rPr lang="en-US" dirty="0"/>
              <a:t>Using simulations to understand complex models</a:t>
            </a:r>
          </a:p>
          <a:p>
            <a:r>
              <a:rPr lang="en-US" dirty="0"/>
              <a:t>Model evaluation &amp; selection</a:t>
            </a:r>
          </a:p>
          <a:p>
            <a:endParaRPr lang="en-US" dirty="0"/>
          </a:p>
          <a:p>
            <a:endParaRPr lang="en-CH" dirty="0"/>
          </a:p>
        </p:txBody>
      </p:sp>
    </p:spTree>
    <p:extLst>
      <p:ext uri="{BB962C8B-B14F-4D97-AF65-F5344CB8AC3E}">
        <p14:creationId xmlns:p14="http://schemas.microsoft.com/office/powerpoint/2010/main" val="957353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4F7C-1D2B-C7D5-DA00-6787827C82B4}"/>
              </a:ext>
            </a:extLst>
          </p:cNvPr>
          <p:cNvSpPr>
            <a:spLocks noGrp="1"/>
          </p:cNvSpPr>
          <p:nvPr>
            <p:ph type="title"/>
          </p:nvPr>
        </p:nvSpPr>
        <p:spPr>
          <a:xfrm>
            <a:off x="838200" y="2766218"/>
            <a:ext cx="10515600" cy="1325563"/>
          </a:xfrm>
        </p:spPr>
        <p:txBody>
          <a:bodyPr/>
          <a:lstStyle/>
          <a:p>
            <a:pPr algn="ctr"/>
            <a:r>
              <a:rPr lang="en-US" dirty="0"/>
              <a:t>Questions about course content</a:t>
            </a:r>
            <a:endParaRPr lang="en-CH" dirty="0"/>
          </a:p>
        </p:txBody>
      </p:sp>
    </p:spTree>
    <p:extLst>
      <p:ext uri="{BB962C8B-B14F-4D97-AF65-F5344CB8AC3E}">
        <p14:creationId xmlns:p14="http://schemas.microsoft.com/office/powerpoint/2010/main" val="40369871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0AA59-DD09-28DB-A087-E61DF56BBC8F}"/>
              </a:ext>
            </a:extLst>
          </p:cNvPr>
          <p:cNvSpPr>
            <a:spLocks noGrp="1"/>
          </p:cNvSpPr>
          <p:nvPr>
            <p:ph type="title"/>
          </p:nvPr>
        </p:nvSpPr>
        <p:spPr/>
        <p:txBody>
          <a:bodyPr/>
          <a:lstStyle/>
          <a:p>
            <a:r>
              <a:rPr lang="en-US" dirty="0"/>
              <a:t>Formalities</a:t>
            </a:r>
            <a:endParaRPr lang="en-CH" dirty="0"/>
          </a:p>
        </p:txBody>
      </p:sp>
      <p:sp>
        <p:nvSpPr>
          <p:cNvPr id="3" name="Content Placeholder 2">
            <a:extLst>
              <a:ext uri="{FF2B5EF4-FFF2-40B4-BE49-F238E27FC236}">
                <a16:creationId xmlns:a16="http://schemas.microsoft.com/office/drawing/2014/main" id="{74E81FDF-3315-F945-A95B-9254B3C48C3C}"/>
              </a:ext>
            </a:extLst>
          </p:cNvPr>
          <p:cNvSpPr>
            <a:spLocks noGrp="1"/>
          </p:cNvSpPr>
          <p:nvPr>
            <p:ph idx="1"/>
          </p:nvPr>
        </p:nvSpPr>
        <p:spPr>
          <a:xfrm>
            <a:off x="838200" y="1825625"/>
            <a:ext cx="10515600" cy="4217366"/>
          </a:xfrm>
        </p:spPr>
        <p:txBody>
          <a:bodyPr/>
          <a:lstStyle/>
          <a:p>
            <a:pPr marL="0" indent="0">
              <a:buNone/>
            </a:pPr>
            <a:r>
              <a:rPr lang="en-US" b="1" dirty="0"/>
              <a:t>Assessment:</a:t>
            </a:r>
          </a:p>
          <a:p>
            <a:pPr marL="457200" lvl="1" indent="0">
              <a:buNone/>
            </a:pPr>
            <a:r>
              <a:rPr lang="en-US" dirty="0"/>
              <a:t>1. Group presentation (30%)</a:t>
            </a:r>
          </a:p>
          <a:p>
            <a:pPr marL="457200" lvl="1" indent="0">
              <a:buNone/>
            </a:pPr>
            <a:r>
              <a:rPr lang="en-US" dirty="0"/>
              <a:t>2. Report + Oral exam (70%)</a:t>
            </a:r>
          </a:p>
          <a:p>
            <a:pPr marL="457200" lvl="1" indent="0">
              <a:buNone/>
            </a:pPr>
            <a:r>
              <a:rPr lang="en-US" dirty="0"/>
              <a:t>3. Active participation (Pass/Fail)</a:t>
            </a:r>
          </a:p>
          <a:p>
            <a:pPr marL="457200" lvl="1" indent="0">
              <a:buNone/>
            </a:pPr>
            <a:endParaRPr lang="en-US" dirty="0"/>
          </a:p>
          <a:p>
            <a:pPr lvl="1"/>
            <a:r>
              <a:rPr lang="en-US" i="1" dirty="0"/>
              <a:t>You can use LLMs</a:t>
            </a:r>
            <a:r>
              <a:rPr lang="en-US" dirty="0"/>
              <a:t>, hence the oral exam</a:t>
            </a:r>
          </a:p>
          <a:p>
            <a:pPr lvl="2"/>
            <a:r>
              <a:rPr lang="en-US" dirty="0"/>
              <a:t>Be critical of output (ask for links/references)</a:t>
            </a:r>
          </a:p>
          <a:p>
            <a:pPr lvl="2"/>
            <a:r>
              <a:rPr lang="en-US" dirty="0"/>
              <a:t>Break instructions into small steps (e.g. code line-by-line)</a:t>
            </a:r>
          </a:p>
          <a:p>
            <a:pPr lvl="2"/>
            <a:r>
              <a:rPr lang="en-US" dirty="0"/>
              <a:t>Take the time to understand each step</a:t>
            </a:r>
          </a:p>
          <a:p>
            <a:pPr lvl="2"/>
            <a:r>
              <a:rPr lang="en-US" dirty="0"/>
              <a:t>Do not use output that you don’t understand!</a:t>
            </a:r>
          </a:p>
        </p:txBody>
      </p:sp>
      <p:pic>
        <p:nvPicPr>
          <p:cNvPr id="2050" name="Picture 2" descr="ChatGPT - Wikipedia">
            <a:extLst>
              <a:ext uri="{FF2B5EF4-FFF2-40B4-BE49-F238E27FC236}">
                <a16:creationId xmlns:a16="http://schemas.microsoft.com/office/drawing/2014/main" id="{DF6E3BEB-DB42-D89F-C7B8-D4DCA2581C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02078" y="3634740"/>
            <a:ext cx="1564005" cy="156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9207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69E1D-1A68-409E-29AD-BFA237051581}"/>
              </a:ext>
            </a:extLst>
          </p:cNvPr>
          <p:cNvSpPr>
            <a:spLocks noGrp="1"/>
          </p:cNvSpPr>
          <p:nvPr>
            <p:ph type="title"/>
          </p:nvPr>
        </p:nvSpPr>
        <p:spPr/>
        <p:txBody>
          <a:bodyPr/>
          <a:lstStyle/>
          <a:p>
            <a:r>
              <a:rPr lang="en-US" dirty="0"/>
              <a:t>Participation</a:t>
            </a:r>
            <a:endParaRPr lang="en-CH" dirty="0"/>
          </a:p>
        </p:txBody>
      </p:sp>
      <p:sp>
        <p:nvSpPr>
          <p:cNvPr id="3" name="Content Placeholder 2">
            <a:extLst>
              <a:ext uri="{FF2B5EF4-FFF2-40B4-BE49-F238E27FC236}">
                <a16:creationId xmlns:a16="http://schemas.microsoft.com/office/drawing/2014/main" id="{B09A4718-C575-93E4-9AEB-11ED77AE6191}"/>
              </a:ext>
            </a:extLst>
          </p:cNvPr>
          <p:cNvSpPr>
            <a:spLocks noGrp="1"/>
          </p:cNvSpPr>
          <p:nvPr>
            <p:ph idx="1"/>
          </p:nvPr>
        </p:nvSpPr>
        <p:spPr>
          <a:xfrm>
            <a:off x="838200" y="1825625"/>
            <a:ext cx="10515600" cy="1202497"/>
          </a:xfrm>
        </p:spPr>
        <p:txBody>
          <a:bodyPr/>
          <a:lstStyle/>
          <a:p>
            <a:r>
              <a:rPr lang="en-US" dirty="0"/>
              <a:t>Come to the seminars (with reasonable exceptions of course)</a:t>
            </a:r>
          </a:p>
          <a:p>
            <a:r>
              <a:rPr lang="en-US" dirty="0"/>
              <a:t>Participate in group work/in-class assignments</a:t>
            </a:r>
          </a:p>
          <a:p>
            <a:pPr marL="0" indent="0">
              <a:buNone/>
            </a:pPr>
            <a:endParaRPr lang="en-US" dirty="0"/>
          </a:p>
        </p:txBody>
      </p:sp>
      <p:pic>
        <p:nvPicPr>
          <p:cNvPr id="2050" name="Picture 2" descr="Amazon.com - The Midnight Gospel Clancy Sticker Bumper Sticker Vinyl Decal  5&quot;">
            <a:extLst>
              <a:ext uri="{FF2B5EF4-FFF2-40B4-BE49-F238E27FC236}">
                <a16:creationId xmlns:a16="http://schemas.microsoft.com/office/drawing/2014/main" id="{A52FF521-4269-B5EC-9D39-672E70A684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204" y="3269284"/>
            <a:ext cx="3223591" cy="3223591"/>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1382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D531A-4314-452D-5031-F28E9A14B056}"/>
              </a:ext>
            </a:extLst>
          </p:cNvPr>
          <p:cNvSpPr>
            <a:spLocks noGrp="1"/>
          </p:cNvSpPr>
          <p:nvPr>
            <p:ph type="title"/>
          </p:nvPr>
        </p:nvSpPr>
        <p:spPr/>
        <p:txBody>
          <a:bodyPr/>
          <a:lstStyle/>
          <a:p>
            <a:r>
              <a:rPr lang="en-US" dirty="0"/>
              <a:t>Group presentation (30%)</a:t>
            </a:r>
            <a:endParaRPr lang="en-CH" dirty="0"/>
          </a:p>
        </p:txBody>
      </p:sp>
      <p:sp>
        <p:nvSpPr>
          <p:cNvPr id="3" name="Content Placeholder 2">
            <a:extLst>
              <a:ext uri="{FF2B5EF4-FFF2-40B4-BE49-F238E27FC236}">
                <a16:creationId xmlns:a16="http://schemas.microsoft.com/office/drawing/2014/main" id="{21D7561A-26EB-C1AD-3674-27FF71E48EC2}"/>
              </a:ext>
            </a:extLst>
          </p:cNvPr>
          <p:cNvSpPr>
            <a:spLocks noGrp="1"/>
          </p:cNvSpPr>
          <p:nvPr>
            <p:ph idx="1"/>
          </p:nvPr>
        </p:nvSpPr>
        <p:spPr/>
        <p:txBody>
          <a:bodyPr/>
          <a:lstStyle/>
          <a:p>
            <a:r>
              <a:rPr lang="en-US" dirty="0"/>
              <a:t>Pick a psychological phenomenon</a:t>
            </a:r>
          </a:p>
          <a:p>
            <a:r>
              <a:rPr lang="en-US" dirty="0"/>
              <a:t>Create a story explaining how this phenomenon changes over time and variation across people (consider any factors you like!; environment, interpersonal dynamics, maturation trajectories)</a:t>
            </a:r>
          </a:p>
          <a:p>
            <a:r>
              <a:rPr lang="en-US" dirty="0"/>
              <a:t>Visualization – to convey your ideas about the system’s dynamics! (simulate, plot, draw stuff, equations)</a:t>
            </a:r>
          </a:p>
          <a:p>
            <a:r>
              <a:rPr lang="en-US" dirty="0"/>
              <a:t>Background research – not necessary, but can help you think through things! Always cite if you use existing work </a:t>
            </a:r>
            <a:r>
              <a:rPr lang="en-US" dirty="0">
                <a:sym typeface="Wingdings" panose="05000000000000000000" pitchFamily="2" charset="2"/>
              </a:rPr>
              <a:t></a:t>
            </a:r>
          </a:p>
          <a:p>
            <a:r>
              <a:rPr lang="en-US" dirty="0">
                <a:sym typeface="Wingdings" panose="05000000000000000000" pitchFamily="2" charset="2"/>
              </a:rPr>
              <a:t>10-15 minute talk + questions!</a:t>
            </a:r>
          </a:p>
          <a:p>
            <a:pPr marL="0" indent="0">
              <a:buNone/>
            </a:pPr>
            <a:endParaRPr lang="en-US" dirty="0"/>
          </a:p>
        </p:txBody>
      </p:sp>
    </p:spTree>
    <p:extLst>
      <p:ext uri="{BB962C8B-B14F-4D97-AF65-F5344CB8AC3E}">
        <p14:creationId xmlns:p14="http://schemas.microsoft.com/office/powerpoint/2010/main" val="3206468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18A63-9687-7CE9-966D-124F7D1613EB}"/>
              </a:ext>
            </a:extLst>
          </p:cNvPr>
          <p:cNvSpPr>
            <a:spLocks noGrp="1"/>
          </p:cNvSpPr>
          <p:nvPr>
            <p:ph type="title"/>
          </p:nvPr>
        </p:nvSpPr>
        <p:spPr/>
        <p:txBody>
          <a:bodyPr/>
          <a:lstStyle/>
          <a:p>
            <a:r>
              <a:rPr lang="en-US" dirty="0"/>
              <a:t>Report (+/- 70%)</a:t>
            </a:r>
            <a:endParaRPr lang="en-CH" dirty="0"/>
          </a:p>
        </p:txBody>
      </p:sp>
      <p:sp>
        <p:nvSpPr>
          <p:cNvPr id="3" name="Content Placeholder 2">
            <a:extLst>
              <a:ext uri="{FF2B5EF4-FFF2-40B4-BE49-F238E27FC236}">
                <a16:creationId xmlns:a16="http://schemas.microsoft.com/office/drawing/2014/main" id="{29ED2F29-DDE0-927B-0895-CB3D4972CD22}"/>
              </a:ext>
            </a:extLst>
          </p:cNvPr>
          <p:cNvSpPr>
            <a:spLocks noGrp="1"/>
          </p:cNvSpPr>
          <p:nvPr>
            <p:ph idx="1"/>
          </p:nvPr>
        </p:nvSpPr>
        <p:spPr/>
        <p:txBody>
          <a:bodyPr/>
          <a:lstStyle/>
          <a:p>
            <a:r>
              <a:rPr lang="en-US" b="1" dirty="0"/>
              <a:t>Main aim: </a:t>
            </a:r>
            <a:r>
              <a:rPr lang="en-US" dirty="0"/>
              <a:t>show the ability to consider psychological concepts from a dynamic systems perspective</a:t>
            </a:r>
          </a:p>
          <a:p>
            <a:r>
              <a:rPr lang="en-US" dirty="0"/>
              <a:t>This is based on the group presentation (but individual)</a:t>
            </a:r>
          </a:p>
          <a:p>
            <a:r>
              <a:rPr lang="en-US" dirty="0"/>
              <a:t>Incorporate feedback from presentations + extend in new direction</a:t>
            </a:r>
          </a:p>
          <a:p>
            <a:r>
              <a:rPr lang="en-US" dirty="0"/>
              <a:t>Embed R code for simulations/visualizations</a:t>
            </a:r>
          </a:p>
          <a:p>
            <a:r>
              <a:rPr lang="en-US" dirty="0"/>
              <a:t>1000-3000 words</a:t>
            </a:r>
          </a:p>
        </p:txBody>
      </p:sp>
    </p:spTree>
    <p:extLst>
      <p:ext uri="{BB962C8B-B14F-4D97-AF65-F5344CB8AC3E}">
        <p14:creationId xmlns:p14="http://schemas.microsoft.com/office/powerpoint/2010/main" val="34398723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4237-A4C0-8CBC-324E-4BC712E6F112}"/>
              </a:ext>
            </a:extLst>
          </p:cNvPr>
          <p:cNvSpPr>
            <a:spLocks noGrp="1"/>
          </p:cNvSpPr>
          <p:nvPr>
            <p:ph type="title"/>
          </p:nvPr>
        </p:nvSpPr>
        <p:spPr/>
        <p:txBody>
          <a:bodyPr/>
          <a:lstStyle/>
          <a:p>
            <a:r>
              <a:rPr lang="en-US" dirty="0"/>
              <a:t>Oral exam (+/- 70%)</a:t>
            </a:r>
            <a:endParaRPr lang="en-CH" dirty="0"/>
          </a:p>
        </p:txBody>
      </p:sp>
      <p:sp>
        <p:nvSpPr>
          <p:cNvPr id="3" name="Content Placeholder 2">
            <a:extLst>
              <a:ext uri="{FF2B5EF4-FFF2-40B4-BE49-F238E27FC236}">
                <a16:creationId xmlns:a16="http://schemas.microsoft.com/office/drawing/2014/main" id="{83705027-845F-1D7E-1FAB-A890AB57A8DE}"/>
              </a:ext>
            </a:extLst>
          </p:cNvPr>
          <p:cNvSpPr>
            <a:spLocks noGrp="1"/>
          </p:cNvSpPr>
          <p:nvPr>
            <p:ph idx="1"/>
          </p:nvPr>
        </p:nvSpPr>
        <p:spPr/>
        <p:txBody>
          <a:bodyPr/>
          <a:lstStyle/>
          <a:p>
            <a:r>
              <a:rPr lang="en-US" dirty="0"/>
              <a:t>15 minutes</a:t>
            </a:r>
          </a:p>
          <a:p>
            <a:r>
              <a:rPr lang="en-US" dirty="0"/>
              <a:t>Questions based on the content of your report</a:t>
            </a:r>
          </a:p>
          <a:p>
            <a:r>
              <a:rPr lang="en-US" dirty="0"/>
              <a:t>Show understanding of your work</a:t>
            </a:r>
            <a:endParaRPr lang="en-CH" dirty="0"/>
          </a:p>
        </p:txBody>
      </p:sp>
      <p:pic>
        <p:nvPicPr>
          <p:cNvPr id="3074" name="Picture 2" descr="What's in an Interview? – What's in an ...">
            <a:extLst>
              <a:ext uri="{FF2B5EF4-FFF2-40B4-BE49-F238E27FC236}">
                <a16:creationId xmlns:a16="http://schemas.microsoft.com/office/drawing/2014/main" id="{9B4D8A3B-DBF3-8071-B5A2-662828D2B0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24437" y="4001294"/>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889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lowchart: Process 3">
            <a:extLst>
              <a:ext uri="{FF2B5EF4-FFF2-40B4-BE49-F238E27FC236}">
                <a16:creationId xmlns:a16="http://schemas.microsoft.com/office/drawing/2014/main" id="{CBA304C0-EF5D-7E0E-3689-BE432FC746C7}"/>
              </a:ext>
            </a:extLst>
          </p:cNvPr>
          <p:cNvSpPr/>
          <p:nvPr/>
        </p:nvSpPr>
        <p:spPr>
          <a:xfrm>
            <a:off x="1292087" y="4664765"/>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5" name="Flowchart: Process 4">
            <a:extLst>
              <a:ext uri="{FF2B5EF4-FFF2-40B4-BE49-F238E27FC236}">
                <a16:creationId xmlns:a16="http://schemas.microsoft.com/office/drawing/2014/main" id="{9741B40F-6EF2-E44E-5168-2C605331CD7C}"/>
              </a:ext>
            </a:extLst>
          </p:cNvPr>
          <p:cNvSpPr/>
          <p:nvPr/>
        </p:nvSpPr>
        <p:spPr>
          <a:xfrm>
            <a:off x="2358887" y="4664764"/>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6" name="Flowchart: Process 5">
            <a:extLst>
              <a:ext uri="{FF2B5EF4-FFF2-40B4-BE49-F238E27FC236}">
                <a16:creationId xmlns:a16="http://schemas.microsoft.com/office/drawing/2014/main" id="{5697A0D2-D1F7-5070-021B-206AE1B5BEC4}"/>
              </a:ext>
            </a:extLst>
          </p:cNvPr>
          <p:cNvSpPr/>
          <p:nvPr/>
        </p:nvSpPr>
        <p:spPr>
          <a:xfrm>
            <a:off x="3425687" y="4664764"/>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7" name="Flowchart: Process 6">
            <a:extLst>
              <a:ext uri="{FF2B5EF4-FFF2-40B4-BE49-F238E27FC236}">
                <a16:creationId xmlns:a16="http://schemas.microsoft.com/office/drawing/2014/main" id="{047D5631-5237-9D2C-2FC6-BE6CC36607C5}"/>
              </a:ext>
            </a:extLst>
          </p:cNvPr>
          <p:cNvSpPr/>
          <p:nvPr/>
        </p:nvSpPr>
        <p:spPr>
          <a:xfrm>
            <a:off x="4492487" y="4664764"/>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 name="Title 1">
            <a:extLst>
              <a:ext uri="{FF2B5EF4-FFF2-40B4-BE49-F238E27FC236}">
                <a16:creationId xmlns:a16="http://schemas.microsoft.com/office/drawing/2014/main" id="{62A7786F-FD8E-7FEB-CAA3-DF9BE5927BBE}"/>
              </a:ext>
            </a:extLst>
          </p:cNvPr>
          <p:cNvSpPr>
            <a:spLocks noGrp="1"/>
          </p:cNvSpPr>
          <p:nvPr>
            <p:ph type="title"/>
          </p:nvPr>
        </p:nvSpPr>
        <p:spPr>
          <a:xfrm>
            <a:off x="838200" y="418134"/>
            <a:ext cx="10515600" cy="1325563"/>
          </a:xfrm>
        </p:spPr>
        <p:txBody>
          <a:bodyPr/>
          <a:lstStyle/>
          <a:p>
            <a:pPr algn="ctr"/>
            <a:r>
              <a:rPr lang="en-US" dirty="0"/>
              <a:t>What is a mental disorder?</a:t>
            </a:r>
            <a:endParaRPr lang="en-CH" dirty="0"/>
          </a:p>
        </p:txBody>
      </p:sp>
      <p:sp>
        <p:nvSpPr>
          <p:cNvPr id="3" name="Flowchart: Connector 2">
            <a:extLst>
              <a:ext uri="{FF2B5EF4-FFF2-40B4-BE49-F238E27FC236}">
                <a16:creationId xmlns:a16="http://schemas.microsoft.com/office/drawing/2014/main" id="{7CC73DB7-24B4-8B7E-75D1-CB8CFC497D83}"/>
              </a:ext>
            </a:extLst>
          </p:cNvPr>
          <p:cNvSpPr/>
          <p:nvPr/>
        </p:nvSpPr>
        <p:spPr>
          <a:xfrm>
            <a:off x="2822713" y="2650434"/>
            <a:ext cx="993913" cy="884583"/>
          </a:xfrm>
          <a:prstGeom prst="flowChartConnector">
            <a:avLst/>
          </a:prstGeom>
          <a:solidFill>
            <a:schemeClr val="tx2">
              <a:lumMod val="50000"/>
              <a:lumOff val="50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9" name="Straight Arrow Connector 8">
            <a:extLst>
              <a:ext uri="{FF2B5EF4-FFF2-40B4-BE49-F238E27FC236}">
                <a16:creationId xmlns:a16="http://schemas.microsoft.com/office/drawing/2014/main" id="{C750FE8B-C00A-AFB7-702E-7FABBA78CECD}"/>
              </a:ext>
            </a:extLst>
          </p:cNvPr>
          <p:cNvCxnSpPr>
            <a:stCxn id="3" idx="4"/>
            <a:endCxn id="4" idx="0"/>
          </p:cNvCxnSpPr>
          <p:nvPr/>
        </p:nvCxnSpPr>
        <p:spPr>
          <a:xfrm flipH="1">
            <a:off x="1709531" y="3535017"/>
            <a:ext cx="1610139" cy="1129748"/>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D7AE9D2A-96F3-67E6-9964-0B1BD855CABD}"/>
              </a:ext>
            </a:extLst>
          </p:cNvPr>
          <p:cNvCxnSpPr>
            <a:cxnSpLocks/>
            <a:stCxn id="3" idx="4"/>
            <a:endCxn id="5" idx="0"/>
          </p:cNvCxnSpPr>
          <p:nvPr/>
        </p:nvCxnSpPr>
        <p:spPr>
          <a:xfrm flipH="1">
            <a:off x="2776331" y="3535017"/>
            <a:ext cx="543339" cy="11297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12C4385D-D3E2-ECC3-21BA-BA9146FF9CCA}"/>
              </a:ext>
            </a:extLst>
          </p:cNvPr>
          <p:cNvCxnSpPr>
            <a:cxnSpLocks/>
            <a:stCxn id="3" idx="4"/>
            <a:endCxn id="6" idx="0"/>
          </p:cNvCxnSpPr>
          <p:nvPr/>
        </p:nvCxnSpPr>
        <p:spPr>
          <a:xfrm>
            <a:off x="3319670" y="3535017"/>
            <a:ext cx="523461" cy="11297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64AA3981-4280-8E91-F407-532EDBDAAE05}"/>
              </a:ext>
            </a:extLst>
          </p:cNvPr>
          <p:cNvCxnSpPr>
            <a:cxnSpLocks/>
            <a:stCxn id="3" idx="4"/>
            <a:endCxn id="7" idx="0"/>
          </p:cNvCxnSpPr>
          <p:nvPr/>
        </p:nvCxnSpPr>
        <p:spPr>
          <a:xfrm>
            <a:off x="3319670" y="3535017"/>
            <a:ext cx="1590261" cy="1129747"/>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19" name="Flowchart: Process 18">
            <a:extLst>
              <a:ext uri="{FF2B5EF4-FFF2-40B4-BE49-F238E27FC236}">
                <a16:creationId xmlns:a16="http://schemas.microsoft.com/office/drawing/2014/main" id="{F0C42924-2CBB-C539-D4BA-2D9286299F3F}"/>
              </a:ext>
            </a:extLst>
          </p:cNvPr>
          <p:cNvSpPr/>
          <p:nvPr/>
        </p:nvSpPr>
        <p:spPr>
          <a:xfrm>
            <a:off x="7142920" y="3834847"/>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0" name="Flowchart: Process 19">
            <a:extLst>
              <a:ext uri="{FF2B5EF4-FFF2-40B4-BE49-F238E27FC236}">
                <a16:creationId xmlns:a16="http://schemas.microsoft.com/office/drawing/2014/main" id="{1BD705FC-6604-461B-CC1A-316B670EFF47}"/>
              </a:ext>
            </a:extLst>
          </p:cNvPr>
          <p:cNvSpPr/>
          <p:nvPr/>
        </p:nvSpPr>
        <p:spPr>
          <a:xfrm>
            <a:off x="8285919" y="2650434"/>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1" name="Flowchart: Process 20">
            <a:extLst>
              <a:ext uri="{FF2B5EF4-FFF2-40B4-BE49-F238E27FC236}">
                <a16:creationId xmlns:a16="http://schemas.microsoft.com/office/drawing/2014/main" id="{B58F4A5F-41AC-7FF4-B9FE-D5D216662551}"/>
              </a:ext>
            </a:extLst>
          </p:cNvPr>
          <p:cNvSpPr/>
          <p:nvPr/>
        </p:nvSpPr>
        <p:spPr>
          <a:xfrm>
            <a:off x="9428920" y="3834846"/>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sp>
        <p:nvSpPr>
          <p:cNvPr id="22" name="Flowchart: Process 21">
            <a:extLst>
              <a:ext uri="{FF2B5EF4-FFF2-40B4-BE49-F238E27FC236}">
                <a16:creationId xmlns:a16="http://schemas.microsoft.com/office/drawing/2014/main" id="{903DFF0F-359F-C147-2B1B-4C557A382FE9}"/>
              </a:ext>
            </a:extLst>
          </p:cNvPr>
          <p:cNvSpPr/>
          <p:nvPr/>
        </p:nvSpPr>
        <p:spPr>
          <a:xfrm>
            <a:off x="8285919" y="4913347"/>
            <a:ext cx="834887" cy="530087"/>
          </a:xfrm>
          <a:prstGeom prst="flowChartProcess">
            <a:avLst/>
          </a:prstGeom>
          <a:solidFill>
            <a:schemeClr val="bg2">
              <a:lumMod val="75000"/>
            </a:schemeClr>
          </a:solidFill>
          <a:ln w="38100">
            <a:solidFill>
              <a:schemeClr val="tx1">
                <a:lumMod val="85000"/>
                <a:lumOff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25" name="Straight Arrow Connector 24">
            <a:extLst>
              <a:ext uri="{FF2B5EF4-FFF2-40B4-BE49-F238E27FC236}">
                <a16:creationId xmlns:a16="http://schemas.microsoft.com/office/drawing/2014/main" id="{EE611701-A941-AECF-0CF5-D19FBCDAC3EF}"/>
              </a:ext>
            </a:extLst>
          </p:cNvPr>
          <p:cNvCxnSpPr>
            <a:stCxn id="19" idx="0"/>
            <a:endCxn id="20" idx="2"/>
          </p:cNvCxnSpPr>
          <p:nvPr/>
        </p:nvCxnSpPr>
        <p:spPr>
          <a:xfrm flipV="1">
            <a:off x="7560364" y="3180521"/>
            <a:ext cx="1142999" cy="654326"/>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D3922D85-30B5-0585-80C3-4D17CCF8D68D}"/>
              </a:ext>
            </a:extLst>
          </p:cNvPr>
          <p:cNvCxnSpPr>
            <a:cxnSpLocks/>
            <a:stCxn id="22" idx="0"/>
            <a:endCxn id="20" idx="2"/>
          </p:cNvCxnSpPr>
          <p:nvPr/>
        </p:nvCxnSpPr>
        <p:spPr>
          <a:xfrm flipV="1">
            <a:off x="8703363" y="3180521"/>
            <a:ext cx="0" cy="1732826"/>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400E861E-7CB3-A4BA-9BD4-A5ECAE274F5F}"/>
              </a:ext>
            </a:extLst>
          </p:cNvPr>
          <p:cNvCxnSpPr>
            <a:cxnSpLocks/>
            <a:stCxn id="21" idx="0"/>
            <a:endCxn id="20" idx="2"/>
          </p:cNvCxnSpPr>
          <p:nvPr/>
        </p:nvCxnSpPr>
        <p:spPr>
          <a:xfrm flipH="1" flipV="1">
            <a:off x="8703363" y="3180521"/>
            <a:ext cx="1143001" cy="654325"/>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FCBD165-7A0C-C2FF-8C4E-D7F8C314D504}"/>
              </a:ext>
            </a:extLst>
          </p:cNvPr>
          <p:cNvCxnSpPr>
            <a:cxnSpLocks/>
            <a:stCxn id="21" idx="2"/>
            <a:endCxn id="22" idx="3"/>
          </p:cNvCxnSpPr>
          <p:nvPr/>
        </p:nvCxnSpPr>
        <p:spPr>
          <a:xfrm flipH="1">
            <a:off x="9120806" y="4364933"/>
            <a:ext cx="725558" cy="813458"/>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754AE9DC-5788-03D9-5492-9E1A53CAEBF0}"/>
              </a:ext>
            </a:extLst>
          </p:cNvPr>
          <p:cNvCxnSpPr>
            <a:cxnSpLocks/>
            <a:stCxn id="19" idx="2"/>
            <a:endCxn id="22" idx="1"/>
          </p:cNvCxnSpPr>
          <p:nvPr/>
        </p:nvCxnSpPr>
        <p:spPr>
          <a:xfrm>
            <a:off x="7560364" y="4364934"/>
            <a:ext cx="725555" cy="813457"/>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DDD2F93F-4253-4AA6-41E8-E24E73D59A50}"/>
              </a:ext>
            </a:extLst>
          </p:cNvPr>
          <p:cNvCxnSpPr>
            <a:cxnSpLocks/>
            <a:stCxn id="19" idx="3"/>
            <a:endCxn id="21" idx="1"/>
          </p:cNvCxnSpPr>
          <p:nvPr/>
        </p:nvCxnSpPr>
        <p:spPr>
          <a:xfrm flipV="1">
            <a:off x="7977807" y="4099890"/>
            <a:ext cx="1451113" cy="1"/>
          </a:xfrm>
          <a:prstGeom prst="straightConnector1">
            <a:avLst/>
          </a:prstGeom>
          <a:ln w="38100">
            <a:solidFill>
              <a:schemeClr val="tx1"/>
            </a:solidFill>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41173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B04D51-931F-D989-2F72-83966869DA93}"/>
              </a:ext>
            </a:extLst>
          </p:cNvPr>
          <p:cNvSpPr>
            <a:spLocks noGrp="1"/>
          </p:cNvSpPr>
          <p:nvPr>
            <p:ph type="title"/>
          </p:nvPr>
        </p:nvSpPr>
        <p:spPr>
          <a:xfrm>
            <a:off x="838200" y="2766218"/>
            <a:ext cx="10515600" cy="1325563"/>
          </a:xfrm>
        </p:spPr>
        <p:txBody>
          <a:bodyPr/>
          <a:lstStyle/>
          <a:p>
            <a:pPr algn="ctr"/>
            <a:r>
              <a:rPr lang="en-US" dirty="0"/>
              <a:t>Discussion &amp; Questions</a:t>
            </a:r>
            <a:endParaRPr lang="en-CH" dirty="0"/>
          </a:p>
        </p:txBody>
      </p:sp>
    </p:spTree>
    <p:extLst>
      <p:ext uri="{BB962C8B-B14F-4D97-AF65-F5344CB8AC3E}">
        <p14:creationId xmlns:p14="http://schemas.microsoft.com/office/powerpoint/2010/main" val="33518449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6E4AE-75BD-5B3E-491A-AF454F04FC6B}"/>
              </a:ext>
            </a:extLst>
          </p:cNvPr>
          <p:cNvSpPr>
            <a:spLocks noGrp="1"/>
          </p:cNvSpPr>
          <p:nvPr>
            <p:ph type="title"/>
          </p:nvPr>
        </p:nvSpPr>
        <p:spPr/>
        <p:txBody>
          <a:bodyPr/>
          <a:lstStyle/>
          <a:p>
            <a:r>
              <a:rPr lang="en-US" dirty="0"/>
              <a:t>Thank you for being here </a:t>
            </a:r>
            <a:r>
              <a:rPr lang="en-US" dirty="0">
                <a:sym typeface="Wingdings" panose="05000000000000000000" pitchFamily="2" charset="2"/>
              </a:rPr>
              <a:t></a:t>
            </a:r>
            <a:endParaRPr lang="en-CH" dirty="0"/>
          </a:p>
        </p:txBody>
      </p:sp>
    </p:spTree>
    <p:extLst>
      <p:ext uri="{BB962C8B-B14F-4D97-AF65-F5344CB8AC3E}">
        <p14:creationId xmlns:p14="http://schemas.microsoft.com/office/powerpoint/2010/main" val="11264399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5D533E-649F-FE61-B731-F87B14A8B0B6}"/>
              </a:ext>
            </a:extLst>
          </p:cNvPr>
          <p:cNvPicPr>
            <a:picLocks noChangeAspect="1"/>
          </p:cNvPicPr>
          <p:nvPr/>
        </p:nvPicPr>
        <p:blipFill>
          <a:blip r:embed="rId3"/>
          <a:stretch>
            <a:fillRect/>
          </a:stretch>
        </p:blipFill>
        <p:spPr>
          <a:xfrm>
            <a:off x="2857500" y="452437"/>
            <a:ext cx="6477000" cy="5953125"/>
          </a:xfrm>
          <a:prstGeom prst="rect">
            <a:avLst/>
          </a:prstGeom>
        </p:spPr>
      </p:pic>
    </p:spTree>
    <p:extLst>
      <p:ext uri="{BB962C8B-B14F-4D97-AF65-F5344CB8AC3E}">
        <p14:creationId xmlns:p14="http://schemas.microsoft.com/office/powerpoint/2010/main" val="68123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B48D-724C-41EE-5965-8C8A78CE97C7}"/>
              </a:ext>
            </a:extLst>
          </p:cNvPr>
          <p:cNvSpPr>
            <a:spLocks noGrp="1"/>
          </p:cNvSpPr>
          <p:nvPr>
            <p:ph type="title"/>
          </p:nvPr>
        </p:nvSpPr>
        <p:spPr>
          <a:xfrm>
            <a:off x="838200" y="2766218"/>
            <a:ext cx="10515600" cy="1325563"/>
          </a:xfrm>
        </p:spPr>
        <p:txBody>
          <a:bodyPr/>
          <a:lstStyle/>
          <a:p>
            <a:pPr algn="ctr"/>
            <a:r>
              <a:rPr lang="en-US" dirty="0"/>
              <a:t>Theories make distinct predictions about the structure of change</a:t>
            </a:r>
            <a:endParaRPr lang="en-CH" dirty="0"/>
          </a:p>
        </p:txBody>
      </p:sp>
    </p:spTree>
    <p:extLst>
      <p:ext uri="{BB962C8B-B14F-4D97-AF65-F5344CB8AC3E}">
        <p14:creationId xmlns:p14="http://schemas.microsoft.com/office/powerpoint/2010/main" val="3826703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D617-214B-8EFA-7AFB-EBEB4397F273}"/>
              </a:ext>
            </a:extLst>
          </p:cNvPr>
          <p:cNvSpPr>
            <a:spLocks noGrp="1"/>
          </p:cNvSpPr>
          <p:nvPr>
            <p:ph type="title"/>
          </p:nvPr>
        </p:nvSpPr>
        <p:spPr>
          <a:xfrm>
            <a:off x="838199" y="539296"/>
            <a:ext cx="10515600" cy="1325563"/>
          </a:xfrm>
        </p:spPr>
        <p:txBody>
          <a:bodyPr/>
          <a:lstStyle/>
          <a:p>
            <a:pPr algn="ctr"/>
            <a:r>
              <a:rPr lang="en-US" dirty="0"/>
              <a:t>Questions, questions, more questions</a:t>
            </a:r>
            <a:endParaRPr lang="en-CH" dirty="0"/>
          </a:p>
        </p:txBody>
      </p:sp>
      <p:pic>
        <p:nvPicPr>
          <p:cNvPr id="5" name="Content Placeholder 4" descr="Question Mark with solid fill">
            <a:extLst>
              <a:ext uri="{FF2B5EF4-FFF2-40B4-BE49-F238E27FC236}">
                <a16:creationId xmlns:a16="http://schemas.microsoft.com/office/drawing/2014/main" id="{96AFFF7A-9F58-1D8F-6F14-E26CFF34959E}"/>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5059016" y="2392017"/>
            <a:ext cx="2073965" cy="2073965"/>
          </a:xfrm>
        </p:spPr>
      </p:pic>
    </p:spTree>
    <p:extLst>
      <p:ext uri="{BB962C8B-B14F-4D97-AF65-F5344CB8AC3E}">
        <p14:creationId xmlns:p14="http://schemas.microsoft.com/office/powerpoint/2010/main" val="1215289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15EA6AA-F55F-09E9-0600-47AD00230D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1997" y="731514"/>
            <a:ext cx="9048006" cy="5394971"/>
          </a:xfrm>
          <a:prstGeom prst="rect">
            <a:avLst/>
          </a:prstGeom>
        </p:spPr>
      </p:pic>
    </p:spTree>
    <p:extLst>
      <p:ext uri="{BB962C8B-B14F-4D97-AF65-F5344CB8AC3E}">
        <p14:creationId xmlns:p14="http://schemas.microsoft.com/office/powerpoint/2010/main" val="27772905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2476</TotalTime>
  <Words>1390</Words>
  <Application>Microsoft Office PowerPoint</Application>
  <PresentationFormat>Widescreen</PresentationFormat>
  <Paragraphs>152</Paragraphs>
  <Slides>51</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51</vt:i4>
      </vt:variant>
    </vt:vector>
  </HeadingPairs>
  <TitlesOfParts>
    <vt:vector size="56" baseType="lpstr">
      <vt:lpstr>Aptos</vt:lpstr>
      <vt:lpstr>Aptos Display</vt:lpstr>
      <vt:lpstr>Arial</vt:lpstr>
      <vt:lpstr>Wingdings</vt:lpstr>
      <vt:lpstr>Office Theme</vt:lpstr>
      <vt:lpstr>Dynamic Systems Thinking for Psychologists</vt:lpstr>
      <vt:lpstr>Hi, I’m Michael</vt:lpstr>
      <vt:lpstr>You are… (alt txt: introduction round)</vt:lpstr>
      <vt:lpstr>I want to convince you that formal modeling is worth the trouble</vt:lpstr>
      <vt:lpstr>What is a mental disorder?</vt:lpstr>
      <vt:lpstr>PowerPoint Presentation</vt:lpstr>
      <vt:lpstr>Theories make distinct predictions about the structure of change</vt:lpstr>
      <vt:lpstr>Questions, questions, more questions</vt:lpstr>
      <vt:lpstr>PowerPoint Presentation</vt:lpstr>
      <vt:lpstr>Ended up with stupid models, and that’s okay…</vt:lpstr>
      <vt:lpstr>Because…</vt:lpstr>
      <vt:lpstr>Prey-predator model (Lotka-Volterra model)</vt:lpstr>
      <vt:lpstr>Desirable properties of models…</vt:lpstr>
      <vt:lpstr>Desirable properties of models…</vt:lpstr>
      <vt:lpstr>The Monty Hall Problem</vt:lpstr>
      <vt:lpstr>You pick door 1</vt:lpstr>
      <vt:lpstr>Host reveals a goat</vt:lpstr>
      <vt:lpstr>Should you…</vt:lpstr>
      <vt:lpstr>Let’s simulate…</vt:lpstr>
      <vt:lpstr>An example closer to home</vt:lpstr>
      <vt:lpstr>My mood increases every week</vt:lpstr>
      <vt:lpstr>Let’s formalize: Linear regression</vt:lpstr>
      <vt:lpstr>One process in a vacuum, let’s shock it!</vt:lpstr>
      <vt:lpstr>One process in a vacuum, let’s shock it!</vt:lpstr>
      <vt:lpstr>One process in a vacuum, let’s shock it!</vt:lpstr>
      <vt:lpstr>Let’s make it slightly more complicated</vt:lpstr>
      <vt:lpstr>Formalize: autoregressive process</vt:lpstr>
      <vt:lpstr>A state-dependent process in a vacuum</vt:lpstr>
      <vt:lpstr>A state-dependent process in a vacuum</vt:lpstr>
      <vt:lpstr>Back to Lotka-Volterra</vt:lpstr>
      <vt:lpstr>What is the expected trajectory of green nodes?</vt:lpstr>
      <vt:lpstr>What happens if I poke here…</vt:lpstr>
      <vt:lpstr>Break</vt:lpstr>
      <vt:lpstr>We are going to model change</vt:lpstr>
      <vt:lpstr>“Why” questions are often about changes</vt:lpstr>
      <vt:lpstr>To study change, you need to measure change</vt:lpstr>
      <vt:lpstr>So, you are going to learn how to model change!</vt:lpstr>
      <vt:lpstr>Specifically, systems of change</vt:lpstr>
      <vt:lpstr>How we are going to learn…</vt:lpstr>
      <vt:lpstr>Case of little Albert going to therapy…</vt:lpstr>
      <vt:lpstr>We have data…</vt:lpstr>
      <vt:lpstr>Start simple, incrementally add complexity</vt:lpstr>
      <vt:lpstr>Things you will learn</vt:lpstr>
      <vt:lpstr>Questions about course content</vt:lpstr>
      <vt:lpstr>Formalities</vt:lpstr>
      <vt:lpstr>Participation</vt:lpstr>
      <vt:lpstr>Group presentation (30%)</vt:lpstr>
      <vt:lpstr>Report (+/- 70%)</vt:lpstr>
      <vt:lpstr>Oral exam (+/- 70%)</vt:lpstr>
      <vt:lpstr>Discussion &amp; Questions</vt:lpstr>
      <vt:lpstr>Thank you for being here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Aristodemou</dc:creator>
  <cp:lastModifiedBy>Michael Aristodemou</cp:lastModifiedBy>
  <cp:revision>1</cp:revision>
  <dcterms:created xsi:type="dcterms:W3CDTF">2025-06-23T13:47:26Z</dcterms:created>
  <dcterms:modified xsi:type="dcterms:W3CDTF">2025-09-18T13:29:23Z</dcterms:modified>
</cp:coreProperties>
</file>