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334" r:id="rId3"/>
    <p:sldId id="335" r:id="rId4"/>
    <p:sldId id="339" r:id="rId5"/>
    <p:sldId id="341" r:id="rId6"/>
    <p:sldId id="336" r:id="rId7"/>
    <p:sldId id="342" r:id="rId8"/>
    <p:sldId id="343" r:id="rId9"/>
    <p:sldId id="344" r:id="rId10"/>
    <p:sldId id="350" r:id="rId11"/>
    <p:sldId id="345" r:id="rId12"/>
    <p:sldId id="346" r:id="rId13"/>
    <p:sldId id="347" r:id="rId14"/>
    <p:sldId id="348" r:id="rId15"/>
    <p:sldId id="349" r:id="rId16"/>
    <p:sldId id="351" r:id="rId17"/>
    <p:sldId id="352" r:id="rId18"/>
    <p:sldId id="354" r:id="rId19"/>
    <p:sldId id="355" r:id="rId20"/>
    <p:sldId id="356" r:id="rId21"/>
    <p:sldId id="357" r:id="rId22"/>
    <p:sldId id="358" r:id="rId23"/>
    <p:sldId id="359" r:id="rId24"/>
    <p:sldId id="361" r:id="rId25"/>
    <p:sldId id="363" r:id="rId26"/>
    <p:sldId id="364" r:id="rId27"/>
    <p:sldId id="362" r:id="rId28"/>
    <p:sldId id="360" r:id="rId29"/>
    <p:sldId id="365" r:id="rId30"/>
    <p:sldId id="366" r:id="rId31"/>
    <p:sldId id="353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24804-E66E-4362-BE24-7FEB6109C4BD}" v="169" dt="2025-10-01T15:58:14.530"/>
    <p1510:client id="{C536402C-00E7-4B38-8502-DA27FC66EFEC}" v="15" dt="2025-10-02T13:02:27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ristodemou" userId="8f856845a52b247d" providerId="LiveId" clId="{C154C21A-E434-4F66-B5AD-9BF8E6CFD023}"/>
    <pc:docChg chg="addSld modSld">
      <pc:chgData name="Michael Aristodemou" userId="8f856845a52b247d" providerId="LiveId" clId="{C154C21A-E434-4F66-B5AD-9BF8E6CFD023}" dt="2025-10-02T13:03:08.273" v="154" actId="207"/>
      <pc:docMkLst>
        <pc:docMk/>
      </pc:docMkLst>
      <pc:sldChg chg="modSp mod">
        <pc:chgData name="Michael Aristodemou" userId="8f856845a52b247d" providerId="LiveId" clId="{C154C21A-E434-4F66-B5AD-9BF8E6CFD023}" dt="2025-10-02T08:28:23.238" v="80" actId="20577"/>
        <pc:sldMkLst>
          <pc:docMk/>
          <pc:sldMk cId="1945609298" sldId="352"/>
        </pc:sldMkLst>
        <pc:spChg chg="mod">
          <ac:chgData name="Michael Aristodemou" userId="8f856845a52b247d" providerId="LiveId" clId="{C154C21A-E434-4F66-B5AD-9BF8E6CFD023}" dt="2025-10-02T08:28:23.238" v="80" actId="20577"/>
          <ac:spMkLst>
            <pc:docMk/>
            <pc:sldMk cId="1945609298" sldId="352"/>
            <ac:spMk id="3" creationId="{6ADE30CC-DD4B-8F68-A798-7F5F06116DCE}"/>
          </ac:spMkLst>
        </pc:spChg>
      </pc:sldChg>
      <pc:sldChg chg="modSp mod">
        <pc:chgData name="Michael Aristodemou" userId="8f856845a52b247d" providerId="LiveId" clId="{C154C21A-E434-4F66-B5AD-9BF8E6CFD023}" dt="2025-10-02T08:38:50.676" v="93" actId="207"/>
        <pc:sldMkLst>
          <pc:docMk/>
          <pc:sldMk cId="1540284240" sldId="362"/>
        </pc:sldMkLst>
        <pc:spChg chg="mod">
          <ac:chgData name="Michael Aristodemou" userId="8f856845a52b247d" providerId="LiveId" clId="{C154C21A-E434-4F66-B5AD-9BF8E6CFD023}" dt="2025-10-02T07:54:36.008" v="0" actId="20577"/>
          <ac:spMkLst>
            <pc:docMk/>
            <pc:sldMk cId="1540284240" sldId="362"/>
            <ac:spMk id="3" creationId="{8C2D298A-E852-C4A7-4B3D-0A475E7CB1DB}"/>
          </ac:spMkLst>
        </pc:spChg>
        <pc:spChg chg="mod">
          <ac:chgData name="Michael Aristodemou" userId="8f856845a52b247d" providerId="LiveId" clId="{C154C21A-E434-4F66-B5AD-9BF8E6CFD023}" dt="2025-10-02T08:38:42.351" v="91" actId="207"/>
          <ac:spMkLst>
            <pc:docMk/>
            <pc:sldMk cId="1540284240" sldId="362"/>
            <ac:spMk id="8" creationId="{C77B2214-39C6-3296-F81F-4B4C31300F31}"/>
          </ac:spMkLst>
        </pc:spChg>
        <pc:spChg chg="mod">
          <ac:chgData name="Michael Aristodemou" userId="8f856845a52b247d" providerId="LiveId" clId="{C154C21A-E434-4F66-B5AD-9BF8E6CFD023}" dt="2025-10-02T08:38:47.036" v="92" actId="207"/>
          <ac:spMkLst>
            <pc:docMk/>
            <pc:sldMk cId="1540284240" sldId="362"/>
            <ac:spMk id="9" creationId="{A3994D20-CB9E-138A-A252-CEE7B72C5CFB}"/>
          </ac:spMkLst>
        </pc:spChg>
        <pc:spChg chg="mod">
          <ac:chgData name="Michael Aristodemou" userId="8f856845a52b247d" providerId="LiveId" clId="{C154C21A-E434-4F66-B5AD-9BF8E6CFD023}" dt="2025-10-02T08:38:31.806" v="90" actId="207"/>
          <ac:spMkLst>
            <pc:docMk/>
            <pc:sldMk cId="1540284240" sldId="362"/>
            <ac:spMk id="10" creationId="{9FB8A456-0819-0889-ADE1-D52DA1462990}"/>
          </ac:spMkLst>
        </pc:spChg>
        <pc:spChg chg="mod">
          <ac:chgData name="Michael Aristodemou" userId="8f856845a52b247d" providerId="LiveId" clId="{C154C21A-E434-4F66-B5AD-9BF8E6CFD023}" dt="2025-10-02T08:38:50.676" v="93" actId="207"/>
          <ac:spMkLst>
            <pc:docMk/>
            <pc:sldMk cId="1540284240" sldId="362"/>
            <ac:spMk id="11" creationId="{50A98EBB-5B69-86FF-24CA-32492E25B0B6}"/>
          </ac:spMkLst>
        </pc:spChg>
      </pc:sldChg>
      <pc:sldChg chg="modSp mod">
        <pc:chgData name="Michael Aristodemou" userId="8f856845a52b247d" providerId="LiveId" clId="{C154C21A-E434-4F66-B5AD-9BF8E6CFD023}" dt="2025-10-02T08:38:06.354" v="89" actId="113"/>
        <pc:sldMkLst>
          <pc:docMk/>
          <pc:sldMk cId="3883886726" sldId="365"/>
        </pc:sldMkLst>
        <pc:spChg chg="mod">
          <ac:chgData name="Michael Aristodemou" userId="8f856845a52b247d" providerId="LiveId" clId="{C154C21A-E434-4F66-B5AD-9BF8E6CFD023}" dt="2025-10-02T08:38:06.354" v="89" actId="113"/>
          <ac:spMkLst>
            <pc:docMk/>
            <pc:sldMk cId="3883886726" sldId="365"/>
            <ac:spMk id="2" creationId="{B9FA17AC-A41C-8EE8-FF84-33210C97C9B4}"/>
          </ac:spMkLst>
        </pc:spChg>
      </pc:sldChg>
      <pc:sldChg chg="modSp new mod">
        <pc:chgData name="Michael Aristodemou" userId="8f856845a52b247d" providerId="LiveId" clId="{C154C21A-E434-4F66-B5AD-9BF8E6CFD023}" dt="2025-10-02T13:03:08.273" v="154" actId="207"/>
        <pc:sldMkLst>
          <pc:docMk/>
          <pc:sldMk cId="1680230573" sldId="366"/>
        </pc:sldMkLst>
        <pc:spChg chg="mod">
          <ac:chgData name="Michael Aristodemou" userId="8f856845a52b247d" providerId="LiveId" clId="{C154C21A-E434-4F66-B5AD-9BF8E6CFD023}" dt="2025-10-02T13:03:08.273" v="154" actId="207"/>
          <ac:spMkLst>
            <pc:docMk/>
            <pc:sldMk cId="1680230573" sldId="366"/>
            <ac:spMk id="2" creationId="{6D9117DE-3798-152A-8C10-66D6A5E71A6B}"/>
          </ac:spMkLst>
        </pc:spChg>
        <pc:spChg chg="mod">
          <ac:chgData name="Michael Aristodemou" userId="8f856845a52b247d" providerId="LiveId" clId="{C154C21A-E434-4F66-B5AD-9BF8E6CFD023}" dt="2025-10-02T13:02:34.835" v="151" actId="14100"/>
          <ac:spMkLst>
            <pc:docMk/>
            <pc:sldMk cId="1680230573" sldId="366"/>
            <ac:spMk id="3" creationId="{7BFFEEE5-44DF-1F72-EBD4-76D133CFB5FA}"/>
          </ac:spMkLst>
        </pc:spChg>
      </pc:sldChg>
    </pc:docChg>
  </pc:docChgLst>
  <pc:docChgLst>
    <pc:chgData name="Michael Aristodemou" userId="8f856845a52b247d" providerId="LiveId" clId="{9B00AFCF-B802-464E-AF44-A44E735D0D35}"/>
    <pc:docChg chg="addSld delSld modSld">
      <pc:chgData name="Michael Aristodemou" userId="8f856845a52b247d" providerId="LiveId" clId="{9B00AFCF-B802-464E-AF44-A44E735D0D35}" dt="2025-09-25T13:19:45.075" v="1"/>
      <pc:docMkLst>
        <pc:docMk/>
      </pc:docMkLst>
      <pc:sldChg chg="add">
        <pc:chgData name="Michael Aristodemou" userId="8f856845a52b247d" providerId="LiveId" clId="{9B00AFCF-B802-464E-AF44-A44E735D0D35}" dt="2025-09-25T13:19:45.075" v="1"/>
        <pc:sldMkLst>
          <pc:docMk/>
          <pc:sldMk cId="2381353793" sldId="334"/>
        </pc:sldMkLst>
      </pc:sldChg>
      <pc:sldChg chg="add">
        <pc:chgData name="Michael Aristodemou" userId="8f856845a52b247d" providerId="LiveId" clId="{9B00AFCF-B802-464E-AF44-A44E735D0D35}" dt="2025-09-25T13:19:45.075" v="1"/>
        <pc:sldMkLst>
          <pc:docMk/>
          <pc:sldMk cId="4041299681" sldId="335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2660483082" sldId="336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2669623939" sldId="339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585578313" sldId="341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3738769146" sldId="342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2579125978" sldId="343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3462526471" sldId="344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1079778888" sldId="345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723627690" sldId="346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1817319451" sldId="347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351595317" sldId="348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346485773" sldId="349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2317209797" sldId="350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2140726461" sldId="351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1945609298" sldId="352"/>
        </pc:sldMkLst>
      </pc:sldChg>
      <pc:sldChg chg="add del">
        <pc:chgData name="Michael Aristodemou" userId="8f856845a52b247d" providerId="LiveId" clId="{9B00AFCF-B802-464E-AF44-A44E735D0D35}" dt="2025-09-25T13:19:45.075" v="1"/>
        <pc:sldMkLst>
          <pc:docMk/>
          <pc:sldMk cId="4124779850" sldId="353"/>
        </pc:sldMkLst>
      </pc:sldChg>
    </pc:docChg>
  </pc:docChgLst>
  <pc:docChgLst>
    <pc:chgData name="Michael Aristodemou" userId="8f856845a52b247d" providerId="LiveId" clId="{E4E5DF99-EF42-4260-BCCD-E86B65EA2262}"/>
    <pc:docChg chg="custSel addSld modSld">
      <pc:chgData name="Michael Aristodemou" userId="8f856845a52b247d" providerId="LiveId" clId="{E4E5DF99-EF42-4260-BCCD-E86B65EA2262}" dt="2025-10-01T16:03:22.415" v="1191" actId="1076"/>
      <pc:docMkLst>
        <pc:docMk/>
      </pc:docMkLst>
      <pc:sldChg chg="modSp">
        <pc:chgData name="Michael Aristodemou" userId="8f856845a52b247d" providerId="LiveId" clId="{E4E5DF99-EF42-4260-BCCD-E86B65EA2262}" dt="2025-10-01T07:19:39.578" v="3" actId="20577"/>
        <pc:sldMkLst>
          <pc:docMk/>
          <pc:sldMk cId="1817319451" sldId="347"/>
        </pc:sldMkLst>
        <pc:spChg chg="mod">
          <ac:chgData name="Michael Aristodemou" userId="8f856845a52b247d" providerId="LiveId" clId="{E4E5DF99-EF42-4260-BCCD-E86B65EA2262}" dt="2025-10-01T07:19:35.763" v="2" actId="20577"/>
          <ac:spMkLst>
            <pc:docMk/>
            <pc:sldMk cId="1817319451" sldId="347"/>
            <ac:spMk id="5" creationId="{AF3196B0-6D76-7C0C-B813-344E2D767A7D}"/>
          </ac:spMkLst>
        </pc:spChg>
        <pc:spChg chg="mod">
          <ac:chgData name="Michael Aristodemou" userId="8f856845a52b247d" providerId="LiveId" clId="{E4E5DF99-EF42-4260-BCCD-E86B65EA2262}" dt="2025-10-01T07:19:39.578" v="3" actId="20577"/>
          <ac:spMkLst>
            <pc:docMk/>
            <pc:sldMk cId="1817319451" sldId="347"/>
            <ac:spMk id="6" creationId="{B6785CB4-E3F9-8278-AB55-CD7C25D891A3}"/>
          </ac:spMkLst>
        </pc:spChg>
      </pc:sldChg>
      <pc:sldChg chg="modSp mod">
        <pc:chgData name="Michael Aristodemou" userId="8f856845a52b247d" providerId="LiveId" clId="{E4E5DF99-EF42-4260-BCCD-E86B65EA2262}" dt="2025-10-01T15:03:44.869" v="499" actId="5793"/>
        <pc:sldMkLst>
          <pc:docMk/>
          <pc:sldMk cId="3239657140" sldId="356"/>
        </pc:sldMkLst>
        <pc:spChg chg="mod">
          <ac:chgData name="Michael Aristodemou" userId="8f856845a52b247d" providerId="LiveId" clId="{E4E5DF99-EF42-4260-BCCD-E86B65EA2262}" dt="2025-10-01T15:03:44.869" v="499" actId="5793"/>
          <ac:spMkLst>
            <pc:docMk/>
            <pc:sldMk cId="3239657140" sldId="356"/>
            <ac:spMk id="3" creationId="{1F6666E9-10B5-E550-3242-6402D87E9BAC}"/>
          </ac:spMkLst>
        </pc:spChg>
      </pc:sldChg>
      <pc:sldChg chg="addSp delSp modSp mod">
        <pc:chgData name="Michael Aristodemou" userId="8f856845a52b247d" providerId="LiveId" clId="{E4E5DF99-EF42-4260-BCCD-E86B65EA2262}" dt="2025-10-01T15:50:18.316" v="556" actId="20577"/>
        <pc:sldMkLst>
          <pc:docMk/>
          <pc:sldMk cId="1400339295" sldId="359"/>
        </pc:sldMkLst>
        <pc:spChg chg="mod">
          <ac:chgData name="Michael Aristodemou" userId="8f856845a52b247d" providerId="LiveId" clId="{E4E5DF99-EF42-4260-BCCD-E86B65EA2262}" dt="2025-10-01T15:50:18.316" v="556" actId="20577"/>
          <ac:spMkLst>
            <pc:docMk/>
            <pc:sldMk cId="1400339295" sldId="359"/>
            <ac:spMk id="2" creationId="{24E45AFB-0166-E685-3CAC-395C79AFD893}"/>
          </ac:spMkLst>
        </pc:spChg>
        <pc:spChg chg="del">
          <ac:chgData name="Michael Aristodemou" userId="8f856845a52b247d" providerId="LiveId" clId="{E4E5DF99-EF42-4260-BCCD-E86B65EA2262}" dt="2025-10-01T14:50:09.534" v="4" actId="478"/>
          <ac:spMkLst>
            <pc:docMk/>
            <pc:sldMk cId="1400339295" sldId="359"/>
            <ac:spMk id="3" creationId="{62C31FF5-0C81-E0A5-F256-85F4D60885A5}"/>
          </ac:spMkLst>
        </pc:spChg>
        <pc:spChg chg="add mod">
          <ac:chgData name="Michael Aristodemou" userId="8f856845a52b247d" providerId="LiveId" clId="{E4E5DF99-EF42-4260-BCCD-E86B65EA2262}" dt="2025-10-01T14:57:21.315" v="441" actId="20577"/>
          <ac:spMkLst>
            <pc:docMk/>
            <pc:sldMk cId="1400339295" sldId="359"/>
            <ac:spMk id="4" creationId="{DC8D7D05-9F4D-A661-3DA1-26A3CC208906}"/>
          </ac:spMkLst>
        </pc:spChg>
      </pc:sldChg>
      <pc:sldChg chg="modSp new mod">
        <pc:chgData name="Michael Aristodemou" userId="8f856845a52b247d" providerId="LiveId" clId="{E4E5DF99-EF42-4260-BCCD-E86B65EA2262}" dt="2025-10-01T16:00:15.172" v="1088" actId="403"/>
        <pc:sldMkLst>
          <pc:docMk/>
          <pc:sldMk cId="2347330004" sldId="360"/>
        </pc:sldMkLst>
        <pc:spChg chg="mod">
          <ac:chgData name="Michael Aristodemou" userId="8f856845a52b247d" providerId="LiveId" clId="{E4E5DF99-EF42-4260-BCCD-E86B65EA2262}" dt="2025-10-01T15:59:39.336" v="905" actId="20577"/>
          <ac:spMkLst>
            <pc:docMk/>
            <pc:sldMk cId="2347330004" sldId="360"/>
            <ac:spMk id="2" creationId="{99BD79AA-2962-DA7E-8E5C-B5F2293072B7}"/>
          </ac:spMkLst>
        </pc:spChg>
        <pc:spChg chg="mod">
          <ac:chgData name="Michael Aristodemou" userId="8f856845a52b247d" providerId="LiveId" clId="{E4E5DF99-EF42-4260-BCCD-E86B65EA2262}" dt="2025-10-01T16:00:15.172" v="1088" actId="403"/>
          <ac:spMkLst>
            <pc:docMk/>
            <pc:sldMk cId="2347330004" sldId="360"/>
            <ac:spMk id="3" creationId="{60A9DF38-9B9A-533A-E0C4-169EEC0E917E}"/>
          </ac:spMkLst>
        </pc:spChg>
      </pc:sldChg>
      <pc:sldChg chg="addSp modSp add mod">
        <pc:chgData name="Michael Aristodemou" userId="8f856845a52b247d" providerId="LiveId" clId="{E4E5DF99-EF42-4260-BCCD-E86B65EA2262}" dt="2025-10-01T14:59:17.966" v="483" actId="20577"/>
        <pc:sldMkLst>
          <pc:docMk/>
          <pc:sldMk cId="718001610" sldId="361"/>
        </pc:sldMkLst>
        <pc:spChg chg="mod">
          <ac:chgData name="Michael Aristodemou" userId="8f856845a52b247d" providerId="LiveId" clId="{E4E5DF99-EF42-4260-BCCD-E86B65EA2262}" dt="2025-10-01T14:59:17.966" v="483" actId="20577"/>
          <ac:spMkLst>
            <pc:docMk/>
            <pc:sldMk cId="718001610" sldId="361"/>
            <ac:spMk id="2" creationId="{6BBB46CC-D73C-2139-CA99-933631A55A0B}"/>
          </ac:spMkLst>
        </pc:spChg>
        <pc:spChg chg="add mod">
          <ac:chgData name="Michael Aristodemou" userId="8f856845a52b247d" providerId="LiveId" clId="{E4E5DF99-EF42-4260-BCCD-E86B65EA2262}" dt="2025-10-01T14:58:36.128" v="477" actId="1076"/>
          <ac:spMkLst>
            <pc:docMk/>
            <pc:sldMk cId="718001610" sldId="361"/>
            <ac:spMk id="3" creationId="{CC7B3F49-61FB-AD0E-98C4-B07AF6F535A2}"/>
          </ac:spMkLst>
        </pc:spChg>
      </pc:sldChg>
      <pc:sldChg chg="addSp delSp modSp new mod">
        <pc:chgData name="Michael Aristodemou" userId="8f856845a52b247d" providerId="LiveId" clId="{E4E5DF99-EF42-4260-BCCD-E86B65EA2262}" dt="2025-10-01T15:58:59.437" v="813" actId="27636"/>
        <pc:sldMkLst>
          <pc:docMk/>
          <pc:sldMk cId="1540284240" sldId="362"/>
        </pc:sldMkLst>
        <pc:spChg chg="mod">
          <ac:chgData name="Michael Aristodemou" userId="8f856845a52b247d" providerId="LiveId" clId="{E4E5DF99-EF42-4260-BCCD-E86B65EA2262}" dt="2025-10-01T15:51:41.558" v="575" actId="20577"/>
          <ac:spMkLst>
            <pc:docMk/>
            <pc:sldMk cId="1540284240" sldId="362"/>
            <ac:spMk id="2" creationId="{82042941-0833-03A8-AE77-6127A49A2039}"/>
          </ac:spMkLst>
        </pc:spChg>
        <pc:spChg chg="mod">
          <ac:chgData name="Michael Aristodemou" userId="8f856845a52b247d" providerId="LiveId" clId="{E4E5DF99-EF42-4260-BCCD-E86B65EA2262}" dt="2025-10-01T15:58:59.437" v="813" actId="27636"/>
          <ac:spMkLst>
            <pc:docMk/>
            <pc:sldMk cId="1540284240" sldId="362"/>
            <ac:spMk id="3" creationId="{8C2D298A-E852-C4A7-4B3D-0A475E7CB1DB}"/>
          </ac:spMkLst>
        </pc:spChg>
        <pc:spChg chg="add del">
          <ac:chgData name="Michael Aristodemou" userId="8f856845a52b247d" providerId="LiveId" clId="{E4E5DF99-EF42-4260-BCCD-E86B65EA2262}" dt="2025-10-01T15:52:41.634" v="678" actId="478"/>
          <ac:spMkLst>
            <pc:docMk/>
            <pc:sldMk cId="1540284240" sldId="362"/>
            <ac:spMk id="7" creationId="{FEC3993A-AC5B-C9DF-6249-1D178FA71ED4}"/>
          </ac:spMkLst>
        </pc:spChg>
        <pc:spChg chg="add mod">
          <ac:chgData name="Michael Aristodemou" userId="8f856845a52b247d" providerId="LiveId" clId="{E4E5DF99-EF42-4260-BCCD-E86B65EA2262}" dt="2025-10-01T15:54:16.301" v="731" actId="1076"/>
          <ac:spMkLst>
            <pc:docMk/>
            <pc:sldMk cId="1540284240" sldId="362"/>
            <ac:spMk id="8" creationId="{C77B2214-39C6-3296-F81F-4B4C31300F31}"/>
          </ac:spMkLst>
        </pc:spChg>
        <pc:spChg chg="add mod">
          <ac:chgData name="Michael Aristodemou" userId="8f856845a52b247d" providerId="LiveId" clId="{E4E5DF99-EF42-4260-BCCD-E86B65EA2262}" dt="2025-10-01T15:54:16.301" v="731" actId="1076"/>
          <ac:spMkLst>
            <pc:docMk/>
            <pc:sldMk cId="1540284240" sldId="362"/>
            <ac:spMk id="9" creationId="{A3994D20-CB9E-138A-A252-CEE7B72C5CFB}"/>
          </ac:spMkLst>
        </pc:spChg>
        <pc:spChg chg="add mod">
          <ac:chgData name="Michael Aristodemou" userId="8f856845a52b247d" providerId="LiveId" clId="{E4E5DF99-EF42-4260-BCCD-E86B65EA2262}" dt="2025-10-01T15:58:21.873" v="800" actId="1076"/>
          <ac:spMkLst>
            <pc:docMk/>
            <pc:sldMk cId="1540284240" sldId="362"/>
            <ac:spMk id="10" creationId="{9FB8A456-0819-0889-ADE1-D52DA1462990}"/>
          </ac:spMkLst>
        </pc:spChg>
        <pc:spChg chg="add mod">
          <ac:chgData name="Michael Aristodemou" userId="8f856845a52b247d" providerId="LiveId" clId="{E4E5DF99-EF42-4260-BCCD-E86B65EA2262}" dt="2025-10-01T15:58:24.718" v="801" actId="1076"/>
          <ac:spMkLst>
            <pc:docMk/>
            <pc:sldMk cId="1540284240" sldId="362"/>
            <ac:spMk id="11" creationId="{50A98EBB-5B69-86FF-24CA-32492E25B0B6}"/>
          </ac:spMkLst>
        </pc:spChg>
        <pc:graphicFrameChg chg="add del modGraphic">
          <ac:chgData name="Michael Aristodemou" userId="8f856845a52b247d" providerId="LiveId" clId="{E4E5DF99-EF42-4260-BCCD-E86B65EA2262}" dt="2025-10-01T15:51:22.550" v="558" actId="478"/>
          <ac:graphicFrameMkLst>
            <pc:docMk/>
            <pc:sldMk cId="1540284240" sldId="362"/>
            <ac:graphicFrameMk id="5" creationId="{D7D2CC4A-7A25-6BB4-1380-77525AA0175F}"/>
          </ac:graphicFrameMkLst>
        </pc:graphicFrameChg>
      </pc:sldChg>
      <pc:sldChg chg="addSp delSp modSp add mod">
        <pc:chgData name="Michael Aristodemou" userId="8f856845a52b247d" providerId="LiveId" clId="{E4E5DF99-EF42-4260-BCCD-E86B65EA2262}" dt="2025-10-01T15:06:09.572" v="547" actId="1076"/>
        <pc:sldMkLst>
          <pc:docMk/>
          <pc:sldMk cId="3259288382" sldId="363"/>
        </pc:sldMkLst>
        <pc:spChg chg="mod">
          <ac:chgData name="Michael Aristodemou" userId="8f856845a52b247d" providerId="LiveId" clId="{E4E5DF99-EF42-4260-BCCD-E86B65EA2262}" dt="2025-10-01T15:04:41.637" v="503" actId="1076"/>
          <ac:spMkLst>
            <pc:docMk/>
            <pc:sldMk cId="3259288382" sldId="363"/>
            <ac:spMk id="3" creationId="{215EA723-8B0A-8C58-248B-BA2A9CCA4845}"/>
          </ac:spMkLst>
        </pc:spChg>
        <pc:spChg chg="add del mod">
          <ac:chgData name="Michael Aristodemou" userId="8f856845a52b247d" providerId="LiveId" clId="{E4E5DF99-EF42-4260-BCCD-E86B65EA2262}" dt="2025-10-01T15:04:44.010" v="504" actId="478"/>
          <ac:spMkLst>
            <pc:docMk/>
            <pc:sldMk cId="3259288382" sldId="363"/>
            <ac:spMk id="5" creationId="{6FD121F6-0FA2-8250-594F-7B95BB8ED5B2}"/>
          </ac:spMkLst>
        </pc:spChg>
        <pc:spChg chg="add mod">
          <ac:chgData name="Michael Aristodemou" userId="8f856845a52b247d" providerId="LiveId" clId="{E4E5DF99-EF42-4260-BCCD-E86B65EA2262}" dt="2025-10-01T15:06:09.572" v="547" actId="1076"/>
          <ac:spMkLst>
            <pc:docMk/>
            <pc:sldMk cId="3259288382" sldId="363"/>
            <ac:spMk id="6" creationId="{6FFD4433-4150-0B87-CD70-7F48716BCEB7}"/>
          </ac:spMkLst>
        </pc:spChg>
        <pc:spChg chg="add mod">
          <ac:chgData name="Michael Aristodemou" userId="8f856845a52b247d" providerId="LiveId" clId="{E4E5DF99-EF42-4260-BCCD-E86B65EA2262}" dt="2025-10-01T15:06:06.294" v="546" actId="1076"/>
          <ac:spMkLst>
            <pc:docMk/>
            <pc:sldMk cId="3259288382" sldId="363"/>
            <ac:spMk id="7" creationId="{356934BF-9F8D-FE06-0B5C-24D8A49350B7}"/>
          </ac:spMkLst>
        </pc:spChg>
      </pc:sldChg>
      <pc:sldChg chg="modSp add">
        <pc:chgData name="Michael Aristodemou" userId="8f856845a52b247d" providerId="LiveId" clId="{E4E5DF99-EF42-4260-BCCD-E86B65EA2262}" dt="2025-10-01T15:06:34.927" v="550" actId="207"/>
        <pc:sldMkLst>
          <pc:docMk/>
          <pc:sldMk cId="2015475321" sldId="364"/>
        </pc:sldMkLst>
        <pc:spChg chg="mod">
          <ac:chgData name="Michael Aristodemou" userId="8f856845a52b247d" providerId="LiveId" clId="{E4E5DF99-EF42-4260-BCCD-E86B65EA2262}" dt="2025-10-01T15:06:29.062" v="549" actId="207"/>
          <ac:spMkLst>
            <pc:docMk/>
            <pc:sldMk cId="2015475321" sldId="364"/>
            <ac:spMk id="6" creationId="{8D8A7FB3-48ED-7EE7-2F5B-DE3A89E09456}"/>
          </ac:spMkLst>
        </pc:spChg>
        <pc:spChg chg="mod">
          <ac:chgData name="Michael Aristodemou" userId="8f856845a52b247d" providerId="LiveId" clId="{E4E5DF99-EF42-4260-BCCD-E86B65EA2262}" dt="2025-10-01T15:06:34.927" v="550" actId="207"/>
          <ac:spMkLst>
            <pc:docMk/>
            <pc:sldMk cId="2015475321" sldId="364"/>
            <ac:spMk id="7" creationId="{7346C5DC-4A88-2FF5-FED5-82D02789321B}"/>
          </ac:spMkLst>
        </pc:spChg>
      </pc:sldChg>
      <pc:sldChg chg="addSp delSp modSp new mod">
        <pc:chgData name="Michael Aristodemou" userId="8f856845a52b247d" providerId="LiveId" clId="{E4E5DF99-EF42-4260-BCCD-E86B65EA2262}" dt="2025-10-01T16:03:22.415" v="1191" actId="1076"/>
        <pc:sldMkLst>
          <pc:docMk/>
          <pc:sldMk cId="3883886726" sldId="365"/>
        </pc:sldMkLst>
        <pc:spChg chg="mod">
          <ac:chgData name="Michael Aristodemou" userId="8f856845a52b247d" providerId="LiveId" clId="{E4E5DF99-EF42-4260-BCCD-E86B65EA2262}" dt="2025-10-01T16:03:14.954" v="1189" actId="20577"/>
          <ac:spMkLst>
            <pc:docMk/>
            <pc:sldMk cId="3883886726" sldId="365"/>
            <ac:spMk id="2" creationId="{B9FA17AC-A41C-8EE8-FF84-33210C97C9B4}"/>
          </ac:spMkLst>
        </pc:spChg>
        <pc:spChg chg="del mod">
          <ac:chgData name="Michael Aristodemou" userId="8f856845a52b247d" providerId="LiveId" clId="{E4E5DF99-EF42-4260-BCCD-E86B65EA2262}" dt="2025-10-01T16:03:05.644" v="1148" actId="478"/>
          <ac:spMkLst>
            <pc:docMk/>
            <pc:sldMk cId="3883886726" sldId="365"/>
            <ac:spMk id="3" creationId="{0DFAEFFE-FEC4-9736-B4B8-048820C1CC50}"/>
          </ac:spMkLst>
        </pc:spChg>
        <pc:spChg chg="add del mod">
          <ac:chgData name="Michael Aristodemou" userId="8f856845a52b247d" providerId="LiveId" clId="{E4E5DF99-EF42-4260-BCCD-E86B65EA2262}" dt="2025-10-01T16:03:08.159" v="1149" actId="478"/>
          <ac:spMkLst>
            <pc:docMk/>
            <pc:sldMk cId="3883886726" sldId="365"/>
            <ac:spMk id="7" creationId="{86EFE705-FAC5-5799-F05B-82B696034A58}"/>
          </ac:spMkLst>
        </pc:spChg>
        <pc:picChg chg="add mod">
          <ac:chgData name="Michael Aristodemou" userId="8f856845a52b247d" providerId="LiveId" clId="{E4E5DF99-EF42-4260-BCCD-E86B65EA2262}" dt="2025-10-01T16:03:22.415" v="1191" actId="1076"/>
          <ac:picMkLst>
            <pc:docMk/>
            <pc:sldMk cId="3883886726" sldId="365"/>
            <ac:picMk id="5" creationId="{122701FC-577E-83F3-0000-F56E00FC95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65783-4221-46C4-B404-1430702566E8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5E487-4208-43B4-82B3-E72BE32A6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071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0292-1CE7-4EA0-B18B-88DA866A7021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685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errors are missing for visual </a:t>
            </a:r>
            <a:r>
              <a:rPr lang="en-US" dirty="0" err="1"/>
              <a:t>clarifty</a:t>
            </a:r>
            <a:r>
              <a:rPr lang="en-US" dirty="0"/>
              <a:t> but you can imagine individual arrows going to the boxes for each error term (epsilon)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0292-1CE7-4EA0-B18B-88DA866A7021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375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call a fixed effects model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0292-1CE7-4EA0-B18B-88DA866A7021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890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0292-1CE7-4EA0-B18B-88DA866A7021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85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0292-1CE7-4EA0-B18B-88DA866A7021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75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00D2-E2EC-95B8-8678-28EACFCF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12C4B-5D14-287D-6145-E8B49ECC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A0B-26DE-FB91-4292-01965639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9C84-9E44-AC42-38A1-7B125810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FB59-4583-22F0-0F55-D22F0867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88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ACDC-38A9-4439-063C-1ECC289F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60E73-42DB-6178-23BA-32A482532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A399-2203-C7A5-3AB5-68C8F96F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E008-1ECF-620C-13F1-DA758B15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D92B-C818-2F7C-1988-32263BBF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475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50CF9-741E-4A39-A3BB-D00E3DD29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D078A-A33F-22DA-CFBD-0F5B0415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A0FA-02D8-6815-6B7D-2C1EE61B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514E-2A79-C278-423E-AE13F9C6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E2E9-D5D9-43E6-CBEE-01C5995E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04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D2C1-E46F-4FB5-AC49-EEED3EE6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5DFA-647C-2887-3D25-72E2F4C8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DB68-982C-B94A-E93D-064C703F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2F40-8492-FCE6-8F79-12A96E62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514F-6D5E-C14F-808E-3181C53F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01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5100-6299-CEAB-325E-34E3C62F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45FA-997B-C13C-2E22-181E4C27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3890-DE57-2156-E89A-D152781F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D3AC-9F92-0BAE-7EAD-52240FDA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C95A-2FEC-6344-C78C-68772D20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992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CEF6-3AC2-8EF4-4556-3020BEF1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1D3C-19F2-ADAD-0791-7E672CE09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E0F0E-39C2-21A8-1F12-4CE7B3D41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8434-3BD6-F06E-F9A4-5A4581E1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F477F-7C6A-D852-9258-669B4874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9E6FE-A0AC-7BDA-8D5F-B805081D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31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CEC8-B4C5-ED21-2A0F-7F6CE8D6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F0DF-53F9-0F68-45F0-9B4406DE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87CFD-EB8C-9C29-7AF1-432BF7BA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A20CD-D5A5-0E55-D311-F8AE03924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65E20-110F-7D2A-8F5C-02925347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D8A6E-F452-E778-58E7-8D4D4917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FBFE5-8701-6A2B-F7C0-795BBA17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30389-A545-3785-38AE-95FA5A94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00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6871-D9D7-1E1E-097F-178A53A9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557F2-E9DA-4107-059B-BD8EBBB4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E9AB6-BA65-ABD2-67C7-ABB64D82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7B9B-C65E-2F35-7ADA-A6553EEA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53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183F9-9467-45BC-E6A9-C3503753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FD39C-6694-097D-1ABF-0D46A109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EDDA0-7426-CE2D-0C57-180855AE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34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A598-31DB-CAFC-CADB-5636AD7D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D80C-6B2E-3AD8-2597-1CD49EB1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2A4CC-5B4C-77B5-04D9-110F132F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B5C4-AED3-BF53-4C07-3EA55D93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3C544-B46A-70D6-6AED-9106C63C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D56A-F815-4B10-BAAC-567946E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599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F3EF-B4DF-2CB6-A49A-258A3220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74698-D5F3-17FB-F9CC-27E2D054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64B83-0B3F-854A-EA8A-E5317FFB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5E62E-8C78-546E-4A90-E41966DE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E5B94-61F1-F9BC-371D-1E3C2877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05621-858B-0560-F358-472C91DE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850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D5557-B7BB-F081-9B95-BC1FA687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7319E-BD9D-D2A8-829C-DC8844A0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EB0A-6408-E81E-5E39-ECD99794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7AE19-736D-4DED-8A34-1B4308634605}" type="datetimeFigureOut">
              <a:rPr lang="en-CH" smtClean="0"/>
              <a:t>10/02/2025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2ACA-762F-3DE7-4BCD-CF955ED6B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2CFD-863E-90A9-15C5-C14C6751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5E419-7E19-42F6-AFB1-7594E14723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931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essthecorrelation.com/" TargetMode="External"/><Relationship Id="rId2" Type="http://schemas.openxmlformats.org/officeDocument/2006/relationships/hyperlink" Target="https://psyarxiv.com/gwu8b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graph&#10;&#10;AI-generated content may be incorrect.">
            <a:extLst>
              <a:ext uri="{FF2B5EF4-FFF2-40B4-BE49-F238E27FC236}">
                <a16:creationId xmlns:a16="http://schemas.microsoft.com/office/drawing/2014/main" id="{9DF468E7-5952-3FB9-1C0A-F1FBA387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" y="0"/>
            <a:ext cx="6858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9C5BDDE-E792-D662-11ED-B539CDE8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667" y="3011276"/>
            <a:ext cx="7038567" cy="1325563"/>
          </a:xfrm>
        </p:spPr>
        <p:txBody>
          <a:bodyPr>
            <a:normAutofit/>
          </a:bodyPr>
          <a:lstStyle/>
          <a:p>
            <a:r>
              <a:rPr lang="en-US" dirty="0"/>
              <a:t>Dynamic Systems Thinking for</a:t>
            </a:r>
            <a:br>
              <a:rPr lang="en-US" dirty="0"/>
            </a:br>
            <a:r>
              <a:rPr lang="en-US" dirty="0"/>
              <a:t>Psychologists</a:t>
            </a:r>
            <a:endParaRPr lang="en-CH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AFEA554-F0BA-D7F7-B944-98D22D32361C}"/>
              </a:ext>
            </a:extLst>
          </p:cNvPr>
          <p:cNvSpPr txBox="1">
            <a:spLocks/>
          </p:cNvSpPr>
          <p:nvPr/>
        </p:nvSpPr>
        <p:spPr>
          <a:xfrm>
            <a:off x="4298667" y="4475435"/>
            <a:ext cx="550544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</a:rPr>
              <a:t>Michael E. Aristodemou</a:t>
            </a:r>
            <a:endParaRPr lang="en-CH" sz="2000" dirty="0">
              <a:solidFill>
                <a:srgbClr val="0D0D0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532BA-56D8-DE29-EAC6-D83F61E5EFE6}"/>
              </a:ext>
            </a:extLst>
          </p:cNvPr>
          <p:cNvSpPr txBox="1"/>
          <p:nvPr/>
        </p:nvSpPr>
        <p:spPr>
          <a:xfrm>
            <a:off x="4298667" y="4854471"/>
            <a:ext cx="43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0D0D"/>
                </a:solidFill>
              </a:rPr>
              <a:t>michael.aristodemou@psychologie.uzh.ch</a:t>
            </a:r>
            <a:endParaRPr lang="en-CH" dirty="0">
              <a:solidFill>
                <a:srgbClr val="0D0D0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17886-7CE4-F53C-5E08-88CF04E485EA}"/>
              </a:ext>
            </a:extLst>
          </p:cNvPr>
          <p:cNvSpPr txBox="1"/>
          <p:nvPr/>
        </p:nvSpPr>
        <p:spPr>
          <a:xfrm>
            <a:off x="4298667" y="5418173"/>
            <a:ext cx="538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Lecture 3</a:t>
            </a:r>
            <a:r>
              <a:rPr lang="en-US" dirty="0">
                <a:solidFill>
                  <a:srgbClr val="FF0000"/>
                </a:solidFill>
              </a:rPr>
              <a:t>: Hierarchical Linear Models &amp; Magic Cats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201D7-17B6-3D13-D7F1-05E1FC4D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313" y="420600"/>
            <a:ext cx="6497374" cy="6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CB27-B8D3-5B8D-514A-0D2C8DA8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 finite data problem…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7977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A718C-B478-BE9E-CAAB-CC694711D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DF77-1AD1-A0BB-9F88-98A774CA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modeling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0BD07-D29B-2991-7F67-BAC88C1DF060}"/>
              </a:ext>
            </a:extLst>
          </p:cNvPr>
          <p:cNvSpPr txBox="1"/>
          <p:nvPr/>
        </p:nvSpPr>
        <p:spPr>
          <a:xfrm>
            <a:off x="838200" y="1941444"/>
            <a:ext cx="904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reconceptualize subject-specific lines, as deviations from a common line. </a:t>
            </a:r>
            <a:endParaRPr lang="en-C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2568A-8ED0-FCC1-F466-1C2B5E55871A}"/>
                  </a:ext>
                </a:extLst>
              </p:cNvPr>
              <p:cNvSpPr txBox="1"/>
              <p:nvPr/>
            </p:nvSpPr>
            <p:spPr>
              <a:xfrm>
                <a:off x="3038147" y="3345368"/>
                <a:ext cx="5767541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2568A-8ED0-FCC1-F466-1C2B5E55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47" y="3345368"/>
                <a:ext cx="5767541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B0A89-5E64-02FA-095D-12CD06A6C731}"/>
                  </a:ext>
                </a:extLst>
              </p:cNvPr>
              <p:cNvSpPr txBox="1"/>
              <p:nvPr/>
            </p:nvSpPr>
            <p:spPr>
              <a:xfrm>
                <a:off x="3064566" y="4331548"/>
                <a:ext cx="25569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B0A89-5E64-02FA-095D-12CD06A6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66" y="4331548"/>
                <a:ext cx="255691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431411-1950-F6EE-A178-1778159F49DB}"/>
                  </a:ext>
                </a:extLst>
              </p:cNvPr>
              <p:cNvSpPr txBox="1"/>
              <p:nvPr/>
            </p:nvSpPr>
            <p:spPr>
              <a:xfrm>
                <a:off x="3038147" y="5282591"/>
                <a:ext cx="25833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431411-1950-F6EE-A178-1778159F4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47" y="5282591"/>
                <a:ext cx="258333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2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B2C1E-EB0D-8CCC-2815-7843103E4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0588-8400-0772-2DCE-3EA94FB2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modeling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70544-F473-FB8F-8032-050B37A90FA7}"/>
              </a:ext>
            </a:extLst>
          </p:cNvPr>
          <p:cNvSpPr txBox="1"/>
          <p:nvPr/>
        </p:nvSpPr>
        <p:spPr>
          <a:xfrm>
            <a:off x="838200" y="1941444"/>
            <a:ext cx="9044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reconceptualize subject-specific lines, as deviations from a common line. </a:t>
            </a:r>
            <a:r>
              <a:rPr lang="en-US" sz="2400" b="1" dirty="0"/>
              <a:t>These deviations are assumed to come from a normal distribution with a mean of zero</a:t>
            </a:r>
            <a:r>
              <a:rPr lang="en-US" sz="2400" dirty="0"/>
              <a:t>.</a:t>
            </a:r>
            <a:endParaRPr lang="en-C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ACC3-74C0-558C-DD5A-DD6D21A6A700}"/>
                  </a:ext>
                </a:extLst>
              </p:cNvPr>
              <p:cNvSpPr txBox="1"/>
              <p:nvPr/>
            </p:nvSpPr>
            <p:spPr>
              <a:xfrm>
                <a:off x="3197087" y="3550021"/>
                <a:ext cx="5767541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ACC3-74C0-558C-DD5A-DD6D21A6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7" y="3550021"/>
                <a:ext cx="5767541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3196B0-6D76-7C0C-B813-344E2D767A7D}"/>
                  </a:ext>
                </a:extLst>
              </p:cNvPr>
              <p:cNvSpPr txBox="1"/>
              <p:nvPr/>
            </p:nvSpPr>
            <p:spPr>
              <a:xfrm>
                <a:off x="3197087" y="4619883"/>
                <a:ext cx="26418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3196B0-6D76-7C0C-B813-344E2D767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7" y="4619883"/>
                <a:ext cx="264187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785CB4-E3F9-8278-AB55-CD7C25D891A3}"/>
                  </a:ext>
                </a:extLst>
              </p:cNvPr>
              <p:cNvSpPr txBox="1"/>
              <p:nvPr/>
            </p:nvSpPr>
            <p:spPr>
              <a:xfrm>
                <a:off x="3197087" y="5541009"/>
                <a:ext cx="26690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785CB4-E3F9-8278-AB55-CD7C25D89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7" y="5541009"/>
                <a:ext cx="266906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107680-BEC9-63F8-0D85-41AAB52993A3}"/>
                  </a:ext>
                </a:extLst>
              </p:cNvPr>
              <p:cNvSpPr txBox="1"/>
              <p:nvPr/>
            </p:nvSpPr>
            <p:spPr>
              <a:xfrm>
                <a:off x="6437998" y="4619882"/>
                <a:ext cx="2435154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107680-BEC9-63F8-0D85-41AAB529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998" y="4619882"/>
                <a:ext cx="2435154" cy="502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A61C8-A0F0-26B6-7764-DFC63260B532}"/>
                  </a:ext>
                </a:extLst>
              </p:cNvPr>
              <p:cNvSpPr txBox="1"/>
              <p:nvPr/>
            </p:nvSpPr>
            <p:spPr>
              <a:xfrm>
                <a:off x="6437998" y="5555861"/>
                <a:ext cx="2368597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8A61C8-A0F0-26B6-7764-DFC63260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998" y="5555861"/>
                <a:ext cx="2368597" cy="519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31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0A39-5B60-6B8D-789C-B28A8F55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CF6A7-F779-EB7E-0759-28163CB48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Subject-specific effects are shrunk towards the population-effect, the amount of shrinkage is proportional to </a:t>
                </a:r>
                <a:r>
                  <a:rPr lang="en-US" i="1" dirty="0"/>
                  <a:t>the subject’s relative lack of information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1. within-subject noise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2. number of observations for a subject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3. between-subject variance of the parameter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9CF6A7-F779-EB7E-0759-28163CB48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68801-443D-FAE7-D79B-19D6E201FC59}"/>
                  </a:ext>
                </a:extLst>
              </p:cNvPr>
              <p:cNvSpPr txBox="1"/>
              <p:nvPr/>
            </p:nvSpPr>
            <p:spPr>
              <a:xfrm>
                <a:off x="4100405" y="5109932"/>
                <a:ext cx="4614597" cy="1382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1−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𝑟𝑒𝑠𝑖𝑑𝑢𝑎𝑙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68801-443D-FAE7-D79B-19D6E201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05" y="5109932"/>
                <a:ext cx="4614597" cy="1382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9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8B9A-D9AC-D9F0-C361-0910272E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A8357B-D87F-7AC3-1646-8405660A3EF2}"/>
                  </a:ext>
                </a:extLst>
              </p:cNvPr>
              <p:cNvSpPr txBox="1"/>
              <p:nvPr/>
            </p:nvSpPr>
            <p:spPr>
              <a:xfrm>
                <a:off x="732182" y="2419740"/>
                <a:ext cx="4614597" cy="1382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1−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𝑟𝑒𝑠𝑖𝑑𝑢𝑎𝑙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A8357B-D87F-7AC3-1646-8405660A3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2" y="2419740"/>
                <a:ext cx="4614597" cy="1382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EBD04-9CDD-D6F7-CD54-9E1030C397EE}"/>
                  </a:ext>
                </a:extLst>
              </p:cNvPr>
              <p:cNvSpPr txBox="1"/>
              <p:nvPr/>
            </p:nvSpPr>
            <p:spPr>
              <a:xfrm>
                <a:off x="732182" y="4531735"/>
                <a:ext cx="40677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EBD04-9CDD-D6F7-CD54-9E1030C3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2" y="4531735"/>
                <a:ext cx="40677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3EE1CC7F-A522-68DE-F3A1-CC61DAE4A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11" y="2419740"/>
            <a:ext cx="6109434" cy="30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F629-0A63-FF71-3DF5-0153961C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intercept and slope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C6EAA-F33B-42EC-1E10-DF837AC3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53" y="1658481"/>
            <a:ext cx="5220528" cy="4834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B7A716-4998-5D78-DC9E-8DCBCC2F836A}"/>
                  </a:ext>
                </a:extLst>
              </p:cNvPr>
              <p:cNvSpPr txBox="1"/>
              <p:nvPr/>
            </p:nvSpPr>
            <p:spPr>
              <a:xfrm>
                <a:off x="636519" y="1996385"/>
                <a:ext cx="5767541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B7A716-4998-5D78-DC9E-8DCBCC2F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9" y="1996385"/>
                <a:ext cx="5767541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84FA0C-AD9C-558E-EADB-527E3FFCB6A5}"/>
                  </a:ext>
                </a:extLst>
              </p:cNvPr>
              <p:cNvSpPr txBox="1"/>
              <p:nvPr/>
            </p:nvSpPr>
            <p:spPr>
              <a:xfrm>
                <a:off x="636519" y="2952648"/>
                <a:ext cx="25905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84FA0C-AD9C-558E-EADB-527E3FFCB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9" y="2952648"/>
                <a:ext cx="259058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BF390-1825-C600-C2A4-A71E44A10219}"/>
                  </a:ext>
                </a:extLst>
              </p:cNvPr>
              <p:cNvSpPr txBox="1"/>
              <p:nvPr/>
            </p:nvSpPr>
            <p:spPr>
              <a:xfrm>
                <a:off x="636519" y="3873774"/>
                <a:ext cx="26690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BF390-1825-C600-C2A4-A71E44A10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9" y="3873774"/>
                <a:ext cx="266906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917E4A-C233-58DB-A965-40C189FBC64F}"/>
                  </a:ext>
                </a:extLst>
              </p:cNvPr>
              <p:cNvSpPr txBox="1"/>
              <p:nvPr/>
            </p:nvSpPr>
            <p:spPr>
              <a:xfrm>
                <a:off x="3394005" y="4796755"/>
                <a:ext cx="278512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H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917E4A-C233-58DB-A965-40C189FBC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05" y="4796755"/>
                <a:ext cx="2785121" cy="9681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A8BABE-EEAD-C4B7-D35D-FD31B74DC502}"/>
                  </a:ext>
                </a:extLst>
              </p:cNvPr>
              <p:cNvSpPr txBox="1"/>
              <p:nvPr/>
            </p:nvSpPr>
            <p:spPr>
              <a:xfrm>
                <a:off x="636519" y="4921597"/>
                <a:ext cx="241649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CH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H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CH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H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2800" dirty="0"/>
                  <a:t>,</a:t>
                </a:r>
                <a:endParaRPr lang="en-CH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A8BABE-EEAD-C4B7-D35D-FD31B74D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9" y="4921597"/>
                <a:ext cx="2416495" cy="718466"/>
              </a:xfrm>
              <a:prstGeom prst="rect">
                <a:avLst/>
              </a:prstGeom>
              <a:blipFill>
                <a:blip r:embed="rId7"/>
                <a:stretch>
                  <a:fillRect r="-8060" b="-110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72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10F6-ADED-F92B-9DD3-102974CD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Group activity</a:t>
            </a:r>
            <a:endParaRPr lang="en-CH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30CC-DD4B-8F68-A798-7F5F0611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https://github.com/mearistodemou</a:t>
            </a:r>
          </a:p>
          <a:p>
            <a:r>
              <a:rPr lang="en-US" dirty="0"/>
              <a:t>Find the code in </a:t>
            </a:r>
            <a:r>
              <a:rPr lang="en-US" dirty="0">
                <a:solidFill>
                  <a:srgbClr val="0070C0"/>
                </a:solidFill>
              </a:rPr>
              <a:t>dynamic-systems-</a:t>
            </a:r>
            <a:r>
              <a:rPr lang="en-US" dirty="0" err="1">
                <a:solidFill>
                  <a:srgbClr val="0070C0"/>
                </a:solidFill>
              </a:rPr>
              <a:t>uzh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</a:rPr>
              <a:t>Lecture2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lgcm_sim.R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Think of how you can fit your conceptual idea to this model</a:t>
            </a:r>
          </a:p>
          <a:p>
            <a:r>
              <a:rPr lang="en-US" dirty="0"/>
              <a:t>Move the parameters around to fit your idea</a:t>
            </a:r>
          </a:p>
          <a:p>
            <a:r>
              <a:rPr lang="en-US" dirty="0"/>
              <a:t>Tell me what you would like to model, but can’t easily change</a:t>
            </a:r>
            <a:endParaRPr lang="en-CH" dirty="0"/>
          </a:p>
        </p:txBody>
      </p:sp>
      <p:pic>
        <p:nvPicPr>
          <p:cNvPr id="4" name="Graphic 3" descr="Group of men with solid fill">
            <a:extLst>
              <a:ext uri="{FF2B5EF4-FFF2-40B4-BE49-F238E27FC236}">
                <a16:creationId xmlns:a16="http://schemas.microsoft.com/office/drawing/2014/main" id="{9649B32C-1AA9-D8F5-A93A-2C0058E7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5738" y="4652352"/>
            <a:ext cx="1840523" cy="18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0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BCAD-114E-BC1D-7119-54C02275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Break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3847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84FA-E26E-1DCD-6B84-05F434ED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cats?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DBF70-8F18-E59B-A016-84F5CA99E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100" y="1690688"/>
            <a:ext cx="5859800" cy="40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6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28C6-EC2F-28C3-F35B-15921492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9457"/>
            <a:ext cx="10515600" cy="1325563"/>
          </a:xfrm>
        </p:spPr>
        <p:txBody>
          <a:bodyPr/>
          <a:lstStyle/>
          <a:p>
            <a:r>
              <a:rPr lang="en-US" dirty="0"/>
              <a:t>Is therapy going well?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78A46-0AF6-71DA-EF97-37340331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02" y="744210"/>
            <a:ext cx="8990596" cy="416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58D-442C-0958-37BD-8375EEE9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Formalize this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66E9-10B5-E550-3242-6402D87E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0919"/>
            <a:ext cx="10515600" cy="1248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“Every 1 second, they fall by half of their current distance from the ground”</a:t>
            </a:r>
            <a:endParaRPr lang="LID4096" sz="3600" i="1" dirty="0"/>
          </a:p>
        </p:txBody>
      </p:sp>
    </p:spTree>
    <p:extLst>
      <p:ext uri="{BB962C8B-B14F-4D97-AF65-F5344CB8AC3E}">
        <p14:creationId xmlns:p14="http://schemas.microsoft.com/office/powerpoint/2010/main" val="323965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B9DA-A02D-8449-A3A4-CC8B8D86F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D268-7891-E449-1B15-15E0ECF3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Formalize this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ED84-EA42-2E16-21F3-3C990044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0919"/>
            <a:ext cx="10515600" cy="1248081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/>
              <a:t>“Every 1 second, they fall by half of their current distance from the ground”</a:t>
            </a:r>
            <a:endParaRPr lang="LID4096" sz="3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180465-D2CB-0D45-1AB1-CEA257E63068}"/>
                  </a:ext>
                </a:extLst>
              </p:cNvPr>
              <p:cNvSpPr txBox="1"/>
              <p:nvPr/>
            </p:nvSpPr>
            <p:spPr>
              <a:xfrm>
                <a:off x="3667899" y="4429961"/>
                <a:ext cx="49030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180465-D2CB-0D45-1AB1-CEA257E6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99" y="4429961"/>
                <a:ext cx="4903009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F503-BC5A-D210-C8CB-BC9E55A3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launch some cats</a:t>
            </a:r>
            <a:endParaRPr lang="LID4096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6354694-814F-87E0-67D4-795723151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92" y="3114501"/>
            <a:ext cx="4940554" cy="3378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E0D7F-4E5C-AE38-0E90-FB604CD0B73E}"/>
              </a:ext>
            </a:extLst>
          </p:cNvPr>
          <p:cNvSpPr txBox="1"/>
          <p:nvPr/>
        </p:nvSpPr>
        <p:spPr>
          <a:xfrm>
            <a:off x="5501175" y="1449423"/>
            <a:ext cx="66275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Launch them </a:t>
            </a:r>
            <a:r>
              <a:rPr lang="en-US" sz="2800" b="1" dirty="0"/>
              <a:t>20 meters </a:t>
            </a:r>
            <a:r>
              <a:rPr lang="en-US" sz="2800" dirty="0"/>
              <a:t>in the air (T0)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Model their fall using the AR-1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By hand calculate where they will be after 4 seconds it by time point (T4)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Draw a graph of their current height at each time point</a:t>
            </a:r>
          </a:p>
          <a:p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88093D-AF68-4C52-990F-3E1BFD36CB9A}"/>
                  </a:ext>
                </a:extLst>
              </p:cNvPr>
              <p:cNvSpPr txBox="1"/>
              <p:nvPr/>
            </p:nvSpPr>
            <p:spPr>
              <a:xfrm>
                <a:off x="6051220" y="4803688"/>
                <a:ext cx="49030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88093D-AF68-4C52-990F-3E1BFD36C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20" y="4803688"/>
                <a:ext cx="49030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C067A0-2D30-E5FC-8CE4-0035FC2B47C2}"/>
                  </a:ext>
                </a:extLst>
              </p:cNvPr>
              <p:cNvSpPr txBox="1"/>
              <p:nvPr/>
            </p:nvSpPr>
            <p:spPr>
              <a:xfrm>
                <a:off x="6051220" y="5734597"/>
                <a:ext cx="52851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C067A0-2D30-E5FC-8CE4-0035FC2B4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20" y="5734597"/>
                <a:ext cx="5285101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89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5AFB-0166-E685-3CAC-395C79AF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shocks!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D7D05-9F4D-A661-3DA1-26A3CC208906}"/>
              </a:ext>
            </a:extLst>
          </p:cNvPr>
          <p:cNvSpPr txBox="1"/>
          <p:nvPr/>
        </p:nvSpPr>
        <p:spPr>
          <a:xfrm>
            <a:off x="1001486" y="2166257"/>
            <a:ext cx="9960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people getting in an argument, John and Luca.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John</a:t>
            </a:r>
            <a:r>
              <a:rPr lang="en-US" sz="2800" dirty="0"/>
              <a:t> (reactive, composes himself quick)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Luca</a:t>
            </a:r>
            <a:r>
              <a:rPr lang="en-US" sz="2800" dirty="0"/>
              <a:t> (hard to shake, slow to compose himself)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033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CE967-0AFB-726F-A422-8EECDD1B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46CC-D73C-2139-CA99-933631A5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shocks!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94D1E-88CB-74AF-1E5E-729B4193A6D3}"/>
              </a:ext>
            </a:extLst>
          </p:cNvPr>
          <p:cNvSpPr txBox="1"/>
          <p:nvPr/>
        </p:nvSpPr>
        <p:spPr>
          <a:xfrm>
            <a:off x="1001486" y="2166257"/>
            <a:ext cx="9960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people getting in an argument, John and Luca.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John</a:t>
            </a:r>
            <a:r>
              <a:rPr lang="en-US" sz="2800" dirty="0"/>
              <a:t> (reactive, composes himself quick)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Luca</a:t>
            </a:r>
            <a:r>
              <a:rPr lang="en-US" sz="2800" dirty="0"/>
              <a:t> (hard to shake, slow to compose himself)</a:t>
            </a:r>
          </a:p>
          <a:p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7B3F49-61FB-AD0E-98C4-B07AF6F535A2}"/>
                  </a:ext>
                </a:extLst>
              </p:cNvPr>
              <p:cNvSpPr txBox="1"/>
              <p:nvPr/>
            </p:nvSpPr>
            <p:spPr>
              <a:xfrm>
                <a:off x="2538071" y="4843913"/>
                <a:ext cx="7115858" cy="706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7B3F49-61FB-AD0E-98C4-B07AF6F5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71" y="4843913"/>
                <a:ext cx="7115858" cy="706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0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0DFCF-90D2-7D45-F51F-B871B17A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562F-EAEE-BD4C-8646-EE41BEFB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shocks!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4A998-4C73-4792-F7D4-F41AB193FF22}"/>
              </a:ext>
            </a:extLst>
          </p:cNvPr>
          <p:cNvSpPr txBox="1"/>
          <p:nvPr/>
        </p:nvSpPr>
        <p:spPr>
          <a:xfrm>
            <a:off x="1001486" y="2166257"/>
            <a:ext cx="9960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people getting in an argument, John and Luca.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John</a:t>
            </a:r>
            <a:r>
              <a:rPr lang="en-US" sz="2800" dirty="0"/>
              <a:t> (reactive, composes himself quick)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Luca</a:t>
            </a:r>
            <a:r>
              <a:rPr lang="en-US" sz="2800" dirty="0"/>
              <a:t> (hard to shake, slow to compose himself)</a:t>
            </a:r>
          </a:p>
          <a:p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5EA723-8B0A-8C58-248B-BA2A9CCA4845}"/>
                  </a:ext>
                </a:extLst>
              </p:cNvPr>
              <p:cNvSpPr txBox="1"/>
              <p:nvPr/>
            </p:nvSpPr>
            <p:spPr>
              <a:xfrm>
                <a:off x="2538071" y="4490514"/>
                <a:ext cx="7115858" cy="706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5EA723-8B0A-8C58-248B-BA2A9CCA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71" y="4490514"/>
                <a:ext cx="7115858" cy="706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FD4433-4150-0B87-CD70-7F48716BCEB7}"/>
                  </a:ext>
                </a:extLst>
              </p:cNvPr>
              <p:cNvSpPr txBox="1"/>
              <p:nvPr/>
            </p:nvSpPr>
            <p:spPr>
              <a:xfrm>
                <a:off x="2538071" y="5384878"/>
                <a:ext cx="15608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LID4096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FD4433-4150-0B87-CD70-7F48716BC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71" y="5384878"/>
                <a:ext cx="156087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934BF-9F8D-FE06-0B5C-24D8A49350B7}"/>
                  </a:ext>
                </a:extLst>
              </p:cNvPr>
              <p:cNvSpPr txBox="1"/>
              <p:nvPr/>
            </p:nvSpPr>
            <p:spPr>
              <a:xfrm>
                <a:off x="2528582" y="6064888"/>
                <a:ext cx="15703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LID4096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934BF-9F8D-FE06-0B5C-24D8A4935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82" y="6064888"/>
                <a:ext cx="157036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288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06E9C-E3B4-442D-97FF-A07A4A21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7B85-DFA9-DFCE-F30C-F036C33D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shocks!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8C816-25FF-9394-867C-E18EA6E0BE5E}"/>
              </a:ext>
            </a:extLst>
          </p:cNvPr>
          <p:cNvSpPr txBox="1"/>
          <p:nvPr/>
        </p:nvSpPr>
        <p:spPr>
          <a:xfrm>
            <a:off x="1001486" y="2166257"/>
            <a:ext cx="9960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people getting in an argument, John and Luca.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2"/>
                </a:solidFill>
              </a:rPr>
              <a:t>John</a:t>
            </a:r>
            <a:r>
              <a:rPr lang="en-US" sz="2800" dirty="0"/>
              <a:t> (reactive, composes himself quick)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Luca</a:t>
            </a:r>
            <a:r>
              <a:rPr lang="en-US" sz="2800" dirty="0"/>
              <a:t> (hard to shake, slow to compose himself)</a:t>
            </a:r>
          </a:p>
          <a:p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AA81D-C570-EA75-C0CC-C98165F3F9D4}"/>
                  </a:ext>
                </a:extLst>
              </p:cNvPr>
              <p:cNvSpPr txBox="1"/>
              <p:nvPr/>
            </p:nvSpPr>
            <p:spPr>
              <a:xfrm>
                <a:off x="2538071" y="4490514"/>
                <a:ext cx="7115858" cy="706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AA81D-C570-EA75-C0CC-C98165F3F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71" y="4490514"/>
                <a:ext cx="7115858" cy="706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A7FB3-48ED-7EE7-2F5B-DE3A89E09456}"/>
                  </a:ext>
                </a:extLst>
              </p:cNvPr>
              <p:cNvSpPr txBox="1"/>
              <p:nvPr/>
            </p:nvSpPr>
            <p:spPr>
              <a:xfrm>
                <a:off x="2538071" y="5384878"/>
                <a:ext cx="15608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LID4096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8A7FB3-48ED-7EE7-2F5B-DE3A89E0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71" y="5384878"/>
                <a:ext cx="156087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46C5DC-4A88-2FF5-FED5-82D02789321B}"/>
                  </a:ext>
                </a:extLst>
              </p:cNvPr>
              <p:cNvSpPr txBox="1"/>
              <p:nvPr/>
            </p:nvSpPr>
            <p:spPr>
              <a:xfrm>
                <a:off x="2528582" y="6064888"/>
                <a:ext cx="15703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LID4096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46C5DC-4A88-2FF5-FED5-82D027893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82" y="6064888"/>
                <a:ext cx="157036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47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2941-0833-03A8-AE77-6127A49A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arguing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298A-E852-C4A7-4B3D-0A475E7C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6221"/>
          </a:xfrm>
        </p:spPr>
        <p:txBody>
          <a:bodyPr>
            <a:normAutofit/>
          </a:bodyPr>
          <a:lstStyle/>
          <a:p>
            <a:r>
              <a:rPr lang="en-US" dirty="0"/>
              <a:t>Draw the ebb and flow of John and Luca’s emotions as they argue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7B2214-39C6-3296-F81F-4B4C31300F31}"/>
                  </a:ext>
                </a:extLst>
              </p:cNvPr>
              <p:cNvSpPr txBox="1"/>
              <p:nvPr/>
            </p:nvSpPr>
            <p:spPr>
              <a:xfrm>
                <a:off x="2075362" y="3075601"/>
                <a:ext cx="8333884" cy="706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sz="4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7B2214-39C6-3296-F81F-4B4C3130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62" y="3075601"/>
                <a:ext cx="8333884" cy="706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994D20-CB9E-138A-A252-CEE7B72C5CFB}"/>
                  </a:ext>
                </a:extLst>
              </p:cNvPr>
              <p:cNvSpPr txBox="1"/>
              <p:nvPr/>
            </p:nvSpPr>
            <p:spPr>
              <a:xfrm>
                <a:off x="2075361" y="4264283"/>
                <a:ext cx="8382936" cy="706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𝐿𝑢𝑐𝑎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=0.6∗</m:t>
                      </m:r>
                      <m:r>
                        <a:rPr lang="en-US" sz="4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994D20-CB9E-138A-A252-CEE7B72C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61" y="4264283"/>
                <a:ext cx="8382936" cy="706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B8A456-0819-0889-ADE1-D52DA1462990}"/>
                  </a:ext>
                </a:extLst>
              </p:cNvPr>
              <p:cNvSpPr txBox="1"/>
              <p:nvPr/>
            </p:nvSpPr>
            <p:spPr>
              <a:xfrm>
                <a:off x="2075361" y="5534835"/>
                <a:ext cx="4080476" cy="72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=6,0,8,0 </m:t>
                      </m:r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B8A456-0819-0889-ADE1-D52DA146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61" y="5534835"/>
                <a:ext cx="4080476" cy="72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A98EBB-5B69-86FF-24CA-32492E25B0B6}"/>
                  </a:ext>
                </a:extLst>
              </p:cNvPr>
              <p:cNvSpPr txBox="1"/>
              <p:nvPr/>
            </p:nvSpPr>
            <p:spPr>
              <a:xfrm>
                <a:off x="7033835" y="5534835"/>
                <a:ext cx="4105226" cy="706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𝐿𝑢𝑐𝑎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=0,2,0,6 </m:t>
                      </m:r>
                    </m:oMath>
                  </m:oMathPara>
                </a14:m>
                <a:endParaRPr lang="LID4096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A98EBB-5B69-86FF-24CA-32492E25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35" y="5534835"/>
                <a:ext cx="4105226" cy="706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8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79AA-2962-DA7E-8E5C-B5F2293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questions about these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DF38-9B9A-533A-E0C4-169EEC0E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happens in between the observations?</a:t>
            </a:r>
          </a:p>
          <a:p>
            <a:r>
              <a:rPr lang="en-US" sz="3200" dirty="0"/>
              <a:t>How can we stop noise from carrying over to the next occasion?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34733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17AC-A41C-8EE8-FF84-33210C97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b="1" dirty="0" err="1"/>
              <a:t>ctsem</a:t>
            </a:r>
            <a:r>
              <a:rPr lang="en-US" dirty="0"/>
              <a:t> package in R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701FC-577E-83F3-0000-F56E00FC9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10" y="1613934"/>
            <a:ext cx="8950980" cy="48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8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75B8-003F-BBB0-D155-5C89AEA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 way to find out…</a:t>
            </a:r>
            <a:endParaRPr lang="en-CH" dirty="0"/>
          </a:p>
        </p:txBody>
      </p:sp>
      <p:pic>
        <p:nvPicPr>
          <p:cNvPr id="4" name="Graphic 3" descr="Man with solid fill">
            <a:extLst>
              <a:ext uri="{FF2B5EF4-FFF2-40B4-BE49-F238E27FC236}">
                <a16:creationId xmlns:a16="http://schemas.microsoft.com/office/drawing/2014/main" id="{B34E3F00-0D33-5EAF-4CB1-99D7FDD2A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1372" y="4555436"/>
            <a:ext cx="1424609" cy="1424609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1D5FE1FF-1028-F5D2-8055-C188AC329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3676" y="4555436"/>
            <a:ext cx="1424609" cy="1424609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0230AF73-7DB2-EA86-9379-B50CBEC0D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5980" y="4555435"/>
            <a:ext cx="1424609" cy="1424609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5DEEF204-A2E7-4048-0210-0A29E6B329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8284" y="4555435"/>
            <a:ext cx="1424609" cy="1424609"/>
          </a:xfrm>
          <a:prstGeom prst="rect">
            <a:avLst/>
          </a:prstGeom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94539C18-F6A8-704F-BF2B-6679034615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90588" y="4555436"/>
            <a:ext cx="1424609" cy="1424609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08A20AA7-2D23-DDC3-9207-5564972554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02892" y="4555436"/>
            <a:ext cx="1424609" cy="1424609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3CA86C98-EC22-94C0-CFA4-DCAB3D4D0A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15196" y="4555435"/>
            <a:ext cx="1424609" cy="1424609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0A3080CC-96AB-4526-16CE-F0FED075EA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27500" y="4555435"/>
            <a:ext cx="1424609" cy="14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99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17DE-3798-152A-8C10-66D6A5E7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Extra: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Visualizing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EEE5-44DF-1F72-EBD4-76D133CF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Paper: </a:t>
            </a:r>
            <a:r>
              <a:rPr lang="en-US" u="sng" dirty="0">
                <a:hlinkClick r:id="rId2"/>
              </a:rPr>
              <a:t>https://psyarxiv.com/gwu8b</a:t>
            </a:r>
            <a:endParaRPr lang="en-US" u="sng" dirty="0"/>
          </a:p>
          <a:p>
            <a:r>
              <a:rPr lang="en-US" dirty="0"/>
              <a:t>Game: </a:t>
            </a:r>
            <a:r>
              <a:rPr lang="en-US" dirty="0">
                <a:hlinkClick r:id="rId3"/>
              </a:rPr>
              <a:t>https://www.guessthecorrelation.com/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30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BE2F-1FB7-1024-46EF-5265AEF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2477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F3FA1-5642-6FB9-CA34-990E23D6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C48D-9D93-060A-15A9-D49E2DC3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differences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5EDC-BDC3-38A9-44BB-0715691A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imagine we recruit 20 more people who will start the same therapy at the same time as Albert for the same duration.</a:t>
            </a:r>
          </a:p>
          <a:p>
            <a:pPr marL="0" indent="0">
              <a:buNone/>
            </a:pPr>
            <a:r>
              <a:rPr lang="en-US" b="1" dirty="0"/>
              <a:t>What’s the simplest world we can imagine?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266962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2B5CAA-B26F-E88A-B241-ECB263C50D5A}"/>
              </a:ext>
            </a:extLst>
          </p:cNvPr>
          <p:cNvSpPr/>
          <p:nvPr/>
        </p:nvSpPr>
        <p:spPr>
          <a:xfrm>
            <a:off x="6818245" y="3983861"/>
            <a:ext cx="1013791" cy="5433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8F127-1858-3042-2D1A-C26FF3A5C9D7}"/>
              </a:ext>
            </a:extLst>
          </p:cNvPr>
          <p:cNvSpPr/>
          <p:nvPr/>
        </p:nvSpPr>
        <p:spPr>
          <a:xfrm>
            <a:off x="8090454" y="3983861"/>
            <a:ext cx="1013791" cy="543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42809-E99E-BA69-A801-F67C7A6E33B1}"/>
              </a:ext>
            </a:extLst>
          </p:cNvPr>
          <p:cNvSpPr/>
          <p:nvPr/>
        </p:nvSpPr>
        <p:spPr>
          <a:xfrm>
            <a:off x="9362663" y="3983861"/>
            <a:ext cx="1013791" cy="543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B853B-00D6-0C6C-1DC4-5CB8A58F1554}"/>
              </a:ext>
            </a:extLst>
          </p:cNvPr>
          <p:cNvSpPr/>
          <p:nvPr/>
        </p:nvSpPr>
        <p:spPr>
          <a:xfrm>
            <a:off x="10634872" y="3983861"/>
            <a:ext cx="1013791" cy="543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1038E4B-8FF9-851A-5407-BBBC55D36026}"/>
              </a:ext>
            </a:extLst>
          </p:cNvPr>
          <p:cNvSpPr/>
          <p:nvPr/>
        </p:nvSpPr>
        <p:spPr>
          <a:xfrm>
            <a:off x="7454350" y="1745900"/>
            <a:ext cx="927652" cy="824948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D16860C-9D75-2A3D-9FF6-1E54D6A92E0F}"/>
              </a:ext>
            </a:extLst>
          </p:cNvPr>
          <p:cNvSpPr/>
          <p:nvPr/>
        </p:nvSpPr>
        <p:spPr>
          <a:xfrm>
            <a:off x="7497420" y="5810931"/>
            <a:ext cx="927652" cy="824948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D1A4-8ED4-054F-1DFD-74DB181AC81C}"/>
              </a:ext>
            </a:extLst>
          </p:cNvPr>
          <p:cNvSpPr txBox="1"/>
          <p:nvPr/>
        </p:nvSpPr>
        <p:spPr>
          <a:xfrm>
            <a:off x="6897757" y="407086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Y{1,1}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94968-7E93-EE30-63AF-7F1D1CB855A0}"/>
              </a:ext>
            </a:extLst>
          </p:cNvPr>
          <p:cNvSpPr txBox="1"/>
          <p:nvPr/>
        </p:nvSpPr>
        <p:spPr>
          <a:xfrm>
            <a:off x="8169966" y="407086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Y{1,2}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3CAC1-DCE4-99BD-363F-39B4EBE58EF8}"/>
              </a:ext>
            </a:extLst>
          </p:cNvPr>
          <p:cNvSpPr txBox="1"/>
          <p:nvPr/>
        </p:nvSpPr>
        <p:spPr>
          <a:xfrm>
            <a:off x="9442175" y="407086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Y{1,3}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82C5B-B213-65FE-9B54-6218E7A71334}"/>
              </a:ext>
            </a:extLst>
          </p:cNvPr>
          <p:cNvSpPr txBox="1"/>
          <p:nvPr/>
        </p:nvSpPr>
        <p:spPr>
          <a:xfrm>
            <a:off x="10714384" y="407086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Y{1,4}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6006B-2109-3318-3F29-D082D1B95393}"/>
              </a:ext>
            </a:extLst>
          </p:cNvPr>
          <p:cNvSpPr txBox="1"/>
          <p:nvPr/>
        </p:nvSpPr>
        <p:spPr>
          <a:xfrm>
            <a:off x="7454350" y="1973708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Beta{2}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89FE3-71D6-3845-974D-F6BB28A577CD}"/>
              </a:ext>
            </a:extLst>
          </p:cNvPr>
          <p:cNvSpPr txBox="1"/>
          <p:nvPr/>
        </p:nvSpPr>
        <p:spPr>
          <a:xfrm>
            <a:off x="7454350" y="6069516"/>
            <a:ext cx="10137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Gamma{2}</a:t>
            </a:r>
            <a:endParaRPr lang="en-CH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852C2-5CF6-DAE2-61D6-D725965574BF}"/>
              </a:ext>
            </a:extLst>
          </p:cNvPr>
          <p:cNvCxnSpPr>
            <a:stCxn id="8" idx="4"/>
            <a:endCxn id="4" idx="0"/>
          </p:cNvCxnSpPr>
          <p:nvPr/>
        </p:nvCxnSpPr>
        <p:spPr>
          <a:xfrm flipH="1">
            <a:off x="7325141" y="2570848"/>
            <a:ext cx="593035" cy="141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D19AFE-FCEA-8B77-5E03-B394A45A9E04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7918176" y="2570848"/>
            <a:ext cx="679174" cy="141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94AC2D-5E8E-B795-DDF4-4D15C539A8F3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7918176" y="2570848"/>
            <a:ext cx="1951383" cy="141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FB8B87-2DEF-5ADB-A139-DFEDDFD22DC2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7918176" y="2570848"/>
            <a:ext cx="3223592" cy="141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75593D-351F-9F25-1D5F-221948B0FBD4}"/>
              </a:ext>
            </a:extLst>
          </p:cNvPr>
          <p:cNvSpPr txBox="1"/>
          <p:nvPr/>
        </p:nvSpPr>
        <p:spPr>
          <a:xfrm>
            <a:off x="7328452" y="3017389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EBB750-5849-FBCE-64FC-95D501FE5F2D}"/>
              </a:ext>
            </a:extLst>
          </p:cNvPr>
          <p:cNvSpPr txBox="1"/>
          <p:nvPr/>
        </p:nvSpPr>
        <p:spPr>
          <a:xfrm>
            <a:off x="7922315" y="3092688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B9A3DF-DF2B-F7F8-9325-359162B7FAFD}"/>
              </a:ext>
            </a:extLst>
          </p:cNvPr>
          <p:cNvSpPr txBox="1"/>
          <p:nvPr/>
        </p:nvSpPr>
        <p:spPr>
          <a:xfrm>
            <a:off x="8726557" y="3281483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17582A-F2E7-4461-83C0-F1C48D8317DA}"/>
              </a:ext>
            </a:extLst>
          </p:cNvPr>
          <p:cNvSpPr txBox="1"/>
          <p:nvPr/>
        </p:nvSpPr>
        <p:spPr>
          <a:xfrm>
            <a:off x="9819862" y="3440521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865B6F-02BC-4D83-BD64-3B01EEF1CEF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7325141" y="4527201"/>
            <a:ext cx="636105" cy="12837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6BB4F0-C973-B63A-03F9-2824FE51B33E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7961246" y="4527201"/>
            <a:ext cx="636104" cy="12837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15D0D0-9B87-9739-CE1B-0B8D27060BA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7961246" y="4527201"/>
            <a:ext cx="1908313" cy="12837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F9411A-A639-2FC6-2A9F-CD4D843BA1F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7961246" y="4527201"/>
            <a:ext cx="3180522" cy="12837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44A956-1222-158D-DF6E-CB9F55F70837}"/>
              </a:ext>
            </a:extLst>
          </p:cNvPr>
          <p:cNvSpPr txBox="1"/>
          <p:nvPr/>
        </p:nvSpPr>
        <p:spPr>
          <a:xfrm>
            <a:off x="7305263" y="5027542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C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C602EE-A91E-882A-EBC0-CFAB07775F31}"/>
              </a:ext>
            </a:extLst>
          </p:cNvPr>
          <p:cNvSpPr txBox="1"/>
          <p:nvPr/>
        </p:nvSpPr>
        <p:spPr>
          <a:xfrm>
            <a:off x="8001001" y="4941258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C180F9-1438-B5BF-072C-AFCFEB8B3EC0}"/>
              </a:ext>
            </a:extLst>
          </p:cNvPr>
          <p:cNvSpPr txBox="1"/>
          <p:nvPr/>
        </p:nvSpPr>
        <p:spPr>
          <a:xfrm>
            <a:off x="8829263" y="4756592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C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5869E2-2140-B118-09C9-B7EE463BD2C2}"/>
              </a:ext>
            </a:extLst>
          </p:cNvPr>
          <p:cNvSpPr txBox="1"/>
          <p:nvPr/>
        </p:nvSpPr>
        <p:spPr>
          <a:xfrm>
            <a:off x="9819862" y="4679526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C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5CE57-192B-DF51-C0CC-9E23677D8FFA}"/>
              </a:ext>
            </a:extLst>
          </p:cNvPr>
          <p:cNvSpPr/>
          <p:nvPr/>
        </p:nvSpPr>
        <p:spPr>
          <a:xfrm>
            <a:off x="728871" y="3983861"/>
            <a:ext cx="1013791" cy="5433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2E49DF-677E-5970-F380-2E15D134D351}"/>
              </a:ext>
            </a:extLst>
          </p:cNvPr>
          <p:cNvSpPr/>
          <p:nvPr/>
        </p:nvSpPr>
        <p:spPr>
          <a:xfrm>
            <a:off x="2001080" y="3983861"/>
            <a:ext cx="1013791" cy="543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0BFD43-32E1-C2C9-BEB2-A3CFCF3692CC}"/>
              </a:ext>
            </a:extLst>
          </p:cNvPr>
          <p:cNvSpPr/>
          <p:nvPr/>
        </p:nvSpPr>
        <p:spPr>
          <a:xfrm>
            <a:off x="3273289" y="3983861"/>
            <a:ext cx="1013791" cy="543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42A02F-DC96-5A4C-98FE-8EE35821EF72}"/>
              </a:ext>
            </a:extLst>
          </p:cNvPr>
          <p:cNvSpPr/>
          <p:nvPr/>
        </p:nvSpPr>
        <p:spPr>
          <a:xfrm>
            <a:off x="4545498" y="3983861"/>
            <a:ext cx="1013791" cy="543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88FE08C5-D7A0-7A47-32B4-5F5D249A326C}"/>
              </a:ext>
            </a:extLst>
          </p:cNvPr>
          <p:cNvSpPr/>
          <p:nvPr/>
        </p:nvSpPr>
        <p:spPr>
          <a:xfrm>
            <a:off x="1364976" y="1745900"/>
            <a:ext cx="927652" cy="824948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CCD15BF-8BAD-7AE4-1A20-2BE8F62558BD}"/>
              </a:ext>
            </a:extLst>
          </p:cNvPr>
          <p:cNvSpPr/>
          <p:nvPr/>
        </p:nvSpPr>
        <p:spPr>
          <a:xfrm>
            <a:off x="1408046" y="5810931"/>
            <a:ext cx="927652" cy="824948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C38405-B6AE-32C0-9F49-E8E4B66885DB}"/>
              </a:ext>
            </a:extLst>
          </p:cNvPr>
          <p:cNvSpPr txBox="1"/>
          <p:nvPr/>
        </p:nvSpPr>
        <p:spPr>
          <a:xfrm>
            <a:off x="808383" y="407086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Y{1,1}</a:t>
            </a:r>
            <a:endParaRPr lang="en-CH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4CD157-8BA9-9D02-F658-A9D3E9700FDC}"/>
              </a:ext>
            </a:extLst>
          </p:cNvPr>
          <p:cNvSpPr txBox="1"/>
          <p:nvPr/>
        </p:nvSpPr>
        <p:spPr>
          <a:xfrm>
            <a:off x="2080592" y="407086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Y{1,2}</a:t>
            </a:r>
            <a:endParaRPr lang="en-CH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D66934-B8B8-310E-0645-62789DD14798}"/>
              </a:ext>
            </a:extLst>
          </p:cNvPr>
          <p:cNvSpPr txBox="1"/>
          <p:nvPr/>
        </p:nvSpPr>
        <p:spPr>
          <a:xfrm>
            <a:off x="3352801" y="407086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Y{1,3}</a:t>
            </a:r>
            <a:endParaRPr lang="en-CH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FC2765-97B7-40EE-3191-8AF5FF580D7A}"/>
              </a:ext>
            </a:extLst>
          </p:cNvPr>
          <p:cNvSpPr txBox="1"/>
          <p:nvPr/>
        </p:nvSpPr>
        <p:spPr>
          <a:xfrm>
            <a:off x="4625010" y="4070865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Y{1,4}</a:t>
            </a:r>
            <a:endParaRPr lang="en-C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07AF9C-87ED-F521-F80F-EDAD631D0F77}"/>
              </a:ext>
            </a:extLst>
          </p:cNvPr>
          <p:cNvSpPr txBox="1"/>
          <p:nvPr/>
        </p:nvSpPr>
        <p:spPr>
          <a:xfrm>
            <a:off x="1364976" y="1973708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Beta{1}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DA2E38-37A4-D235-EDFE-EFD7F8F59B2B}"/>
              </a:ext>
            </a:extLst>
          </p:cNvPr>
          <p:cNvSpPr txBox="1"/>
          <p:nvPr/>
        </p:nvSpPr>
        <p:spPr>
          <a:xfrm>
            <a:off x="1364976" y="6069516"/>
            <a:ext cx="10137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Gamma{1}</a:t>
            </a:r>
            <a:endParaRPr lang="en-CH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93F39B-71AA-3B86-EB36-49CA1100EEAE}"/>
              </a:ext>
            </a:extLst>
          </p:cNvPr>
          <p:cNvCxnSpPr>
            <a:stCxn id="53" idx="4"/>
            <a:endCxn id="49" idx="0"/>
          </p:cNvCxnSpPr>
          <p:nvPr/>
        </p:nvCxnSpPr>
        <p:spPr>
          <a:xfrm flipH="1">
            <a:off x="1235767" y="2570848"/>
            <a:ext cx="593035" cy="141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2DCAA1-E212-7E52-BA0A-41AB006E93A6}"/>
              </a:ext>
            </a:extLst>
          </p:cNvPr>
          <p:cNvCxnSpPr>
            <a:cxnSpLocks/>
            <a:stCxn id="53" idx="4"/>
            <a:endCxn id="50" idx="0"/>
          </p:cNvCxnSpPr>
          <p:nvPr/>
        </p:nvCxnSpPr>
        <p:spPr>
          <a:xfrm>
            <a:off x="1828802" y="2570848"/>
            <a:ext cx="679174" cy="141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EA268-54CE-104A-D130-2E085216C9C8}"/>
              </a:ext>
            </a:extLst>
          </p:cNvPr>
          <p:cNvCxnSpPr>
            <a:cxnSpLocks/>
            <a:stCxn id="53" idx="4"/>
            <a:endCxn id="51" idx="0"/>
          </p:cNvCxnSpPr>
          <p:nvPr/>
        </p:nvCxnSpPr>
        <p:spPr>
          <a:xfrm>
            <a:off x="1828802" y="2570848"/>
            <a:ext cx="1951383" cy="141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43C81F-5F0E-06E3-B289-E28D7F710994}"/>
              </a:ext>
            </a:extLst>
          </p:cNvPr>
          <p:cNvCxnSpPr>
            <a:cxnSpLocks/>
            <a:stCxn id="53" idx="4"/>
            <a:endCxn id="52" idx="0"/>
          </p:cNvCxnSpPr>
          <p:nvPr/>
        </p:nvCxnSpPr>
        <p:spPr>
          <a:xfrm>
            <a:off x="1828802" y="2570848"/>
            <a:ext cx="3223592" cy="1413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D472A1-732C-32A6-7834-0A98517850AD}"/>
              </a:ext>
            </a:extLst>
          </p:cNvPr>
          <p:cNvSpPr txBox="1"/>
          <p:nvPr/>
        </p:nvSpPr>
        <p:spPr>
          <a:xfrm>
            <a:off x="1239078" y="3017389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2D5579-5BFE-514B-5A36-C290ADDDA40C}"/>
              </a:ext>
            </a:extLst>
          </p:cNvPr>
          <p:cNvSpPr txBox="1"/>
          <p:nvPr/>
        </p:nvSpPr>
        <p:spPr>
          <a:xfrm>
            <a:off x="1832941" y="3092688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7EAB19-D36A-E628-C119-B6267D4F3713}"/>
              </a:ext>
            </a:extLst>
          </p:cNvPr>
          <p:cNvSpPr txBox="1"/>
          <p:nvPr/>
        </p:nvSpPr>
        <p:spPr>
          <a:xfrm>
            <a:off x="2637183" y="3281483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A35252-4E18-61BD-F733-010834EE4A3D}"/>
              </a:ext>
            </a:extLst>
          </p:cNvPr>
          <p:cNvSpPr txBox="1"/>
          <p:nvPr/>
        </p:nvSpPr>
        <p:spPr>
          <a:xfrm>
            <a:off x="3730488" y="3440521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78660A-36B2-AEDC-EFC9-DECEEC86A4A9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H="1" flipV="1">
            <a:off x="1235767" y="4527201"/>
            <a:ext cx="636105" cy="12837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5906884-9444-445C-0BEE-139D9F0E50E4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1871872" y="4527201"/>
            <a:ext cx="636104" cy="12837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1AE062-A406-6416-AB48-928C482E1CF4}"/>
              </a:ext>
            </a:extLst>
          </p:cNvPr>
          <p:cNvCxnSpPr>
            <a:cxnSpLocks/>
            <a:stCxn id="54" idx="0"/>
            <a:endCxn id="51" idx="2"/>
          </p:cNvCxnSpPr>
          <p:nvPr/>
        </p:nvCxnSpPr>
        <p:spPr>
          <a:xfrm flipV="1">
            <a:off x="1871872" y="4527201"/>
            <a:ext cx="1908313" cy="12837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7814E5-05D4-7EF3-0276-407DAAFABA51}"/>
              </a:ext>
            </a:extLst>
          </p:cNvPr>
          <p:cNvCxnSpPr>
            <a:cxnSpLocks/>
            <a:stCxn id="54" idx="0"/>
            <a:endCxn id="52" idx="2"/>
          </p:cNvCxnSpPr>
          <p:nvPr/>
        </p:nvCxnSpPr>
        <p:spPr>
          <a:xfrm flipV="1">
            <a:off x="1871872" y="4527201"/>
            <a:ext cx="3180522" cy="12837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1C979A8-4931-9E9B-0959-7028EE7A5623}"/>
              </a:ext>
            </a:extLst>
          </p:cNvPr>
          <p:cNvSpPr txBox="1"/>
          <p:nvPr/>
        </p:nvSpPr>
        <p:spPr>
          <a:xfrm>
            <a:off x="1215889" y="5027542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C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109FC0-6ECB-C96B-9ECC-0BF0C37286E3}"/>
              </a:ext>
            </a:extLst>
          </p:cNvPr>
          <p:cNvSpPr txBox="1"/>
          <p:nvPr/>
        </p:nvSpPr>
        <p:spPr>
          <a:xfrm>
            <a:off x="1911627" y="4941258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C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EC3B07-FDDB-939C-A619-CDA29546D1EA}"/>
              </a:ext>
            </a:extLst>
          </p:cNvPr>
          <p:cNvSpPr txBox="1"/>
          <p:nvPr/>
        </p:nvSpPr>
        <p:spPr>
          <a:xfrm>
            <a:off x="2739889" y="4756592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C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E7C9B50-9012-FDA4-26A0-3D3484DE16FB}"/>
              </a:ext>
            </a:extLst>
          </p:cNvPr>
          <p:cNvSpPr txBox="1"/>
          <p:nvPr/>
        </p:nvSpPr>
        <p:spPr>
          <a:xfrm>
            <a:off x="3730488" y="4679526"/>
            <a:ext cx="4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CH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DF170F-A099-2659-6853-6D2672135D79}"/>
                  </a:ext>
                </a:extLst>
              </p:cNvPr>
              <p:cNvSpPr txBox="1"/>
              <p:nvPr/>
            </p:nvSpPr>
            <p:spPr>
              <a:xfrm>
                <a:off x="157259" y="720852"/>
                <a:ext cx="5938741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DF170F-A099-2659-6853-6D2672135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9" y="720852"/>
                <a:ext cx="5938741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D2F0DE-6819-804F-CF27-AC857CD1AB93}"/>
                  </a:ext>
                </a:extLst>
              </p:cNvPr>
              <p:cNvSpPr txBox="1"/>
              <p:nvPr/>
            </p:nvSpPr>
            <p:spPr>
              <a:xfrm>
                <a:off x="6181256" y="717979"/>
                <a:ext cx="593874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D2F0DE-6819-804F-CF27-AC857CD1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6" y="717979"/>
                <a:ext cx="5938742" cy="527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33972F-C1B1-5A96-ABFA-C7295F5CBC33}"/>
              </a:ext>
            </a:extLst>
          </p:cNvPr>
          <p:cNvCxnSpPr>
            <a:cxnSpLocks/>
          </p:cNvCxnSpPr>
          <p:nvPr/>
        </p:nvCxnSpPr>
        <p:spPr>
          <a:xfrm>
            <a:off x="6134873" y="-125896"/>
            <a:ext cx="0" cy="6983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7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3943-45DB-C09A-61A4-9423257D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differences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AB2-222B-5CAE-4256-4326DC04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imagine we recruit 20 more people who will start the same therapy at the same time as Albert for the same duration.</a:t>
            </a:r>
          </a:p>
          <a:p>
            <a:pPr marL="0" indent="0">
              <a:buNone/>
            </a:pPr>
            <a:r>
              <a:rPr lang="en-US" b="1" dirty="0"/>
              <a:t>What’s the simplest world we can imagine?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6DF19-A6F1-A917-3C0E-04DC736D85AE}"/>
                  </a:ext>
                </a:extLst>
              </p:cNvPr>
              <p:cNvSpPr txBox="1"/>
              <p:nvPr/>
            </p:nvSpPr>
            <p:spPr>
              <a:xfrm>
                <a:off x="3455651" y="3984694"/>
                <a:ext cx="537775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6DF19-A6F1-A917-3C0E-04DC736D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51" y="3984694"/>
                <a:ext cx="5377754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816E86-E82C-3A04-4159-0489DD098838}"/>
                  </a:ext>
                </a:extLst>
              </p:cNvPr>
              <p:cNvSpPr txBox="1"/>
              <p:nvPr/>
            </p:nvSpPr>
            <p:spPr>
              <a:xfrm>
                <a:off x="4756552" y="4820778"/>
                <a:ext cx="2370969" cy="4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816E86-E82C-3A04-4159-0489DD098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52" y="4820778"/>
                <a:ext cx="2370969" cy="47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48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82BD-1CA3-BECA-D141-27D07848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people, same intercept and slope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36BE6-0D01-AB0E-6BED-AF6AC54AC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9982" y="1684865"/>
            <a:ext cx="5192035" cy="48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B6817-364C-5D3B-50B0-82D79D5D7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7933-F625-2B18-D653-A613B8A5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people actually differ?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4573-A4D7-2DB9-9731-53747DAF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do we need to change in this model?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0D957-9FAD-ED59-AB6F-1E8AFA7E2E0B}"/>
                  </a:ext>
                </a:extLst>
              </p:cNvPr>
              <p:cNvSpPr txBox="1"/>
              <p:nvPr/>
            </p:nvSpPr>
            <p:spPr>
              <a:xfrm>
                <a:off x="3820085" y="3429000"/>
                <a:ext cx="537775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0D957-9FAD-ED59-AB6F-1E8AFA7E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085" y="3429000"/>
                <a:ext cx="5377754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4E4D1-694B-AE91-D314-DB3938520934}"/>
                  </a:ext>
                </a:extLst>
              </p:cNvPr>
              <p:cNvSpPr txBox="1"/>
              <p:nvPr/>
            </p:nvSpPr>
            <p:spPr>
              <a:xfrm>
                <a:off x="5120986" y="4265084"/>
                <a:ext cx="2370969" cy="4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4E4D1-694B-AE91-D314-DB3938520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986" y="4265084"/>
                <a:ext cx="2370969" cy="47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12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E30A-682D-8103-5379-A4C332366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2004-6EAA-D504-07C3-671634B2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people actually differ?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C5E4-AFF0-E246-FB42-D4172241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do we need to change in this model?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0A202-335C-0AA0-510D-8D00B539C55E}"/>
                  </a:ext>
                </a:extLst>
              </p:cNvPr>
              <p:cNvSpPr txBox="1"/>
              <p:nvPr/>
            </p:nvSpPr>
            <p:spPr>
              <a:xfrm>
                <a:off x="3667686" y="3544956"/>
                <a:ext cx="5767541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0A202-335C-0AA0-510D-8D00B539C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86" y="3544956"/>
                <a:ext cx="5767541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35A1F-6A14-DCF5-29F0-D61BB5058F35}"/>
                  </a:ext>
                </a:extLst>
              </p:cNvPr>
              <p:cNvSpPr txBox="1"/>
              <p:nvPr/>
            </p:nvSpPr>
            <p:spPr>
              <a:xfrm>
                <a:off x="4968587" y="4381040"/>
                <a:ext cx="2370969" cy="4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35A1F-6A14-DCF5-29F0-D61BB5058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87" y="4381040"/>
                <a:ext cx="2370969" cy="47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52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976</Words>
  <Application>Microsoft Office PowerPoint</Application>
  <PresentationFormat>Widescreen</PresentationFormat>
  <Paragraphs>150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Wingdings</vt:lpstr>
      <vt:lpstr>Office Theme</vt:lpstr>
      <vt:lpstr>Dynamic Systems Thinking for Psychologists</vt:lpstr>
      <vt:lpstr>Is therapy going well?</vt:lpstr>
      <vt:lpstr>A way to find out…</vt:lpstr>
      <vt:lpstr>Individual differences</vt:lpstr>
      <vt:lpstr>PowerPoint Presentation</vt:lpstr>
      <vt:lpstr>Individual differences</vt:lpstr>
      <vt:lpstr>Many people, same intercept and slope</vt:lpstr>
      <vt:lpstr>What if people actually differ?</vt:lpstr>
      <vt:lpstr>What if people actually differ?</vt:lpstr>
      <vt:lpstr>PowerPoint Presentation</vt:lpstr>
      <vt:lpstr>A finite data problem…</vt:lpstr>
      <vt:lpstr>Hierarchical modeling</vt:lpstr>
      <vt:lpstr>Hierarchical modeling</vt:lpstr>
      <vt:lpstr>Partial pooling</vt:lpstr>
      <vt:lpstr>Partial pooling</vt:lpstr>
      <vt:lpstr>Correlated intercept and slope</vt:lpstr>
      <vt:lpstr>Group activity</vt:lpstr>
      <vt:lpstr>Break</vt:lpstr>
      <vt:lpstr>Magic cats?</vt:lpstr>
      <vt:lpstr>Formalize this model</vt:lpstr>
      <vt:lpstr>Formalize this model</vt:lpstr>
      <vt:lpstr>Let’s launch some cats</vt:lpstr>
      <vt:lpstr>Let’s add some shocks!</vt:lpstr>
      <vt:lpstr>Let’s add some shocks!</vt:lpstr>
      <vt:lpstr>Let’s add some shocks!</vt:lpstr>
      <vt:lpstr>Let’s add some shocks!</vt:lpstr>
      <vt:lpstr>Simulated arguing</vt:lpstr>
      <vt:lpstr>Two questions about these models</vt:lpstr>
      <vt:lpstr>Download ctsem package in R</vt:lpstr>
      <vt:lpstr>Extra: Visualizing covariance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Aristodemou</dc:creator>
  <cp:lastModifiedBy>Michael Aristodemou</cp:lastModifiedBy>
  <cp:revision>9</cp:revision>
  <dcterms:created xsi:type="dcterms:W3CDTF">2025-09-25T13:13:09Z</dcterms:created>
  <dcterms:modified xsi:type="dcterms:W3CDTF">2025-10-02T13:03:10Z</dcterms:modified>
</cp:coreProperties>
</file>