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1" r:id="rId2"/>
    <p:sldId id="315" r:id="rId3"/>
    <p:sldId id="316" r:id="rId4"/>
    <p:sldId id="337" r:id="rId5"/>
    <p:sldId id="318" r:id="rId6"/>
    <p:sldId id="319" r:id="rId7"/>
    <p:sldId id="320" r:id="rId8"/>
    <p:sldId id="322" r:id="rId9"/>
    <p:sldId id="321" r:id="rId10"/>
    <p:sldId id="324" r:id="rId11"/>
    <p:sldId id="325" r:id="rId12"/>
    <p:sldId id="326" r:id="rId13"/>
    <p:sldId id="328" r:id="rId14"/>
    <p:sldId id="327" r:id="rId15"/>
    <p:sldId id="329" r:id="rId16"/>
    <p:sldId id="330" r:id="rId17"/>
    <p:sldId id="331" r:id="rId18"/>
    <p:sldId id="323" r:id="rId19"/>
    <p:sldId id="332" r:id="rId20"/>
    <p:sldId id="333" r:id="rId21"/>
    <p:sldId id="353" r:id="rId2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F65A93-A4CD-4AE5-95DA-B21C30FD425D}" v="1119" dt="2025-09-25T13:20:44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Aristodemou" userId="8f856845a52b247d" providerId="LiveId" clId="{9B00AFCF-B802-464E-AF44-A44E735D0D35}"/>
    <pc:docChg chg="undo custSel addSld delSld modSld sldOrd">
      <pc:chgData name="Michael Aristodemou" userId="8f856845a52b247d" providerId="LiveId" clId="{9B00AFCF-B802-464E-AF44-A44E735D0D35}" dt="2025-09-25T13:28:57.112" v="6961" actId="20577"/>
      <pc:docMkLst>
        <pc:docMk/>
      </pc:docMkLst>
      <pc:sldChg chg="modSp mod">
        <pc:chgData name="Michael Aristodemou" userId="8f856845a52b247d" providerId="LiveId" clId="{9B00AFCF-B802-464E-AF44-A44E735D0D35}" dt="2025-09-25T13:21:02.087" v="6960" actId="20577"/>
        <pc:sldMkLst>
          <pc:docMk/>
          <pc:sldMk cId="2870236714" sldId="311"/>
        </pc:sldMkLst>
        <pc:spChg chg="mod">
          <ac:chgData name="Michael Aristodemou" userId="8f856845a52b247d" providerId="LiveId" clId="{9B00AFCF-B802-464E-AF44-A44E735D0D35}" dt="2025-09-25T13:21:02.087" v="6960" actId="20577"/>
          <ac:spMkLst>
            <pc:docMk/>
            <pc:sldMk cId="2870236714" sldId="311"/>
            <ac:spMk id="2" creationId="{3C917886-7CE4-F53C-5E08-88CF04E485EA}"/>
          </ac:spMkLst>
        </pc:spChg>
      </pc:sldChg>
      <pc:sldChg chg="del">
        <pc:chgData name="Michael Aristodemou" userId="8f856845a52b247d" providerId="LiveId" clId="{9B00AFCF-B802-464E-AF44-A44E735D0D35}" dt="2025-09-24T08:29:54.058" v="6851" actId="47"/>
        <pc:sldMkLst>
          <pc:docMk/>
          <pc:sldMk cId="2403373370" sldId="312"/>
        </pc:sldMkLst>
      </pc:sldChg>
      <pc:sldChg chg="del ord">
        <pc:chgData name="Michael Aristodemou" userId="8f856845a52b247d" providerId="LiveId" clId="{9B00AFCF-B802-464E-AF44-A44E735D0D35}" dt="2025-09-24T08:29:54.058" v="6851" actId="47"/>
        <pc:sldMkLst>
          <pc:docMk/>
          <pc:sldMk cId="1839817424" sldId="313"/>
        </pc:sldMkLst>
      </pc:sldChg>
      <pc:sldChg chg="modSp new del mod">
        <pc:chgData name="Michael Aristodemou" userId="8f856845a52b247d" providerId="LiveId" clId="{9B00AFCF-B802-464E-AF44-A44E735D0D35}" dt="2025-09-24T08:29:54.058" v="6851" actId="47"/>
        <pc:sldMkLst>
          <pc:docMk/>
          <pc:sldMk cId="3027043645" sldId="314"/>
        </pc:sldMkLst>
      </pc:sldChg>
      <pc:sldChg chg="addSp modSp new mod modNotesTx">
        <pc:chgData name="Michael Aristodemou" userId="8f856845a52b247d" providerId="LiveId" clId="{9B00AFCF-B802-464E-AF44-A44E735D0D35}" dt="2025-09-25T13:28:57.112" v="6961" actId="20577"/>
        <pc:sldMkLst>
          <pc:docMk/>
          <pc:sldMk cId="1666381783" sldId="315"/>
        </pc:sldMkLst>
        <pc:spChg chg="mod">
          <ac:chgData name="Michael Aristodemou" userId="8f856845a52b247d" providerId="LiveId" clId="{9B00AFCF-B802-464E-AF44-A44E735D0D35}" dt="2025-09-22T08:54:46.289" v="1038" actId="20577"/>
          <ac:spMkLst>
            <pc:docMk/>
            <pc:sldMk cId="1666381783" sldId="315"/>
            <ac:spMk id="2" creationId="{7F54C3A2-685C-E3D8-1FC1-1A4226FCB48F}"/>
          </ac:spMkLst>
        </pc:spChg>
        <pc:spChg chg="mod">
          <ac:chgData name="Michael Aristodemou" userId="8f856845a52b247d" providerId="LiveId" clId="{9B00AFCF-B802-464E-AF44-A44E735D0D35}" dt="2025-09-24T08:25:54.303" v="6849" actId="207"/>
          <ac:spMkLst>
            <pc:docMk/>
            <pc:sldMk cId="1666381783" sldId="315"/>
            <ac:spMk id="3" creationId="{E48BC006-3716-A9C7-C35C-E0FEF9A62F31}"/>
          </ac:spMkLst>
        </pc:spChg>
        <pc:picChg chg="add mod">
          <ac:chgData name="Michael Aristodemou" userId="8f856845a52b247d" providerId="LiveId" clId="{9B00AFCF-B802-464E-AF44-A44E735D0D35}" dt="2025-09-22T08:34:39.015" v="797" actId="208"/>
          <ac:picMkLst>
            <pc:docMk/>
            <pc:sldMk cId="1666381783" sldId="315"/>
            <ac:picMk id="5" creationId="{0C12E7CC-9802-2A70-BF57-3A3202AFF645}"/>
          </ac:picMkLst>
        </pc:picChg>
      </pc:sldChg>
      <pc:sldChg chg="addSp delSp modSp new mod ord setBg">
        <pc:chgData name="Michael Aristodemou" userId="8f856845a52b247d" providerId="LiveId" clId="{9B00AFCF-B802-464E-AF44-A44E735D0D35}" dt="2025-09-23T15:13:49.886" v="6418" actId="1076"/>
        <pc:sldMkLst>
          <pc:docMk/>
          <pc:sldMk cId="2768380223" sldId="316"/>
        </pc:sldMkLst>
        <pc:spChg chg="mod">
          <ac:chgData name="Michael Aristodemou" userId="8f856845a52b247d" providerId="LiveId" clId="{9B00AFCF-B802-464E-AF44-A44E735D0D35}" dt="2025-09-22T09:01:15.204" v="1096" actId="26606"/>
          <ac:spMkLst>
            <pc:docMk/>
            <pc:sldMk cId="2768380223" sldId="316"/>
            <ac:spMk id="2" creationId="{D974664A-A061-BD38-7F0D-B88BDEC09EDB}"/>
          </ac:spMkLst>
        </pc:spChg>
        <pc:spChg chg="mod ord">
          <ac:chgData name="Michael Aristodemou" userId="8f856845a52b247d" providerId="LiveId" clId="{9B00AFCF-B802-464E-AF44-A44E735D0D35}" dt="2025-09-22T09:03:42.163" v="1139" actId="20577"/>
          <ac:spMkLst>
            <pc:docMk/>
            <pc:sldMk cId="2768380223" sldId="316"/>
            <ac:spMk id="3" creationId="{D724491D-2889-FE56-B310-04880A51D6CB}"/>
          </ac:spMkLst>
        </pc:spChg>
        <pc:picChg chg="add mod ord">
          <ac:chgData name="Michael Aristodemou" userId="8f856845a52b247d" providerId="LiveId" clId="{9B00AFCF-B802-464E-AF44-A44E735D0D35}" dt="2025-09-23T15:13:49.886" v="6418" actId="1076"/>
          <ac:picMkLst>
            <pc:docMk/>
            <pc:sldMk cId="2768380223" sldId="316"/>
            <ac:picMk id="5" creationId="{6701BCCC-39D2-7D38-E3F1-02D96A695C6F}"/>
          </ac:picMkLst>
        </pc:picChg>
        <pc:picChg chg="add mod">
          <ac:chgData name="Michael Aristodemou" userId="8f856845a52b247d" providerId="LiveId" clId="{9B00AFCF-B802-464E-AF44-A44E735D0D35}" dt="2025-09-23T15:13:49.886" v="6418" actId="1076"/>
          <ac:picMkLst>
            <pc:docMk/>
            <pc:sldMk cId="2768380223" sldId="316"/>
            <ac:picMk id="7" creationId="{0D65A8F1-A68F-0CB2-072F-A2C58BF47C4C}"/>
          </ac:picMkLst>
        </pc:picChg>
        <pc:picChg chg="add mod">
          <ac:chgData name="Michael Aristodemou" userId="8f856845a52b247d" providerId="LiveId" clId="{9B00AFCF-B802-464E-AF44-A44E735D0D35}" dt="2025-09-23T15:13:49.886" v="6418" actId="1076"/>
          <ac:picMkLst>
            <pc:docMk/>
            <pc:sldMk cId="2768380223" sldId="316"/>
            <ac:picMk id="9" creationId="{6A518571-B4F7-E214-8DF4-8FBBBEE7102A}"/>
          </ac:picMkLst>
        </pc:picChg>
      </pc:sldChg>
      <pc:sldChg chg="delSp new del mod">
        <pc:chgData name="Michael Aristodemou" userId="8f856845a52b247d" providerId="LiveId" clId="{9B00AFCF-B802-464E-AF44-A44E735D0D35}" dt="2025-09-23T09:26:43.384" v="3108" actId="47"/>
        <pc:sldMkLst>
          <pc:docMk/>
          <pc:sldMk cId="3627547176" sldId="317"/>
        </pc:sldMkLst>
      </pc:sldChg>
      <pc:sldChg chg="addSp delSp modSp new mod">
        <pc:chgData name="Michael Aristodemou" userId="8f856845a52b247d" providerId="LiveId" clId="{9B00AFCF-B802-464E-AF44-A44E735D0D35}" dt="2025-09-22T09:04:43.106" v="1142" actId="1076"/>
        <pc:sldMkLst>
          <pc:docMk/>
          <pc:sldMk cId="2477153836" sldId="318"/>
        </pc:sldMkLst>
        <pc:spChg chg="mod">
          <ac:chgData name="Michael Aristodemou" userId="8f856845a52b247d" providerId="LiveId" clId="{9B00AFCF-B802-464E-AF44-A44E735D0D35}" dt="2025-09-22T08:45:52.829" v="977" actId="1076"/>
          <ac:spMkLst>
            <pc:docMk/>
            <pc:sldMk cId="2477153836" sldId="318"/>
            <ac:spMk id="2" creationId="{EC142B46-E442-0417-636F-E7FF7EF0C69C}"/>
          </ac:spMkLst>
        </pc:spChg>
        <pc:spChg chg="add mod">
          <ac:chgData name="Michael Aristodemou" userId="8f856845a52b247d" providerId="LiveId" clId="{9B00AFCF-B802-464E-AF44-A44E735D0D35}" dt="2025-09-22T09:03:10.980" v="1101" actId="403"/>
          <ac:spMkLst>
            <pc:docMk/>
            <pc:sldMk cId="2477153836" sldId="318"/>
            <ac:spMk id="8" creationId="{1BD41A7D-D033-97E6-047C-1220E880D338}"/>
          </ac:spMkLst>
        </pc:spChg>
        <pc:spChg chg="add mod">
          <ac:chgData name="Michael Aristodemou" userId="8f856845a52b247d" providerId="LiveId" clId="{9B00AFCF-B802-464E-AF44-A44E735D0D35}" dt="2025-09-22T09:04:43.106" v="1142" actId="1076"/>
          <ac:spMkLst>
            <pc:docMk/>
            <pc:sldMk cId="2477153836" sldId="318"/>
            <ac:spMk id="9" creationId="{CFD6CB2F-9697-A0F3-78A6-D9018EC2677B}"/>
          </ac:spMkLst>
        </pc:spChg>
        <pc:cxnChg chg="add mod">
          <ac:chgData name="Michael Aristodemou" userId="8f856845a52b247d" providerId="LiveId" clId="{9B00AFCF-B802-464E-AF44-A44E735D0D35}" dt="2025-09-22T09:04:26.871" v="1141" actId="1035"/>
          <ac:cxnSpMkLst>
            <pc:docMk/>
            <pc:sldMk cId="2477153836" sldId="318"/>
            <ac:cxnSpMk id="5" creationId="{D95C5BAB-0DF3-DF45-5A15-1337F1ED54DB}"/>
          </ac:cxnSpMkLst>
        </pc:cxnChg>
        <pc:cxnChg chg="add mod">
          <ac:chgData name="Michael Aristodemou" userId="8f856845a52b247d" providerId="LiveId" clId="{9B00AFCF-B802-464E-AF44-A44E735D0D35}" dt="2025-09-22T09:04:26.871" v="1141" actId="1035"/>
          <ac:cxnSpMkLst>
            <pc:docMk/>
            <pc:sldMk cId="2477153836" sldId="318"/>
            <ac:cxnSpMk id="7" creationId="{AE9AA83E-6F4A-4A33-09E4-DA53A146A532}"/>
          </ac:cxnSpMkLst>
        </pc:cxnChg>
        <pc:cxnChg chg="add mod">
          <ac:chgData name="Michael Aristodemou" userId="8f856845a52b247d" providerId="LiveId" clId="{9B00AFCF-B802-464E-AF44-A44E735D0D35}" dt="2025-09-22T09:04:26.871" v="1141" actId="1035"/>
          <ac:cxnSpMkLst>
            <pc:docMk/>
            <pc:sldMk cId="2477153836" sldId="318"/>
            <ac:cxnSpMk id="11" creationId="{5E9F8C02-EF6B-1A33-AEC9-79170F3EED6F}"/>
          </ac:cxnSpMkLst>
        </pc:cxnChg>
      </pc:sldChg>
      <pc:sldChg chg="addSp delSp modSp new mod">
        <pc:chgData name="Michael Aristodemou" userId="8f856845a52b247d" providerId="LiveId" clId="{9B00AFCF-B802-464E-AF44-A44E735D0D35}" dt="2025-09-23T09:19:37.179" v="3057" actId="1076"/>
        <pc:sldMkLst>
          <pc:docMk/>
          <pc:sldMk cId="1967701720" sldId="319"/>
        </pc:sldMkLst>
        <pc:spChg chg="mod">
          <ac:chgData name="Michael Aristodemou" userId="8f856845a52b247d" providerId="LiveId" clId="{9B00AFCF-B802-464E-AF44-A44E735D0D35}" dt="2025-09-23T08:50:46.733" v="2993"/>
          <ac:spMkLst>
            <pc:docMk/>
            <pc:sldMk cId="1967701720" sldId="319"/>
            <ac:spMk id="2" creationId="{88E4ABB7-70D1-021A-A35B-428580B94C3F}"/>
          </ac:spMkLst>
        </pc:spChg>
        <pc:spChg chg="add mod">
          <ac:chgData name="Michael Aristodemou" userId="8f856845a52b247d" providerId="LiveId" clId="{9B00AFCF-B802-464E-AF44-A44E735D0D35}" dt="2025-09-23T09:19:25.807" v="3056" actId="1036"/>
          <ac:spMkLst>
            <pc:docMk/>
            <pc:sldMk cId="1967701720" sldId="319"/>
            <ac:spMk id="5" creationId="{891074C0-08DA-246D-C35A-11B1D9FC8D58}"/>
          </ac:spMkLst>
        </pc:spChg>
        <pc:spChg chg="add mod">
          <ac:chgData name="Michael Aristodemou" userId="8f856845a52b247d" providerId="LiveId" clId="{9B00AFCF-B802-464E-AF44-A44E735D0D35}" dt="2025-09-23T09:19:25.807" v="3056" actId="1036"/>
          <ac:spMkLst>
            <pc:docMk/>
            <pc:sldMk cId="1967701720" sldId="319"/>
            <ac:spMk id="6" creationId="{8AE571CB-8D3F-3D77-5017-F2B6174C68F8}"/>
          </ac:spMkLst>
        </pc:spChg>
        <pc:picChg chg="add mod">
          <ac:chgData name="Michael Aristodemou" userId="8f856845a52b247d" providerId="LiveId" clId="{9B00AFCF-B802-464E-AF44-A44E735D0D35}" dt="2025-09-23T09:19:25.807" v="3056" actId="1036"/>
          <ac:picMkLst>
            <pc:docMk/>
            <pc:sldMk cId="1967701720" sldId="319"/>
            <ac:picMk id="7" creationId="{41A9A9A8-62D0-9864-9670-316C323507A2}"/>
          </ac:picMkLst>
        </pc:picChg>
        <pc:picChg chg="add mod">
          <ac:chgData name="Michael Aristodemou" userId="8f856845a52b247d" providerId="LiveId" clId="{9B00AFCF-B802-464E-AF44-A44E735D0D35}" dt="2025-09-23T09:19:37.179" v="3057" actId="1076"/>
          <ac:picMkLst>
            <pc:docMk/>
            <pc:sldMk cId="1967701720" sldId="319"/>
            <ac:picMk id="11" creationId="{BC5B597D-1B06-0308-B90D-AFEB18E85EE1}"/>
          </ac:picMkLst>
        </pc:picChg>
      </pc:sldChg>
      <pc:sldChg chg="addSp delSp modSp new mod">
        <pc:chgData name="Michael Aristodemou" userId="8f856845a52b247d" providerId="LiveId" clId="{9B00AFCF-B802-464E-AF44-A44E735D0D35}" dt="2025-09-22T10:26:09.211" v="1845" actId="207"/>
        <pc:sldMkLst>
          <pc:docMk/>
          <pc:sldMk cId="2671520751" sldId="320"/>
        </pc:sldMkLst>
        <pc:spChg chg="mod">
          <ac:chgData name="Michael Aristodemou" userId="8f856845a52b247d" providerId="LiveId" clId="{9B00AFCF-B802-464E-AF44-A44E735D0D35}" dt="2025-09-22T10:26:09.211" v="1845" actId="207"/>
          <ac:spMkLst>
            <pc:docMk/>
            <pc:sldMk cId="2671520751" sldId="320"/>
            <ac:spMk id="3" creationId="{E3BB637C-6272-5405-25BF-D606537E6C71}"/>
          </ac:spMkLst>
        </pc:spChg>
        <pc:spChg chg="add mod">
          <ac:chgData name="Michael Aristodemou" userId="8f856845a52b247d" providerId="LiveId" clId="{9B00AFCF-B802-464E-AF44-A44E735D0D35}" dt="2025-09-22T10:24:34.524" v="1837" actId="1076"/>
          <ac:spMkLst>
            <pc:docMk/>
            <pc:sldMk cId="2671520751" sldId="320"/>
            <ac:spMk id="6" creationId="{F0357866-4226-FF28-2C96-E335ECF35D43}"/>
          </ac:spMkLst>
        </pc:spChg>
        <pc:picChg chg="add mod ord">
          <ac:chgData name="Michael Aristodemou" userId="8f856845a52b247d" providerId="LiveId" clId="{9B00AFCF-B802-464E-AF44-A44E735D0D35}" dt="2025-09-22T10:24:40.765" v="1839" actId="1076"/>
          <ac:picMkLst>
            <pc:docMk/>
            <pc:sldMk cId="2671520751" sldId="320"/>
            <ac:picMk id="8" creationId="{2F8BE159-6F89-5317-7167-DBD69FC5956A}"/>
          </ac:picMkLst>
        </pc:picChg>
      </pc:sldChg>
      <pc:sldChg chg="addSp delSp modSp new mod ord">
        <pc:chgData name="Michael Aristodemou" userId="8f856845a52b247d" providerId="LiveId" clId="{9B00AFCF-B802-464E-AF44-A44E735D0D35}" dt="2025-09-22T12:16:40.118" v="2591" actId="1076"/>
        <pc:sldMkLst>
          <pc:docMk/>
          <pc:sldMk cId="2376735674" sldId="321"/>
        </pc:sldMkLst>
        <pc:spChg chg="mod">
          <ac:chgData name="Michael Aristodemou" userId="8f856845a52b247d" providerId="LiveId" clId="{9B00AFCF-B802-464E-AF44-A44E735D0D35}" dt="2025-09-22T12:10:49.447" v="2586" actId="1076"/>
          <ac:spMkLst>
            <pc:docMk/>
            <pc:sldMk cId="2376735674" sldId="321"/>
            <ac:spMk id="2" creationId="{9E50F618-EE0F-B8AC-38CC-B765C5E1295D}"/>
          </ac:spMkLst>
        </pc:spChg>
        <pc:picChg chg="add mod">
          <ac:chgData name="Michael Aristodemou" userId="8f856845a52b247d" providerId="LiveId" clId="{9B00AFCF-B802-464E-AF44-A44E735D0D35}" dt="2025-09-22T12:16:40.118" v="2591" actId="1076"/>
          <ac:picMkLst>
            <pc:docMk/>
            <pc:sldMk cId="2376735674" sldId="321"/>
            <ac:picMk id="9" creationId="{6C39644C-B20C-8939-71D0-E2A5DC60EB69}"/>
          </ac:picMkLst>
        </pc:picChg>
      </pc:sldChg>
      <pc:sldChg chg="delSp modSp new mod">
        <pc:chgData name="Michael Aristodemou" userId="8f856845a52b247d" providerId="LiveId" clId="{9B00AFCF-B802-464E-AF44-A44E735D0D35}" dt="2025-09-22T10:35:51.575" v="1915" actId="1076"/>
        <pc:sldMkLst>
          <pc:docMk/>
          <pc:sldMk cId="2297989663" sldId="322"/>
        </pc:sldMkLst>
        <pc:spChg chg="mod">
          <ac:chgData name="Michael Aristodemou" userId="8f856845a52b247d" providerId="LiveId" clId="{9B00AFCF-B802-464E-AF44-A44E735D0D35}" dt="2025-09-22T10:35:51.575" v="1915" actId="1076"/>
          <ac:spMkLst>
            <pc:docMk/>
            <pc:sldMk cId="2297989663" sldId="322"/>
            <ac:spMk id="2" creationId="{F35AEB43-8936-1F88-7DB5-4A67336C0A08}"/>
          </ac:spMkLst>
        </pc:spChg>
      </pc:sldChg>
      <pc:sldChg chg="addSp delSp modSp new mod">
        <pc:chgData name="Michael Aristodemou" userId="8f856845a52b247d" providerId="LiveId" clId="{9B00AFCF-B802-464E-AF44-A44E735D0D35}" dt="2025-09-22T12:09:00.591" v="2552" actId="20577"/>
        <pc:sldMkLst>
          <pc:docMk/>
          <pc:sldMk cId="2311781833" sldId="323"/>
        </pc:sldMkLst>
        <pc:spChg chg="mod">
          <ac:chgData name="Michael Aristodemou" userId="8f856845a52b247d" providerId="LiveId" clId="{9B00AFCF-B802-464E-AF44-A44E735D0D35}" dt="2025-09-22T11:51:27.265" v="2175" actId="20577"/>
          <ac:spMkLst>
            <pc:docMk/>
            <pc:sldMk cId="2311781833" sldId="323"/>
            <ac:spMk id="2" creationId="{7B1C78C3-DC8C-9050-55DA-712DCE050E27}"/>
          </ac:spMkLst>
        </pc:spChg>
        <pc:spChg chg="add mod">
          <ac:chgData name="Michael Aristodemou" userId="8f856845a52b247d" providerId="LiveId" clId="{9B00AFCF-B802-464E-AF44-A44E735D0D35}" dt="2025-09-22T12:09:00.591" v="2552" actId="20577"/>
          <ac:spMkLst>
            <pc:docMk/>
            <pc:sldMk cId="2311781833" sldId="323"/>
            <ac:spMk id="4" creationId="{3488B923-E52C-568D-3E5A-A6566B338478}"/>
          </ac:spMkLst>
        </pc:spChg>
        <pc:spChg chg="add mod">
          <ac:chgData name="Michael Aristodemou" userId="8f856845a52b247d" providerId="LiveId" clId="{9B00AFCF-B802-464E-AF44-A44E735D0D35}" dt="2025-09-22T12:06:57.877" v="2462" actId="1076"/>
          <ac:spMkLst>
            <pc:docMk/>
            <pc:sldMk cId="2311781833" sldId="323"/>
            <ac:spMk id="10" creationId="{11EA641E-5B53-ACB2-BB3F-C309018B7880}"/>
          </ac:spMkLst>
        </pc:spChg>
      </pc:sldChg>
      <pc:sldChg chg="modSp new mod">
        <pc:chgData name="Michael Aristodemou" userId="8f856845a52b247d" providerId="LiveId" clId="{9B00AFCF-B802-464E-AF44-A44E735D0D35}" dt="2025-09-22T11:21:06.422" v="1945" actId="20577"/>
        <pc:sldMkLst>
          <pc:docMk/>
          <pc:sldMk cId="513521465" sldId="324"/>
        </pc:sldMkLst>
        <pc:spChg chg="mod">
          <ac:chgData name="Michael Aristodemou" userId="8f856845a52b247d" providerId="LiveId" clId="{9B00AFCF-B802-464E-AF44-A44E735D0D35}" dt="2025-09-22T11:21:06.422" v="1945" actId="20577"/>
          <ac:spMkLst>
            <pc:docMk/>
            <pc:sldMk cId="513521465" sldId="324"/>
            <ac:spMk id="2" creationId="{0D8024D8-6DCA-4221-7474-D042E27F601C}"/>
          </ac:spMkLst>
        </pc:spChg>
      </pc:sldChg>
      <pc:sldChg chg="modSp add mod">
        <pc:chgData name="Michael Aristodemou" userId="8f856845a52b247d" providerId="LiveId" clId="{9B00AFCF-B802-464E-AF44-A44E735D0D35}" dt="2025-09-22T11:29:06.406" v="1958" actId="14100"/>
        <pc:sldMkLst>
          <pc:docMk/>
          <pc:sldMk cId="614971934" sldId="325"/>
        </pc:sldMkLst>
        <pc:spChg chg="mod">
          <ac:chgData name="Michael Aristodemou" userId="8f856845a52b247d" providerId="LiveId" clId="{9B00AFCF-B802-464E-AF44-A44E735D0D35}" dt="2025-09-22T11:29:06.406" v="1958" actId="14100"/>
          <ac:spMkLst>
            <pc:docMk/>
            <pc:sldMk cId="614971934" sldId="325"/>
            <ac:spMk id="3" creationId="{875C6A33-644C-87A5-EC9B-A2105617EC93}"/>
          </ac:spMkLst>
        </pc:spChg>
      </pc:sldChg>
      <pc:sldChg chg="delSp modSp add mod">
        <pc:chgData name="Michael Aristodemou" userId="8f856845a52b247d" providerId="LiveId" clId="{9B00AFCF-B802-464E-AF44-A44E735D0D35}" dt="2025-09-22T11:30:01.589" v="1986" actId="478"/>
        <pc:sldMkLst>
          <pc:docMk/>
          <pc:sldMk cId="4057056559" sldId="326"/>
        </pc:sldMkLst>
        <pc:spChg chg="mod">
          <ac:chgData name="Michael Aristodemou" userId="8f856845a52b247d" providerId="LiveId" clId="{9B00AFCF-B802-464E-AF44-A44E735D0D35}" dt="2025-09-22T11:29:58.988" v="1985" actId="20577"/>
          <ac:spMkLst>
            <pc:docMk/>
            <pc:sldMk cId="4057056559" sldId="326"/>
            <ac:spMk id="2" creationId="{991CBF24-C358-8644-F2C9-E75E57C76C7B}"/>
          </ac:spMkLst>
        </pc:spChg>
      </pc:sldChg>
      <pc:sldChg chg="addSp delSp modSp add mod">
        <pc:chgData name="Michael Aristodemou" userId="8f856845a52b247d" providerId="LiveId" clId="{9B00AFCF-B802-464E-AF44-A44E735D0D35}" dt="2025-09-22T12:08:34.394" v="2542" actId="478"/>
        <pc:sldMkLst>
          <pc:docMk/>
          <pc:sldMk cId="3952051762" sldId="327"/>
        </pc:sldMkLst>
        <pc:spChg chg="mod">
          <ac:chgData name="Michael Aristodemou" userId="8f856845a52b247d" providerId="LiveId" clId="{9B00AFCF-B802-464E-AF44-A44E735D0D35}" dt="2025-09-22T11:30:30.336" v="2001" actId="313"/>
          <ac:spMkLst>
            <pc:docMk/>
            <pc:sldMk cId="3952051762" sldId="327"/>
            <ac:spMk id="2" creationId="{05A9EBC8-94E6-ECB7-D6DB-056E5E7E0AEB}"/>
          </ac:spMkLst>
        </pc:spChg>
        <pc:spChg chg="add mod">
          <ac:chgData name="Michael Aristodemou" userId="8f856845a52b247d" providerId="LiveId" clId="{9B00AFCF-B802-464E-AF44-A44E735D0D35}" dt="2025-09-22T11:30:35.428" v="2002" actId="1076"/>
          <ac:spMkLst>
            <pc:docMk/>
            <pc:sldMk cId="3952051762" sldId="327"/>
            <ac:spMk id="3" creationId="{0E0A8084-E587-90C6-BB41-37AC269426E0}"/>
          </ac:spMkLst>
        </pc:spChg>
        <pc:spChg chg="add mod">
          <ac:chgData name="Michael Aristodemou" userId="8f856845a52b247d" providerId="LiveId" clId="{9B00AFCF-B802-464E-AF44-A44E735D0D35}" dt="2025-09-22T11:50:05.752" v="2131" actId="1076"/>
          <ac:spMkLst>
            <pc:docMk/>
            <pc:sldMk cId="3952051762" sldId="327"/>
            <ac:spMk id="4" creationId="{F74C855F-E80B-4C5F-7F00-C7CA926E62CC}"/>
          </ac:spMkLst>
        </pc:spChg>
        <pc:spChg chg="add mod">
          <ac:chgData name="Michael Aristodemou" userId="8f856845a52b247d" providerId="LiveId" clId="{9B00AFCF-B802-464E-AF44-A44E735D0D35}" dt="2025-09-22T11:32:48.064" v="2048" actId="13822"/>
          <ac:spMkLst>
            <pc:docMk/>
            <pc:sldMk cId="3952051762" sldId="327"/>
            <ac:spMk id="6" creationId="{BA4CC7BA-D676-3EC2-E422-DA744C88A80C}"/>
          </ac:spMkLst>
        </pc:spChg>
      </pc:sldChg>
      <pc:sldChg chg="delSp add mod ord">
        <pc:chgData name="Michael Aristodemou" userId="8f856845a52b247d" providerId="LiveId" clId="{9B00AFCF-B802-464E-AF44-A44E735D0D35}" dt="2025-09-22T12:08:15.207" v="2536" actId="478"/>
        <pc:sldMkLst>
          <pc:docMk/>
          <pc:sldMk cId="2339984016" sldId="328"/>
        </pc:sldMkLst>
      </pc:sldChg>
      <pc:sldChg chg="delSp add mod">
        <pc:chgData name="Michael Aristodemou" userId="8f856845a52b247d" providerId="LiveId" clId="{9B00AFCF-B802-464E-AF44-A44E735D0D35}" dt="2025-09-22T12:08:41.800" v="2544" actId="478"/>
        <pc:sldMkLst>
          <pc:docMk/>
          <pc:sldMk cId="3507354875" sldId="329"/>
        </pc:sldMkLst>
      </pc:sldChg>
      <pc:sldChg chg="add">
        <pc:chgData name="Michael Aristodemou" userId="8f856845a52b247d" providerId="LiveId" clId="{9B00AFCF-B802-464E-AF44-A44E735D0D35}" dt="2025-09-22T12:08:26.441" v="2538" actId="2890"/>
        <pc:sldMkLst>
          <pc:docMk/>
          <pc:sldMk cId="2659087466" sldId="330"/>
        </pc:sldMkLst>
      </pc:sldChg>
      <pc:sldChg chg="modSp add mod ord">
        <pc:chgData name="Michael Aristodemou" userId="8f856845a52b247d" providerId="LiveId" clId="{9B00AFCF-B802-464E-AF44-A44E735D0D35}" dt="2025-09-22T12:17:28.067" v="2595"/>
        <pc:sldMkLst>
          <pc:docMk/>
          <pc:sldMk cId="2641663071" sldId="331"/>
        </pc:sldMkLst>
        <pc:spChg chg="mod">
          <ac:chgData name="Michael Aristodemou" userId="8f856845a52b247d" providerId="LiveId" clId="{9B00AFCF-B802-464E-AF44-A44E735D0D35}" dt="2025-09-22T12:17:22.894" v="2593" actId="21"/>
          <ac:spMkLst>
            <pc:docMk/>
            <pc:sldMk cId="2641663071" sldId="331"/>
            <ac:spMk id="4" creationId="{725FDB2C-BE71-B6A2-888C-ACBFC650E05D}"/>
          </ac:spMkLst>
        </pc:spChg>
      </pc:sldChg>
      <pc:sldChg chg="addSp modSp new mod">
        <pc:chgData name="Michael Aristodemou" userId="8f856845a52b247d" providerId="LiveId" clId="{9B00AFCF-B802-464E-AF44-A44E735D0D35}" dt="2025-09-22T12:19:05.265" v="2764" actId="20577"/>
        <pc:sldMkLst>
          <pc:docMk/>
          <pc:sldMk cId="574361007" sldId="332"/>
        </pc:sldMkLst>
        <pc:spChg chg="mod">
          <ac:chgData name="Michael Aristodemou" userId="8f856845a52b247d" providerId="LiveId" clId="{9B00AFCF-B802-464E-AF44-A44E735D0D35}" dt="2025-09-22T12:19:05.265" v="2764" actId="20577"/>
          <ac:spMkLst>
            <pc:docMk/>
            <pc:sldMk cId="574361007" sldId="332"/>
            <ac:spMk id="2" creationId="{69B412F8-CEF2-6EF1-2EE0-842EEAC2AF89}"/>
          </ac:spMkLst>
        </pc:spChg>
        <pc:spChg chg="mod">
          <ac:chgData name="Michael Aristodemou" userId="8f856845a52b247d" providerId="LiveId" clId="{9B00AFCF-B802-464E-AF44-A44E735D0D35}" dt="2025-09-22T12:18:31.807" v="2715" actId="14100"/>
          <ac:spMkLst>
            <pc:docMk/>
            <pc:sldMk cId="574361007" sldId="332"/>
            <ac:spMk id="3" creationId="{37599E36-862D-7183-9201-1F2B4460C260}"/>
          </ac:spMkLst>
        </pc:spChg>
        <pc:picChg chg="add mod">
          <ac:chgData name="Michael Aristodemou" userId="8f856845a52b247d" providerId="LiveId" clId="{9B00AFCF-B802-464E-AF44-A44E735D0D35}" dt="2025-09-22T12:18:49.320" v="2720" actId="1076"/>
          <ac:picMkLst>
            <pc:docMk/>
            <pc:sldMk cId="574361007" sldId="332"/>
            <ac:picMk id="4" creationId="{F76DADB9-5C0C-8371-8BDC-3CF83BE0ADB7}"/>
          </ac:picMkLst>
        </pc:picChg>
      </pc:sldChg>
      <pc:sldChg chg="addSp delSp modSp new mod">
        <pc:chgData name="Michael Aristodemou" userId="8f856845a52b247d" providerId="LiveId" clId="{9B00AFCF-B802-464E-AF44-A44E735D0D35}" dt="2025-09-22T12:23:57.592" v="2832" actId="1076"/>
        <pc:sldMkLst>
          <pc:docMk/>
          <pc:sldMk cId="159164791" sldId="333"/>
        </pc:sldMkLst>
        <pc:spChg chg="mod">
          <ac:chgData name="Michael Aristodemou" userId="8f856845a52b247d" providerId="LiveId" clId="{9B00AFCF-B802-464E-AF44-A44E735D0D35}" dt="2025-09-22T12:22:03.855" v="2814" actId="313"/>
          <ac:spMkLst>
            <pc:docMk/>
            <pc:sldMk cId="159164791" sldId="333"/>
            <ac:spMk id="2" creationId="{48357F34-C2C0-6ECA-F9A8-92AE273ECF89}"/>
          </ac:spMkLst>
        </pc:spChg>
        <pc:spChg chg="add mod">
          <ac:chgData name="Michael Aristodemou" userId="8f856845a52b247d" providerId="LiveId" clId="{9B00AFCF-B802-464E-AF44-A44E735D0D35}" dt="2025-09-22T12:22:35.055" v="2825" actId="1076"/>
          <ac:spMkLst>
            <pc:docMk/>
            <pc:sldMk cId="159164791" sldId="333"/>
            <ac:spMk id="4" creationId="{6C8334B8-7F1F-A54E-55D3-FAE003A8B18B}"/>
          </ac:spMkLst>
        </pc:spChg>
        <pc:picChg chg="add mod">
          <ac:chgData name="Michael Aristodemou" userId="8f856845a52b247d" providerId="LiveId" clId="{9B00AFCF-B802-464E-AF44-A44E735D0D35}" dt="2025-09-22T12:23:57.592" v="2832" actId="1076"/>
          <ac:picMkLst>
            <pc:docMk/>
            <pc:sldMk cId="159164791" sldId="333"/>
            <ac:picMk id="7" creationId="{1D331B59-FE87-8FB9-3701-C199387D13E7}"/>
          </ac:picMkLst>
        </pc:picChg>
      </pc:sldChg>
      <pc:sldChg chg="addSp delSp modSp new del mod">
        <pc:chgData name="Michael Aristodemou" userId="8f856845a52b247d" providerId="LiveId" clId="{9B00AFCF-B802-464E-AF44-A44E735D0D35}" dt="2025-09-25T13:19:33.834" v="6912" actId="2696"/>
        <pc:sldMkLst>
          <pc:docMk/>
          <pc:sldMk cId="2381353793" sldId="334"/>
        </pc:sldMkLst>
      </pc:sldChg>
      <pc:sldChg chg="addSp delSp modSp new del mod">
        <pc:chgData name="Michael Aristodemou" userId="8f856845a52b247d" providerId="LiveId" clId="{9B00AFCF-B802-464E-AF44-A44E735D0D35}" dt="2025-09-25T13:19:33.834" v="6912" actId="2696"/>
        <pc:sldMkLst>
          <pc:docMk/>
          <pc:sldMk cId="4041299681" sldId="335"/>
        </pc:sldMkLst>
      </pc:sldChg>
      <pc:sldChg chg="addSp modSp new del mod ord">
        <pc:chgData name="Michael Aristodemou" userId="8f856845a52b247d" providerId="LiveId" clId="{9B00AFCF-B802-464E-AF44-A44E735D0D35}" dt="2025-09-25T13:19:33.834" v="6912" actId="2696"/>
        <pc:sldMkLst>
          <pc:docMk/>
          <pc:sldMk cId="2660483082" sldId="336"/>
        </pc:sldMkLst>
      </pc:sldChg>
      <pc:sldChg chg="delSp modSp new mod">
        <pc:chgData name="Michael Aristodemou" userId="8f856845a52b247d" providerId="LiveId" clId="{9B00AFCF-B802-464E-AF44-A44E735D0D35}" dt="2025-09-23T09:27:00.579" v="3167" actId="1076"/>
        <pc:sldMkLst>
          <pc:docMk/>
          <pc:sldMk cId="3243295120" sldId="337"/>
        </pc:sldMkLst>
        <pc:spChg chg="mod">
          <ac:chgData name="Michael Aristodemou" userId="8f856845a52b247d" providerId="LiveId" clId="{9B00AFCF-B802-464E-AF44-A44E735D0D35}" dt="2025-09-23T09:27:00.579" v="3167" actId="1076"/>
          <ac:spMkLst>
            <pc:docMk/>
            <pc:sldMk cId="3243295120" sldId="337"/>
            <ac:spMk id="2" creationId="{14076C28-E68C-5FEA-4F9F-11215C1C293B}"/>
          </ac:spMkLst>
        </pc:spChg>
      </pc:sldChg>
      <pc:sldChg chg="delSp modSp new del mod">
        <pc:chgData name="Michael Aristodemou" userId="8f856845a52b247d" providerId="LiveId" clId="{9B00AFCF-B802-464E-AF44-A44E735D0D35}" dt="2025-09-25T13:20:34.434" v="6913" actId="47"/>
        <pc:sldMkLst>
          <pc:docMk/>
          <pc:sldMk cId="2771618723" sldId="338"/>
        </pc:sldMkLst>
      </pc:sldChg>
      <pc:sldChg chg="delSp modSp add del mod">
        <pc:chgData name="Michael Aristodemou" userId="8f856845a52b247d" providerId="LiveId" clId="{9B00AFCF-B802-464E-AF44-A44E735D0D35}" dt="2025-09-25T13:19:33.834" v="6912" actId="2696"/>
        <pc:sldMkLst>
          <pc:docMk/>
          <pc:sldMk cId="2669623939" sldId="339"/>
        </pc:sldMkLst>
      </pc:sldChg>
      <pc:sldChg chg="addSp delSp modSp new del mod">
        <pc:chgData name="Michael Aristodemou" userId="8f856845a52b247d" providerId="LiveId" clId="{9B00AFCF-B802-464E-AF44-A44E735D0D35}" dt="2025-09-24T08:29:54.058" v="6851" actId="47"/>
        <pc:sldMkLst>
          <pc:docMk/>
          <pc:sldMk cId="1508813184" sldId="340"/>
        </pc:sldMkLst>
      </pc:sldChg>
      <pc:sldChg chg="addSp delSp modSp new del mod modNotesTx">
        <pc:chgData name="Michael Aristodemou" userId="8f856845a52b247d" providerId="LiveId" clId="{9B00AFCF-B802-464E-AF44-A44E735D0D35}" dt="2025-09-25T13:19:33.834" v="6912" actId="2696"/>
        <pc:sldMkLst>
          <pc:docMk/>
          <pc:sldMk cId="585578313" sldId="341"/>
        </pc:sldMkLst>
      </pc:sldChg>
      <pc:sldChg chg="addSp delSp modSp new del mod modNotesTx">
        <pc:chgData name="Michael Aristodemou" userId="8f856845a52b247d" providerId="LiveId" clId="{9B00AFCF-B802-464E-AF44-A44E735D0D35}" dt="2025-09-25T13:19:33.834" v="6912" actId="2696"/>
        <pc:sldMkLst>
          <pc:docMk/>
          <pc:sldMk cId="3738769146" sldId="342"/>
        </pc:sldMkLst>
      </pc:sldChg>
      <pc:sldChg chg="modSp add del mod ord">
        <pc:chgData name="Michael Aristodemou" userId="8f856845a52b247d" providerId="LiveId" clId="{9B00AFCF-B802-464E-AF44-A44E735D0D35}" dt="2025-09-25T13:19:33.834" v="6912" actId="2696"/>
        <pc:sldMkLst>
          <pc:docMk/>
          <pc:sldMk cId="2579125978" sldId="343"/>
        </pc:sldMkLst>
      </pc:sldChg>
      <pc:sldChg chg="modSp add del mod">
        <pc:chgData name="Michael Aristodemou" userId="8f856845a52b247d" providerId="LiveId" clId="{9B00AFCF-B802-464E-AF44-A44E735D0D35}" dt="2025-09-25T13:19:33.834" v="6912" actId="2696"/>
        <pc:sldMkLst>
          <pc:docMk/>
          <pc:sldMk cId="3462526471" sldId="344"/>
        </pc:sldMkLst>
      </pc:sldChg>
      <pc:sldChg chg="delSp modSp new del mod">
        <pc:chgData name="Michael Aristodemou" userId="8f856845a52b247d" providerId="LiveId" clId="{9B00AFCF-B802-464E-AF44-A44E735D0D35}" dt="2025-09-25T13:19:33.834" v="6912" actId="2696"/>
        <pc:sldMkLst>
          <pc:docMk/>
          <pc:sldMk cId="1079778888" sldId="345"/>
        </pc:sldMkLst>
      </pc:sldChg>
      <pc:sldChg chg="addSp delSp modSp add del mod ord">
        <pc:chgData name="Michael Aristodemou" userId="8f856845a52b247d" providerId="LiveId" clId="{9B00AFCF-B802-464E-AF44-A44E735D0D35}" dt="2025-09-25T13:19:33.834" v="6912" actId="2696"/>
        <pc:sldMkLst>
          <pc:docMk/>
          <pc:sldMk cId="723627690" sldId="346"/>
        </pc:sldMkLst>
      </pc:sldChg>
      <pc:sldChg chg="addSp modSp add del mod">
        <pc:chgData name="Michael Aristodemou" userId="8f856845a52b247d" providerId="LiveId" clId="{9B00AFCF-B802-464E-AF44-A44E735D0D35}" dt="2025-09-25T13:19:33.834" v="6912" actId="2696"/>
        <pc:sldMkLst>
          <pc:docMk/>
          <pc:sldMk cId="1817319451" sldId="347"/>
        </pc:sldMkLst>
      </pc:sldChg>
      <pc:sldChg chg="addSp modSp new del mod">
        <pc:chgData name="Michael Aristodemou" userId="8f856845a52b247d" providerId="LiveId" clId="{9B00AFCF-B802-464E-AF44-A44E735D0D35}" dt="2025-09-25T13:19:33.834" v="6912" actId="2696"/>
        <pc:sldMkLst>
          <pc:docMk/>
          <pc:sldMk cId="351595317" sldId="348"/>
        </pc:sldMkLst>
      </pc:sldChg>
      <pc:sldChg chg="addSp delSp modSp new del mod">
        <pc:chgData name="Michael Aristodemou" userId="8f856845a52b247d" providerId="LiveId" clId="{9B00AFCF-B802-464E-AF44-A44E735D0D35}" dt="2025-09-25T13:19:33.834" v="6912" actId="2696"/>
        <pc:sldMkLst>
          <pc:docMk/>
          <pc:sldMk cId="346485773" sldId="349"/>
        </pc:sldMkLst>
      </pc:sldChg>
      <pc:sldChg chg="addSp delSp modSp new del mod">
        <pc:chgData name="Michael Aristodemou" userId="8f856845a52b247d" providerId="LiveId" clId="{9B00AFCF-B802-464E-AF44-A44E735D0D35}" dt="2025-09-23T14:20:13.515" v="5669" actId="47"/>
        <pc:sldMkLst>
          <pc:docMk/>
          <pc:sldMk cId="3276924747" sldId="349"/>
        </pc:sldMkLst>
      </pc:sldChg>
      <pc:sldChg chg="addSp delSp modSp new del mod">
        <pc:chgData name="Michael Aristodemou" userId="8f856845a52b247d" providerId="LiveId" clId="{9B00AFCF-B802-464E-AF44-A44E735D0D35}" dt="2025-09-25T13:19:33.834" v="6912" actId="2696"/>
        <pc:sldMkLst>
          <pc:docMk/>
          <pc:sldMk cId="2317209797" sldId="350"/>
        </pc:sldMkLst>
      </pc:sldChg>
      <pc:sldChg chg="addSp delSp modSp new del mod">
        <pc:chgData name="Michael Aristodemou" userId="8f856845a52b247d" providerId="LiveId" clId="{9B00AFCF-B802-464E-AF44-A44E735D0D35}" dt="2025-09-25T13:19:33.834" v="6912" actId="2696"/>
        <pc:sldMkLst>
          <pc:docMk/>
          <pc:sldMk cId="2140726461" sldId="351"/>
        </pc:sldMkLst>
      </pc:sldChg>
      <pc:sldChg chg="addSp modSp new del mod">
        <pc:chgData name="Michael Aristodemou" userId="8f856845a52b247d" providerId="LiveId" clId="{9B00AFCF-B802-464E-AF44-A44E735D0D35}" dt="2025-09-25T13:19:33.834" v="6912" actId="2696"/>
        <pc:sldMkLst>
          <pc:docMk/>
          <pc:sldMk cId="1945609298" sldId="352"/>
        </pc:sldMkLst>
        <pc:spChg chg="mod">
          <ac:chgData name="Michael Aristodemou" userId="8f856845a52b247d" providerId="LiveId" clId="{9B00AFCF-B802-464E-AF44-A44E735D0D35}" dt="2025-09-24T08:25:37.760" v="6848" actId="207"/>
          <ac:spMkLst>
            <pc:docMk/>
            <pc:sldMk cId="1945609298" sldId="352"/>
            <ac:spMk id="2" creationId="{0D3510F6-ADED-F92B-9DD3-102974CD211B}"/>
          </ac:spMkLst>
        </pc:spChg>
        <pc:spChg chg="mod">
          <ac:chgData name="Michael Aristodemou" userId="8f856845a52b247d" providerId="LiveId" clId="{9B00AFCF-B802-464E-AF44-A44E735D0D35}" dt="2025-09-24T08:47:22.356" v="6911" actId="20577"/>
          <ac:spMkLst>
            <pc:docMk/>
            <pc:sldMk cId="1945609298" sldId="352"/>
            <ac:spMk id="3" creationId="{6ADE30CC-DD4B-8F68-A798-7F5F06116DCE}"/>
          </ac:spMkLst>
        </pc:spChg>
        <pc:picChg chg="add mod">
          <ac:chgData name="Michael Aristodemou" userId="8f856845a52b247d" providerId="LiveId" clId="{9B00AFCF-B802-464E-AF44-A44E735D0D35}" dt="2025-09-24T08:26:13.877" v="6850"/>
          <ac:picMkLst>
            <pc:docMk/>
            <pc:sldMk cId="1945609298" sldId="352"/>
            <ac:picMk id="4" creationId="{9649B32C-1AA9-D8F5-A93A-2C0058E744F4}"/>
          </ac:picMkLst>
        </pc:picChg>
      </pc:sldChg>
      <pc:sldChg chg="delSp modSp new add del mod">
        <pc:chgData name="Michael Aristodemou" userId="8f856845a52b247d" providerId="LiveId" clId="{9B00AFCF-B802-464E-AF44-A44E735D0D35}" dt="2025-09-25T13:20:44.871" v="6914"/>
        <pc:sldMkLst>
          <pc:docMk/>
          <pc:sldMk cId="4124779850" sldId="353"/>
        </pc:sldMkLst>
        <pc:spChg chg="mod">
          <ac:chgData name="Michael Aristodemou" userId="8f856845a52b247d" providerId="LiveId" clId="{9B00AFCF-B802-464E-AF44-A44E735D0D35}" dt="2025-09-24T08:30:04.247" v="6889" actId="20577"/>
          <ac:spMkLst>
            <pc:docMk/>
            <pc:sldMk cId="4124779850" sldId="353"/>
            <ac:spMk id="2" creationId="{9056BE2F-1FB7-1024-46EF-5265AEFAA2F4}"/>
          </ac:spMkLst>
        </pc:spChg>
        <pc:spChg chg="del">
          <ac:chgData name="Michael Aristodemou" userId="8f856845a52b247d" providerId="LiveId" clId="{9B00AFCF-B802-464E-AF44-A44E735D0D35}" dt="2025-09-24T08:30:11.357" v="6890" actId="478"/>
          <ac:spMkLst>
            <pc:docMk/>
            <pc:sldMk cId="4124779850" sldId="353"/>
            <ac:spMk id="3" creationId="{216324F7-9862-0EE4-AC82-22DE26FE8C15}"/>
          </ac:spMkLst>
        </pc:spChg>
      </pc:sldChg>
    </pc:docChg>
  </pc:docChgLst>
  <pc:docChgLst>
    <pc:chgData name="Michael Aristodemou" userId="8f856845a52b247d" providerId="LiveId" clId="{E4E5DF99-EF42-4260-BCCD-E86B65EA2262}"/>
    <pc:docChg chg="modSld">
      <pc:chgData name="Michael Aristodemou" userId="8f856845a52b247d" providerId="LiveId" clId="{E4E5DF99-EF42-4260-BCCD-E86B65EA2262}" dt="2025-09-22T17:32:02.343" v="3" actId="20577"/>
      <pc:docMkLst>
        <pc:docMk/>
      </pc:docMkLst>
      <pc:sldChg chg="modSp mod">
        <pc:chgData name="Michael Aristodemou" userId="8f856845a52b247d" providerId="LiveId" clId="{E4E5DF99-EF42-4260-BCCD-E86B65EA2262}" dt="2025-09-22T17:32:02.343" v="3" actId="20577"/>
        <pc:sldMkLst>
          <pc:docMk/>
          <pc:sldMk cId="513521465" sldId="324"/>
        </pc:sldMkLst>
        <pc:spChg chg="mod">
          <ac:chgData name="Michael Aristodemou" userId="8f856845a52b247d" providerId="LiveId" clId="{E4E5DF99-EF42-4260-BCCD-E86B65EA2262}" dt="2025-09-22T17:32:02.343" v="3" actId="20577"/>
          <ac:spMkLst>
            <pc:docMk/>
            <pc:sldMk cId="513521465" sldId="324"/>
            <ac:spMk id="2" creationId="{0D8024D8-6DCA-4221-7474-D042E27F601C}"/>
          </ac:spMkLst>
        </pc:spChg>
      </pc:sldChg>
      <pc:sldChg chg="modSp mod">
        <pc:chgData name="Michael Aristodemou" userId="8f856845a52b247d" providerId="LiveId" clId="{E4E5DF99-EF42-4260-BCCD-E86B65EA2262}" dt="2025-09-22T17:31:57.796" v="1" actId="20577"/>
        <pc:sldMkLst>
          <pc:docMk/>
          <pc:sldMk cId="614971934" sldId="325"/>
        </pc:sldMkLst>
        <pc:spChg chg="mod">
          <ac:chgData name="Michael Aristodemou" userId="8f856845a52b247d" providerId="LiveId" clId="{E4E5DF99-EF42-4260-BCCD-E86B65EA2262}" dt="2025-09-22T17:31:57.796" v="1" actId="20577"/>
          <ac:spMkLst>
            <pc:docMk/>
            <pc:sldMk cId="614971934" sldId="325"/>
            <ac:spMk id="2" creationId="{9B8D5C12-C77F-B8D3-2640-D70CC7463C3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3097A-5B02-46CD-80DA-DB175CC6E96B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20292-1CE7-4EA0-B18B-88DA866A702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3845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0292-1CE7-4EA0-B18B-88DA866A7021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5800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0292-1CE7-4EA0-B18B-88DA866A7021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4599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20292-1CE7-4EA0-B18B-88DA866A7021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606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6AD2-746A-DA7F-A69E-2D63B46E0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30988-F4D0-8234-DBA8-B6BD9408C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C1990-2B4F-36D5-69D2-2D196482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B009-22E5-9367-DAD8-23375D29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C355-466D-C55C-85CA-7D142DA6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754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B5B3-E142-87AC-2698-61092A26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B1FA0-5DEA-4C20-380E-17AE61750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D9556-B45B-0F83-41B7-92E56C10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DE88-7B79-8092-FDD6-4917898A5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8B55E-96D6-F0E7-15F0-8B9E0116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636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BF4B7-FD4A-A66E-3D48-BF067C6C8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5FDF3-406C-BCC6-3B26-76D523164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20A16-8498-1153-AEAB-7B8BCB38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42B88-9A32-0AE4-74B4-10142659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5218D-26C2-0685-0E96-0670D719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462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B3C8-5671-0847-294F-A4EFB97F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1D9B5-65D0-4F22-F753-0FE4D455E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E21C8-3D44-BE2B-8292-76B58B6E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79D60-3B97-8536-AEA9-144BD6565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F44FE-41D5-731D-E8B2-D01C6C75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53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EF29B-9642-3CB0-A461-073C1593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876A3-5FB6-7B00-DA07-FB9C87177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7A3BB-6D14-33F9-B97C-CCC315238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10AD9-29E1-0867-DA4E-8D5953BEC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CD028-3649-4D2C-AF71-9E070EFD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981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7064-FED7-80D5-D390-2A607A4C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6619B-77ED-336B-1300-2B65EEADB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0A0467-1BFB-E93F-CDA4-4CBD1FC6B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1E70E-F7B2-83B6-DBAC-E6B90268C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19775-9A55-9728-BA84-41F08B4F4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A77FB-038C-FBAD-F4CE-E9C8F314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4229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A0027-90E7-486A-B576-2B39072C6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95E2B-0EE8-8CB6-DA2C-25610D594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2EF8F-56DB-E91F-50A5-1383F124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83D1E9-3A92-7C23-8695-34E306D592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460E1A-73B0-6548-DE61-D445BBD636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65BB9-ADB9-6123-00DA-180BF938B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C7AE19-C0EC-87C7-CBA7-003E7EB9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0ABB44-18D3-DE84-23C5-84A20ED0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5117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0C20-4F5C-4D60-565A-3E29EC2B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E0A2BA-096F-263D-BC99-D454AFC8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F1AAD-993E-B1E5-B8A6-87086716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1A3DC-568A-B866-0D85-560B4743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8493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782DD-13BD-CE9B-51DA-51F1D29F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EB8F7-B2AA-4026-1FE8-2916DEFE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C0DE3-E171-68C4-CD4A-4D20C1C0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1665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F4E2C-2589-C356-BEB9-79A6DD2B1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864E7-8E42-C967-EA9F-1E8B8A22F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DF957-26C3-A32E-1957-AE99C569C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D22D2-2DB8-8877-DAD9-FB0447BD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31A43-3873-701F-7224-31688B52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868AD-8922-554B-7225-79622590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597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5C89-18B9-19D9-A4EA-F75C7CED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D0EA4-B81C-70C5-3E05-D00B57000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F26AE-81AC-6566-1E39-4D28C6925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0470E-9CEC-09FA-684A-8FCCBE0D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E6D97-C4BB-8E97-1B1C-10E06B1D1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641F-56A9-3502-40AF-C3FD892D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63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F91D56-815D-6D87-7C66-CA7034241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B0037-6241-12E8-584F-774E63339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6B0E-01AD-337A-1037-42B7F3E72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B9067-CA54-44B5-82AF-286EC9AD8FE7}" type="datetimeFigureOut">
              <a:rPr lang="en-CH" smtClean="0"/>
              <a:t>25.09.2025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18CB9-A65F-2DF8-40F5-75AFA6A0F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E0909-EA66-8B0B-870F-C875DDBB7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F2DDB-73D8-4B2D-905D-39AA37EEE3B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268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graph&#10;&#10;AI-generated content may be incorrect.">
            <a:extLst>
              <a:ext uri="{FF2B5EF4-FFF2-40B4-BE49-F238E27FC236}">
                <a16:creationId xmlns:a16="http://schemas.microsoft.com/office/drawing/2014/main" id="{9DF468E7-5952-3FB9-1C0A-F1FBA3876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" y="0"/>
            <a:ext cx="6858000" cy="6858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9C5BDDE-E792-D662-11ED-B539CDE8D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667" y="3011276"/>
            <a:ext cx="7038567" cy="1325563"/>
          </a:xfrm>
        </p:spPr>
        <p:txBody>
          <a:bodyPr>
            <a:normAutofit/>
          </a:bodyPr>
          <a:lstStyle/>
          <a:p>
            <a:r>
              <a:rPr lang="en-US" dirty="0"/>
              <a:t>Dynamic Systems Thinking for</a:t>
            </a:r>
            <a:br>
              <a:rPr lang="en-US" dirty="0"/>
            </a:br>
            <a:r>
              <a:rPr lang="en-US" dirty="0"/>
              <a:t>Psychologists</a:t>
            </a:r>
            <a:endParaRPr lang="en-CH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AFEA554-F0BA-D7F7-B944-98D22D32361C}"/>
              </a:ext>
            </a:extLst>
          </p:cNvPr>
          <p:cNvSpPr txBox="1">
            <a:spLocks/>
          </p:cNvSpPr>
          <p:nvPr/>
        </p:nvSpPr>
        <p:spPr>
          <a:xfrm>
            <a:off x="4298667" y="4475435"/>
            <a:ext cx="5505449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D0D0D"/>
                </a:solidFill>
              </a:rPr>
              <a:t>Michael E. Aristodemou</a:t>
            </a:r>
            <a:endParaRPr lang="en-CH" sz="2000" dirty="0">
              <a:solidFill>
                <a:srgbClr val="0D0D0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D532BA-56D8-DE29-EAC6-D83F61E5EFE6}"/>
              </a:ext>
            </a:extLst>
          </p:cNvPr>
          <p:cNvSpPr txBox="1"/>
          <p:nvPr/>
        </p:nvSpPr>
        <p:spPr>
          <a:xfrm>
            <a:off x="4298667" y="4854471"/>
            <a:ext cx="4399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D0D0D"/>
                </a:solidFill>
              </a:rPr>
              <a:t>michael.aristodemou@psychologie.uzh.ch</a:t>
            </a:r>
            <a:endParaRPr lang="en-CH" dirty="0">
              <a:solidFill>
                <a:srgbClr val="0D0D0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917886-7CE4-F53C-5E08-88CF04E485EA}"/>
              </a:ext>
            </a:extLst>
          </p:cNvPr>
          <p:cNvSpPr txBox="1"/>
          <p:nvPr/>
        </p:nvSpPr>
        <p:spPr>
          <a:xfrm>
            <a:off x="4298667" y="5418173"/>
            <a:ext cx="421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Lecture 2</a:t>
            </a:r>
            <a:r>
              <a:rPr lang="en-US" dirty="0">
                <a:solidFill>
                  <a:srgbClr val="FF0000"/>
                </a:solidFill>
              </a:rPr>
              <a:t>: General Linear Model</a:t>
            </a:r>
            <a:endParaRPr lang="en-CH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236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24D8-6DCA-4221-7474-D042E27F6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21 time points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5D17-2D5B-D4D8-003B-309F98C51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51352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3522B-DFEE-A22D-A316-8F705CD86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5C12-C77F-B8D3-2640-D70CC7463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21 time points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C6A33-644C-87A5-EC9B-A2105617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4398"/>
          </a:xfrm>
        </p:spPr>
        <p:txBody>
          <a:bodyPr/>
          <a:lstStyle/>
          <a:p>
            <a:r>
              <a:rPr lang="en-US" dirty="0"/>
              <a:t>Time = 0:20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614971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D4888-F1CA-7CBB-04CF-D64731C57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BF24-C358-8644-F2C9-E75E57C7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affect according to?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05705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F3D92-15B2-551C-D7B9-51E30716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1358-D91E-7D0D-51FF-DE77E32C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“Affect” according to?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D0D516-52EB-00CE-8E04-04452C9C8575}"/>
                  </a:ext>
                </a:extLst>
              </p:cNvPr>
              <p:cNvSpPr txBox="1"/>
              <p:nvPr/>
            </p:nvSpPr>
            <p:spPr>
              <a:xfrm>
                <a:off x="3039394" y="3165210"/>
                <a:ext cx="6113212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𝐴𝑓𝑓𝑒𝑐𝑡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9D0D516-52EB-00CE-8E04-04452C9C8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94" y="3165210"/>
                <a:ext cx="6113212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984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5ED2-9251-C66C-3F57-6CEF9367A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9EBC8-94E6-ECB7-D6DB-056E5E7E0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“Affect” according to?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0A8084-E587-90C6-BB41-37AC269426E0}"/>
                  </a:ext>
                </a:extLst>
              </p:cNvPr>
              <p:cNvSpPr txBox="1"/>
              <p:nvPr/>
            </p:nvSpPr>
            <p:spPr>
              <a:xfrm>
                <a:off x="3039394" y="3165210"/>
                <a:ext cx="6113212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𝐴𝑓𝑓𝑒𝑐𝑡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0A8084-E587-90C6-BB41-37AC26942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94" y="3165210"/>
                <a:ext cx="6113212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4C855F-E80B-4C5F-7F00-C7CA926E62CC}"/>
              </a:ext>
            </a:extLst>
          </p:cNvPr>
          <p:cNvSpPr txBox="1"/>
          <p:nvPr/>
        </p:nvSpPr>
        <p:spPr>
          <a:xfrm>
            <a:off x="4911635" y="2405153"/>
            <a:ext cx="128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Beta = 5</a:t>
            </a:r>
            <a:endParaRPr lang="en-CH" sz="2400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A4CC7BA-D676-3EC2-E422-DA744C88A80C}"/>
              </a:ext>
            </a:extLst>
          </p:cNvPr>
          <p:cNvSpPr/>
          <p:nvPr/>
        </p:nvSpPr>
        <p:spPr>
          <a:xfrm rot="5400000">
            <a:off x="5347064" y="2615242"/>
            <a:ext cx="418011" cy="7914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2051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3131D-9CCD-7DD1-8CD6-C01B898D6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A787-C9C0-4710-FBCA-E8AD63F5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“Affect” according to?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701039-8F7F-039C-BB2B-6FE9FD0CB697}"/>
                  </a:ext>
                </a:extLst>
              </p:cNvPr>
              <p:cNvSpPr txBox="1"/>
              <p:nvPr/>
            </p:nvSpPr>
            <p:spPr>
              <a:xfrm>
                <a:off x="3039394" y="3165210"/>
                <a:ext cx="6113212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𝐴𝑓𝑓𝑒𝑐𝑡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701039-8F7F-039C-BB2B-6FE9FD0CB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94" y="3165210"/>
                <a:ext cx="6113212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F55328E-91ED-BF92-8255-D2DA07272EE3}"/>
              </a:ext>
            </a:extLst>
          </p:cNvPr>
          <p:cNvSpPr txBox="1"/>
          <p:nvPr/>
        </p:nvSpPr>
        <p:spPr>
          <a:xfrm>
            <a:off x="4911635" y="2405153"/>
            <a:ext cx="128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Beta = 5</a:t>
            </a:r>
            <a:endParaRPr lang="en-C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B7DD47-FDC9-AF11-3501-70448DE68005}"/>
              </a:ext>
            </a:extLst>
          </p:cNvPr>
          <p:cNvSpPr txBox="1"/>
          <p:nvPr/>
        </p:nvSpPr>
        <p:spPr>
          <a:xfrm>
            <a:off x="5083384" y="4110801"/>
            <a:ext cx="214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gamma = 0.51</a:t>
            </a:r>
            <a:endParaRPr lang="en-CH" sz="2400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9FC703D-1482-6B25-791B-017B0D695E3C}"/>
              </a:ext>
            </a:extLst>
          </p:cNvPr>
          <p:cNvSpPr/>
          <p:nvPr/>
        </p:nvSpPr>
        <p:spPr>
          <a:xfrm rot="5400000">
            <a:off x="5347064" y="2615242"/>
            <a:ext cx="418011" cy="7914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408F3E74-72FA-CFD4-2BC0-634311F7B409}"/>
              </a:ext>
            </a:extLst>
          </p:cNvPr>
          <p:cNvSpPr/>
          <p:nvPr/>
        </p:nvSpPr>
        <p:spPr>
          <a:xfrm rot="16200000">
            <a:off x="5991498" y="3259784"/>
            <a:ext cx="418011" cy="12840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7354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3678-882D-6048-4CC1-C4515A655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3D07-02E1-D370-8109-7072D8DC3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“Affect” according to?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A21184-E8BB-BA87-D4DE-A7FB829F4B49}"/>
                  </a:ext>
                </a:extLst>
              </p:cNvPr>
              <p:cNvSpPr txBox="1"/>
              <p:nvPr/>
            </p:nvSpPr>
            <p:spPr>
              <a:xfrm>
                <a:off x="3039394" y="3165210"/>
                <a:ext cx="6113212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𝐴𝑓𝑓𝑒𝑐𝑡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A21184-E8BB-BA87-D4DE-A7FB829F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394" y="3165210"/>
                <a:ext cx="6113212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7C287F-C850-9874-4620-82F412BD4BD8}"/>
              </a:ext>
            </a:extLst>
          </p:cNvPr>
          <p:cNvSpPr txBox="1"/>
          <p:nvPr/>
        </p:nvSpPr>
        <p:spPr>
          <a:xfrm>
            <a:off x="4911635" y="2405153"/>
            <a:ext cx="1288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Beta = 5</a:t>
            </a:r>
            <a:endParaRPr lang="en-CH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0B760-A6E2-A1E8-7882-AC8B41592FB3}"/>
              </a:ext>
            </a:extLst>
          </p:cNvPr>
          <p:cNvSpPr txBox="1"/>
          <p:nvPr/>
        </p:nvSpPr>
        <p:spPr>
          <a:xfrm>
            <a:off x="5083384" y="4110801"/>
            <a:ext cx="214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gamma = 0.51</a:t>
            </a:r>
            <a:endParaRPr lang="en-CH" sz="2400" b="1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F45352D-EFDB-57CB-1F5F-706AB7965A33}"/>
              </a:ext>
            </a:extLst>
          </p:cNvPr>
          <p:cNvSpPr/>
          <p:nvPr/>
        </p:nvSpPr>
        <p:spPr>
          <a:xfrm rot="5400000">
            <a:off x="5347064" y="2615242"/>
            <a:ext cx="418011" cy="791495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7397782C-B28F-12BC-5C96-9B1A74F78740}"/>
              </a:ext>
            </a:extLst>
          </p:cNvPr>
          <p:cNvSpPr/>
          <p:nvPr/>
        </p:nvSpPr>
        <p:spPr>
          <a:xfrm rot="16200000">
            <a:off x="5991498" y="3259784"/>
            <a:ext cx="418011" cy="12840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88473F-781F-304B-566D-3B3198EFC7B7}"/>
              </a:ext>
            </a:extLst>
          </p:cNvPr>
          <p:cNvSpPr txBox="1"/>
          <p:nvPr/>
        </p:nvSpPr>
        <p:spPr>
          <a:xfrm>
            <a:off x="7225693" y="2035821"/>
            <a:ext cx="472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epsilon = </a:t>
            </a:r>
          </a:p>
          <a:p>
            <a:r>
              <a:rPr lang="en-US" sz="2400" b="1" dirty="0" err="1"/>
              <a:t>rnorm</a:t>
            </a:r>
            <a:r>
              <a:rPr lang="en-US" sz="2400" b="1" dirty="0"/>
              <a:t>(1, mean = 0, </a:t>
            </a:r>
            <a:r>
              <a:rPr lang="en-US" sz="2400" b="1" dirty="0" err="1"/>
              <a:t>sd</a:t>
            </a:r>
            <a:r>
              <a:rPr lang="en-US" sz="2400" b="1" dirty="0"/>
              <a:t> = 1)</a:t>
            </a:r>
            <a:endParaRPr lang="en-CH" sz="2400" b="1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22C42EF-1B30-508F-7069-4F653C915070}"/>
              </a:ext>
            </a:extLst>
          </p:cNvPr>
          <p:cNvSpPr/>
          <p:nvPr/>
        </p:nvSpPr>
        <p:spPr>
          <a:xfrm rot="5400000">
            <a:off x="8505750" y="2433813"/>
            <a:ext cx="418011" cy="1284022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908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8AFD7-FA35-CEEC-9BFE-E42EFF93A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5D75-E466-155E-003E-7CD5C94F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run this model for each {t}?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3484F842-93DA-6497-B86D-EB8622361E8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953294" y="1939730"/>
                <a:ext cx="6285411" cy="4879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𝐴𝑓𝑓𝑒𝑐𝑡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3484F842-93DA-6497-B86D-EB8622361E8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3294" y="1939730"/>
                <a:ext cx="6285411" cy="487954"/>
              </a:xfrm>
              <a:prstGeom prst="rect">
                <a:avLst/>
              </a:prstGeom>
              <a:blipFill>
                <a:blip r:embed="rId2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25FDB2C-BE71-B6A2-888C-ACBFC650E05D}"/>
              </a:ext>
            </a:extLst>
          </p:cNvPr>
          <p:cNvSpPr txBox="1"/>
          <p:nvPr/>
        </p:nvSpPr>
        <p:spPr>
          <a:xfrm>
            <a:off x="1733005" y="2886007"/>
            <a:ext cx="8725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0:20</a:t>
            </a:r>
          </a:p>
          <a:p>
            <a:r>
              <a:rPr lang="en-US" dirty="0"/>
              <a:t>beta = 5</a:t>
            </a:r>
          </a:p>
          <a:p>
            <a:r>
              <a:rPr lang="en-US" dirty="0"/>
              <a:t>gamma = 0.51</a:t>
            </a:r>
          </a:p>
          <a:p>
            <a:r>
              <a:rPr lang="en-US" dirty="0"/>
              <a:t>epsilon  = </a:t>
            </a:r>
            <a:r>
              <a:rPr lang="en-US" dirty="0" err="1"/>
              <a:t>rnorm</a:t>
            </a:r>
            <a:r>
              <a:rPr lang="en-US" dirty="0"/>
              <a:t>(n = length(Time), mean = 0, </a:t>
            </a:r>
            <a:r>
              <a:rPr lang="en-US" dirty="0" err="1"/>
              <a:t>sd</a:t>
            </a:r>
            <a:r>
              <a:rPr lang="en-US" dirty="0"/>
              <a:t> = 1)</a:t>
            </a:r>
          </a:p>
          <a:p>
            <a:endParaRPr lang="en-US" dirty="0"/>
          </a:p>
          <a:p>
            <a:r>
              <a:rPr lang="en-US" dirty="0"/>
              <a:t>Affect = NA # just a placeholder for Affect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663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78C3-DC8C-9050-55DA-712DCE05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run this model for each {t}?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1EA641E-5B53-ACB2-BB3F-C309018B7880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953294" y="1939730"/>
                <a:ext cx="6285411" cy="4879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𝐴𝑓𝑓𝑒𝑐𝑡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11EA641E-5B53-ACB2-BB3F-C309018B7880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3294" y="1939730"/>
                <a:ext cx="6285411" cy="487954"/>
              </a:xfrm>
              <a:prstGeom prst="rect">
                <a:avLst/>
              </a:prstGeom>
              <a:blipFill>
                <a:blip r:embed="rId2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488B923-E52C-568D-3E5A-A6566B338478}"/>
              </a:ext>
            </a:extLst>
          </p:cNvPr>
          <p:cNvSpPr txBox="1"/>
          <p:nvPr/>
        </p:nvSpPr>
        <p:spPr>
          <a:xfrm>
            <a:off x="1733005" y="2886007"/>
            <a:ext cx="87259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= 0:20</a:t>
            </a:r>
          </a:p>
          <a:p>
            <a:r>
              <a:rPr lang="en-US" dirty="0"/>
              <a:t>beta = 5</a:t>
            </a:r>
          </a:p>
          <a:p>
            <a:r>
              <a:rPr lang="en-US" dirty="0"/>
              <a:t>gamma = 0.51</a:t>
            </a:r>
          </a:p>
          <a:p>
            <a:r>
              <a:rPr lang="en-US" dirty="0"/>
              <a:t>epsilon  = </a:t>
            </a:r>
            <a:r>
              <a:rPr lang="en-US" dirty="0" err="1"/>
              <a:t>rnorm</a:t>
            </a:r>
            <a:r>
              <a:rPr lang="en-US" dirty="0"/>
              <a:t>(n = length(Time), mean = 0, </a:t>
            </a:r>
            <a:r>
              <a:rPr lang="en-US" dirty="0" err="1"/>
              <a:t>sd</a:t>
            </a:r>
            <a:r>
              <a:rPr lang="en-US" dirty="0"/>
              <a:t> = 1)</a:t>
            </a:r>
          </a:p>
          <a:p>
            <a:endParaRPr lang="en-US" dirty="0"/>
          </a:p>
          <a:p>
            <a:r>
              <a:rPr lang="en-US" dirty="0"/>
              <a:t>Affect = NA # just a placeholder for Affect values</a:t>
            </a:r>
          </a:p>
          <a:p>
            <a:endParaRPr lang="en-US" dirty="0"/>
          </a:p>
          <a:p>
            <a:r>
              <a:rPr lang="en-US" dirty="0"/>
              <a:t>for (t in 1:length(Time)) {  </a:t>
            </a:r>
          </a:p>
          <a:p>
            <a:r>
              <a:rPr lang="en-US" dirty="0"/>
              <a:t>Affect[t] &lt;- beta + gamma * Time[t] + epsilon[t]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data &lt;- </a:t>
            </a:r>
            <a:r>
              <a:rPr lang="en-US" dirty="0" err="1"/>
              <a:t>data.frame</a:t>
            </a:r>
            <a:r>
              <a:rPr lang="en-US" dirty="0"/>
              <a:t>(Time = Time, Affect = Affect)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11781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12F8-CEF2-6EF1-2EE0-842EEAC2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to visualize it…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99E36-862D-7183-9201-1F2B4460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5289"/>
          </a:xfrm>
        </p:spPr>
        <p:txBody>
          <a:bodyPr/>
          <a:lstStyle/>
          <a:p>
            <a:r>
              <a:rPr lang="en-US" dirty="0"/>
              <a:t>Recreate this plot</a:t>
            </a:r>
          </a:p>
          <a:p>
            <a:r>
              <a:rPr lang="en-US" dirty="0"/>
              <a:t>Add a line depicting the trajectory of the expected mean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6DADB9-5C0C-8371-8BDC-3CF83BE0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254" y="3095851"/>
            <a:ext cx="7895492" cy="36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6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4C3A2-685C-E3D8-1FC1-1A4226FC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(now not so little) Albert going to therapy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C006-3716-A9C7-C35C-E0FEF9A62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did a diagnostic interview and found the main complaint to be mood.</a:t>
            </a:r>
          </a:p>
          <a:p>
            <a:r>
              <a:rPr lang="en-US" dirty="0"/>
              <a:t>21 weeks of therapy.</a:t>
            </a:r>
          </a:p>
          <a:p>
            <a:r>
              <a:rPr lang="en-US" dirty="0"/>
              <a:t>We need to set up a study to find out more information about his progress.</a:t>
            </a:r>
          </a:p>
          <a:p>
            <a:r>
              <a:rPr lang="en-US" b="1" dirty="0">
                <a:solidFill>
                  <a:srgbClr val="0070C0"/>
                </a:solidFill>
              </a:rPr>
              <a:t>What do we need?</a:t>
            </a:r>
            <a:endParaRPr lang="en-CH" b="1" dirty="0">
              <a:solidFill>
                <a:srgbClr val="0070C0"/>
              </a:solidFill>
            </a:endParaRPr>
          </a:p>
        </p:txBody>
      </p:sp>
      <p:pic>
        <p:nvPicPr>
          <p:cNvPr id="5" name="Graphic 4" descr="Group of men with solid fill">
            <a:extLst>
              <a:ext uri="{FF2B5EF4-FFF2-40B4-BE49-F238E27FC236}">
                <a16:creationId xmlns:a16="http://schemas.microsoft.com/office/drawing/2014/main" id="{0C12E7CC-9802-2A70-BF57-3A3202AFF6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75738" y="4652352"/>
            <a:ext cx="1840523" cy="18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381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57F34-C2C0-6ECA-F9A8-92AE273E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criticize this model…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8334B8-7F1F-A54E-55D3-FAE003A8B18B}"/>
                  </a:ext>
                </a:extLst>
              </p:cNvPr>
              <p:cNvSpPr txBox="1"/>
              <p:nvPr/>
            </p:nvSpPr>
            <p:spPr>
              <a:xfrm>
                <a:off x="3129162" y="5433647"/>
                <a:ext cx="5933676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𝐴𝑓𝑓𝑒𝑐𝑡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C8334B8-7F1F-A54E-55D3-FAE003A8B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162" y="5433647"/>
                <a:ext cx="5933676" cy="5275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331B59-FE87-8FB9-3701-C199387D1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707" y="1571537"/>
            <a:ext cx="8018585" cy="37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64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BE2F-1FB7-1024-46EF-5265AEFA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listening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12477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4664A-A061-BD38-7F0D-B88BDEC0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Great ideas, but we don’t have money…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4491D-2889-FE56-B310-04880A51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7209"/>
          </a:xfrm>
        </p:spPr>
        <p:txBody>
          <a:bodyPr/>
          <a:lstStyle/>
          <a:p>
            <a:r>
              <a:rPr lang="en-US" b="1" dirty="0"/>
              <a:t>Measures:</a:t>
            </a:r>
            <a:r>
              <a:rPr lang="en-US" dirty="0"/>
              <a:t> affect (continuous scale; 0 - 100)</a:t>
            </a:r>
          </a:p>
          <a:p>
            <a:r>
              <a:rPr lang="en-US" b="1" dirty="0"/>
              <a:t>Time interval: </a:t>
            </a:r>
            <a:r>
              <a:rPr lang="en-US" dirty="0"/>
              <a:t>once every 7 days at 12:00 p.m.</a:t>
            </a:r>
          </a:p>
          <a:p>
            <a:endParaRPr lang="en-US" dirty="0"/>
          </a:p>
          <a:p>
            <a:endParaRPr lang="en-US" dirty="0"/>
          </a:p>
          <a:p>
            <a:endParaRPr lang="en-CH" dirty="0"/>
          </a:p>
        </p:txBody>
      </p:sp>
      <p:pic>
        <p:nvPicPr>
          <p:cNvPr id="5" name="Graphic 4" descr="Smart Phone with solid fill">
            <a:extLst>
              <a:ext uri="{FF2B5EF4-FFF2-40B4-BE49-F238E27FC236}">
                <a16:creationId xmlns:a16="http://schemas.microsoft.com/office/drawing/2014/main" id="{6701BCCC-39D2-7D38-E3F1-02D96A695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637052" y="4108510"/>
            <a:ext cx="1583285" cy="1583285"/>
          </a:xfrm>
          <a:prstGeom prst="rect">
            <a:avLst/>
          </a:prstGeom>
        </p:spPr>
      </p:pic>
      <p:pic>
        <p:nvPicPr>
          <p:cNvPr id="7" name="Graphic 6" descr="Worried face with solid fill with solid fill">
            <a:extLst>
              <a:ext uri="{FF2B5EF4-FFF2-40B4-BE49-F238E27FC236}">
                <a16:creationId xmlns:a16="http://schemas.microsoft.com/office/drawing/2014/main" id="{0D65A8F1-A68F-0CB2-072F-A2C58BF47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8215" y="4410623"/>
            <a:ext cx="1101969" cy="1101969"/>
          </a:xfrm>
          <a:prstGeom prst="rect">
            <a:avLst/>
          </a:prstGeom>
        </p:spPr>
      </p:pic>
      <p:pic>
        <p:nvPicPr>
          <p:cNvPr id="9" name="Graphic 8" descr="Daily calendar with solid fill">
            <a:extLst>
              <a:ext uri="{FF2B5EF4-FFF2-40B4-BE49-F238E27FC236}">
                <a16:creationId xmlns:a16="http://schemas.microsoft.com/office/drawing/2014/main" id="{6A518571-B4F7-E214-8DF4-8FBBBEE71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18062" y="4226411"/>
            <a:ext cx="1465384" cy="146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8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6C28-E68C-5FEA-4F9F-11215C1C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We need to convince people to give us money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24329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2B46-E442-0417-636F-E7FF7EF0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754"/>
            <a:ext cx="10515600" cy="1325563"/>
          </a:xfrm>
        </p:spPr>
        <p:txBody>
          <a:bodyPr/>
          <a:lstStyle/>
          <a:p>
            <a:r>
              <a:rPr lang="en-US" dirty="0"/>
              <a:t>Let’s imagine the shape of change</a:t>
            </a:r>
            <a:endParaRPr lang="en-CH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5C5BAB-0DF3-DF45-5A15-1337F1ED54DB}"/>
              </a:ext>
            </a:extLst>
          </p:cNvPr>
          <p:cNvCxnSpPr>
            <a:cxnSpLocks/>
          </p:cNvCxnSpPr>
          <p:nvPr/>
        </p:nvCxnSpPr>
        <p:spPr>
          <a:xfrm>
            <a:off x="2758918" y="1803044"/>
            <a:ext cx="0" cy="4294386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9AA83E-6F4A-4A33-09E4-DA53A146A532}"/>
              </a:ext>
            </a:extLst>
          </p:cNvPr>
          <p:cNvCxnSpPr/>
          <p:nvPr/>
        </p:nvCxnSpPr>
        <p:spPr>
          <a:xfrm>
            <a:off x="2758918" y="6073531"/>
            <a:ext cx="6365965" cy="0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D41A7D-D033-97E6-047C-1220E880D338}"/>
              </a:ext>
            </a:extLst>
          </p:cNvPr>
          <p:cNvSpPr txBox="1"/>
          <p:nvPr/>
        </p:nvSpPr>
        <p:spPr>
          <a:xfrm>
            <a:off x="4753180" y="6207875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Week</a:t>
            </a:r>
            <a:endParaRPr lang="en-CH" sz="2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D6CB2F-9697-A0F3-78A6-D9018EC2677B}"/>
              </a:ext>
            </a:extLst>
          </p:cNvPr>
          <p:cNvSpPr txBox="1"/>
          <p:nvPr/>
        </p:nvSpPr>
        <p:spPr>
          <a:xfrm rot="16200000">
            <a:off x="1165586" y="3688627"/>
            <a:ext cx="2377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Affect</a:t>
            </a:r>
            <a:endParaRPr lang="en-CH" sz="2800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9F8C02-EF6B-1A33-AEC9-79170F3EED6F}"/>
              </a:ext>
            </a:extLst>
          </p:cNvPr>
          <p:cNvCxnSpPr>
            <a:cxnSpLocks/>
          </p:cNvCxnSpPr>
          <p:nvPr/>
        </p:nvCxnSpPr>
        <p:spPr>
          <a:xfrm>
            <a:off x="2758918" y="4086069"/>
            <a:ext cx="636596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153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BB7-70D1-021A-A35B-428580B94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linear model of change</a:t>
            </a:r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1074C0-08DA-246D-C35A-11B1D9FC8D58}"/>
                  </a:ext>
                </a:extLst>
              </p:cNvPr>
              <p:cNvSpPr txBox="1"/>
              <p:nvPr/>
            </p:nvSpPr>
            <p:spPr>
              <a:xfrm>
                <a:off x="950990" y="2124918"/>
                <a:ext cx="4846840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1074C0-08DA-246D-C35A-11B1D9FC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90" y="2124918"/>
                <a:ext cx="4846840" cy="5275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E571CB-8D3F-3D77-5017-F2B6174C68F8}"/>
                  </a:ext>
                </a:extLst>
              </p:cNvPr>
              <p:cNvSpPr txBox="1"/>
              <p:nvPr/>
            </p:nvSpPr>
            <p:spPr>
              <a:xfrm>
                <a:off x="2251891" y="2961002"/>
                <a:ext cx="2245038" cy="470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E571CB-8D3F-3D77-5017-F2B6174C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891" y="2961002"/>
                <a:ext cx="2245038" cy="470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1A9A9A8-62D0-9864-9670-316C32350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79" y="3964965"/>
            <a:ext cx="5041679" cy="2335756"/>
          </a:xfrm>
          <a:prstGeom prst="rect">
            <a:avLst/>
          </a:prstGeom>
        </p:spPr>
      </p:pic>
      <p:pic>
        <p:nvPicPr>
          <p:cNvPr id="11" name="Picture 10" descr="A graph with colored lines&#10;&#10;AI-generated content may be incorrect.">
            <a:extLst>
              <a:ext uri="{FF2B5EF4-FFF2-40B4-BE49-F238E27FC236}">
                <a16:creationId xmlns:a16="http://schemas.microsoft.com/office/drawing/2014/main" id="{BC5B597D-1B06-0308-B90D-AFEB18E85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24918"/>
            <a:ext cx="5956950" cy="425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701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a line of different colors&#10;&#10;AI-generated content may be incorrect.">
            <a:extLst>
              <a:ext uri="{FF2B5EF4-FFF2-40B4-BE49-F238E27FC236}">
                <a16:creationId xmlns:a16="http://schemas.microsoft.com/office/drawing/2014/main" id="{2F8BE159-6F89-5317-7167-DBD69FC59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362" y="3429000"/>
            <a:ext cx="5423271" cy="33638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B637C-6272-5405-25BF-D606537E6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758234"/>
            <a:ext cx="10515600" cy="1405255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“The general linear model, models data as being randomly drawn from a distribution whose mean varies according to some parameter(s)”</a:t>
            </a:r>
            <a:endParaRPr lang="en-CH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357866-4226-FF28-2C96-E335ECF35D43}"/>
                  </a:ext>
                </a:extLst>
              </p:cNvPr>
              <p:cNvSpPr txBox="1"/>
              <p:nvPr/>
            </p:nvSpPr>
            <p:spPr>
              <a:xfrm>
                <a:off x="3653182" y="2527485"/>
                <a:ext cx="4885633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𝑡𝑖𝑚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357866-4226-FF28-2C96-E335ECF35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182" y="2527485"/>
                <a:ext cx="4885633" cy="5375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520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AEB43-8936-1F88-7DB5-4A67336C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Who has questions?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297989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F618-EE0F-B8AC-38CC-B765C5E1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960"/>
            <a:ext cx="10515600" cy="1325563"/>
          </a:xfrm>
        </p:spPr>
        <p:txBody>
          <a:bodyPr/>
          <a:lstStyle/>
          <a:p>
            <a:r>
              <a:rPr lang="en-US" dirty="0"/>
              <a:t>Let’s simulate the model-implied trajectory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39644C-B20C-8939-71D0-E2A5DC60E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046" y="1837458"/>
            <a:ext cx="10163908" cy="47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3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513</Words>
  <Application>Microsoft Office PowerPoint</Application>
  <PresentationFormat>Widescreen</PresentationFormat>
  <Paragraphs>74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Cambria Math</vt:lpstr>
      <vt:lpstr>Wingdings</vt:lpstr>
      <vt:lpstr>Office Theme</vt:lpstr>
      <vt:lpstr>Dynamic Systems Thinking for Psychologists</vt:lpstr>
      <vt:lpstr>We have (now not so little) Albert going to therapy</vt:lpstr>
      <vt:lpstr>Great ideas, but we don’t have money…</vt:lpstr>
      <vt:lpstr>We need to convince people to give us money</vt:lpstr>
      <vt:lpstr>Let’s imagine the shape of change</vt:lpstr>
      <vt:lpstr>A linear model of change</vt:lpstr>
      <vt:lpstr>PowerPoint Presentation</vt:lpstr>
      <vt:lpstr>Who has questions?</vt:lpstr>
      <vt:lpstr>Let’s simulate the model-implied trajectory</vt:lpstr>
      <vt:lpstr>Generate 21 time points</vt:lpstr>
      <vt:lpstr>Generate 21 time points</vt:lpstr>
      <vt:lpstr>Generate affect according to?</vt:lpstr>
      <vt:lpstr>Generate “Affect” according to?</vt:lpstr>
      <vt:lpstr>Generate “Affect” according to?</vt:lpstr>
      <vt:lpstr>Generate “Affect” according to?</vt:lpstr>
      <vt:lpstr>Generate “Affect” according to?</vt:lpstr>
      <vt:lpstr>How do we run this model for each {t}?</vt:lpstr>
      <vt:lpstr>How do we run this model for each {t}?</vt:lpstr>
      <vt:lpstr>Now we need to visualize it…</vt:lpstr>
      <vt:lpstr>Let’s criticize this model…</vt:lpstr>
      <vt:lpstr>Thank you for listening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Aristodemou</dc:creator>
  <cp:lastModifiedBy>Michael Aristodemou</cp:lastModifiedBy>
  <cp:revision>2</cp:revision>
  <dcterms:created xsi:type="dcterms:W3CDTF">2025-09-18T14:12:57Z</dcterms:created>
  <dcterms:modified xsi:type="dcterms:W3CDTF">2025-09-25T13:28:59Z</dcterms:modified>
</cp:coreProperties>
</file>