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313" r:id="rId3"/>
    <p:sldId id="314" r:id="rId4"/>
    <p:sldId id="315" r:id="rId5"/>
    <p:sldId id="316" r:id="rId6"/>
    <p:sldId id="317" r:id="rId7"/>
    <p:sldId id="318" r:id="rId8"/>
    <p:sldId id="320" r:id="rId9"/>
    <p:sldId id="321" r:id="rId10"/>
    <p:sldId id="319" r:id="rId11"/>
    <p:sldId id="322" r:id="rId12"/>
    <p:sldId id="324" r:id="rId13"/>
    <p:sldId id="325" r:id="rId14"/>
    <p:sldId id="337" r:id="rId15"/>
    <p:sldId id="336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A02B93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DF81B-6146-4DF4-9346-96E7DF642395}" v="500" dt="2025-10-16T09:51:26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ristodemou" userId="8f856845a52b247d" providerId="LiveId" clId="{9B00AFCF-B802-464E-AF44-A44E735D0D35}"/>
    <pc:docChg chg="undo custSel addSld delSld modSld sldOrd">
      <pc:chgData name="Michael Aristodemou" userId="8f856845a52b247d" providerId="LiveId" clId="{9B00AFCF-B802-464E-AF44-A44E735D0D35}" dt="2025-10-16T14:45:35.682" v="5183" actId="47"/>
      <pc:docMkLst>
        <pc:docMk/>
      </pc:docMkLst>
      <pc:sldChg chg="delSp del mod">
        <pc:chgData name="Michael Aristodemou" userId="8f856845a52b247d" providerId="LiveId" clId="{9B00AFCF-B802-464E-AF44-A44E735D0D35}" dt="2025-10-13T09:12:12.286" v="1087" actId="47"/>
        <pc:sldMkLst>
          <pc:docMk/>
          <pc:sldMk cId="2708889979" sldId="256"/>
        </pc:sldMkLst>
      </pc:sldChg>
      <pc:sldChg chg="modSp mod">
        <pc:chgData name="Michael Aristodemou" userId="8f856845a52b247d" providerId="LiveId" clId="{9B00AFCF-B802-464E-AF44-A44E735D0D35}" dt="2025-10-13T08:31:53.641" v="32" actId="20577"/>
        <pc:sldMkLst>
          <pc:docMk/>
          <pc:sldMk cId="2870236714" sldId="311"/>
        </pc:sldMkLst>
        <pc:spChg chg="mod">
          <ac:chgData name="Michael Aristodemou" userId="8f856845a52b247d" providerId="LiveId" clId="{9B00AFCF-B802-464E-AF44-A44E735D0D35}" dt="2025-10-13T08:31:53.641" v="32" actId="20577"/>
          <ac:spMkLst>
            <pc:docMk/>
            <pc:sldMk cId="2870236714" sldId="311"/>
            <ac:spMk id="2" creationId="{3C917886-7CE4-F53C-5E08-88CF04E485EA}"/>
          </ac:spMkLst>
        </pc:spChg>
      </pc:sldChg>
      <pc:sldChg chg="modSp new del mod ord">
        <pc:chgData name="Michael Aristodemou" userId="8f856845a52b247d" providerId="LiveId" clId="{9B00AFCF-B802-464E-AF44-A44E735D0D35}" dt="2025-10-15T12:46:25.125" v="4638" actId="47"/>
        <pc:sldMkLst>
          <pc:docMk/>
          <pc:sldMk cId="3403928085" sldId="312"/>
        </pc:sldMkLst>
      </pc:sldChg>
      <pc:sldChg chg="addSp delSp modSp new mod ord modNotesTx">
        <pc:chgData name="Michael Aristodemou" userId="8f856845a52b247d" providerId="LiveId" clId="{9B00AFCF-B802-464E-AF44-A44E735D0D35}" dt="2025-10-16T09:52:09.900" v="5182" actId="12"/>
        <pc:sldMkLst>
          <pc:docMk/>
          <pc:sldMk cId="2325646969" sldId="313"/>
        </pc:sldMkLst>
        <pc:spChg chg="mod">
          <ac:chgData name="Michael Aristodemou" userId="8f856845a52b247d" providerId="LiveId" clId="{9B00AFCF-B802-464E-AF44-A44E735D0D35}" dt="2025-10-13T09:00:03.516" v="389" actId="122"/>
          <ac:spMkLst>
            <pc:docMk/>
            <pc:sldMk cId="2325646969" sldId="313"/>
            <ac:spMk id="2" creationId="{6E3815BA-963D-43BE-84F9-CFC4F7BC5F68}"/>
          </ac:spMkLst>
        </pc:spChg>
        <pc:spChg chg="add mod">
          <ac:chgData name="Michael Aristodemou" userId="8f856845a52b247d" providerId="LiveId" clId="{9B00AFCF-B802-464E-AF44-A44E735D0D35}" dt="2025-10-16T09:52:09.900" v="5182" actId="12"/>
          <ac:spMkLst>
            <pc:docMk/>
            <pc:sldMk cId="2325646969" sldId="313"/>
            <ac:spMk id="3" creationId="{6DE3AC1C-CB41-C6B0-4E70-78A6116F9B10}"/>
          </ac:spMkLst>
        </pc:spChg>
        <pc:spChg chg="add mod">
          <ac:chgData name="Michael Aristodemou" userId="8f856845a52b247d" providerId="LiveId" clId="{9B00AFCF-B802-464E-AF44-A44E735D0D35}" dt="2025-10-14T11:41:38.589" v="2737" actId="1076"/>
          <ac:spMkLst>
            <pc:docMk/>
            <pc:sldMk cId="2325646969" sldId="313"/>
            <ac:spMk id="4" creationId="{94D47C9D-F292-8F22-3A01-DF0CC426C74B}"/>
          </ac:spMkLst>
        </pc:spChg>
        <pc:spChg chg="add mod">
          <ac:chgData name="Michael Aristodemou" userId="8f856845a52b247d" providerId="LiveId" clId="{9B00AFCF-B802-464E-AF44-A44E735D0D35}" dt="2025-10-14T11:41:53.767" v="2738" actId="1076"/>
          <ac:spMkLst>
            <pc:docMk/>
            <pc:sldMk cId="2325646969" sldId="313"/>
            <ac:spMk id="6" creationId="{79A60794-60B9-4D2F-D8D7-DB19CCC63D6D}"/>
          </ac:spMkLst>
        </pc:spChg>
        <pc:spChg chg="add mod">
          <ac:chgData name="Michael Aristodemou" userId="8f856845a52b247d" providerId="LiveId" clId="{9B00AFCF-B802-464E-AF44-A44E735D0D35}" dt="2025-10-14T11:41:58.297" v="2739" actId="1076"/>
          <ac:spMkLst>
            <pc:docMk/>
            <pc:sldMk cId="2325646969" sldId="313"/>
            <ac:spMk id="9" creationId="{03998936-A3C3-E506-1820-537BE0AD3937}"/>
          </ac:spMkLst>
        </pc:spChg>
        <pc:picChg chg="add mod">
          <ac:chgData name="Michael Aristodemou" userId="8f856845a52b247d" providerId="LiveId" clId="{9B00AFCF-B802-464E-AF44-A44E735D0D35}" dt="2025-10-14T11:41:18.193" v="2734" actId="1076"/>
          <ac:picMkLst>
            <pc:docMk/>
            <pc:sldMk cId="2325646969" sldId="313"/>
            <ac:picMk id="5" creationId="{8597299C-58F9-3961-4EE3-C5999FA43E79}"/>
          </ac:picMkLst>
        </pc:picChg>
      </pc:sldChg>
      <pc:sldChg chg="delSp modSp new mod ord">
        <pc:chgData name="Michael Aristodemou" userId="8f856845a52b247d" providerId="LiveId" clId="{9B00AFCF-B802-464E-AF44-A44E735D0D35}" dt="2025-10-13T09:09:26.657" v="965" actId="1076"/>
        <pc:sldMkLst>
          <pc:docMk/>
          <pc:sldMk cId="1191988350" sldId="314"/>
        </pc:sldMkLst>
        <pc:spChg chg="mod">
          <ac:chgData name="Michael Aristodemou" userId="8f856845a52b247d" providerId="LiveId" clId="{9B00AFCF-B802-464E-AF44-A44E735D0D35}" dt="2025-10-13T09:09:26.657" v="965" actId="1076"/>
          <ac:spMkLst>
            <pc:docMk/>
            <pc:sldMk cId="1191988350" sldId="314"/>
            <ac:spMk id="2" creationId="{93E247BA-5394-3CC1-2C19-FE38ADB6A7BB}"/>
          </ac:spMkLst>
        </pc:spChg>
      </pc:sldChg>
      <pc:sldChg chg="delSp modSp new mod ord">
        <pc:chgData name="Michael Aristodemou" userId="8f856845a52b247d" providerId="LiveId" clId="{9B00AFCF-B802-464E-AF44-A44E735D0D35}" dt="2025-10-13T09:11:05.081" v="996"/>
        <pc:sldMkLst>
          <pc:docMk/>
          <pc:sldMk cId="625281194" sldId="315"/>
        </pc:sldMkLst>
        <pc:spChg chg="mod">
          <ac:chgData name="Michael Aristodemou" userId="8f856845a52b247d" providerId="LiveId" clId="{9B00AFCF-B802-464E-AF44-A44E735D0D35}" dt="2025-10-13T09:10:59.923" v="994" actId="1076"/>
          <ac:spMkLst>
            <pc:docMk/>
            <pc:sldMk cId="625281194" sldId="315"/>
            <ac:spMk id="2" creationId="{B1332617-0565-457D-1B19-1A908744935E}"/>
          </ac:spMkLst>
        </pc:spChg>
      </pc:sldChg>
      <pc:sldChg chg="addSp delSp modSp new mod ord">
        <pc:chgData name="Michael Aristodemou" userId="8f856845a52b247d" providerId="LiveId" clId="{9B00AFCF-B802-464E-AF44-A44E735D0D35}" dt="2025-10-13T10:15:29.022" v="1578" actId="20577"/>
        <pc:sldMkLst>
          <pc:docMk/>
          <pc:sldMk cId="2739631174" sldId="316"/>
        </pc:sldMkLst>
        <pc:spChg chg="mod">
          <ac:chgData name="Michael Aristodemou" userId="8f856845a52b247d" providerId="LiveId" clId="{9B00AFCF-B802-464E-AF44-A44E735D0D35}" dt="2025-10-13T10:15:29.022" v="1578" actId="20577"/>
          <ac:spMkLst>
            <pc:docMk/>
            <pc:sldMk cId="2739631174" sldId="316"/>
            <ac:spMk id="2" creationId="{0E54D080-FB4A-1247-5895-7E788269CD6A}"/>
          </ac:spMkLst>
        </pc:spChg>
        <pc:picChg chg="add mod">
          <ac:chgData name="Michael Aristodemou" userId="8f856845a52b247d" providerId="LiveId" clId="{9B00AFCF-B802-464E-AF44-A44E735D0D35}" dt="2025-10-13T09:34:04.524" v="1094" actId="1076"/>
          <ac:picMkLst>
            <pc:docMk/>
            <pc:sldMk cId="2739631174" sldId="316"/>
            <ac:picMk id="5" creationId="{1688BF48-A894-2230-76F2-E6D4F72B5D45}"/>
          </ac:picMkLst>
        </pc:picChg>
      </pc:sldChg>
      <pc:sldChg chg="addSp delSp modSp new mod">
        <pc:chgData name="Michael Aristodemou" userId="8f856845a52b247d" providerId="LiveId" clId="{9B00AFCF-B802-464E-AF44-A44E735D0D35}" dt="2025-10-16T08:33:28.560" v="5023" actId="113"/>
        <pc:sldMkLst>
          <pc:docMk/>
          <pc:sldMk cId="3097405225" sldId="317"/>
        </pc:sldMkLst>
        <pc:spChg chg="mod">
          <ac:chgData name="Michael Aristodemou" userId="8f856845a52b247d" providerId="LiveId" clId="{9B00AFCF-B802-464E-AF44-A44E735D0D35}" dt="2025-10-13T10:13:02.047" v="1551" actId="20577"/>
          <ac:spMkLst>
            <pc:docMk/>
            <pc:sldMk cId="3097405225" sldId="317"/>
            <ac:spMk id="2" creationId="{8205493F-F05B-63ED-519C-733A5F0C02DB}"/>
          </ac:spMkLst>
        </pc:spChg>
        <pc:spChg chg="add mod">
          <ac:chgData name="Michael Aristodemou" userId="8f856845a52b247d" providerId="LiveId" clId="{9B00AFCF-B802-464E-AF44-A44E735D0D35}" dt="2025-10-16T08:33:28.560" v="5023" actId="113"/>
          <ac:spMkLst>
            <pc:docMk/>
            <pc:sldMk cId="3097405225" sldId="317"/>
            <ac:spMk id="4" creationId="{23ACAF14-5B2D-3155-5D64-B6704EA24D3E}"/>
          </ac:spMkLst>
        </pc:spChg>
        <pc:spChg chg="add mod">
          <ac:chgData name="Michael Aristodemou" userId="8f856845a52b247d" providerId="LiveId" clId="{9B00AFCF-B802-464E-AF44-A44E735D0D35}" dt="2025-10-13T10:13:09.532" v="1552" actId="1076"/>
          <ac:spMkLst>
            <pc:docMk/>
            <pc:sldMk cId="3097405225" sldId="317"/>
            <ac:spMk id="6" creationId="{ABC6E55C-31CE-2C50-3BCA-BA7ADDEFE8F7}"/>
          </ac:spMkLst>
        </pc:spChg>
        <pc:picChg chg="add mod">
          <ac:chgData name="Michael Aristodemou" userId="8f856845a52b247d" providerId="LiveId" clId="{9B00AFCF-B802-464E-AF44-A44E735D0D35}" dt="2025-10-13T10:13:09.532" v="1552" actId="1076"/>
          <ac:picMkLst>
            <pc:docMk/>
            <pc:sldMk cId="3097405225" sldId="317"/>
            <ac:picMk id="8" creationId="{604D6CC1-0475-2D36-7C0E-DAE2CC3419C3}"/>
          </ac:picMkLst>
        </pc:picChg>
        <pc:picChg chg="add mod">
          <ac:chgData name="Michael Aristodemou" userId="8f856845a52b247d" providerId="LiveId" clId="{9B00AFCF-B802-464E-AF44-A44E735D0D35}" dt="2025-10-13T10:13:09.532" v="1552" actId="1076"/>
          <ac:picMkLst>
            <pc:docMk/>
            <pc:sldMk cId="3097405225" sldId="317"/>
            <ac:picMk id="10" creationId="{5A3134B9-D76B-2607-2F3A-7A5443E0C126}"/>
          </ac:picMkLst>
        </pc:picChg>
      </pc:sldChg>
      <pc:sldChg chg="addSp delSp modSp new mod">
        <pc:chgData name="Michael Aristodemou" userId="8f856845a52b247d" providerId="LiveId" clId="{9B00AFCF-B802-464E-AF44-A44E735D0D35}" dt="2025-10-13T10:24:31.601" v="1762" actId="1076"/>
        <pc:sldMkLst>
          <pc:docMk/>
          <pc:sldMk cId="4040398554" sldId="318"/>
        </pc:sldMkLst>
        <pc:spChg chg="mod">
          <ac:chgData name="Michael Aristodemou" userId="8f856845a52b247d" providerId="LiveId" clId="{9B00AFCF-B802-464E-AF44-A44E735D0D35}" dt="2025-10-13T10:15:57.742" v="1590" actId="20577"/>
          <ac:spMkLst>
            <pc:docMk/>
            <pc:sldMk cId="4040398554" sldId="318"/>
            <ac:spMk id="2" creationId="{612DEBB8-2DF7-53C6-137B-B32C4CFA9AF4}"/>
          </ac:spMkLst>
        </pc:spChg>
        <pc:spChg chg="add mod">
          <ac:chgData name="Michael Aristodemou" userId="8f856845a52b247d" providerId="LiveId" clId="{9B00AFCF-B802-464E-AF44-A44E735D0D35}" dt="2025-10-13T10:18:16.366" v="1674" actId="1076"/>
          <ac:spMkLst>
            <pc:docMk/>
            <pc:sldMk cId="4040398554" sldId="318"/>
            <ac:spMk id="4" creationId="{8294CD57-B129-31A8-AC4A-EFB7F771D694}"/>
          </ac:spMkLst>
        </pc:spChg>
        <pc:spChg chg="add mod">
          <ac:chgData name="Michael Aristodemou" userId="8f856845a52b247d" providerId="LiveId" clId="{9B00AFCF-B802-464E-AF44-A44E735D0D35}" dt="2025-10-13T10:18:12.866" v="1673" actId="1076"/>
          <ac:spMkLst>
            <pc:docMk/>
            <pc:sldMk cId="4040398554" sldId="318"/>
            <ac:spMk id="5" creationId="{83626673-CF3C-A4E8-1CFC-1EC6601072F8}"/>
          </ac:spMkLst>
        </pc:spChg>
        <pc:spChg chg="add mod">
          <ac:chgData name="Michael Aristodemou" userId="8f856845a52b247d" providerId="LiveId" clId="{9B00AFCF-B802-464E-AF44-A44E735D0D35}" dt="2025-10-13T10:24:31.601" v="1762" actId="1076"/>
          <ac:spMkLst>
            <pc:docMk/>
            <pc:sldMk cId="4040398554" sldId="318"/>
            <ac:spMk id="8" creationId="{54CB2CA6-A876-C564-F7FD-F4354E856F8F}"/>
          </ac:spMkLst>
        </pc:spChg>
        <pc:picChg chg="add mod">
          <ac:chgData name="Michael Aristodemou" userId="8f856845a52b247d" providerId="LiveId" clId="{9B00AFCF-B802-464E-AF44-A44E735D0D35}" dt="2025-10-13T10:16:16.872" v="1594" actId="1076"/>
          <ac:picMkLst>
            <pc:docMk/>
            <pc:sldMk cId="4040398554" sldId="318"/>
            <ac:picMk id="6" creationId="{CB24C031-6BF6-B570-D2DB-6DA652ADE0E1}"/>
          </ac:picMkLst>
        </pc:picChg>
        <pc:picChg chg="add mod">
          <ac:chgData name="Michael Aristodemou" userId="8f856845a52b247d" providerId="LiveId" clId="{9B00AFCF-B802-464E-AF44-A44E735D0D35}" dt="2025-10-13T10:16:16.872" v="1594" actId="1076"/>
          <ac:picMkLst>
            <pc:docMk/>
            <pc:sldMk cId="4040398554" sldId="318"/>
            <ac:picMk id="7" creationId="{BB9C5761-B10F-4946-C896-8F67FC2ED79A}"/>
          </ac:picMkLst>
        </pc:picChg>
      </pc:sldChg>
      <pc:sldChg chg="addSp modSp new mod">
        <pc:chgData name="Michael Aristodemou" userId="8f856845a52b247d" providerId="LiveId" clId="{9B00AFCF-B802-464E-AF44-A44E735D0D35}" dt="2025-10-14T13:02:41.319" v="3005" actId="207"/>
        <pc:sldMkLst>
          <pc:docMk/>
          <pc:sldMk cId="1821198201" sldId="319"/>
        </pc:sldMkLst>
        <pc:spChg chg="mod">
          <ac:chgData name="Michael Aristodemou" userId="8f856845a52b247d" providerId="LiveId" clId="{9B00AFCF-B802-464E-AF44-A44E735D0D35}" dt="2025-10-13T11:26:30.907" v="1928" actId="20577"/>
          <ac:spMkLst>
            <pc:docMk/>
            <pc:sldMk cId="1821198201" sldId="319"/>
            <ac:spMk id="2" creationId="{253E4D04-FED8-FF06-7A23-711020DD893E}"/>
          </ac:spMkLst>
        </pc:spChg>
        <pc:spChg chg="mod">
          <ac:chgData name="Michael Aristodemou" userId="8f856845a52b247d" providerId="LiveId" clId="{9B00AFCF-B802-464E-AF44-A44E735D0D35}" dt="2025-10-14T13:02:41.319" v="3005" actId="207"/>
          <ac:spMkLst>
            <pc:docMk/>
            <pc:sldMk cId="1821198201" sldId="319"/>
            <ac:spMk id="3" creationId="{2AFADCE8-A47F-64FF-2E46-D35A6F7523E8}"/>
          </ac:spMkLst>
        </pc:spChg>
        <pc:spChg chg="add mod">
          <ac:chgData name="Michael Aristodemou" userId="8f856845a52b247d" providerId="LiveId" clId="{9B00AFCF-B802-464E-AF44-A44E735D0D35}" dt="2025-10-14T13:02:38.358" v="3004" actId="207"/>
          <ac:spMkLst>
            <pc:docMk/>
            <pc:sldMk cId="1821198201" sldId="319"/>
            <ac:spMk id="4" creationId="{D6F927D2-3704-2067-1549-196EB2F74C9B}"/>
          </ac:spMkLst>
        </pc:spChg>
      </pc:sldChg>
      <pc:sldChg chg="addSp modSp add mod">
        <pc:chgData name="Michael Aristodemou" userId="8f856845a52b247d" providerId="LiveId" clId="{9B00AFCF-B802-464E-AF44-A44E735D0D35}" dt="2025-10-13T13:33:10.745" v="2307" actId="1038"/>
        <pc:sldMkLst>
          <pc:docMk/>
          <pc:sldMk cId="3927700665" sldId="320"/>
        </pc:sldMkLst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3" creationId="{C91A275F-9A64-23BC-BF19-2E1AFD61D076}"/>
          </ac:spMkLst>
        </pc:spChg>
        <pc:spChg chg="mod">
          <ac:chgData name="Michael Aristodemou" userId="8f856845a52b247d" providerId="LiveId" clId="{9B00AFCF-B802-464E-AF44-A44E735D0D35}" dt="2025-10-13T10:29:11.554" v="1813" actId="1036"/>
          <ac:spMkLst>
            <pc:docMk/>
            <pc:sldMk cId="3927700665" sldId="320"/>
            <ac:spMk id="4" creationId="{1E7452D9-A824-46CF-8512-8B34A7C328FB}"/>
          </ac:spMkLst>
        </pc:spChg>
        <pc:spChg chg="mod">
          <ac:chgData name="Michael Aristodemou" userId="8f856845a52b247d" providerId="LiveId" clId="{9B00AFCF-B802-464E-AF44-A44E735D0D35}" dt="2025-10-13T10:29:11.554" v="1813" actId="1036"/>
          <ac:spMkLst>
            <pc:docMk/>
            <pc:sldMk cId="3927700665" sldId="320"/>
            <ac:spMk id="5" creationId="{87F4C737-E61F-37F4-3DE4-979EEE79A9E2}"/>
          </ac:spMkLst>
        </pc:spChg>
        <pc:spChg chg="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8" creationId="{861729FC-F02E-5D69-9D80-DE2839D43BD0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9" creationId="{3D562FAF-1B05-0FD3-A877-6FB7716D161C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0" creationId="{62187D90-387B-679D-E587-B66287243B98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1" creationId="{36208FDA-A000-7923-7F5A-B0DA1BA20576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2" creationId="{527CC9F6-1BD9-ECD7-0ED6-8EF254DC99EF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3" creationId="{D226D347-BCEA-B24D-E1C1-394E819BE587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4" creationId="{ED00827D-53FE-B02A-FD1B-107ADBFEA18E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5" creationId="{ED260BDB-E46B-B2D9-D98B-97E51F28EDE4}"/>
          </ac:spMkLst>
        </pc:spChg>
        <pc:spChg chg="add mod">
          <ac:chgData name="Michael Aristodemou" userId="8f856845a52b247d" providerId="LiveId" clId="{9B00AFCF-B802-464E-AF44-A44E735D0D35}" dt="2025-10-13T13:33:01.777" v="2292" actId="1076"/>
          <ac:spMkLst>
            <pc:docMk/>
            <pc:sldMk cId="3927700665" sldId="320"/>
            <ac:spMk id="16" creationId="{46C56EB6-C9E2-07C3-52DC-898F11582C19}"/>
          </ac:spMkLst>
        </pc:spChg>
        <pc:spChg chg="add mod">
          <ac:chgData name="Michael Aristodemou" userId="8f856845a52b247d" providerId="LiveId" clId="{9B00AFCF-B802-464E-AF44-A44E735D0D35}" dt="2025-10-13T13:33:10.745" v="2307" actId="1038"/>
          <ac:spMkLst>
            <pc:docMk/>
            <pc:sldMk cId="3927700665" sldId="320"/>
            <ac:spMk id="17" creationId="{8A3D32A5-F06B-E93F-E5A0-E98B92E8F5AE}"/>
          </ac:spMkLst>
        </pc:spChg>
        <pc:picChg chg="mod">
          <ac:chgData name="Michael Aristodemou" userId="8f856845a52b247d" providerId="LiveId" clId="{9B00AFCF-B802-464E-AF44-A44E735D0D35}" dt="2025-10-13T10:29:11.554" v="1813" actId="1036"/>
          <ac:picMkLst>
            <pc:docMk/>
            <pc:sldMk cId="3927700665" sldId="320"/>
            <ac:picMk id="6" creationId="{D156FD12-C1E7-7EA6-B187-0B6E5BA745CD}"/>
          </ac:picMkLst>
        </pc:picChg>
        <pc:picChg chg="mod">
          <ac:chgData name="Michael Aristodemou" userId="8f856845a52b247d" providerId="LiveId" clId="{9B00AFCF-B802-464E-AF44-A44E735D0D35}" dt="2025-10-13T10:29:11.554" v="1813" actId="1036"/>
          <ac:picMkLst>
            <pc:docMk/>
            <pc:sldMk cId="3927700665" sldId="320"/>
            <ac:picMk id="7" creationId="{BC60756E-9520-0EE7-4F80-7094FFDC0737}"/>
          </ac:picMkLst>
        </pc:picChg>
      </pc:sldChg>
      <pc:sldChg chg="addSp delSp modSp add mod">
        <pc:chgData name="Michael Aristodemou" userId="8f856845a52b247d" providerId="LiveId" clId="{9B00AFCF-B802-464E-AF44-A44E735D0D35}" dt="2025-10-13T13:33:35.639" v="2312" actId="1076"/>
        <pc:sldMkLst>
          <pc:docMk/>
          <pc:sldMk cId="4262340204" sldId="321"/>
        </pc:sldMkLst>
        <pc:spChg chg="mod">
          <ac:chgData name="Michael Aristodemou" userId="8f856845a52b247d" providerId="LiveId" clId="{9B00AFCF-B802-464E-AF44-A44E735D0D35}" dt="2025-10-13T11:30:05.671" v="1937" actId="20577"/>
          <ac:spMkLst>
            <pc:docMk/>
            <pc:sldMk cId="4262340204" sldId="321"/>
            <ac:spMk id="2" creationId="{39396FE5-6A2E-EE5A-F180-19F78ABEA1B7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3" creationId="{C2E5F65B-71A8-E849-B30E-6106A405A567}"/>
          </ac:spMkLst>
        </pc:spChg>
        <pc:spChg chg="mod">
          <ac:chgData name="Michael Aristodemou" userId="8f856845a52b247d" providerId="LiveId" clId="{9B00AFCF-B802-464E-AF44-A44E735D0D35}" dt="2025-10-13T13:33:25.062" v="2310" actId="20577"/>
          <ac:spMkLst>
            <pc:docMk/>
            <pc:sldMk cId="4262340204" sldId="321"/>
            <ac:spMk id="8" creationId="{07DC8AB2-9714-943D-83FE-856F5CABE6CD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9" creationId="{78C5C8C2-8474-403A-1326-A93087486630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10" creationId="{916FF8CB-DD55-F4E9-CF42-132F72795000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11" creationId="{825AA300-F4AF-8857-B90F-FE2AB6414B34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12" creationId="{46FC69A8-3860-F965-9DB5-8F972B3D3154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13" creationId="{BD76C6F7-0840-4F28-091D-AEC252A594D7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14" creationId="{A48A03DC-2E2D-85FC-4419-CDD0B1512683}"/>
          </ac:spMkLst>
        </pc:spChg>
        <pc:spChg chg="mod">
          <ac:chgData name="Michael Aristodemou" userId="8f856845a52b247d" providerId="LiveId" clId="{9B00AFCF-B802-464E-AF44-A44E735D0D35}" dt="2025-10-13T11:24:52.104" v="1880" actId="1076"/>
          <ac:spMkLst>
            <pc:docMk/>
            <pc:sldMk cId="4262340204" sldId="321"/>
            <ac:spMk id="15" creationId="{EA06B04E-A1B9-3E19-B9C6-5FEECDB4D27B}"/>
          </ac:spMkLst>
        </pc:spChg>
        <pc:spChg chg="mod">
          <ac:chgData name="Michael Aristodemou" userId="8f856845a52b247d" providerId="LiveId" clId="{9B00AFCF-B802-464E-AF44-A44E735D0D35}" dt="2025-10-13T13:33:33.407" v="2311" actId="1076"/>
          <ac:spMkLst>
            <pc:docMk/>
            <pc:sldMk cId="4262340204" sldId="321"/>
            <ac:spMk id="16" creationId="{0E2FBF66-365D-75C7-01FD-95E0DC37DF69}"/>
          </ac:spMkLst>
        </pc:spChg>
        <pc:spChg chg="mod">
          <ac:chgData name="Michael Aristodemou" userId="8f856845a52b247d" providerId="LiveId" clId="{9B00AFCF-B802-464E-AF44-A44E735D0D35}" dt="2025-10-13T13:33:35.639" v="2312" actId="1076"/>
          <ac:spMkLst>
            <pc:docMk/>
            <pc:sldMk cId="4262340204" sldId="321"/>
            <ac:spMk id="17" creationId="{5D19CCF7-E73E-0268-5FBE-82D14D55862A}"/>
          </ac:spMkLst>
        </pc:spChg>
        <pc:spChg chg="add mod">
          <ac:chgData name="Michael Aristodemou" userId="8f856845a52b247d" providerId="LiveId" clId="{9B00AFCF-B802-464E-AF44-A44E735D0D35}" dt="2025-10-13T11:25:38.135" v="1894" actId="1076"/>
          <ac:spMkLst>
            <pc:docMk/>
            <pc:sldMk cId="4262340204" sldId="321"/>
            <ac:spMk id="21" creationId="{CD1B0371-3F65-F5C3-E64C-F955A91D4CC2}"/>
          </ac:spMkLst>
        </pc:spChg>
        <pc:spChg chg="add mod">
          <ac:chgData name="Michael Aristodemou" userId="8f856845a52b247d" providerId="LiveId" clId="{9B00AFCF-B802-464E-AF44-A44E735D0D35}" dt="2025-10-13T11:26:11.725" v="1905" actId="1076"/>
          <ac:spMkLst>
            <pc:docMk/>
            <pc:sldMk cId="4262340204" sldId="321"/>
            <ac:spMk id="23" creationId="{4D04C04E-22B3-C10B-BCFD-6250C7CD4604}"/>
          </ac:spMkLst>
        </pc:spChg>
        <pc:picChg chg="add mod">
          <ac:chgData name="Michael Aristodemou" userId="8f856845a52b247d" providerId="LiveId" clId="{9B00AFCF-B802-464E-AF44-A44E735D0D35}" dt="2025-10-13T11:25:00.957" v="1882" actId="1076"/>
          <ac:picMkLst>
            <pc:docMk/>
            <pc:sldMk cId="4262340204" sldId="321"/>
            <ac:picMk id="18" creationId="{A57612CC-5DEE-70C8-71D3-E4F21048BFE4}"/>
          </ac:picMkLst>
        </pc:picChg>
        <pc:picChg chg="add mod">
          <ac:chgData name="Michael Aristodemou" userId="8f856845a52b247d" providerId="LiveId" clId="{9B00AFCF-B802-464E-AF44-A44E735D0D35}" dt="2025-10-13T11:25:08.174" v="1884" actId="1076"/>
          <ac:picMkLst>
            <pc:docMk/>
            <pc:sldMk cId="4262340204" sldId="321"/>
            <ac:picMk id="19" creationId="{750E68A4-EDA8-6F28-B202-76616270895C}"/>
          </ac:picMkLst>
        </pc:picChg>
      </pc:sldChg>
      <pc:sldChg chg="addSp modSp new mod">
        <pc:chgData name="Michael Aristodemou" userId="8f856845a52b247d" providerId="LiveId" clId="{9B00AFCF-B802-464E-AF44-A44E735D0D35}" dt="2025-10-14T12:56:03.910" v="2747" actId="207"/>
        <pc:sldMkLst>
          <pc:docMk/>
          <pc:sldMk cId="1720987652" sldId="322"/>
        </pc:sldMkLst>
        <pc:spChg chg="mod">
          <ac:chgData name="Michael Aristodemou" userId="8f856845a52b247d" providerId="LiveId" clId="{9B00AFCF-B802-464E-AF44-A44E735D0D35}" dt="2025-10-14T12:55:34.510" v="2742" actId="207"/>
          <ac:spMkLst>
            <pc:docMk/>
            <pc:sldMk cId="1720987652" sldId="322"/>
            <ac:spMk id="2" creationId="{D3054079-ED89-3466-481F-7C438C6DA140}"/>
          </ac:spMkLst>
        </pc:spChg>
        <pc:spChg chg="mod">
          <ac:chgData name="Michael Aristodemou" userId="8f856845a52b247d" providerId="LiveId" clId="{9B00AFCF-B802-464E-AF44-A44E735D0D35}" dt="2025-10-13T13:45:00.532" v="2651" actId="20577"/>
          <ac:spMkLst>
            <pc:docMk/>
            <pc:sldMk cId="1720987652" sldId="322"/>
            <ac:spMk id="3" creationId="{29C96CFE-137B-68CD-3094-C14FA09067C6}"/>
          </ac:spMkLst>
        </pc:spChg>
        <pc:spChg chg="add mod">
          <ac:chgData name="Michael Aristodemou" userId="8f856845a52b247d" providerId="LiveId" clId="{9B00AFCF-B802-464E-AF44-A44E735D0D35}" dt="2025-10-14T12:56:03.910" v="2747" actId="207"/>
          <ac:spMkLst>
            <pc:docMk/>
            <pc:sldMk cId="1720987652" sldId="322"/>
            <ac:spMk id="4" creationId="{227B1F1E-DE70-0EF7-B465-179F360FCE7A}"/>
          </ac:spMkLst>
        </pc:spChg>
      </pc:sldChg>
      <pc:sldChg chg="addSp delSp modSp new del mod">
        <pc:chgData name="Michael Aristodemou" userId="8f856845a52b247d" providerId="LiveId" clId="{9B00AFCF-B802-464E-AF44-A44E735D0D35}" dt="2025-10-14T13:53:35.584" v="3658" actId="47"/>
        <pc:sldMkLst>
          <pc:docMk/>
          <pc:sldMk cId="2641799346" sldId="323"/>
        </pc:sldMkLst>
      </pc:sldChg>
      <pc:sldChg chg="modSp add mod">
        <pc:chgData name="Michael Aristodemou" userId="8f856845a52b247d" providerId="LiveId" clId="{9B00AFCF-B802-464E-AF44-A44E735D0D35}" dt="2025-10-14T12:55:53.570" v="2745" actId="207"/>
        <pc:sldMkLst>
          <pc:docMk/>
          <pc:sldMk cId="3649253076" sldId="324"/>
        </pc:sldMkLst>
        <pc:spChg chg="mod">
          <ac:chgData name="Michael Aristodemou" userId="8f856845a52b247d" providerId="LiveId" clId="{9B00AFCF-B802-464E-AF44-A44E735D0D35}" dt="2025-10-14T12:55:39.680" v="2743" actId="207"/>
          <ac:spMkLst>
            <pc:docMk/>
            <pc:sldMk cId="3649253076" sldId="324"/>
            <ac:spMk id="2" creationId="{3DC8580E-969A-0F92-0D53-07DABF5B4389}"/>
          </ac:spMkLst>
        </pc:spChg>
        <pc:spChg chg="mod">
          <ac:chgData name="Michael Aristodemou" userId="8f856845a52b247d" providerId="LiveId" clId="{9B00AFCF-B802-464E-AF44-A44E735D0D35}" dt="2025-10-14T12:55:53.570" v="2745" actId="207"/>
          <ac:spMkLst>
            <pc:docMk/>
            <pc:sldMk cId="3649253076" sldId="324"/>
            <ac:spMk id="4" creationId="{69F1EFBB-81DA-2D06-3FE3-083831A9EBFF}"/>
          </ac:spMkLst>
        </pc:spChg>
      </pc:sldChg>
      <pc:sldChg chg="addSp delSp modSp add mod ord">
        <pc:chgData name="Michael Aristodemou" userId="8f856845a52b247d" providerId="LiveId" clId="{9B00AFCF-B802-464E-AF44-A44E735D0D35}" dt="2025-10-14T13:31:55.007" v="3534" actId="21"/>
        <pc:sldMkLst>
          <pc:docMk/>
          <pc:sldMk cId="638790970" sldId="325"/>
        </pc:sldMkLst>
        <pc:spChg chg="mod">
          <ac:chgData name="Michael Aristodemou" userId="8f856845a52b247d" providerId="LiveId" clId="{9B00AFCF-B802-464E-AF44-A44E735D0D35}" dt="2025-10-14T13:01:08.838" v="2905" actId="20577"/>
          <ac:spMkLst>
            <pc:docMk/>
            <pc:sldMk cId="638790970" sldId="325"/>
            <ac:spMk id="2" creationId="{4BD76210-378A-EC1F-0255-4F52EC13B61E}"/>
          </ac:spMkLst>
        </pc:spChg>
        <pc:spChg chg="mod">
          <ac:chgData name="Michael Aristodemou" userId="8f856845a52b247d" providerId="LiveId" clId="{9B00AFCF-B802-464E-AF44-A44E735D0D35}" dt="2025-10-14T13:05:06.608" v="3201" actId="5793"/>
          <ac:spMkLst>
            <pc:docMk/>
            <pc:sldMk cId="638790970" sldId="325"/>
            <ac:spMk id="3" creationId="{ED63086C-AB9B-641B-B526-7A5B34C33576}"/>
          </ac:spMkLst>
        </pc:spChg>
        <pc:spChg chg="add mod">
          <ac:chgData name="Michael Aristodemou" userId="8f856845a52b247d" providerId="LiveId" clId="{9B00AFCF-B802-464E-AF44-A44E735D0D35}" dt="2025-10-14T13:04:45.699" v="3170" actId="1076"/>
          <ac:spMkLst>
            <pc:docMk/>
            <pc:sldMk cId="638790970" sldId="325"/>
            <ac:spMk id="5" creationId="{7E831080-2B91-BC96-833F-4BC6FB0C8457}"/>
          </ac:spMkLst>
        </pc:spChg>
      </pc:sldChg>
      <pc:sldChg chg="addSp del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3525476795" sldId="326"/>
        </pc:sldMkLst>
        <pc:spChg chg="mod">
          <ac:chgData name="Michael Aristodemou" userId="8f856845a52b247d" providerId="LiveId" clId="{9B00AFCF-B802-464E-AF44-A44E735D0D35}" dt="2025-10-15T11:19:31.732" v="4266" actId="1076"/>
          <ac:spMkLst>
            <pc:docMk/>
            <pc:sldMk cId="3525476795" sldId="326"/>
            <ac:spMk id="2" creationId="{DEC599AE-5F9D-9F13-3035-7225C205EAF0}"/>
          </ac:spMkLst>
        </pc:spChg>
        <pc:spChg chg="del">
          <ac:chgData name="Michael Aristodemou" userId="8f856845a52b247d" providerId="LiveId" clId="{9B00AFCF-B802-464E-AF44-A44E735D0D35}" dt="2025-10-15T11:19:24.672" v="4265" actId="478"/>
          <ac:spMkLst>
            <pc:docMk/>
            <pc:sldMk cId="3525476795" sldId="326"/>
            <ac:spMk id="3" creationId="{7D77E55D-A6A8-811E-AF8D-945AFB2DE051}"/>
          </ac:spMkLst>
        </pc:spChg>
      </pc:sldChg>
      <pc:sldChg chg="addSp delSp modSp add del mod">
        <pc:chgData name="Michael Aristodemou" userId="8f856845a52b247d" providerId="LiveId" clId="{9B00AFCF-B802-464E-AF44-A44E735D0D35}" dt="2025-10-16T14:45:35.682" v="5183" actId="47"/>
        <pc:sldMkLst>
          <pc:docMk/>
          <pc:sldMk cId="177862892" sldId="327"/>
        </pc:sldMkLst>
      </pc:sldChg>
      <pc:sldChg chg="add del">
        <pc:chgData name="Michael Aristodemou" userId="8f856845a52b247d" providerId="LiveId" clId="{9B00AFCF-B802-464E-AF44-A44E735D0D35}" dt="2025-10-14T13:46:05.230" v="3640" actId="2890"/>
        <pc:sldMkLst>
          <pc:docMk/>
          <pc:sldMk cId="400409017" sldId="327"/>
        </pc:sldMkLst>
      </pc:sldChg>
      <pc:sldChg chg="addSp delSp modSp add del mod">
        <pc:chgData name="Michael Aristodemou" userId="8f856845a52b247d" providerId="LiveId" clId="{9B00AFCF-B802-464E-AF44-A44E735D0D35}" dt="2025-10-16T14:45:35.682" v="5183" actId="47"/>
        <pc:sldMkLst>
          <pc:docMk/>
          <pc:sldMk cId="2543165221" sldId="328"/>
        </pc:sldMkLst>
      </pc:sldChg>
      <pc:sldChg chg="add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1848107437" sldId="329"/>
        </pc:sldMkLst>
        <pc:spChg chg="add mod">
          <ac:chgData name="Michael Aristodemou" userId="8f856845a52b247d" providerId="LiveId" clId="{9B00AFCF-B802-464E-AF44-A44E735D0D35}" dt="2025-10-15T12:48:41.509" v="4695" actId="1076"/>
          <ac:spMkLst>
            <pc:docMk/>
            <pc:sldMk cId="1848107437" sldId="329"/>
            <ac:spMk id="4" creationId="{8ABF461E-F2DD-F559-69F5-057AB7D2A9F5}"/>
          </ac:spMkLst>
        </pc:spChg>
        <pc:spChg chg="add mod">
          <ac:chgData name="Michael Aristodemou" userId="8f856845a52b247d" providerId="LiveId" clId="{9B00AFCF-B802-464E-AF44-A44E735D0D35}" dt="2025-10-15T12:48:41.509" v="4695" actId="1076"/>
          <ac:spMkLst>
            <pc:docMk/>
            <pc:sldMk cId="1848107437" sldId="329"/>
            <ac:spMk id="9" creationId="{87C7525F-F885-564F-1FD1-863FC2D2E44F}"/>
          </ac:spMkLst>
        </pc:spChg>
        <pc:spChg chg="add mod">
          <ac:chgData name="Michael Aristodemou" userId="8f856845a52b247d" providerId="LiveId" clId="{9B00AFCF-B802-464E-AF44-A44E735D0D35}" dt="2025-10-15T12:48:41.509" v="4695" actId="1076"/>
          <ac:spMkLst>
            <pc:docMk/>
            <pc:sldMk cId="1848107437" sldId="329"/>
            <ac:spMk id="10" creationId="{017BB6A2-3674-4B98-B621-3AA098246C39}"/>
          </ac:spMkLst>
        </pc:spChg>
        <pc:cxnChg chg="add mod">
          <ac:chgData name="Michael Aristodemou" userId="8f856845a52b247d" providerId="LiveId" clId="{9B00AFCF-B802-464E-AF44-A44E735D0D35}" dt="2025-10-15T12:48:41.509" v="4695" actId="1076"/>
          <ac:cxnSpMkLst>
            <pc:docMk/>
            <pc:sldMk cId="1848107437" sldId="329"/>
            <ac:cxnSpMk id="6" creationId="{32E06F25-4C96-873A-E0EA-AFFAB19D7E54}"/>
          </ac:cxnSpMkLst>
        </pc:cxnChg>
        <pc:cxnChg chg="add mod">
          <ac:chgData name="Michael Aristodemou" userId="8f856845a52b247d" providerId="LiveId" clId="{9B00AFCF-B802-464E-AF44-A44E735D0D35}" dt="2025-10-15T12:48:41.509" v="4695" actId="1076"/>
          <ac:cxnSpMkLst>
            <pc:docMk/>
            <pc:sldMk cId="1848107437" sldId="329"/>
            <ac:cxnSpMk id="11" creationId="{5622966F-A96D-4C1E-12DC-1CE174491422}"/>
          </ac:cxnSpMkLst>
        </pc:cxnChg>
      </pc:sldChg>
      <pc:sldChg chg="addSp del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4127500187" sldId="330"/>
        </pc:sldMkLst>
      </pc:sldChg>
      <pc:sldChg chg="addSp del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2936040886" sldId="331"/>
        </pc:sldMkLst>
      </pc:sldChg>
      <pc:sldChg chg="addSp del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269330794" sldId="332"/>
        </pc:sldMkLst>
      </pc:sldChg>
      <pc:sldChg chg="addSp del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3990443818" sldId="333"/>
        </pc:sldMkLst>
      </pc:sldChg>
      <pc:sldChg chg="addSp delSp modSp new del mod">
        <pc:chgData name="Michael Aristodemou" userId="8f856845a52b247d" providerId="LiveId" clId="{9B00AFCF-B802-464E-AF44-A44E735D0D35}" dt="2025-10-16T14:45:35.682" v="5183" actId="47"/>
        <pc:sldMkLst>
          <pc:docMk/>
          <pc:sldMk cId="2105095130" sldId="334"/>
        </pc:sldMkLst>
        <pc:spChg chg="mod">
          <ac:chgData name="Michael Aristodemou" userId="8f856845a52b247d" providerId="LiveId" clId="{9B00AFCF-B802-464E-AF44-A44E735D0D35}" dt="2025-10-16T08:36:16.572" v="5024" actId="14100"/>
          <ac:spMkLst>
            <pc:docMk/>
            <pc:sldMk cId="2105095130" sldId="334"/>
            <ac:spMk id="2" creationId="{39494DFE-E82D-1003-E539-FECC3BFD18E8}"/>
          </ac:spMkLst>
        </pc:spChg>
        <pc:spChg chg="del">
          <ac:chgData name="Michael Aristodemou" userId="8f856845a52b247d" providerId="LiveId" clId="{9B00AFCF-B802-464E-AF44-A44E735D0D35}" dt="2025-10-15T11:50:18.828" v="4318"/>
          <ac:spMkLst>
            <pc:docMk/>
            <pc:sldMk cId="2105095130" sldId="334"/>
            <ac:spMk id="3" creationId="{30AC3F55-BD8C-C43F-AB2F-F20CEAC62EF3}"/>
          </ac:spMkLst>
        </pc:spChg>
        <pc:picChg chg="add mod">
          <ac:chgData name="Michael Aristodemou" userId="8f856845a52b247d" providerId="LiveId" clId="{9B00AFCF-B802-464E-AF44-A44E735D0D35}" dt="2025-10-15T11:50:45.888" v="4327" actId="1076"/>
          <ac:picMkLst>
            <pc:docMk/>
            <pc:sldMk cId="2105095130" sldId="334"/>
            <ac:picMk id="5" creationId="{DD7CB04D-2CA1-41B8-448C-137521837FA2}"/>
          </ac:picMkLst>
        </pc:picChg>
      </pc:sldChg>
      <pc:sldChg chg="modSp new del mod">
        <pc:chgData name="Michael Aristodemou" userId="8f856845a52b247d" providerId="LiveId" clId="{9B00AFCF-B802-464E-AF44-A44E735D0D35}" dt="2025-10-16T14:45:35.682" v="5183" actId="47"/>
        <pc:sldMkLst>
          <pc:docMk/>
          <pc:sldMk cId="2667684820" sldId="335"/>
        </pc:sldMkLst>
        <pc:spChg chg="mod">
          <ac:chgData name="Michael Aristodemou" userId="8f856845a52b247d" providerId="LiveId" clId="{9B00AFCF-B802-464E-AF44-A44E735D0D35}" dt="2025-10-15T12:47:14.665" v="4665" actId="20577"/>
          <ac:spMkLst>
            <pc:docMk/>
            <pc:sldMk cId="2667684820" sldId="335"/>
            <ac:spMk id="2" creationId="{A37DB739-B97D-AE46-C959-1EB1C6640A05}"/>
          </ac:spMkLst>
        </pc:spChg>
        <pc:spChg chg="mod">
          <ac:chgData name="Michael Aristodemou" userId="8f856845a52b247d" providerId="LiveId" clId="{9B00AFCF-B802-464E-AF44-A44E735D0D35}" dt="2025-10-15T12:07:05.637" v="4332" actId="1076"/>
          <ac:spMkLst>
            <pc:docMk/>
            <pc:sldMk cId="2667684820" sldId="335"/>
            <ac:spMk id="3" creationId="{0D3819C5-B492-EF0D-206C-FD2C21D0F72E}"/>
          </ac:spMkLst>
        </pc:spChg>
      </pc:sldChg>
      <pc:sldChg chg="delSp modSp new mod">
        <pc:chgData name="Michael Aristodemou" userId="8f856845a52b247d" providerId="LiveId" clId="{9B00AFCF-B802-464E-AF44-A44E735D0D35}" dt="2025-10-15T12:46:20.732" v="4637" actId="478"/>
        <pc:sldMkLst>
          <pc:docMk/>
          <pc:sldMk cId="4248748569" sldId="336"/>
        </pc:sldMkLst>
        <pc:spChg chg="mod">
          <ac:chgData name="Michael Aristodemou" userId="8f856845a52b247d" providerId="LiveId" clId="{9B00AFCF-B802-464E-AF44-A44E735D0D35}" dt="2025-10-15T12:46:17.621" v="4636" actId="5793"/>
          <ac:spMkLst>
            <pc:docMk/>
            <pc:sldMk cId="4248748569" sldId="336"/>
            <ac:spMk id="2" creationId="{116F00EA-BBB1-D2EC-03D5-A00357834A40}"/>
          </ac:spMkLst>
        </pc:spChg>
        <pc:spChg chg="del">
          <ac:chgData name="Michael Aristodemou" userId="8f856845a52b247d" providerId="LiveId" clId="{9B00AFCF-B802-464E-AF44-A44E735D0D35}" dt="2025-10-15T12:46:20.732" v="4637" actId="478"/>
          <ac:spMkLst>
            <pc:docMk/>
            <pc:sldMk cId="4248748569" sldId="336"/>
            <ac:spMk id="3" creationId="{6FE9B194-2E3C-2FAE-DC40-0A0733D34F38}"/>
          </ac:spMkLst>
        </pc:spChg>
      </pc:sldChg>
      <pc:sldChg chg="modSp new mod">
        <pc:chgData name="Michael Aristodemou" userId="8f856845a52b247d" providerId="LiveId" clId="{9B00AFCF-B802-464E-AF44-A44E735D0D35}" dt="2025-10-16T08:40:02.152" v="5125" actId="207"/>
        <pc:sldMkLst>
          <pc:docMk/>
          <pc:sldMk cId="1006797804" sldId="337"/>
        </pc:sldMkLst>
        <pc:spChg chg="mod">
          <ac:chgData name="Michael Aristodemou" userId="8f856845a52b247d" providerId="LiveId" clId="{9B00AFCF-B802-464E-AF44-A44E735D0D35}" dt="2025-10-16T08:40:02.152" v="5125" actId="207"/>
          <ac:spMkLst>
            <pc:docMk/>
            <pc:sldMk cId="1006797804" sldId="337"/>
            <ac:spMk id="2" creationId="{8206F3E6-416E-4B44-A574-3DAB74378258}"/>
          </ac:spMkLst>
        </pc:spChg>
        <pc:spChg chg="mod">
          <ac:chgData name="Michael Aristodemou" userId="8f856845a52b247d" providerId="LiveId" clId="{9B00AFCF-B802-464E-AF44-A44E735D0D35}" dt="2025-10-16T08:39:57.114" v="5124" actId="207"/>
          <ac:spMkLst>
            <pc:docMk/>
            <pc:sldMk cId="1006797804" sldId="337"/>
            <ac:spMk id="3" creationId="{1D71501F-21DC-0267-A89B-F939CEDBE8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AB40B-61D0-42EC-BDC4-C40C35AFEB63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038F1-911B-478C-AEEC-04DA877EF7A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135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continuous time model, with system noise, state dependence, constant rate of change, individual differences in our parameters.</a:t>
            </a:r>
          </a:p>
          <a:p>
            <a:r>
              <a:rPr lang="en-US" dirty="0"/>
              <a:t>We can add a more complicated measurement model, random effects on all parameters, rate of change in the rate of change depends on state.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038F1-911B-478C-AEEC-04DA877EF7A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792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038F1-911B-478C-AEEC-04DA877EF7A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853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FBBD-1198-5CE9-7C35-410BCB59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A7E60-F76F-3832-3553-71F2F498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E28D-15E5-CE61-F0D2-3792F626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848E-6016-1E05-0A0F-524405B6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B392-21AC-971F-42CC-19789939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023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B252-4328-0D96-2355-FD4836E7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FD3C0-05DA-CC8B-D059-9FAAD8AD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68EC-5C19-32AC-9773-D508D36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DC35-DC6A-6523-CE45-8FF5B367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EC6B-52AC-8BAD-75F7-C7A5C204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72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8542D-E0E4-9E66-29F8-001DB00C8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52643-E593-93F7-CF10-86589A73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CF43-CA83-2092-D2D9-6C2BF589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24A6-C448-08D5-6EFE-2DD0FF5F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9A6D-5BA7-D3CD-05F4-319A3347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168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F41-951B-F35A-1161-C24B941D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C788-4BB2-54A4-6C99-BFF7E4C0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723F-265C-AB67-9986-FA2CF5ED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2F38-56A1-19BA-F84D-1DDDB6CF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9539-717E-B1BC-4D61-4F02FD0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829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D81F-32FC-C203-8B2C-94D6C14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BDD1-6F79-1256-1116-E5A40417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2904-E35B-AF53-7182-857AA62A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2D4-13DD-B323-0168-F5037ABD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AD35-E3C8-6F75-0599-52ADF5D7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928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005-E244-EC13-C008-F734F62E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1013-46AE-57B3-86AD-BB370EE7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7191-E191-6E85-008D-D9711A9D9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8ACD-8680-F82D-9E4B-2FDF46EC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00DC-BEE4-17E5-4E39-4E5ADB69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DB19-21D1-C2FE-1669-DC7868B0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7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A7E9-241C-27AF-12A2-A50F2A31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AB27B-8BFF-5111-D0BF-2F4BEF444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FF0A-AB37-4CD0-0326-A9E617F9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20617-3F5B-8285-51E9-FCDA63684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EE01F-33B7-7657-D3E1-EDAF1F26E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9F7B9-E9DD-BA98-9AC0-B688E536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66BB-3CDD-70CC-F666-6D9410D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BD8F-F1B4-F5D3-FAFF-14C9852B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00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F926-6361-E5E1-AC11-4347D745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60F-3356-E067-EBA8-E60C2233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E63B0-1CA5-AEC8-FFB0-AAB995F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C3609-56EF-4E9B-0D05-D26B05C6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850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D78F4-2A9D-A232-B322-B1C42D88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2C2D9-CFD9-D7AF-F0D0-5C80FFC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8A3DC-1C53-DACD-1609-E6387385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57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F6C2-5A70-7403-0AA2-B915B11D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9710-EFE0-4316-2585-5EF55E9A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61F63-016A-7F86-2629-C6AA9035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A351-6382-3C8E-B8EF-49E073EB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B3F39-D0FB-525A-1F2C-324BDE18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89E60-BC6F-9E69-B5C5-0C9D9663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722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DB9D-85B2-FE84-A339-0BB41DFA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346DE-3214-8FAD-4539-2162525B7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2437-3F0E-95F6-F99F-18B4A980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BCF4-7043-E291-F681-80AB1EB4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4DE54-BC25-BE86-C8BB-185AA51A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1FBB-0593-B5AB-12D3-230A0B77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98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45337-647E-60DC-4BB5-15606B5C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8F7A-B977-4619-FE2A-D50B3F60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4C1E-1A28-5BA8-6617-A60FEAD9C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AA28C-7C5C-4E09-AD37-A606D553EE46}" type="datetimeFigureOut">
              <a:rPr lang="en-CH" smtClean="0"/>
              <a:t>16.10.2025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8715-8B94-E47B-C94E-B5C02BA2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279C-5A28-8F88-6960-6FE9DC2E0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D2CD0-1D52-40B6-8AE7-2E47CFAF32B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447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1.sv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graph&#10;&#10;AI-generated content may be incorrect.">
            <a:extLst>
              <a:ext uri="{FF2B5EF4-FFF2-40B4-BE49-F238E27FC236}">
                <a16:creationId xmlns:a16="http://schemas.microsoft.com/office/drawing/2014/main" id="{9DF468E7-5952-3FB9-1C0A-F1FBA387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9C5BDDE-E792-D662-11ED-B539CDE8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67" y="3011276"/>
            <a:ext cx="7038567" cy="1325563"/>
          </a:xfrm>
        </p:spPr>
        <p:txBody>
          <a:bodyPr>
            <a:normAutofit/>
          </a:bodyPr>
          <a:lstStyle/>
          <a:p>
            <a:r>
              <a:rPr lang="en-US" dirty="0"/>
              <a:t>Dynamic Systems Thinking for</a:t>
            </a:r>
            <a:br>
              <a:rPr lang="en-US" dirty="0"/>
            </a:br>
            <a:r>
              <a:rPr lang="en-US" dirty="0"/>
              <a:t>Psychologists</a:t>
            </a:r>
            <a:endParaRPr lang="en-CH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AFEA554-F0BA-D7F7-B944-98D22D32361C}"/>
              </a:ext>
            </a:extLst>
          </p:cNvPr>
          <p:cNvSpPr txBox="1">
            <a:spLocks/>
          </p:cNvSpPr>
          <p:nvPr/>
        </p:nvSpPr>
        <p:spPr>
          <a:xfrm>
            <a:off x="4298667" y="4475435"/>
            <a:ext cx="55054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</a:rPr>
              <a:t>Michael E. Aristodemou</a:t>
            </a:r>
            <a:endParaRPr lang="en-CH" sz="2000" dirty="0">
              <a:solidFill>
                <a:srgbClr val="0D0D0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532BA-56D8-DE29-EAC6-D83F61E5EFE6}"/>
              </a:ext>
            </a:extLst>
          </p:cNvPr>
          <p:cNvSpPr txBox="1"/>
          <p:nvPr/>
        </p:nvSpPr>
        <p:spPr>
          <a:xfrm>
            <a:off x="4298667" y="4854471"/>
            <a:ext cx="4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0D0D"/>
                </a:solidFill>
              </a:rPr>
              <a:t>michael.aristodemou@psychologie.uzh.ch</a:t>
            </a:r>
            <a:endParaRPr lang="en-CH" dirty="0">
              <a:solidFill>
                <a:srgbClr val="0D0D0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7886-7CE4-F53C-5E08-88CF04E485EA}"/>
              </a:ext>
            </a:extLst>
          </p:cNvPr>
          <p:cNvSpPr txBox="1"/>
          <p:nvPr/>
        </p:nvSpPr>
        <p:spPr>
          <a:xfrm>
            <a:off x="4298667" y="5418173"/>
            <a:ext cx="538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Lecture 5</a:t>
            </a:r>
            <a:r>
              <a:rPr lang="en-US" dirty="0">
                <a:solidFill>
                  <a:srgbClr val="FF0000"/>
                </a:solidFill>
              </a:rPr>
              <a:t>: Multidimensional Systems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4D04-FED8-FF06-7A23-711020DD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Let’s simulate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DCE8-A47F-64FF-2E46-D35A6F75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2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Lecture5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coupling_sim_W5.R</a:t>
            </a:r>
          </a:p>
          <a:p>
            <a:r>
              <a:rPr lang="en-US" dirty="0">
                <a:sym typeface="Wingdings" panose="05000000000000000000" pitchFamily="2" charset="2"/>
              </a:rPr>
              <a:t>Run code, identify which parts of the code correspond to which parameters in the model</a:t>
            </a:r>
          </a:p>
          <a:p>
            <a:r>
              <a:rPr lang="en-US" dirty="0">
                <a:sym typeface="Wingdings" panose="05000000000000000000" pitchFamily="2" charset="2"/>
              </a:rPr>
              <a:t>Allow Albert’s current state to influence his partner’s rate of change (i.e., </a:t>
            </a:r>
            <a:r>
              <a:rPr lang="en-US" dirty="0">
                <a:solidFill>
                  <a:srgbClr val="A02B93"/>
                </a:solidFill>
                <a:sym typeface="Wingdings" panose="05000000000000000000" pitchFamily="2" charset="2"/>
              </a:rPr>
              <a:t>Across_21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F927D2-3704-2067-1549-196EB2F74C9B}"/>
                  </a:ext>
                </a:extLst>
              </p:cNvPr>
              <p:cNvSpPr txBox="1"/>
              <p:nvPr/>
            </p:nvSpPr>
            <p:spPr>
              <a:xfrm>
                <a:off x="1270735" y="4590505"/>
                <a:ext cx="970445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A02B9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F927D2-3704-2067-1549-196EB2F7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35" y="4590505"/>
                <a:ext cx="9704451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19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4079-ED89-3466-481F-7C438C6D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about unobserved common influences?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6CFE-137B-68CD-3094-C14FA090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Standing outside in the rain together</a:t>
            </a:r>
          </a:p>
          <a:p>
            <a:r>
              <a:rPr lang="en-US" dirty="0"/>
              <a:t>Getting a traffic ticket</a:t>
            </a:r>
          </a:p>
          <a:p>
            <a:r>
              <a:rPr lang="en-US" dirty="0"/>
              <a:t>Meeting your dog at the door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7B1F1E-DE70-0EF7-B465-179F360FCE7A}"/>
                  </a:ext>
                </a:extLst>
              </p:cNvPr>
              <p:cNvSpPr txBox="1"/>
              <p:nvPr/>
            </p:nvSpPr>
            <p:spPr>
              <a:xfrm>
                <a:off x="1113921" y="4337956"/>
                <a:ext cx="9964157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7B1F1E-DE70-0EF7-B465-179F360F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21" y="4337956"/>
                <a:ext cx="9964157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9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E77B9-B6AB-DDB1-C919-BA827795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580E-969A-0F92-0D53-07DABF5B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about unobserved common influences?</a:t>
            </a:r>
            <a:endParaRPr lang="en-CH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BF65-320B-FE95-F927-DE6DC1AE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Standing outside in the rain together</a:t>
            </a:r>
          </a:p>
          <a:p>
            <a:r>
              <a:rPr lang="en-US" dirty="0"/>
              <a:t>Getting a traffic ticket</a:t>
            </a:r>
          </a:p>
          <a:p>
            <a:r>
              <a:rPr lang="en-US" dirty="0"/>
              <a:t>Meeting your dog at the door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1EFBB-81DA-2D06-3FE3-083831A9EBFF}"/>
                  </a:ext>
                </a:extLst>
              </p:cNvPr>
              <p:cNvSpPr txBox="1"/>
              <p:nvPr/>
            </p:nvSpPr>
            <p:spPr>
              <a:xfrm>
                <a:off x="700652" y="4233454"/>
                <a:ext cx="10790696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1EFBB-81DA-2D06-3FE3-083831A9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2" y="4233454"/>
                <a:ext cx="10790696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25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C242-0439-05B1-9423-59738033B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6210-378A-EC1F-0255-4F52EC1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Simulate shared noise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086C-AB9B-641B-B526-7A5B34C3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278"/>
          </a:xfrm>
        </p:spPr>
        <p:txBody>
          <a:bodyPr>
            <a:normAutofit/>
          </a:bodyPr>
          <a:lstStyle/>
          <a:p>
            <a:r>
              <a:rPr lang="en-US" dirty="0"/>
              <a:t>Add shared noise by modifying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4E95D9"/>
                </a:solidFill>
                <a:sym typeface="Wingdings" panose="05000000000000000000" pitchFamily="2" charset="2"/>
              </a:rPr>
              <a:t>Lecture5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coupling_sim_W5.R</a:t>
            </a:r>
            <a:endParaRPr lang="en-US" dirty="0"/>
          </a:p>
          <a:p>
            <a:r>
              <a:rPr lang="en-US" dirty="0"/>
              <a:t>For the answer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Lecture5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sharedshocks_sim_W5.R</a:t>
            </a:r>
          </a:p>
          <a:p>
            <a:r>
              <a:rPr lang="en-US" dirty="0">
                <a:sym typeface="Wingdings" panose="05000000000000000000" pitchFamily="2" charset="2"/>
              </a:rPr>
              <a:t>Run code, modulate parameter values see what happens</a:t>
            </a:r>
          </a:p>
          <a:p>
            <a:r>
              <a:rPr lang="en-US" dirty="0">
                <a:sym typeface="Wingdings" panose="05000000000000000000" pitchFamily="2" charset="2"/>
              </a:rPr>
              <a:t>Extend the model by adding Albert’s anxiety as a variable</a:t>
            </a:r>
          </a:p>
          <a:p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31080-2B91-BC96-833F-4BC6FB0C8457}"/>
                  </a:ext>
                </a:extLst>
              </p:cNvPr>
              <p:cNvSpPr txBox="1"/>
              <p:nvPr/>
            </p:nvSpPr>
            <p:spPr>
              <a:xfrm>
                <a:off x="700652" y="4712049"/>
                <a:ext cx="10790696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𝑐𝑟𝑜𝑠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31080-2B91-BC96-833F-4BC6FB0C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2" y="4712049"/>
                <a:ext cx="10790696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9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F3E6-416E-4B44-A574-3DAB7437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Admin stuff</a:t>
            </a:r>
            <a:endParaRPr lang="en-CH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501F-21DC-0267-A89B-F939CEDB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71053"/>
          </a:xfrm>
        </p:spPr>
        <p:txBody>
          <a:bodyPr>
            <a:normAutofit/>
          </a:bodyPr>
          <a:lstStyle/>
          <a:p>
            <a:r>
              <a:rPr lang="en-US" dirty="0"/>
              <a:t>Group presentations on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 4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Review session (course feedback + questions)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 11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</a:p>
          <a:p>
            <a:r>
              <a:rPr lang="en-US" dirty="0"/>
              <a:t>Hand-in individual reports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 12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dirty="0"/>
              <a:t>Oral exam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December 18-19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Revision paper: </a:t>
            </a:r>
            <a:r>
              <a:rPr lang="en-US" dirty="0"/>
              <a:t>GitHub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dynamic_sys_primer</a:t>
            </a:r>
            <a:r>
              <a:rPr lang="en-US" dirty="0">
                <a:sym typeface="Wingdings" panose="05000000000000000000" pitchFamily="2" charset="2"/>
              </a:rPr>
              <a:t>  ctsemTutorial.pdf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9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00EA-BBB1-D2EC-03D5-A0035783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4874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15BA-963D-43BE-84F9-CFC4F7BC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can we still do with the amount of information we have?</a:t>
            </a:r>
            <a:endParaRPr lang="en-CH" dirty="0"/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597299C-58F9-3961-4EE3-C5999FA4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1" y="1898512"/>
            <a:ext cx="6723414" cy="48024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D47C9D-F292-8F22-3A01-DF0CC426C74B}"/>
                  </a:ext>
                </a:extLst>
              </p:cNvPr>
              <p:cNvSpPr txBox="1"/>
              <p:nvPr/>
            </p:nvSpPr>
            <p:spPr>
              <a:xfrm>
                <a:off x="7459193" y="2217146"/>
                <a:ext cx="4003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𝐴𝑓𝑓𝑒𝑐𝑡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D47C9D-F292-8F22-3A01-DF0CC426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93" y="2217146"/>
                <a:ext cx="40034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60794-60B9-4D2F-D8D7-DB19CCC63D6D}"/>
                  </a:ext>
                </a:extLst>
              </p:cNvPr>
              <p:cNvSpPr txBox="1"/>
              <p:nvPr/>
            </p:nvSpPr>
            <p:spPr>
              <a:xfrm>
                <a:off x="6896101" y="2855857"/>
                <a:ext cx="52958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60794-60B9-4D2F-D8D7-DB19CCC63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1" y="2855857"/>
                <a:ext cx="52958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998936-A3C3-E506-1820-537BE0AD3937}"/>
                  </a:ext>
                </a:extLst>
              </p:cNvPr>
              <p:cNvSpPr txBox="1"/>
              <p:nvPr/>
            </p:nvSpPr>
            <p:spPr>
              <a:xfrm>
                <a:off x="7201203" y="3494568"/>
                <a:ext cx="2980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998936-A3C3-E506-1820-537BE0AD3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03" y="3494568"/>
                <a:ext cx="298046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DE3AC1C-CB41-C6B0-4E70-78A6116F9B10}"/>
              </a:ext>
            </a:extLst>
          </p:cNvPr>
          <p:cNvSpPr txBox="1"/>
          <p:nvPr/>
        </p:nvSpPr>
        <p:spPr>
          <a:xfrm>
            <a:off x="7496288" y="5470122"/>
            <a:ext cx="392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 once a week, at 12:00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 weeks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256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47BA-5394-3CC1-2C19-FE38ADB6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Can we make a case for more information?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919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2617-0565-457D-1B19-1A90874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do we want to know?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52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D080-FB4A-1247-5895-7E788269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 is going to couple’s therapy so…</a:t>
            </a:r>
            <a:endParaRPr lang="en-CH" dirty="0"/>
          </a:p>
        </p:txBody>
      </p:sp>
      <p:pic>
        <p:nvPicPr>
          <p:cNvPr id="5" name="Picture 4" descr="A graph with red lines&#10;&#10;AI-generated content may be incorrect.">
            <a:extLst>
              <a:ext uri="{FF2B5EF4-FFF2-40B4-BE49-F238E27FC236}">
                <a16:creationId xmlns:a16="http://schemas.microsoft.com/office/drawing/2014/main" id="{1688BF48-A894-2230-76F2-E6D4F72B5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22" y="1550031"/>
            <a:ext cx="7431156" cy="53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93F-F05B-63ED-519C-733A5F0C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assume that little Albert’s rate of change depends on their partner’s affect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ACAF14-5B2D-3155-5D64-B6704EA24D3E}"/>
                  </a:ext>
                </a:extLst>
              </p:cNvPr>
              <p:cNvSpPr txBox="1"/>
              <p:nvPr/>
            </p:nvSpPr>
            <p:spPr>
              <a:xfrm>
                <a:off x="1797327" y="3033606"/>
                <a:ext cx="90578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𝒄𝒓𝒐𝒔𝒔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600" b="1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CH" sz="3600" dirty="0">
                  <a:solidFill>
                    <a:srgbClr val="A88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ACAF14-5B2D-3155-5D64-B6704EA24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27" y="3033606"/>
                <a:ext cx="90578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C6E55C-31CE-2C50-3BCA-BA7ADDEFE8F7}"/>
                  </a:ext>
                </a:extLst>
              </p:cNvPr>
              <p:cNvSpPr txBox="1"/>
              <p:nvPr/>
            </p:nvSpPr>
            <p:spPr>
              <a:xfrm>
                <a:off x="1663243" y="3941067"/>
                <a:ext cx="7036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CH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C6E55C-31CE-2C50-3BCA-BA7ADDEFE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43" y="3941067"/>
                <a:ext cx="7036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Male profile with solid fill">
            <a:extLst>
              <a:ext uri="{FF2B5EF4-FFF2-40B4-BE49-F238E27FC236}">
                <a16:creationId xmlns:a16="http://schemas.microsoft.com/office/drawing/2014/main" id="{604D6CC1-0475-2D36-7C0E-DAE2CC34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31" y="2815665"/>
            <a:ext cx="771939" cy="771939"/>
          </a:xfrm>
          <a:prstGeom prst="rect">
            <a:avLst/>
          </a:prstGeom>
        </p:spPr>
      </p:pic>
      <p:pic>
        <p:nvPicPr>
          <p:cNvPr id="10" name="Graphic 9" descr="Bunny face with solid fill">
            <a:extLst>
              <a:ext uri="{FF2B5EF4-FFF2-40B4-BE49-F238E27FC236}">
                <a16:creationId xmlns:a16="http://schemas.microsoft.com/office/drawing/2014/main" id="{5A3134B9-D76B-2607-2F3A-7A5443E0C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3805545"/>
            <a:ext cx="825043" cy="8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EBB8-2DF7-53C6-137B-B32C4CFA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94CD57-B129-31A8-AC4A-EFB7F771D694}"/>
                  </a:ext>
                </a:extLst>
              </p:cNvPr>
              <p:cNvSpPr txBox="1"/>
              <p:nvPr/>
            </p:nvSpPr>
            <p:spPr>
              <a:xfrm>
                <a:off x="1797327" y="1893758"/>
                <a:ext cx="9776364" cy="64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𝑐𝑟𝑜𝑠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A8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A8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A8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CH" sz="3600" dirty="0">
                  <a:solidFill>
                    <a:srgbClr val="A88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94CD57-B129-31A8-AC4A-EFB7F771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27" y="1893758"/>
                <a:ext cx="9776364" cy="641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26673-CF3C-A4E8-1CFC-1EC6601072F8}"/>
                  </a:ext>
                </a:extLst>
              </p:cNvPr>
              <p:cNvSpPr txBox="1"/>
              <p:nvPr/>
            </p:nvSpPr>
            <p:spPr>
              <a:xfrm>
                <a:off x="1797327" y="2816090"/>
                <a:ext cx="7036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CH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26673-CF3C-A4E8-1CFC-1EC66010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27" y="2816090"/>
                <a:ext cx="7036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CB24C031-6BF6-B570-D2DB-6DA652ADE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31" y="1690688"/>
            <a:ext cx="771939" cy="771939"/>
          </a:xfrm>
          <a:prstGeom prst="rect">
            <a:avLst/>
          </a:prstGeom>
        </p:spPr>
      </p:pic>
      <p:pic>
        <p:nvPicPr>
          <p:cNvPr id="7" name="Graphic 6" descr="Bunny face with solid fill">
            <a:extLst>
              <a:ext uri="{FF2B5EF4-FFF2-40B4-BE49-F238E27FC236}">
                <a16:creationId xmlns:a16="http://schemas.microsoft.com/office/drawing/2014/main" id="{BB9C5761-B10F-4946-C896-8F67FC2ED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2680568"/>
            <a:ext cx="825043" cy="82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B2CA6-A876-C564-F7FD-F4354E856F8F}"/>
                  </a:ext>
                </a:extLst>
              </p:cNvPr>
              <p:cNvSpPr txBox="1"/>
              <p:nvPr/>
            </p:nvSpPr>
            <p:spPr>
              <a:xfrm>
                <a:off x="838200" y="4495491"/>
                <a:ext cx="1081385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CB2CA6-A876-C564-F7FD-F4354E856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491"/>
                <a:ext cx="10813858" cy="968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9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D0D52-9054-7C01-684B-486152ED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096D-CEF9-E4A7-F375-125D59FA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452D9-A824-46CF-8512-8B34A7C328FB}"/>
                  </a:ext>
                </a:extLst>
              </p:cNvPr>
              <p:cNvSpPr txBox="1"/>
              <p:nvPr/>
            </p:nvSpPr>
            <p:spPr>
              <a:xfrm>
                <a:off x="1797327" y="2024391"/>
                <a:ext cx="9776364" cy="64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𝑐𝑟𝑜𝑠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A8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A8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A8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A8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CH" sz="3600" dirty="0">
                  <a:solidFill>
                    <a:srgbClr val="A88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452D9-A824-46CF-8512-8B34A7C3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27" y="2024391"/>
                <a:ext cx="9776364" cy="641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4C737-E61F-37F4-3DE4-979EEE79A9E2}"/>
                  </a:ext>
                </a:extLst>
              </p:cNvPr>
              <p:cNvSpPr txBox="1"/>
              <p:nvPr/>
            </p:nvSpPr>
            <p:spPr>
              <a:xfrm>
                <a:off x="1797327" y="2946723"/>
                <a:ext cx="703690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CH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4C737-E61F-37F4-3DE4-979EEE79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27" y="2946723"/>
                <a:ext cx="70369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D156FD12-C1E7-7EA6-B187-0B6E5BA74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31" y="1821321"/>
            <a:ext cx="771939" cy="771939"/>
          </a:xfrm>
          <a:prstGeom prst="rect">
            <a:avLst/>
          </a:prstGeom>
        </p:spPr>
      </p:pic>
      <p:pic>
        <p:nvPicPr>
          <p:cNvPr id="7" name="Graphic 6" descr="Bunny face with solid fill">
            <a:extLst>
              <a:ext uri="{FF2B5EF4-FFF2-40B4-BE49-F238E27FC236}">
                <a16:creationId xmlns:a16="http://schemas.microsoft.com/office/drawing/2014/main" id="{BC60756E-9520-0EE7-4F80-7094FFDC0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2811201"/>
            <a:ext cx="825043" cy="82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729FC-F02E-5D69-9D80-DE2839D43BD0}"/>
                  </a:ext>
                </a:extLst>
              </p:cNvPr>
              <p:cNvSpPr txBox="1"/>
              <p:nvPr/>
            </p:nvSpPr>
            <p:spPr>
              <a:xfrm>
                <a:off x="356781" y="4539348"/>
                <a:ext cx="11321689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1729FC-F02E-5D69-9D80-DE2839D4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1" y="4539348"/>
                <a:ext cx="11321689" cy="8298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91A275F-9A64-23BC-BF19-2E1AFD61D076}"/>
              </a:ext>
            </a:extLst>
          </p:cNvPr>
          <p:cNvSpPr txBox="1"/>
          <p:nvPr/>
        </p:nvSpPr>
        <p:spPr>
          <a:xfrm>
            <a:off x="2891250" y="4170016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62FAF-1B05-0FD3-A877-6FB7716D161C}"/>
              </a:ext>
            </a:extLst>
          </p:cNvPr>
          <p:cNvSpPr txBox="1"/>
          <p:nvPr/>
        </p:nvSpPr>
        <p:spPr>
          <a:xfrm>
            <a:off x="3681256" y="4170016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87D90-387B-679D-E587-B66287243B98}"/>
              </a:ext>
            </a:extLst>
          </p:cNvPr>
          <p:cNvSpPr txBox="1"/>
          <p:nvPr/>
        </p:nvSpPr>
        <p:spPr>
          <a:xfrm>
            <a:off x="748952" y="4539348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08FDA-A000-7923-7F5A-B0DA1BA20576}"/>
              </a:ext>
            </a:extLst>
          </p:cNvPr>
          <p:cNvSpPr txBox="1"/>
          <p:nvPr/>
        </p:nvSpPr>
        <p:spPr>
          <a:xfrm>
            <a:off x="744598" y="5094309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CC9F6-1BD9-ECD7-0ED6-8EF254DC99EF}"/>
              </a:ext>
            </a:extLst>
          </p:cNvPr>
          <p:cNvSpPr txBox="1"/>
          <p:nvPr/>
        </p:nvSpPr>
        <p:spPr>
          <a:xfrm>
            <a:off x="6017627" y="4610234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6D347-BCEA-B24D-E1C1-394E819BE587}"/>
              </a:ext>
            </a:extLst>
          </p:cNvPr>
          <p:cNvSpPr txBox="1"/>
          <p:nvPr/>
        </p:nvSpPr>
        <p:spPr>
          <a:xfrm>
            <a:off x="6017626" y="514576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0827D-53FE-B02A-FD1B-107ADBFEA18E}"/>
              </a:ext>
            </a:extLst>
          </p:cNvPr>
          <p:cNvSpPr txBox="1"/>
          <p:nvPr/>
        </p:nvSpPr>
        <p:spPr>
          <a:xfrm>
            <a:off x="7954671" y="4208780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60BDB-E46B-B2D9-D98B-97E51F28EDE4}"/>
              </a:ext>
            </a:extLst>
          </p:cNvPr>
          <p:cNvSpPr txBox="1"/>
          <p:nvPr/>
        </p:nvSpPr>
        <p:spPr>
          <a:xfrm>
            <a:off x="8755859" y="4206610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56EB6-C9E2-07C3-52DC-898F11582C19}"/>
              </a:ext>
            </a:extLst>
          </p:cNvPr>
          <p:cNvSpPr txBox="1"/>
          <p:nvPr/>
        </p:nvSpPr>
        <p:spPr>
          <a:xfrm>
            <a:off x="10291042" y="4517933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D32A5-F06B-E93F-E5A0-E98B92E8F5AE}"/>
              </a:ext>
            </a:extLst>
          </p:cNvPr>
          <p:cNvSpPr txBox="1"/>
          <p:nvPr/>
        </p:nvSpPr>
        <p:spPr>
          <a:xfrm>
            <a:off x="10319661" y="5094309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770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E916-02A5-F1F8-92AB-5376A5C7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6FE5-6A2E-EE5A-F180-19F78ABE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the individual equations from the matrix format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DC8AB2-9714-943D-83FE-856F5CABE6CD}"/>
                  </a:ext>
                </a:extLst>
              </p:cNvPr>
              <p:cNvSpPr txBox="1"/>
              <p:nvPr/>
            </p:nvSpPr>
            <p:spPr>
              <a:xfrm>
                <a:off x="689071" y="2666691"/>
                <a:ext cx="1132168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H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𝑐𝑟𝑜𝑠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DC8AB2-9714-943D-83FE-856F5CAB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1" y="2666691"/>
                <a:ext cx="11321689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2E5F65B-71A8-E849-B30E-6106A405A567}"/>
              </a:ext>
            </a:extLst>
          </p:cNvPr>
          <p:cNvSpPr txBox="1"/>
          <p:nvPr/>
        </p:nvSpPr>
        <p:spPr>
          <a:xfrm>
            <a:off x="2533111" y="2341216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5C8C2-8474-403A-1326-A93087486630}"/>
              </a:ext>
            </a:extLst>
          </p:cNvPr>
          <p:cNvSpPr txBox="1"/>
          <p:nvPr/>
        </p:nvSpPr>
        <p:spPr>
          <a:xfrm>
            <a:off x="3704414" y="2346502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FF8CB-DD55-F4E9-CF42-132F72795000}"/>
              </a:ext>
            </a:extLst>
          </p:cNvPr>
          <p:cNvSpPr txBox="1"/>
          <p:nvPr/>
        </p:nvSpPr>
        <p:spPr>
          <a:xfrm>
            <a:off x="390813" y="2710548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AA300-F4AF-8857-B90F-FE2AB6414B34}"/>
              </a:ext>
            </a:extLst>
          </p:cNvPr>
          <p:cNvSpPr txBox="1"/>
          <p:nvPr/>
        </p:nvSpPr>
        <p:spPr>
          <a:xfrm>
            <a:off x="386459" y="3265509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C69A8-3860-F965-9DB5-8F972B3D3154}"/>
              </a:ext>
            </a:extLst>
          </p:cNvPr>
          <p:cNvSpPr txBox="1"/>
          <p:nvPr/>
        </p:nvSpPr>
        <p:spPr>
          <a:xfrm>
            <a:off x="5659488" y="2781434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6C6F7-0840-4F28-091D-AEC252A594D7}"/>
              </a:ext>
            </a:extLst>
          </p:cNvPr>
          <p:cNvSpPr txBox="1"/>
          <p:nvPr/>
        </p:nvSpPr>
        <p:spPr>
          <a:xfrm>
            <a:off x="5659487" y="331696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A03DC-2E2D-85FC-4419-CDD0B1512683}"/>
              </a:ext>
            </a:extLst>
          </p:cNvPr>
          <p:cNvSpPr txBox="1"/>
          <p:nvPr/>
        </p:nvSpPr>
        <p:spPr>
          <a:xfrm>
            <a:off x="8685103" y="2341216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6B04E-A1B9-3E19-B9C6-5FEECDB4D27B}"/>
              </a:ext>
            </a:extLst>
          </p:cNvPr>
          <p:cNvSpPr txBox="1"/>
          <p:nvPr/>
        </p:nvSpPr>
        <p:spPr>
          <a:xfrm>
            <a:off x="9569023" y="2343677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FBF66-365D-75C7-01FD-95E0DC37DF69}"/>
              </a:ext>
            </a:extLst>
          </p:cNvPr>
          <p:cNvSpPr txBox="1"/>
          <p:nvPr/>
        </p:nvSpPr>
        <p:spPr>
          <a:xfrm>
            <a:off x="11353800" y="2643932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9CCF7-E73E-0268-5FBE-82D14D55862A}"/>
              </a:ext>
            </a:extLst>
          </p:cNvPr>
          <p:cNvSpPr txBox="1"/>
          <p:nvPr/>
        </p:nvSpPr>
        <p:spPr>
          <a:xfrm>
            <a:off x="11353799" y="3316961"/>
            <a:ext cx="2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H" dirty="0"/>
          </a:p>
        </p:txBody>
      </p:sp>
      <p:pic>
        <p:nvPicPr>
          <p:cNvPr id="18" name="Graphic 17" descr="Male profile with solid fill">
            <a:extLst>
              <a:ext uri="{FF2B5EF4-FFF2-40B4-BE49-F238E27FC236}">
                <a16:creationId xmlns:a16="http://schemas.microsoft.com/office/drawing/2014/main" id="{A57612CC-5DEE-70C8-71D3-E4F21048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848" y="4610844"/>
            <a:ext cx="771939" cy="771939"/>
          </a:xfrm>
          <a:prstGeom prst="rect">
            <a:avLst/>
          </a:prstGeom>
        </p:spPr>
      </p:pic>
      <p:pic>
        <p:nvPicPr>
          <p:cNvPr id="19" name="Graphic 18" descr="Bunny face with solid fill">
            <a:extLst>
              <a:ext uri="{FF2B5EF4-FFF2-40B4-BE49-F238E27FC236}">
                <a16:creationId xmlns:a16="http://schemas.microsoft.com/office/drawing/2014/main" id="{750E68A4-EDA8-6F28-B202-766162708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848" y="5510984"/>
            <a:ext cx="825043" cy="82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1B0371-3F65-F5C3-E64C-F955A91D4CC2}"/>
                  </a:ext>
                </a:extLst>
              </p:cNvPr>
              <p:cNvSpPr txBox="1"/>
              <p:nvPr/>
            </p:nvSpPr>
            <p:spPr>
              <a:xfrm>
                <a:off x="1766756" y="4704425"/>
                <a:ext cx="15327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A8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A8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H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1B0371-3F65-F5C3-E64C-F955A91D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56" y="4704425"/>
                <a:ext cx="153270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04C04E-22B3-C10B-BCFD-6250C7CD4604}"/>
                  </a:ext>
                </a:extLst>
              </p:cNvPr>
              <p:cNvSpPr txBox="1"/>
              <p:nvPr/>
            </p:nvSpPr>
            <p:spPr>
              <a:xfrm>
                <a:off x="1766756" y="5631117"/>
                <a:ext cx="14565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H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04C04E-22B3-C10B-BCFD-6250C7CD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56" y="5631117"/>
                <a:ext cx="145650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4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525</Words>
  <Application>Microsoft Office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Dynamic Systems Thinking for Psychologists</vt:lpstr>
      <vt:lpstr>What can we still do with the amount of information we have?</vt:lpstr>
      <vt:lpstr>Can we make a case for more information?</vt:lpstr>
      <vt:lpstr>What do we want to know?</vt:lpstr>
      <vt:lpstr>Albert is going to couple’s therapy so…</vt:lpstr>
      <vt:lpstr>We can assume that little Albert’s rate of change depends on their partner’s affect</vt:lpstr>
      <vt:lpstr>Matrix form</vt:lpstr>
      <vt:lpstr>Matrix form</vt:lpstr>
      <vt:lpstr>Derive the individual equations from the matrix format</vt:lpstr>
      <vt:lpstr> Let’s simulate</vt:lpstr>
      <vt:lpstr>What about unobserved common influences?</vt:lpstr>
      <vt:lpstr>What about unobserved common influences?</vt:lpstr>
      <vt:lpstr> Simulate shared noise</vt:lpstr>
      <vt:lpstr>Admin stuff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Aristodemou</dc:creator>
  <cp:lastModifiedBy>Michael Aristodemou</cp:lastModifiedBy>
  <cp:revision>1</cp:revision>
  <dcterms:created xsi:type="dcterms:W3CDTF">2025-10-13T08:22:45Z</dcterms:created>
  <dcterms:modified xsi:type="dcterms:W3CDTF">2025-10-16T14:45:39Z</dcterms:modified>
</cp:coreProperties>
</file>