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11" r:id="rId2"/>
    <p:sldId id="312" r:id="rId3"/>
    <p:sldId id="313" r:id="rId4"/>
    <p:sldId id="314" r:id="rId5"/>
    <p:sldId id="315" r:id="rId6"/>
    <p:sldId id="317" r:id="rId7"/>
    <p:sldId id="316" r:id="rId8"/>
    <p:sldId id="318" r:id="rId9"/>
    <p:sldId id="319" r:id="rId10"/>
    <p:sldId id="320" r:id="rId11"/>
    <p:sldId id="322" r:id="rId12"/>
    <p:sldId id="321" r:id="rId13"/>
    <p:sldId id="323" r:id="rId14"/>
    <p:sldId id="324" r:id="rId15"/>
    <p:sldId id="325" r:id="rId16"/>
    <p:sldId id="326" r:id="rId17"/>
    <p:sldId id="327" r:id="rId18"/>
    <p:sldId id="329" r:id="rId19"/>
    <p:sldId id="328" r:id="rId20"/>
    <p:sldId id="330" r:id="rId21"/>
    <p:sldId id="331" r:id="rId22"/>
    <p:sldId id="332" r:id="rId23"/>
    <p:sldId id="333" r:id="rId24"/>
    <p:sldId id="334" r:id="rId25"/>
    <p:sldId id="336" r:id="rId26"/>
    <p:sldId id="335" r:id="rId2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839895-46EE-42B5-BBD5-97656FE3533C}" v="379" dt="2025-10-09T09:56:35.2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844" autoAdjust="0"/>
  </p:normalViewPr>
  <p:slideViewPr>
    <p:cSldViewPr snapToGrid="0" showGuides="1">
      <p:cViewPr varScale="1">
        <p:scale>
          <a:sx n="110" d="100"/>
          <a:sy n="110" d="100"/>
        </p:scale>
        <p:origin x="2731"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ristodemou" userId="8f856845a52b247d" providerId="LiveId" clId="{9B00AFCF-B802-464E-AF44-A44E735D0D35}"/>
    <pc:docChg chg="undo custSel addSld delSld modSld sldOrd">
      <pc:chgData name="Michael Aristodemou" userId="8f856845a52b247d" providerId="LiveId" clId="{9B00AFCF-B802-464E-AF44-A44E735D0D35}" dt="2025-10-09T09:56:47.273" v="4448" actId="20577"/>
      <pc:docMkLst>
        <pc:docMk/>
      </pc:docMkLst>
      <pc:sldChg chg="addSp delSp modSp mod">
        <pc:chgData name="Michael Aristodemou" userId="8f856845a52b247d" providerId="LiveId" clId="{9B00AFCF-B802-464E-AF44-A44E735D0D35}" dt="2025-10-09T08:15:54.310" v="3863" actId="20577"/>
        <pc:sldMkLst>
          <pc:docMk/>
          <pc:sldMk cId="3471235390" sldId="312"/>
        </pc:sldMkLst>
        <pc:spChg chg="mod">
          <ac:chgData name="Michael Aristodemou" userId="8f856845a52b247d" providerId="LiveId" clId="{9B00AFCF-B802-464E-AF44-A44E735D0D35}" dt="2025-10-09T08:15:54.310" v="3863" actId="20577"/>
          <ac:spMkLst>
            <pc:docMk/>
            <pc:sldMk cId="3471235390" sldId="312"/>
            <ac:spMk id="2" creationId="{59A0F51B-B214-C994-59A3-917A7F8A873D}"/>
          </ac:spMkLst>
        </pc:spChg>
        <pc:spChg chg="add mod">
          <ac:chgData name="Michael Aristodemou" userId="8f856845a52b247d" providerId="LiveId" clId="{9B00AFCF-B802-464E-AF44-A44E735D0D35}" dt="2025-10-08T10:34:21.417" v="795" actId="208"/>
          <ac:spMkLst>
            <pc:docMk/>
            <pc:sldMk cId="3471235390" sldId="312"/>
            <ac:spMk id="3" creationId="{9D09651A-0757-3F65-2A1C-1C379C1AFEAB}"/>
          </ac:spMkLst>
        </pc:spChg>
        <pc:spChg chg="add mod">
          <ac:chgData name="Michael Aristodemou" userId="8f856845a52b247d" providerId="LiveId" clId="{9B00AFCF-B802-464E-AF44-A44E735D0D35}" dt="2025-10-08T10:34:21.417" v="795" actId="208"/>
          <ac:spMkLst>
            <pc:docMk/>
            <pc:sldMk cId="3471235390" sldId="312"/>
            <ac:spMk id="4" creationId="{05A44348-861A-40CF-D500-63C6D8D6A990}"/>
          </ac:spMkLst>
        </pc:spChg>
        <pc:spChg chg="add mod">
          <ac:chgData name="Michael Aristodemou" userId="8f856845a52b247d" providerId="LiveId" clId="{9B00AFCF-B802-464E-AF44-A44E735D0D35}" dt="2025-10-08T10:34:21.417" v="795" actId="208"/>
          <ac:spMkLst>
            <pc:docMk/>
            <pc:sldMk cId="3471235390" sldId="312"/>
            <ac:spMk id="5" creationId="{55BB32CA-DA68-5881-030D-92C5C3733CE1}"/>
          </ac:spMkLst>
        </pc:spChg>
        <pc:spChg chg="add mod">
          <ac:chgData name="Michael Aristodemou" userId="8f856845a52b247d" providerId="LiveId" clId="{9B00AFCF-B802-464E-AF44-A44E735D0D35}" dt="2025-10-08T10:34:21.417" v="795" actId="208"/>
          <ac:spMkLst>
            <pc:docMk/>
            <pc:sldMk cId="3471235390" sldId="312"/>
            <ac:spMk id="6" creationId="{58A35487-9986-09E5-5C77-CCDEBA2EA4C0}"/>
          </ac:spMkLst>
        </pc:spChg>
        <pc:spChg chg="add mod">
          <ac:chgData name="Michael Aristodemou" userId="8f856845a52b247d" providerId="LiveId" clId="{9B00AFCF-B802-464E-AF44-A44E735D0D35}" dt="2025-10-08T10:34:21.417" v="795" actId="208"/>
          <ac:spMkLst>
            <pc:docMk/>
            <pc:sldMk cId="3471235390" sldId="312"/>
            <ac:spMk id="7" creationId="{D8277A22-1474-4E5A-0D30-4B91E1288C70}"/>
          </ac:spMkLst>
        </pc:spChg>
        <pc:spChg chg="add mod">
          <ac:chgData name="Michael Aristodemou" userId="8f856845a52b247d" providerId="LiveId" clId="{9B00AFCF-B802-464E-AF44-A44E735D0D35}" dt="2025-10-08T10:34:21.417" v="795" actId="208"/>
          <ac:spMkLst>
            <pc:docMk/>
            <pc:sldMk cId="3471235390" sldId="312"/>
            <ac:spMk id="8" creationId="{44323066-CF25-D8AC-66A1-96756E520895}"/>
          </ac:spMkLst>
        </pc:spChg>
        <pc:spChg chg="add del mod">
          <ac:chgData name="Michael Aristodemou" userId="8f856845a52b247d" providerId="LiveId" clId="{9B00AFCF-B802-464E-AF44-A44E735D0D35}" dt="2025-10-09T08:14:20.538" v="3821" actId="478"/>
          <ac:spMkLst>
            <pc:docMk/>
            <pc:sldMk cId="3471235390" sldId="312"/>
            <ac:spMk id="9" creationId="{42492F2F-5E7B-5610-AE90-396AF4978BAA}"/>
          </ac:spMkLst>
        </pc:spChg>
        <pc:spChg chg="add mod">
          <ac:chgData name="Michael Aristodemou" userId="8f856845a52b247d" providerId="LiveId" clId="{9B00AFCF-B802-464E-AF44-A44E735D0D35}" dt="2025-10-09T08:15:17.072" v="3853" actId="1076"/>
          <ac:spMkLst>
            <pc:docMk/>
            <pc:sldMk cId="3471235390" sldId="312"/>
            <ac:spMk id="12" creationId="{50986BF4-F341-1A63-5ABB-1574DD744611}"/>
          </ac:spMkLst>
        </pc:spChg>
        <pc:spChg chg="add mod">
          <ac:chgData name="Michael Aristodemou" userId="8f856845a52b247d" providerId="LiveId" clId="{9B00AFCF-B802-464E-AF44-A44E735D0D35}" dt="2025-10-09T08:15:14.186" v="3852" actId="1076"/>
          <ac:spMkLst>
            <pc:docMk/>
            <pc:sldMk cId="3471235390" sldId="312"/>
            <ac:spMk id="13" creationId="{72A41F8D-DDDB-166A-8A45-60D1155EBA04}"/>
          </ac:spMkLst>
        </pc:spChg>
        <pc:spChg chg="add mod">
          <ac:chgData name="Michael Aristodemou" userId="8f856845a52b247d" providerId="LiveId" clId="{9B00AFCF-B802-464E-AF44-A44E735D0D35}" dt="2025-10-09T08:14:47.277" v="3842" actId="571"/>
          <ac:spMkLst>
            <pc:docMk/>
            <pc:sldMk cId="3471235390" sldId="312"/>
            <ac:spMk id="18" creationId="{02ACFEEF-C71A-2FFA-5201-2BA4EDEB7540}"/>
          </ac:spMkLst>
        </pc:spChg>
        <pc:spChg chg="add mod">
          <ac:chgData name="Michael Aristodemou" userId="8f856845a52b247d" providerId="LiveId" clId="{9B00AFCF-B802-464E-AF44-A44E735D0D35}" dt="2025-10-09T08:15:09.954" v="3851" actId="1076"/>
          <ac:spMkLst>
            <pc:docMk/>
            <pc:sldMk cId="3471235390" sldId="312"/>
            <ac:spMk id="19" creationId="{68DCAFDB-D313-AA35-2577-8E943A641034}"/>
          </ac:spMkLst>
        </pc:spChg>
        <pc:spChg chg="add mod">
          <ac:chgData name="Michael Aristodemou" userId="8f856845a52b247d" providerId="LiveId" clId="{9B00AFCF-B802-464E-AF44-A44E735D0D35}" dt="2025-10-09T08:15:35.016" v="3857" actId="20577"/>
          <ac:spMkLst>
            <pc:docMk/>
            <pc:sldMk cId="3471235390" sldId="312"/>
            <ac:spMk id="21" creationId="{D1DDE55F-9ADF-9145-69A1-6E1DFB0DAABF}"/>
          </ac:spMkLst>
        </pc:spChg>
        <pc:spChg chg="add mod">
          <ac:chgData name="Michael Aristodemou" userId="8f856845a52b247d" providerId="LiveId" clId="{9B00AFCF-B802-464E-AF44-A44E735D0D35}" dt="2025-10-09T08:15:39.702" v="3859" actId="20577"/>
          <ac:spMkLst>
            <pc:docMk/>
            <pc:sldMk cId="3471235390" sldId="312"/>
            <ac:spMk id="22" creationId="{C225EFD7-418B-6C62-CC5F-88DE2EDF61CC}"/>
          </ac:spMkLst>
        </pc:spChg>
        <pc:spChg chg="add mod">
          <ac:chgData name="Michael Aristodemou" userId="8f856845a52b247d" providerId="LiveId" clId="{9B00AFCF-B802-464E-AF44-A44E735D0D35}" dt="2025-10-09T08:15:43.077" v="3861" actId="20577"/>
          <ac:spMkLst>
            <pc:docMk/>
            <pc:sldMk cId="3471235390" sldId="312"/>
            <ac:spMk id="24" creationId="{BED1BEBC-EF0E-DB6C-24D5-706E93DA2E8D}"/>
          </ac:spMkLst>
        </pc:spChg>
        <pc:cxnChg chg="add mod ord">
          <ac:chgData name="Michael Aristodemou" userId="8f856845a52b247d" providerId="LiveId" clId="{9B00AFCF-B802-464E-AF44-A44E735D0D35}" dt="2025-10-08T10:32:35.553" v="779" actId="167"/>
          <ac:cxnSpMkLst>
            <pc:docMk/>
            <pc:sldMk cId="3471235390" sldId="312"/>
            <ac:cxnSpMk id="10" creationId="{F658A68F-07DB-73EC-366C-0DFE2986BF18}"/>
          </ac:cxnSpMkLst>
        </pc:cxnChg>
        <pc:cxnChg chg="add mod ord">
          <ac:chgData name="Michael Aristodemou" userId="8f856845a52b247d" providerId="LiveId" clId="{9B00AFCF-B802-464E-AF44-A44E735D0D35}" dt="2025-10-08T10:32:35.553" v="779" actId="167"/>
          <ac:cxnSpMkLst>
            <pc:docMk/>
            <pc:sldMk cId="3471235390" sldId="312"/>
            <ac:cxnSpMk id="11" creationId="{32E9A4E3-8936-1480-D232-607B017B4D99}"/>
          </ac:cxnSpMkLst>
        </pc:cxnChg>
        <pc:cxnChg chg="add mod ord">
          <ac:chgData name="Michael Aristodemou" userId="8f856845a52b247d" providerId="LiveId" clId="{9B00AFCF-B802-464E-AF44-A44E735D0D35}" dt="2025-10-08T10:32:35.553" v="779" actId="167"/>
          <ac:cxnSpMkLst>
            <pc:docMk/>
            <pc:sldMk cId="3471235390" sldId="312"/>
            <ac:cxnSpMk id="14" creationId="{DE18EA4D-B8BA-E02D-9D9B-129F35CCAAB1}"/>
          </ac:cxnSpMkLst>
        </pc:cxnChg>
        <pc:cxnChg chg="add mod ord">
          <ac:chgData name="Michael Aristodemou" userId="8f856845a52b247d" providerId="LiveId" clId="{9B00AFCF-B802-464E-AF44-A44E735D0D35}" dt="2025-10-08T10:32:35.553" v="779" actId="167"/>
          <ac:cxnSpMkLst>
            <pc:docMk/>
            <pc:sldMk cId="3471235390" sldId="312"/>
            <ac:cxnSpMk id="17" creationId="{576D7568-7949-D3B5-AA26-8F25FE981A61}"/>
          </ac:cxnSpMkLst>
        </pc:cxnChg>
        <pc:cxnChg chg="add mod ord">
          <ac:chgData name="Michael Aristodemou" userId="8f856845a52b247d" providerId="LiveId" clId="{9B00AFCF-B802-464E-AF44-A44E735D0D35}" dt="2025-10-08T10:34:21.417" v="795" actId="208"/>
          <ac:cxnSpMkLst>
            <pc:docMk/>
            <pc:sldMk cId="3471235390" sldId="312"/>
            <ac:cxnSpMk id="20" creationId="{DCDA7264-90FB-9CBB-2C15-846F28B09664}"/>
          </ac:cxnSpMkLst>
        </pc:cxnChg>
        <pc:cxnChg chg="add mod ord">
          <ac:chgData name="Michael Aristodemou" userId="8f856845a52b247d" providerId="LiveId" clId="{9B00AFCF-B802-464E-AF44-A44E735D0D35}" dt="2025-10-08T10:34:21.417" v="795" actId="208"/>
          <ac:cxnSpMkLst>
            <pc:docMk/>
            <pc:sldMk cId="3471235390" sldId="312"/>
            <ac:cxnSpMk id="23" creationId="{3623DCAE-6B28-5312-0CA0-BCC6AEBDD102}"/>
          </ac:cxnSpMkLst>
        </pc:cxnChg>
        <pc:cxnChg chg="add mod ord">
          <ac:chgData name="Michael Aristodemou" userId="8f856845a52b247d" providerId="LiveId" clId="{9B00AFCF-B802-464E-AF44-A44E735D0D35}" dt="2025-10-08T10:34:21.417" v="795" actId="208"/>
          <ac:cxnSpMkLst>
            <pc:docMk/>
            <pc:sldMk cId="3471235390" sldId="312"/>
            <ac:cxnSpMk id="26" creationId="{C7162407-8AB1-A62E-ADC6-0616F9E6730B}"/>
          </ac:cxnSpMkLst>
        </pc:cxnChg>
        <pc:cxnChg chg="add mod ord">
          <ac:chgData name="Michael Aristodemou" userId="8f856845a52b247d" providerId="LiveId" clId="{9B00AFCF-B802-464E-AF44-A44E735D0D35}" dt="2025-10-08T10:34:21.417" v="795" actId="208"/>
          <ac:cxnSpMkLst>
            <pc:docMk/>
            <pc:sldMk cId="3471235390" sldId="312"/>
            <ac:cxnSpMk id="29" creationId="{14A15128-339D-DDAD-54A0-D7FDEDBD4623}"/>
          </ac:cxnSpMkLst>
        </pc:cxnChg>
      </pc:sldChg>
      <pc:sldChg chg="addSp delSp modSp mod">
        <pc:chgData name="Michael Aristodemou" userId="8f856845a52b247d" providerId="LiveId" clId="{9B00AFCF-B802-464E-AF44-A44E735D0D35}" dt="2025-10-08T08:39:04.901" v="30" actId="1076"/>
        <pc:sldMkLst>
          <pc:docMk/>
          <pc:sldMk cId="2365331704" sldId="315"/>
        </pc:sldMkLst>
        <pc:spChg chg="add mod">
          <ac:chgData name="Michael Aristodemou" userId="8f856845a52b247d" providerId="LiveId" clId="{9B00AFCF-B802-464E-AF44-A44E735D0D35}" dt="2025-10-08T08:38:11.055" v="9" actId="208"/>
          <ac:spMkLst>
            <pc:docMk/>
            <pc:sldMk cId="2365331704" sldId="315"/>
            <ac:spMk id="3" creationId="{ED3B8274-0C2E-7471-4E19-0878B56ED717}"/>
          </ac:spMkLst>
        </pc:spChg>
        <pc:spChg chg="mod">
          <ac:chgData name="Michael Aristodemou" userId="8f856845a52b247d" providerId="LiveId" clId="{9B00AFCF-B802-464E-AF44-A44E735D0D35}" dt="2025-10-08T08:39:04.901" v="30" actId="1076"/>
          <ac:spMkLst>
            <pc:docMk/>
            <pc:sldMk cId="2365331704" sldId="315"/>
            <ac:spMk id="14" creationId="{B3C36892-FD5A-46E8-BF34-89F27790EFBE}"/>
          </ac:spMkLst>
        </pc:spChg>
        <pc:spChg chg="add mod">
          <ac:chgData name="Michael Aristodemou" userId="8f856845a52b247d" providerId="LiveId" clId="{9B00AFCF-B802-464E-AF44-A44E735D0D35}" dt="2025-10-08T08:38:11.055" v="9" actId="208"/>
          <ac:spMkLst>
            <pc:docMk/>
            <pc:sldMk cId="2365331704" sldId="315"/>
            <ac:spMk id="17" creationId="{C6D65868-DD53-B7E1-5DBB-AB19C3065772}"/>
          </ac:spMkLst>
        </pc:spChg>
        <pc:spChg chg="add mod">
          <ac:chgData name="Michael Aristodemou" userId="8f856845a52b247d" providerId="LiveId" clId="{9B00AFCF-B802-464E-AF44-A44E735D0D35}" dt="2025-10-08T08:38:11.055" v="9" actId="208"/>
          <ac:spMkLst>
            <pc:docMk/>
            <pc:sldMk cId="2365331704" sldId="315"/>
            <ac:spMk id="18" creationId="{FE91F2B0-611B-FA66-FA63-025E86E3280D}"/>
          </ac:spMkLst>
        </pc:spChg>
        <pc:spChg chg="add del mod">
          <ac:chgData name="Michael Aristodemou" userId="8f856845a52b247d" providerId="LiveId" clId="{9B00AFCF-B802-464E-AF44-A44E735D0D35}" dt="2025-10-08T08:38:18.001" v="11" actId="478"/>
          <ac:spMkLst>
            <pc:docMk/>
            <pc:sldMk cId="2365331704" sldId="315"/>
            <ac:spMk id="19" creationId="{B57B1EF2-FB0E-AA60-9D2E-C736596C9A44}"/>
          </ac:spMkLst>
        </pc:spChg>
        <pc:spChg chg="add mod">
          <ac:chgData name="Michael Aristodemou" userId="8f856845a52b247d" providerId="LiveId" clId="{9B00AFCF-B802-464E-AF44-A44E735D0D35}" dt="2025-10-08T08:38:31.041" v="21" actId="1076"/>
          <ac:spMkLst>
            <pc:docMk/>
            <pc:sldMk cId="2365331704" sldId="315"/>
            <ac:spMk id="22" creationId="{EFE0579B-BA13-5633-FA51-B8CAE4DEDF0C}"/>
          </ac:spMkLst>
        </pc:spChg>
        <pc:spChg chg="add mod">
          <ac:chgData name="Michael Aristodemou" userId="8f856845a52b247d" providerId="LiveId" clId="{9B00AFCF-B802-464E-AF44-A44E735D0D35}" dt="2025-10-08T08:38:54.966" v="29" actId="1076"/>
          <ac:spMkLst>
            <pc:docMk/>
            <pc:sldMk cId="2365331704" sldId="315"/>
            <ac:spMk id="23" creationId="{1A823E29-A857-F9F0-9B29-FD7ED1139A2C}"/>
          </ac:spMkLst>
        </pc:spChg>
        <pc:spChg chg="add mod">
          <ac:chgData name="Michael Aristodemou" userId="8f856845a52b247d" providerId="LiveId" clId="{9B00AFCF-B802-464E-AF44-A44E735D0D35}" dt="2025-10-08T08:38:50.040" v="28" actId="1076"/>
          <ac:spMkLst>
            <pc:docMk/>
            <pc:sldMk cId="2365331704" sldId="315"/>
            <ac:spMk id="24" creationId="{B1747225-E778-8A09-FC43-EB97AF417910}"/>
          </ac:spMkLst>
        </pc:spChg>
      </pc:sldChg>
      <pc:sldChg chg="addSp delSp modSp mod">
        <pc:chgData name="Michael Aristodemou" userId="8f856845a52b247d" providerId="LiveId" clId="{9B00AFCF-B802-464E-AF44-A44E735D0D35}" dt="2025-10-08T09:04:12.742" v="494" actId="478"/>
        <pc:sldMkLst>
          <pc:docMk/>
          <pc:sldMk cId="1653460931" sldId="316"/>
        </pc:sldMkLst>
        <pc:spChg chg="mod">
          <ac:chgData name="Michael Aristodemou" userId="8f856845a52b247d" providerId="LiveId" clId="{9B00AFCF-B802-464E-AF44-A44E735D0D35}" dt="2025-10-08T09:00:50.422" v="305" actId="20577"/>
          <ac:spMkLst>
            <pc:docMk/>
            <pc:sldMk cId="1653460931" sldId="316"/>
            <ac:spMk id="2" creationId="{C068C448-D961-549D-98B2-C3BB0E989562}"/>
          </ac:spMkLst>
        </pc:spChg>
        <pc:spChg chg="del">
          <ac:chgData name="Michael Aristodemou" userId="8f856845a52b247d" providerId="LiveId" clId="{9B00AFCF-B802-464E-AF44-A44E735D0D35}" dt="2025-10-08T08:51:09.401" v="220" actId="478"/>
          <ac:spMkLst>
            <pc:docMk/>
            <pc:sldMk cId="1653460931" sldId="316"/>
            <ac:spMk id="3" creationId="{B4E0EDA1-40FE-D792-36DE-A0D31817B771}"/>
          </ac:spMkLst>
        </pc:spChg>
        <pc:spChg chg="add mod">
          <ac:chgData name="Michael Aristodemou" userId="8f856845a52b247d" providerId="LiveId" clId="{9B00AFCF-B802-464E-AF44-A44E735D0D35}" dt="2025-10-08T08:53:45.696" v="294" actId="1035"/>
          <ac:spMkLst>
            <pc:docMk/>
            <pc:sldMk cId="1653460931" sldId="316"/>
            <ac:spMk id="4" creationId="{0F47EAE8-F059-99EA-D635-A8B7E7AC4193}"/>
          </ac:spMkLst>
        </pc:spChg>
        <pc:spChg chg="add mod">
          <ac:chgData name="Michael Aristodemou" userId="8f856845a52b247d" providerId="LiveId" clId="{9B00AFCF-B802-464E-AF44-A44E735D0D35}" dt="2025-10-08T08:53:45.696" v="294" actId="1035"/>
          <ac:spMkLst>
            <pc:docMk/>
            <pc:sldMk cId="1653460931" sldId="316"/>
            <ac:spMk id="5" creationId="{9CA691AD-1BFB-7F1E-F56C-D917A9B3F50B}"/>
          </ac:spMkLst>
        </pc:spChg>
        <pc:spChg chg="add mod">
          <ac:chgData name="Michael Aristodemou" userId="8f856845a52b247d" providerId="LiveId" clId="{9B00AFCF-B802-464E-AF44-A44E735D0D35}" dt="2025-10-08T08:53:45.696" v="294" actId="1035"/>
          <ac:spMkLst>
            <pc:docMk/>
            <pc:sldMk cId="1653460931" sldId="316"/>
            <ac:spMk id="6" creationId="{A2F03542-B9AE-05DA-239C-742FCBEF303F}"/>
          </ac:spMkLst>
        </pc:spChg>
        <pc:spChg chg="add mod">
          <ac:chgData name="Michael Aristodemou" userId="8f856845a52b247d" providerId="LiveId" clId="{9B00AFCF-B802-464E-AF44-A44E735D0D35}" dt="2025-10-08T08:53:45.696" v="294" actId="1035"/>
          <ac:spMkLst>
            <pc:docMk/>
            <pc:sldMk cId="1653460931" sldId="316"/>
            <ac:spMk id="7" creationId="{E7153DD2-E666-ABE5-DA30-23D05A7BF08E}"/>
          </ac:spMkLst>
        </pc:spChg>
        <pc:spChg chg="add mod">
          <ac:chgData name="Michael Aristodemou" userId="8f856845a52b247d" providerId="LiveId" clId="{9B00AFCF-B802-464E-AF44-A44E735D0D35}" dt="2025-10-08T08:53:45.696" v="294" actId="1035"/>
          <ac:spMkLst>
            <pc:docMk/>
            <pc:sldMk cId="1653460931" sldId="316"/>
            <ac:spMk id="8" creationId="{DE6F17F5-C13A-3834-2DF9-285D95890C37}"/>
          </ac:spMkLst>
        </pc:spChg>
        <pc:spChg chg="add mod">
          <ac:chgData name="Michael Aristodemou" userId="8f856845a52b247d" providerId="LiveId" clId="{9B00AFCF-B802-464E-AF44-A44E735D0D35}" dt="2025-10-08T08:54:20.529" v="296" actId="1076"/>
          <ac:spMkLst>
            <pc:docMk/>
            <pc:sldMk cId="1653460931" sldId="316"/>
            <ac:spMk id="27" creationId="{3F3D477B-2BD8-B231-A3F0-D1D116D5279E}"/>
          </ac:spMkLst>
        </pc:spChg>
        <pc:spChg chg="add del">
          <ac:chgData name="Michael Aristodemou" userId="8f856845a52b247d" providerId="LiveId" clId="{9B00AFCF-B802-464E-AF44-A44E735D0D35}" dt="2025-10-08T09:02:40.059" v="482" actId="11529"/>
          <ac:spMkLst>
            <pc:docMk/>
            <pc:sldMk cId="1653460931" sldId="316"/>
            <ac:spMk id="28" creationId="{CE1AA073-98CA-4DA2-01C4-5F9C17715D36}"/>
          </ac:spMkLst>
        </pc:spChg>
        <pc:spChg chg="add del">
          <ac:chgData name="Michael Aristodemou" userId="8f856845a52b247d" providerId="LiveId" clId="{9B00AFCF-B802-464E-AF44-A44E735D0D35}" dt="2025-10-08T09:02:50.108" v="484" actId="478"/>
          <ac:spMkLst>
            <pc:docMk/>
            <pc:sldMk cId="1653460931" sldId="316"/>
            <ac:spMk id="29" creationId="{B86D62E3-C9B4-65BF-CAE6-A859AFEC794E}"/>
          </ac:spMkLst>
        </pc:spChg>
        <pc:spChg chg="add del mod">
          <ac:chgData name="Michael Aristodemou" userId="8f856845a52b247d" providerId="LiveId" clId="{9B00AFCF-B802-464E-AF44-A44E735D0D35}" dt="2025-10-08T09:03:16.028" v="490" actId="478"/>
          <ac:spMkLst>
            <pc:docMk/>
            <pc:sldMk cId="1653460931" sldId="316"/>
            <ac:spMk id="30" creationId="{9E6CC981-C72E-C382-8478-8231C2DF32C1}"/>
          </ac:spMkLst>
        </pc:spChg>
        <pc:spChg chg="add del">
          <ac:chgData name="Michael Aristodemou" userId="8f856845a52b247d" providerId="LiveId" clId="{9B00AFCF-B802-464E-AF44-A44E735D0D35}" dt="2025-10-08T09:04:12.742" v="494" actId="478"/>
          <ac:spMkLst>
            <pc:docMk/>
            <pc:sldMk cId="1653460931" sldId="316"/>
            <ac:spMk id="31" creationId="{06A8287A-F638-4274-B0F8-7F7DE575BD82}"/>
          </ac:spMkLst>
        </pc:spChg>
        <pc:cxnChg chg="add mod">
          <ac:chgData name="Michael Aristodemou" userId="8f856845a52b247d" providerId="LiveId" clId="{9B00AFCF-B802-464E-AF44-A44E735D0D35}" dt="2025-10-08T08:53:31.110" v="254" actId="208"/>
          <ac:cxnSpMkLst>
            <pc:docMk/>
            <pc:sldMk cId="1653460931" sldId="316"/>
            <ac:cxnSpMk id="10" creationId="{4B2A90D2-AF2E-04C9-2DF4-A65587E3EA3E}"/>
          </ac:cxnSpMkLst>
        </pc:cxnChg>
        <pc:cxnChg chg="add mod">
          <ac:chgData name="Michael Aristodemou" userId="8f856845a52b247d" providerId="LiveId" clId="{9B00AFCF-B802-464E-AF44-A44E735D0D35}" dt="2025-10-08T08:53:45.696" v="294" actId="1035"/>
          <ac:cxnSpMkLst>
            <pc:docMk/>
            <pc:sldMk cId="1653460931" sldId="316"/>
            <ac:cxnSpMk id="11" creationId="{757843B6-C439-FEB8-4941-DC01679267DE}"/>
          </ac:cxnSpMkLst>
        </pc:cxnChg>
        <pc:cxnChg chg="add mod">
          <ac:chgData name="Michael Aristodemou" userId="8f856845a52b247d" providerId="LiveId" clId="{9B00AFCF-B802-464E-AF44-A44E735D0D35}" dt="2025-10-08T08:53:31.110" v="254" actId="208"/>
          <ac:cxnSpMkLst>
            <pc:docMk/>
            <pc:sldMk cId="1653460931" sldId="316"/>
            <ac:cxnSpMk id="12" creationId="{94637575-7298-58DE-1D81-2F25F07889B0}"/>
          </ac:cxnSpMkLst>
        </pc:cxnChg>
        <pc:cxnChg chg="add mod">
          <ac:chgData name="Michael Aristodemou" userId="8f856845a52b247d" providerId="LiveId" clId="{9B00AFCF-B802-464E-AF44-A44E735D0D35}" dt="2025-10-08T08:53:45.696" v="294" actId="1035"/>
          <ac:cxnSpMkLst>
            <pc:docMk/>
            <pc:sldMk cId="1653460931" sldId="316"/>
            <ac:cxnSpMk id="13" creationId="{7AE867D4-1372-4E48-67C9-C2D11E4B55F8}"/>
          </ac:cxnSpMkLst>
        </pc:cxnChg>
        <pc:cxnChg chg="add mod">
          <ac:chgData name="Michael Aristodemou" userId="8f856845a52b247d" providerId="LiveId" clId="{9B00AFCF-B802-464E-AF44-A44E735D0D35}" dt="2025-10-08T08:53:45.696" v="294" actId="1035"/>
          <ac:cxnSpMkLst>
            <pc:docMk/>
            <pc:sldMk cId="1653460931" sldId="316"/>
            <ac:cxnSpMk id="15" creationId="{2BC8D524-3217-DA53-8E9F-ED1B947828D3}"/>
          </ac:cxnSpMkLst>
        </pc:cxnChg>
        <pc:cxnChg chg="add mod">
          <ac:chgData name="Michael Aristodemou" userId="8f856845a52b247d" providerId="LiveId" clId="{9B00AFCF-B802-464E-AF44-A44E735D0D35}" dt="2025-10-08T08:53:45.696" v="294" actId="1035"/>
          <ac:cxnSpMkLst>
            <pc:docMk/>
            <pc:sldMk cId="1653460931" sldId="316"/>
            <ac:cxnSpMk id="18" creationId="{AA2F2318-773D-6FB7-6732-5DB958434115}"/>
          </ac:cxnSpMkLst>
        </pc:cxnChg>
        <pc:cxnChg chg="add mod">
          <ac:chgData name="Michael Aristodemou" userId="8f856845a52b247d" providerId="LiveId" clId="{9B00AFCF-B802-464E-AF44-A44E735D0D35}" dt="2025-10-08T08:53:45.696" v="294" actId="1035"/>
          <ac:cxnSpMkLst>
            <pc:docMk/>
            <pc:sldMk cId="1653460931" sldId="316"/>
            <ac:cxnSpMk id="24" creationId="{8D503F01-F88F-29AB-68C1-E1D68174D01F}"/>
          </ac:cxnSpMkLst>
        </pc:cxnChg>
      </pc:sldChg>
      <pc:sldChg chg="addSp delSp modSp new mod">
        <pc:chgData name="Michael Aristodemou" userId="8f856845a52b247d" providerId="LiveId" clId="{9B00AFCF-B802-464E-AF44-A44E735D0D35}" dt="2025-10-08T09:05:07.814" v="496" actId="14100"/>
        <pc:sldMkLst>
          <pc:docMk/>
          <pc:sldMk cId="884403468" sldId="318"/>
        </pc:sldMkLst>
        <pc:spChg chg="mod">
          <ac:chgData name="Michael Aristodemou" userId="8f856845a52b247d" providerId="LiveId" clId="{9B00AFCF-B802-464E-AF44-A44E735D0D35}" dt="2025-10-08T09:05:07.814" v="496" actId="14100"/>
          <ac:spMkLst>
            <pc:docMk/>
            <pc:sldMk cId="884403468" sldId="318"/>
            <ac:spMk id="2" creationId="{D33E4A1A-1024-B57A-4173-26F2C7073FB9}"/>
          </ac:spMkLst>
        </pc:spChg>
        <pc:spChg chg="del">
          <ac:chgData name="Michael Aristodemou" userId="8f856845a52b247d" providerId="LiveId" clId="{9B00AFCF-B802-464E-AF44-A44E735D0D35}" dt="2025-10-08T09:04:07.357" v="492" actId="478"/>
          <ac:spMkLst>
            <pc:docMk/>
            <pc:sldMk cId="884403468" sldId="318"/>
            <ac:spMk id="3" creationId="{EEA3A39D-EDFF-7AEE-68FB-207F32715CD2}"/>
          </ac:spMkLst>
        </pc:spChg>
        <pc:spChg chg="add mod">
          <ac:chgData name="Michael Aristodemou" userId="8f856845a52b247d" providerId="LiveId" clId="{9B00AFCF-B802-464E-AF44-A44E735D0D35}" dt="2025-10-08T09:04:07.560" v="493"/>
          <ac:spMkLst>
            <pc:docMk/>
            <pc:sldMk cId="884403468" sldId="318"/>
            <ac:spMk id="4" creationId="{0B5DC897-F444-32DC-0BA1-8AB163860A1C}"/>
          </ac:spMkLst>
        </pc:spChg>
        <pc:spChg chg="add mod">
          <ac:chgData name="Michael Aristodemou" userId="8f856845a52b247d" providerId="LiveId" clId="{9B00AFCF-B802-464E-AF44-A44E735D0D35}" dt="2025-10-08T09:04:07.560" v="493"/>
          <ac:spMkLst>
            <pc:docMk/>
            <pc:sldMk cId="884403468" sldId="318"/>
            <ac:spMk id="5" creationId="{3C25966C-8C1F-EF27-686F-B58809164077}"/>
          </ac:spMkLst>
        </pc:spChg>
        <pc:spChg chg="add mod">
          <ac:chgData name="Michael Aristodemou" userId="8f856845a52b247d" providerId="LiveId" clId="{9B00AFCF-B802-464E-AF44-A44E735D0D35}" dt="2025-10-08T09:04:07.560" v="493"/>
          <ac:spMkLst>
            <pc:docMk/>
            <pc:sldMk cId="884403468" sldId="318"/>
            <ac:spMk id="6" creationId="{C034D79E-3E99-EF40-8D7D-264664FCC3AB}"/>
          </ac:spMkLst>
        </pc:spChg>
        <pc:spChg chg="add mod">
          <ac:chgData name="Michael Aristodemou" userId="8f856845a52b247d" providerId="LiveId" clId="{9B00AFCF-B802-464E-AF44-A44E735D0D35}" dt="2025-10-08T09:04:07.560" v="493"/>
          <ac:spMkLst>
            <pc:docMk/>
            <pc:sldMk cId="884403468" sldId="318"/>
            <ac:spMk id="7" creationId="{0347C41D-4E98-560B-23FF-878331CECB8D}"/>
          </ac:spMkLst>
        </pc:spChg>
        <pc:spChg chg="add mod">
          <ac:chgData name="Michael Aristodemou" userId="8f856845a52b247d" providerId="LiveId" clId="{9B00AFCF-B802-464E-AF44-A44E735D0D35}" dt="2025-10-08T09:04:07.560" v="493"/>
          <ac:spMkLst>
            <pc:docMk/>
            <pc:sldMk cId="884403468" sldId="318"/>
            <ac:spMk id="8" creationId="{B6D06095-6878-910A-93E7-5CC86615E5D2}"/>
          </ac:spMkLst>
        </pc:spChg>
        <pc:spChg chg="add mod">
          <ac:chgData name="Michael Aristodemou" userId="8f856845a52b247d" providerId="LiveId" clId="{9B00AFCF-B802-464E-AF44-A44E735D0D35}" dt="2025-10-08T09:04:07.560" v="493"/>
          <ac:spMkLst>
            <pc:docMk/>
            <pc:sldMk cId="884403468" sldId="318"/>
            <ac:spMk id="16" creationId="{30242275-5B46-BC54-3C1C-6DBD7B8DE841}"/>
          </ac:spMkLst>
        </pc:spChg>
        <pc:spChg chg="add mod">
          <ac:chgData name="Michael Aristodemou" userId="8f856845a52b247d" providerId="LiveId" clId="{9B00AFCF-B802-464E-AF44-A44E735D0D35}" dt="2025-10-08T09:04:07.560" v="493"/>
          <ac:spMkLst>
            <pc:docMk/>
            <pc:sldMk cId="884403468" sldId="318"/>
            <ac:spMk id="17" creationId="{47D6B3A2-C1D2-7820-F916-5D5AFAAA5F1C}"/>
          </ac:spMkLst>
        </pc:spChg>
        <pc:cxnChg chg="add mod">
          <ac:chgData name="Michael Aristodemou" userId="8f856845a52b247d" providerId="LiveId" clId="{9B00AFCF-B802-464E-AF44-A44E735D0D35}" dt="2025-10-08T09:04:07.560" v="493"/>
          <ac:cxnSpMkLst>
            <pc:docMk/>
            <pc:sldMk cId="884403468" sldId="318"/>
            <ac:cxnSpMk id="9" creationId="{C3D6E05A-5927-1721-331A-67BA2603D15C}"/>
          </ac:cxnSpMkLst>
        </pc:cxnChg>
        <pc:cxnChg chg="add mod">
          <ac:chgData name="Michael Aristodemou" userId="8f856845a52b247d" providerId="LiveId" clId="{9B00AFCF-B802-464E-AF44-A44E735D0D35}" dt="2025-10-08T09:04:07.560" v="493"/>
          <ac:cxnSpMkLst>
            <pc:docMk/>
            <pc:sldMk cId="884403468" sldId="318"/>
            <ac:cxnSpMk id="12" creationId="{49491962-0D17-72DA-09CD-E80B5F93FAD9}"/>
          </ac:cxnSpMkLst>
        </pc:cxnChg>
        <pc:cxnChg chg="add mod">
          <ac:chgData name="Michael Aristodemou" userId="8f856845a52b247d" providerId="LiveId" clId="{9B00AFCF-B802-464E-AF44-A44E735D0D35}" dt="2025-10-08T09:04:07.560" v="493"/>
          <ac:cxnSpMkLst>
            <pc:docMk/>
            <pc:sldMk cId="884403468" sldId="318"/>
            <ac:cxnSpMk id="14" creationId="{C622683F-C7AA-F2A4-6417-446A55C2A38E}"/>
          </ac:cxnSpMkLst>
        </pc:cxnChg>
      </pc:sldChg>
      <pc:sldChg chg="add del">
        <pc:chgData name="Michael Aristodemou" userId="8f856845a52b247d" providerId="LiveId" clId="{9B00AFCF-B802-464E-AF44-A44E735D0D35}" dt="2025-10-08T08:40:01.269" v="32" actId="47"/>
        <pc:sldMkLst>
          <pc:docMk/>
          <pc:sldMk cId="3109817581" sldId="318"/>
        </pc:sldMkLst>
      </pc:sldChg>
      <pc:sldChg chg="addSp delSp modSp new mod">
        <pc:chgData name="Michael Aristodemou" userId="8f856845a52b247d" providerId="LiveId" clId="{9B00AFCF-B802-464E-AF44-A44E735D0D35}" dt="2025-10-08T10:36:13.884" v="798" actId="207"/>
        <pc:sldMkLst>
          <pc:docMk/>
          <pc:sldMk cId="622284469" sldId="319"/>
        </pc:sldMkLst>
        <pc:spChg chg="mod">
          <ac:chgData name="Michael Aristodemou" userId="8f856845a52b247d" providerId="LiveId" clId="{9B00AFCF-B802-464E-AF44-A44E735D0D35}" dt="2025-10-08T10:08:57.950" v="637" actId="1076"/>
          <ac:spMkLst>
            <pc:docMk/>
            <pc:sldMk cId="622284469" sldId="319"/>
            <ac:spMk id="2" creationId="{AB090FE5-7DFA-46BD-B071-2A8EF1CBB871}"/>
          </ac:spMkLst>
        </pc:spChg>
        <pc:spChg chg="del">
          <ac:chgData name="Michael Aristodemou" userId="8f856845a52b247d" providerId="LiveId" clId="{9B00AFCF-B802-464E-AF44-A44E735D0D35}" dt="2025-10-08T10:05:09.314" v="589" actId="478"/>
          <ac:spMkLst>
            <pc:docMk/>
            <pc:sldMk cId="622284469" sldId="319"/>
            <ac:spMk id="3" creationId="{A73DBBD1-448D-0A69-BD95-C69513128FB2}"/>
          </ac:spMkLst>
        </pc:spChg>
        <pc:spChg chg="add mod">
          <ac:chgData name="Michael Aristodemou" userId="8f856845a52b247d" providerId="LiveId" clId="{9B00AFCF-B802-464E-AF44-A44E735D0D35}" dt="2025-10-08T10:06:09.796" v="611" actId="571"/>
          <ac:spMkLst>
            <pc:docMk/>
            <pc:sldMk cId="622284469" sldId="319"/>
            <ac:spMk id="17" creationId="{A08D8E8C-A19A-9C9B-EF89-AE89E9EED36B}"/>
          </ac:spMkLst>
        </pc:spChg>
        <pc:spChg chg="add del mod">
          <ac:chgData name="Michael Aristodemou" userId="8f856845a52b247d" providerId="LiveId" clId="{9B00AFCF-B802-464E-AF44-A44E735D0D35}" dt="2025-10-08T10:10:07.530" v="658"/>
          <ac:spMkLst>
            <pc:docMk/>
            <pc:sldMk cId="622284469" sldId="319"/>
            <ac:spMk id="30" creationId="{1BCE1934-25E2-FD70-FE29-0142607CF96E}"/>
          </ac:spMkLst>
        </pc:spChg>
        <pc:spChg chg="add mod">
          <ac:chgData name="Michael Aristodemou" userId="8f856845a52b247d" providerId="LiveId" clId="{9B00AFCF-B802-464E-AF44-A44E735D0D35}" dt="2025-10-08T10:10:16.822" v="675" actId="1036"/>
          <ac:spMkLst>
            <pc:docMk/>
            <pc:sldMk cId="622284469" sldId="319"/>
            <ac:spMk id="31" creationId="{93FD2090-88C2-5188-553B-8FBD79D7A3B3}"/>
          </ac:spMkLst>
        </pc:spChg>
        <pc:spChg chg="add mod">
          <ac:chgData name="Michael Aristodemou" userId="8f856845a52b247d" providerId="LiveId" clId="{9B00AFCF-B802-464E-AF44-A44E735D0D35}" dt="2025-10-08T10:10:16.822" v="675" actId="1036"/>
          <ac:spMkLst>
            <pc:docMk/>
            <pc:sldMk cId="622284469" sldId="319"/>
            <ac:spMk id="32" creationId="{45CF1BB0-B13F-53F0-0CA3-05FCFD5E44C8}"/>
          </ac:spMkLst>
        </pc:spChg>
        <pc:spChg chg="add mod">
          <ac:chgData name="Michael Aristodemou" userId="8f856845a52b247d" providerId="LiveId" clId="{9B00AFCF-B802-464E-AF44-A44E735D0D35}" dt="2025-10-08T10:10:16.822" v="675" actId="1036"/>
          <ac:spMkLst>
            <pc:docMk/>
            <pc:sldMk cId="622284469" sldId="319"/>
            <ac:spMk id="33" creationId="{400EF3CB-7ED6-3D55-31C6-54B584B6D8D7}"/>
          </ac:spMkLst>
        </pc:spChg>
        <pc:picChg chg="add mod">
          <ac:chgData name="Michael Aristodemou" userId="8f856845a52b247d" providerId="LiveId" clId="{9B00AFCF-B802-464E-AF44-A44E735D0D35}" dt="2025-10-08T10:07:05.257" v="618" actId="1076"/>
          <ac:picMkLst>
            <pc:docMk/>
            <pc:sldMk cId="622284469" sldId="319"/>
            <ac:picMk id="5" creationId="{EBB94545-6A28-6B12-8F08-0446392A35B3}"/>
          </ac:picMkLst>
        </pc:picChg>
        <pc:picChg chg="add mod">
          <ac:chgData name="Michael Aristodemou" userId="8f856845a52b247d" providerId="LiveId" clId="{9B00AFCF-B802-464E-AF44-A44E735D0D35}" dt="2025-10-08T10:09:02.690" v="638" actId="1076"/>
          <ac:picMkLst>
            <pc:docMk/>
            <pc:sldMk cId="622284469" sldId="319"/>
            <ac:picMk id="6" creationId="{C4A8FBC9-F241-51D4-D023-9BDF43E16630}"/>
          </ac:picMkLst>
        </pc:picChg>
        <pc:picChg chg="add mod">
          <ac:chgData name="Michael Aristodemou" userId="8f856845a52b247d" providerId="LiveId" clId="{9B00AFCF-B802-464E-AF44-A44E735D0D35}" dt="2025-10-08T10:09:02.690" v="638" actId="1076"/>
          <ac:picMkLst>
            <pc:docMk/>
            <pc:sldMk cId="622284469" sldId="319"/>
            <ac:picMk id="7" creationId="{3B04145F-11B7-E4B0-C9AB-A43DCF531494}"/>
          </ac:picMkLst>
        </pc:picChg>
        <pc:picChg chg="add mod">
          <ac:chgData name="Michael Aristodemou" userId="8f856845a52b247d" providerId="LiveId" clId="{9B00AFCF-B802-464E-AF44-A44E735D0D35}" dt="2025-10-08T10:09:02.690" v="638" actId="1076"/>
          <ac:picMkLst>
            <pc:docMk/>
            <pc:sldMk cId="622284469" sldId="319"/>
            <ac:picMk id="8" creationId="{5FF233B6-A5BB-6914-EF9D-CEB4131D9032}"/>
          </ac:picMkLst>
        </pc:picChg>
        <pc:picChg chg="add mod">
          <ac:chgData name="Michael Aristodemou" userId="8f856845a52b247d" providerId="LiveId" clId="{9B00AFCF-B802-464E-AF44-A44E735D0D35}" dt="2025-10-08T10:09:02.690" v="638" actId="1076"/>
          <ac:picMkLst>
            <pc:docMk/>
            <pc:sldMk cId="622284469" sldId="319"/>
            <ac:picMk id="9" creationId="{BEC22F3E-FFBD-1F2D-CBBA-0B62C8A28ACA}"/>
          </ac:picMkLst>
        </pc:picChg>
        <pc:picChg chg="add del mod">
          <ac:chgData name="Michael Aristodemou" userId="8f856845a52b247d" providerId="LiveId" clId="{9B00AFCF-B802-464E-AF44-A44E735D0D35}" dt="2025-10-08T10:07:05.257" v="618" actId="1076"/>
          <ac:picMkLst>
            <pc:docMk/>
            <pc:sldMk cId="622284469" sldId="319"/>
            <ac:picMk id="10" creationId="{24F9CE17-F304-291D-21C4-27E4515C4090}"/>
          </ac:picMkLst>
        </pc:picChg>
        <pc:picChg chg="add mod">
          <ac:chgData name="Michael Aristodemou" userId="8f856845a52b247d" providerId="LiveId" clId="{9B00AFCF-B802-464E-AF44-A44E735D0D35}" dt="2025-10-08T10:05:51.185" v="601"/>
          <ac:picMkLst>
            <pc:docMk/>
            <pc:sldMk cId="622284469" sldId="319"/>
            <ac:picMk id="11" creationId="{E6863371-FBB0-36C9-4559-414B34299118}"/>
          </ac:picMkLst>
        </pc:picChg>
        <pc:picChg chg="add del mod">
          <ac:chgData name="Michael Aristodemou" userId="8f856845a52b247d" providerId="LiveId" clId="{9B00AFCF-B802-464E-AF44-A44E735D0D35}" dt="2025-10-08T10:05:57.946" v="605" actId="478"/>
          <ac:picMkLst>
            <pc:docMk/>
            <pc:sldMk cId="622284469" sldId="319"/>
            <ac:picMk id="12" creationId="{D15F0EC4-655A-799D-5F48-5B7E3CBA1543}"/>
          </ac:picMkLst>
        </pc:picChg>
        <pc:picChg chg="add mod">
          <ac:chgData name="Michael Aristodemou" userId="8f856845a52b247d" providerId="LiveId" clId="{9B00AFCF-B802-464E-AF44-A44E735D0D35}" dt="2025-10-08T10:05:51.185" v="601"/>
          <ac:picMkLst>
            <pc:docMk/>
            <pc:sldMk cId="622284469" sldId="319"/>
            <ac:picMk id="13" creationId="{4C2B1535-9A3C-BF8E-2B1C-B3A25A0659FE}"/>
          </ac:picMkLst>
        </pc:picChg>
        <pc:picChg chg="add mod">
          <ac:chgData name="Michael Aristodemou" userId="8f856845a52b247d" providerId="LiveId" clId="{9B00AFCF-B802-464E-AF44-A44E735D0D35}" dt="2025-10-08T10:09:02.690" v="638" actId="1076"/>
          <ac:picMkLst>
            <pc:docMk/>
            <pc:sldMk cId="622284469" sldId="319"/>
            <ac:picMk id="14" creationId="{B737A576-39E6-205C-5553-A98D261CCBAE}"/>
          </ac:picMkLst>
        </pc:picChg>
        <pc:picChg chg="add mod">
          <ac:chgData name="Michael Aristodemou" userId="8f856845a52b247d" providerId="LiveId" clId="{9B00AFCF-B802-464E-AF44-A44E735D0D35}" dt="2025-10-08T10:07:05.257" v="618" actId="1076"/>
          <ac:picMkLst>
            <pc:docMk/>
            <pc:sldMk cId="622284469" sldId="319"/>
            <ac:picMk id="15" creationId="{228CAE55-3901-A214-625E-EF27931750ED}"/>
          </ac:picMkLst>
        </pc:picChg>
        <pc:picChg chg="add mod">
          <ac:chgData name="Michael Aristodemou" userId="8f856845a52b247d" providerId="LiveId" clId="{9B00AFCF-B802-464E-AF44-A44E735D0D35}" dt="2025-10-08T10:09:02.690" v="638" actId="1076"/>
          <ac:picMkLst>
            <pc:docMk/>
            <pc:sldMk cId="622284469" sldId="319"/>
            <ac:picMk id="16" creationId="{149EF4DC-D1A5-C00C-8F0B-AF74CA1E5868}"/>
          </ac:picMkLst>
        </pc:picChg>
        <pc:picChg chg="add mod">
          <ac:chgData name="Michael Aristodemou" userId="8f856845a52b247d" providerId="LiveId" clId="{9B00AFCF-B802-464E-AF44-A44E735D0D35}" dt="2025-10-08T10:08:24.484" v="635" actId="1076"/>
          <ac:picMkLst>
            <pc:docMk/>
            <pc:sldMk cId="622284469" sldId="319"/>
            <ac:picMk id="19" creationId="{90D7E5E4-154D-4E9D-109C-B325417F8B54}"/>
          </ac:picMkLst>
        </pc:picChg>
        <pc:picChg chg="add mod">
          <ac:chgData name="Michael Aristodemou" userId="8f856845a52b247d" providerId="LiveId" clId="{9B00AFCF-B802-464E-AF44-A44E735D0D35}" dt="2025-10-08T10:09:02.690" v="638" actId="1076"/>
          <ac:picMkLst>
            <pc:docMk/>
            <pc:sldMk cId="622284469" sldId="319"/>
            <ac:picMk id="20" creationId="{F8B39E47-28A9-4E93-0E5F-43FB7B0DA029}"/>
          </ac:picMkLst>
        </pc:picChg>
        <pc:picChg chg="add mod">
          <ac:chgData name="Michael Aristodemou" userId="8f856845a52b247d" providerId="LiveId" clId="{9B00AFCF-B802-464E-AF44-A44E735D0D35}" dt="2025-10-08T10:09:02.690" v="638" actId="1076"/>
          <ac:picMkLst>
            <pc:docMk/>
            <pc:sldMk cId="622284469" sldId="319"/>
            <ac:picMk id="21" creationId="{DF3A9238-4F16-EC82-0BD8-5A5B85488F77}"/>
          </ac:picMkLst>
        </pc:picChg>
        <pc:picChg chg="add mod">
          <ac:chgData name="Michael Aristodemou" userId="8f856845a52b247d" providerId="LiveId" clId="{9B00AFCF-B802-464E-AF44-A44E735D0D35}" dt="2025-10-08T10:09:02.690" v="638" actId="1076"/>
          <ac:picMkLst>
            <pc:docMk/>
            <pc:sldMk cId="622284469" sldId="319"/>
            <ac:picMk id="22" creationId="{77C62B6B-5990-F20B-530E-5BC2A041A074}"/>
          </ac:picMkLst>
        </pc:picChg>
        <pc:picChg chg="add mod">
          <ac:chgData name="Michael Aristodemou" userId="8f856845a52b247d" providerId="LiveId" clId="{9B00AFCF-B802-464E-AF44-A44E735D0D35}" dt="2025-10-08T10:09:02.690" v="638" actId="1076"/>
          <ac:picMkLst>
            <pc:docMk/>
            <pc:sldMk cId="622284469" sldId="319"/>
            <ac:picMk id="23" creationId="{E0AA7228-9C51-75F3-ABB9-76FEA97F85AA}"/>
          </ac:picMkLst>
        </pc:picChg>
        <pc:picChg chg="add mod">
          <ac:chgData name="Michael Aristodemou" userId="8f856845a52b247d" providerId="LiveId" clId="{9B00AFCF-B802-464E-AF44-A44E735D0D35}" dt="2025-10-08T10:36:13.884" v="798" actId="207"/>
          <ac:picMkLst>
            <pc:docMk/>
            <pc:sldMk cId="622284469" sldId="319"/>
            <ac:picMk id="34" creationId="{5B9CD9D0-C15D-5551-9C9E-A6F32C4EA0A6}"/>
          </ac:picMkLst>
        </pc:picChg>
        <pc:cxnChg chg="add mod">
          <ac:chgData name="Michael Aristodemou" userId="8f856845a52b247d" providerId="LiveId" clId="{9B00AFCF-B802-464E-AF44-A44E735D0D35}" dt="2025-10-08T10:10:32.183" v="677" actId="1582"/>
          <ac:cxnSpMkLst>
            <pc:docMk/>
            <pc:sldMk cId="622284469" sldId="319"/>
            <ac:cxnSpMk id="25" creationId="{16DD2C03-2959-8743-7C1A-EE95C61395C2}"/>
          </ac:cxnSpMkLst>
        </pc:cxnChg>
        <pc:cxnChg chg="add mod">
          <ac:chgData name="Michael Aristodemou" userId="8f856845a52b247d" providerId="LiveId" clId="{9B00AFCF-B802-464E-AF44-A44E735D0D35}" dt="2025-10-08T10:10:32.183" v="677" actId="1582"/>
          <ac:cxnSpMkLst>
            <pc:docMk/>
            <pc:sldMk cId="622284469" sldId="319"/>
            <ac:cxnSpMk id="27" creationId="{012DD46B-F1DF-DFCB-3E88-8BC0DF1C0E15}"/>
          </ac:cxnSpMkLst>
        </pc:cxnChg>
        <pc:cxnChg chg="add mod">
          <ac:chgData name="Michael Aristodemou" userId="8f856845a52b247d" providerId="LiveId" clId="{9B00AFCF-B802-464E-AF44-A44E735D0D35}" dt="2025-10-08T10:10:32.183" v="677" actId="1582"/>
          <ac:cxnSpMkLst>
            <pc:docMk/>
            <pc:sldMk cId="622284469" sldId="319"/>
            <ac:cxnSpMk id="28" creationId="{B7CDF49D-CBF0-6919-D57D-6780ECEC3935}"/>
          </ac:cxnSpMkLst>
        </pc:cxnChg>
        <pc:cxnChg chg="add mod">
          <ac:chgData name="Michael Aristodemou" userId="8f856845a52b247d" providerId="LiveId" clId="{9B00AFCF-B802-464E-AF44-A44E735D0D35}" dt="2025-10-08T10:10:32.183" v="677" actId="1582"/>
          <ac:cxnSpMkLst>
            <pc:docMk/>
            <pc:sldMk cId="622284469" sldId="319"/>
            <ac:cxnSpMk id="29" creationId="{2A465778-1D3B-BEE0-A8C4-417E666A8A4C}"/>
          </ac:cxnSpMkLst>
        </pc:cxnChg>
      </pc:sldChg>
      <pc:sldChg chg="addSp delSp modSp add mod">
        <pc:chgData name="Michael Aristodemou" userId="8f856845a52b247d" providerId="LiveId" clId="{9B00AFCF-B802-464E-AF44-A44E735D0D35}" dt="2025-10-08T10:36:39.650" v="802" actId="1076"/>
        <pc:sldMkLst>
          <pc:docMk/>
          <pc:sldMk cId="4067916431" sldId="320"/>
        </pc:sldMkLst>
        <pc:spChg chg="add del mod">
          <ac:chgData name="Michael Aristodemou" userId="8f856845a52b247d" providerId="LiveId" clId="{9B00AFCF-B802-464E-AF44-A44E735D0D35}" dt="2025-10-08T10:10:56.153" v="682" actId="21"/>
          <ac:spMkLst>
            <pc:docMk/>
            <pc:sldMk cId="4067916431" sldId="320"/>
            <ac:spMk id="2" creationId="{DDB1023B-1C3C-20B5-699D-D744A1C86392}"/>
          </ac:spMkLst>
        </pc:spChg>
        <pc:spChg chg="add del mod">
          <ac:chgData name="Michael Aristodemou" userId="8f856845a52b247d" providerId="LiveId" clId="{9B00AFCF-B802-464E-AF44-A44E735D0D35}" dt="2025-10-08T10:10:56.153" v="682" actId="21"/>
          <ac:spMkLst>
            <pc:docMk/>
            <pc:sldMk cId="4067916431" sldId="320"/>
            <ac:spMk id="4" creationId="{2D74BA5A-490E-7703-0DF2-399B9FEC9226}"/>
          </ac:spMkLst>
        </pc:spChg>
        <pc:spChg chg="del">
          <ac:chgData name="Michael Aristodemou" userId="8f856845a52b247d" providerId="LiveId" clId="{9B00AFCF-B802-464E-AF44-A44E735D0D35}" dt="2025-10-08T10:11:03.859" v="685" actId="478"/>
          <ac:spMkLst>
            <pc:docMk/>
            <pc:sldMk cId="4067916431" sldId="320"/>
            <ac:spMk id="32" creationId="{472F6A07-9AD7-A1B3-91CB-7539C7163196}"/>
          </ac:spMkLst>
        </pc:spChg>
        <pc:picChg chg="del">
          <ac:chgData name="Michael Aristodemou" userId="8f856845a52b247d" providerId="LiveId" clId="{9B00AFCF-B802-464E-AF44-A44E735D0D35}" dt="2025-10-08T10:11:00.224" v="683" actId="478"/>
          <ac:picMkLst>
            <pc:docMk/>
            <pc:sldMk cId="4067916431" sldId="320"/>
            <ac:picMk id="8" creationId="{98BA9889-D2C2-12CA-2067-A8AE09B1FAF4}"/>
          </ac:picMkLst>
        </pc:picChg>
        <pc:picChg chg="del">
          <ac:chgData name="Michael Aristodemou" userId="8f856845a52b247d" providerId="LiveId" clId="{9B00AFCF-B802-464E-AF44-A44E735D0D35}" dt="2025-10-08T10:11:00.224" v="683" actId="478"/>
          <ac:picMkLst>
            <pc:docMk/>
            <pc:sldMk cId="4067916431" sldId="320"/>
            <ac:picMk id="9" creationId="{89F3BE8C-E4A8-0F6D-23EB-A7E12E1199D5}"/>
          </ac:picMkLst>
        </pc:picChg>
        <pc:picChg chg="del">
          <ac:chgData name="Michael Aristodemou" userId="8f856845a52b247d" providerId="LiveId" clId="{9B00AFCF-B802-464E-AF44-A44E735D0D35}" dt="2025-10-08T10:11:00.224" v="683" actId="478"/>
          <ac:picMkLst>
            <pc:docMk/>
            <pc:sldMk cId="4067916431" sldId="320"/>
            <ac:picMk id="10" creationId="{FCBDF0F9-B343-DE3A-BEEB-804CE0FE341D}"/>
          </ac:picMkLst>
        </pc:picChg>
        <pc:picChg chg="add mod">
          <ac:chgData name="Michael Aristodemou" userId="8f856845a52b247d" providerId="LiveId" clId="{9B00AFCF-B802-464E-AF44-A44E735D0D35}" dt="2025-10-08T10:36:39.650" v="802" actId="1076"/>
          <ac:picMkLst>
            <pc:docMk/>
            <pc:sldMk cId="4067916431" sldId="320"/>
            <ac:picMk id="11" creationId="{675A2C8F-A544-7AE6-BEB4-2BC816C0BC0F}"/>
          </ac:picMkLst>
        </pc:picChg>
        <pc:picChg chg="del">
          <ac:chgData name="Michael Aristodemou" userId="8f856845a52b247d" providerId="LiveId" clId="{9B00AFCF-B802-464E-AF44-A44E735D0D35}" dt="2025-10-08T10:11:00.224" v="683" actId="478"/>
          <ac:picMkLst>
            <pc:docMk/>
            <pc:sldMk cId="4067916431" sldId="320"/>
            <ac:picMk id="21" creationId="{E5D48C1B-1AB9-D312-5A24-DA58FF02E379}"/>
          </ac:picMkLst>
        </pc:picChg>
        <pc:picChg chg="del">
          <ac:chgData name="Michael Aristodemou" userId="8f856845a52b247d" providerId="LiveId" clId="{9B00AFCF-B802-464E-AF44-A44E735D0D35}" dt="2025-10-08T10:11:00.224" v="683" actId="478"/>
          <ac:picMkLst>
            <pc:docMk/>
            <pc:sldMk cId="4067916431" sldId="320"/>
            <ac:picMk id="22" creationId="{309E4DBC-345C-FAE7-8D9F-FBF92942853D}"/>
          </ac:picMkLst>
        </pc:picChg>
        <pc:cxnChg chg="del">
          <ac:chgData name="Michael Aristodemou" userId="8f856845a52b247d" providerId="LiveId" clId="{9B00AFCF-B802-464E-AF44-A44E735D0D35}" dt="2025-10-08T10:11:02.353" v="684" actId="478"/>
          <ac:cxnSpMkLst>
            <pc:docMk/>
            <pc:sldMk cId="4067916431" sldId="320"/>
            <ac:cxnSpMk id="28" creationId="{617D9CC9-9273-2889-364E-2FB4A4383B97}"/>
          </ac:cxnSpMkLst>
        </pc:cxnChg>
      </pc:sldChg>
      <pc:sldChg chg="addSp delSp modSp new mod modNotesTx">
        <pc:chgData name="Michael Aristodemou" userId="8f856845a52b247d" providerId="LiveId" clId="{9B00AFCF-B802-464E-AF44-A44E735D0D35}" dt="2025-10-09T08:17:15.596" v="3886" actId="20577"/>
        <pc:sldMkLst>
          <pc:docMk/>
          <pc:sldMk cId="1588510007" sldId="321"/>
        </pc:sldMkLst>
        <pc:spChg chg="mod">
          <ac:chgData name="Michael Aristodemou" userId="8f856845a52b247d" providerId="LiveId" clId="{9B00AFCF-B802-464E-AF44-A44E735D0D35}" dt="2025-10-08T13:02:14.957" v="1383" actId="20577"/>
          <ac:spMkLst>
            <pc:docMk/>
            <pc:sldMk cId="1588510007" sldId="321"/>
            <ac:spMk id="2" creationId="{A4A79BF7-D081-CF82-17B2-248BCE6A0E15}"/>
          </ac:spMkLst>
        </pc:spChg>
        <pc:spChg chg="del">
          <ac:chgData name="Michael Aristodemou" userId="8f856845a52b247d" providerId="LiveId" clId="{9B00AFCF-B802-464E-AF44-A44E735D0D35}" dt="2025-10-08T12:52:32.222" v="964" actId="22"/>
          <ac:spMkLst>
            <pc:docMk/>
            <pc:sldMk cId="1588510007" sldId="321"/>
            <ac:spMk id="3" creationId="{62616E8C-1B34-28DE-502E-A20CA90A1834}"/>
          </ac:spMkLst>
        </pc:spChg>
        <pc:picChg chg="add mod ord">
          <ac:chgData name="Michael Aristodemou" userId="8f856845a52b247d" providerId="LiveId" clId="{9B00AFCF-B802-464E-AF44-A44E735D0D35}" dt="2025-10-09T08:17:07.757" v="3864" actId="1076"/>
          <ac:picMkLst>
            <pc:docMk/>
            <pc:sldMk cId="1588510007" sldId="321"/>
            <ac:picMk id="5" creationId="{5B3590F7-913C-7477-1E13-A5BDCA591DEE}"/>
          </ac:picMkLst>
        </pc:picChg>
        <pc:picChg chg="add del mod">
          <ac:chgData name="Michael Aristodemou" userId="8f856845a52b247d" providerId="LiveId" clId="{9B00AFCF-B802-464E-AF44-A44E735D0D35}" dt="2025-10-08T13:00:07.666" v="1129" actId="21"/>
          <ac:picMkLst>
            <pc:docMk/>
            <pc:sldMk cId="1588510007" sldId="321"/>
            <ac:picMk id="7" creationId="{EBA75CA8-29A2-4F6C-DDBA-AADF71AF9819}"/>
          </ac:picMkLst>
        </pc:picChg>
      </pc:sldChg>
      <pc:sldChg chg="addSp delSp modSp new mod ord">
        <pc:chgData name="Michael Aristodemou" userId="8f856845a52b247d" providerId="LiveId" clId="{9B00AFCF-B802-464E-AF44-A44E735D0D35}" dt="2025-10-08T13:00:51.312" v="1184" actId="20577"/>
        <pc:sldMkLst>
          <pc:docMk/>
          <pc:sldMk cId="3381333381" sldId="322"/>
        </pc:sldMkLst>
        <pc:spChg chg="mod">
          <ac:chgData name="Michael Aristodemou" userId="8f856845a52b247d" providerId="LiveId" clId="{9B00AFCF-B802-464E-AF44-A44E735D0D35}" dt="2025-10-08T13:00:51.312" v="1184" actId="20577"/>
          <ac:spMkLst>
            <pc:docMk/>
            <pc:sldMk cId="3381333381" sldId="322"/>
            <ac:spMk id="2" creationId="{199A7BD3-A7DE-AA27-6AB4-1A70E3B71A00}"/>
          </ac:spMkLst>
        </pc:spChg>
        <pc:spChg chg="del mod">
          <ac:chgData name="Michael Aristodemou" userId="8f856845a52b247d" providerId="LiveId" clId="{9B00AFCF-B802-464E-AF44-A44E735D0D35}" dt="2025-10-08T13:00:22.956" v="1183"/>
          <ac:spMkLst>
            <pc:docMk/>
            <pc:sldMk cId="3381333381" sldId="322"/>
            <ac:spMk id="3" creationId="{5F6B29ED-8E1B-79BD-3414-BE1C8B7A5BA6}"/>
          </ac:spMkLst>
        </pc:spChg>
        <pc:picChg chg="add mod">
          <ac:chgData name="Michael Aristodemou" userId="8f856845a52b247d" providerId="LiveId" clId="{9B00AFCF-B802-464E-AF44-A44E735D0D35}" dt="2025-10-08T13:00:22.956" v="1183"/>
          <ac:picMkLst>
            <pc:docMk/>
            <pc:sldMk cId="3381333381" sldId="322"/>
            <ac:picMk id="7" creationId="{EBA75CA8-29A2-4F6C-DDBA-AADF71AF9819}"/>
          </ac:picMkLst>
        </pc:picChg>
      </pc:sldChg>
      <pc:sldChg chg="addSp delSp modSp new mod">
        <pc:chgData name="Michael Aristodemou" userId="8f856845a52b247d" providerId="LiveId" clId="{9B00AFCF-B802-464E-AF44-A44E735D0D35}" dt="2025-10-08T13:13:19.290" v="1506" actId="478"/>
        <pc:sldMkLst>
          <pc:docMk/>
          <pc:sldMk cId="500037224" sldId="323"/>
        </pc:sldMkLst>
        <pc:spChg chg="mod">
          <ac:chgData name="Michael Aristodemou" userId="8f856845a52b247d" providerId="LiveId" clId="{9B00AFCF-B802-464E-AF44-A44E735D0D35}" dt="2025-10-08T13:03:30.468" v="1428" actId="20577"/>
          <ac:spMkLst>
            <pc:docMk/>
            <pc:sldMk cId="500037224" sldId="323"/>
            <ac:spMk id="2" creationId="{E08247D8-3EDC-4B17-611E-7123B7D565F9}"/>
          </ac:spMkLst>
        </pc:spChg>
        <pc:spChg chg="del">
          <ac:chgData name="Michael Aristodemou" userId="8f856845a52b247d" providerId="LiveId" clId="{9B00AFCF-B802-464E-AF44-A44E735D0D35}" dt="2025-10-08T13:03:33.775" v="1429" actId="478"/>
          <ac:spMkLst>
            <pc:docMk/>
            <pc:sldMk cId="500037224" sldId="323"/>
            <ac:spMk id="3" creationId="{21F4AD23-90CF-56D1-6D16-42B1ABFB2B6B}"/>
          </ac:spMkLst>
        </pc:spChg>
        <pc:spChg chg="add mod">
          <ac:chgData name="Michael Aristodemou" userId="8f856845a52b247d" providerId="LiveId" clId="{9B00AFCF-B802-464E-AF44-A44E735D0D35}" dt="2025-10-08T13:05:02.718" v="1469" actId="1076"/>
          <ac:spMkLst>
            <pc:docMk/>
            <pc:sldMk cId="500037224" sldId="323"/>
            <ac:spMk id="6" creationId="{0ED78836-6C78-AD96-DBE9-80A36896ED60}"/>
          </ac:spMkLst>
        </pc:spChg>
        <pc:spChg chg="add mod">
          <ac:chgData name="Michael Aristodemou" userId="8f856845a52b247d" providerId="LiveId" clId="{9B00AFCF-B802-464E-AF44-A44E735D0D35}" dt="2025-10-08T13:05:02.718" v="1469" actId="1076"/>
          <ac:spMkLst>
            <pc:docMk/>
            <pc:sldMk cId="500037224" sldId="323"/>
            <ac:spMk id="7" creationId="{D6BF51F1-1552-B91C-AFDB-9751D92592FA}"/>
          </ac:spMkLst>
        </pc:spChg>
        <pc:spChg chg="add mod">
          <ac:chgData name="Michael Aristodemou" userId="8f856845a52b247d" providerId="LiveId" clId="{9B00AFCF-B802-464E-AF44-A44E735D0D35}" dt="2025-10-08T13:05:02.718" v="1469" actId="1076"/>
          <ac:spMkLst>
            <pc:docMk/>
            <pc:sldMk cId="500037224" sldId="323"/>
            <ac:spMk id="8" creationId="{593A8EED-823C-C80E-121C-C13B6363F8D2}"/>
          </ac:spMkLst>
        </pc:spChg>
        <pc:spChg chg="add mod">
          <ac:chgData name="Michael Aristodemou" userId="8f856845a52b247d" providerId="LiveId" clId="{9B00AFCF-B802-464E-AF44-A44E735D0D35}" dt="2025-10-08T13:05:02.718" v="1469" actId="1076"/>
          <ac:spMkLst>
            <pc:docMk/>
            <pc:sldMk cId="500037224" sldId="323"/>
            <ac:spMk id="9" creationId="{F58E5CAE-8125-EB97-43E6-7284090193AF}"/>
          </ac:spMkLst>
        </pc:spChg>
        <pc:spChg chg="add mod">
          <ac:chgData name="Michael Aristodemou" userId="8f856845a52b247d" providerId="LiveId" clId="{9B00AFCF-B802-464E-AF44-A44E735D0D35}" dt="2025-10-08T13:05:02.718" v="1469" actId="1076"/>
          <ac:spMkLst>
            <pc:docMk/>
            <pc:sldMk cId="500037224" sldId="323"/>
            <ac:spMk id="10" creationId="{14D39565-E45A-80EC-3A4E-2932F760E3A3}"/>
          </ac:spMkLst>
        </pc:spChg>
        <pc:spChg chg="add mod">
          <ac:chgData name="Michael Aristodemou" userId="8f856845a52b247d" providerId="LiveId" clId="{9B00AFCF-B802-464E-AF44-A44E735D0D35}" dt="2025-10-08T13:05:02.718" v="1469" actId="1076"/>
          <ac:spMkLst>
            <pc:docMk/>
            <pc:sldMk cId="500037224" sldId="323"/>
            <ac:spMk id="11" creationId="{AFD33500-11F2-C989-C8BB-5200B6656B0C}"/>
          </ac:spMkLst>
        </pc:spChg>
        <pc:spChg chg="add del mod">
          <ac:chgData name="Michael Aristodemou" userId="8f856845a52b247d" providerId="LiveId" clId="{9B00AFCF-B802-464E-AF44-A44E735D0D35}" dt="2025-10-08T13:04:41.689" v="1433" actId="478"/>
          <ac:spMkLst>
            <pc:docMk/>
            <pc:sldMk cId="500037224" sldId="323"/>
            <ac:spMk id="14" creationId="{BF064FAE-280D-4389-824C-E9CD7140C4F8}"/>
          </ac:spMkLst>
        </pc:spChg>
        <pc:spChg chg="add del mod">
          <ac:chgData name="Michael Aristodemou" userId="8f856845a52b247d" providerId="LiveId" clId="{9B00AFCF-B802-464E-AF44-A44E735D0D35}" dt="2025-10-08T13:04:42.971" v="1434" actId="478"/>
          <ac:spMkLst>
            <pc:docMk/>
            <pc:sldMk cId="500037224" sldId="323"/>
            <ac:spMk id="15" creationId="{E9EAA58D-1B2A-FF17-0907-CB4A390D7CCD}"/>
          </ac:spMkLst>
        </pc:spChg>
        <pc:spChg chg="add del mod">
          <ac:chgData name="Michael Aristodemou" userId="8f856845a52b247d" providerId="LiveId" clId="{9B00AFCF-B802-464E-AF44-A44E735D0D35}" dt="2025-10-08T13:13:13.044" v="1497" actId="478"/>
          <ac:spMkLst>
            <pc:docMk/>
            <pc:sldMk cId="500037224" sldId="323"/>
            <ac:spMk id="17" creationId="{0B3C5AEF-C493-45DF-33DE-83DAB8CCA24F}"/>
          </ac:spMkLst>
        </pc:spChg>
        <pc:spChg chg="add del mod">
          <ac:chgData name="Michael Aristodemou" userId="8f856845a52b247d" providerId="LiveId" clId="{9B00AFCF-B802-464E-AF44-A44E735D0D35}" dt="2025-10-08T13:05:33.393" v="1482" actId="478"/>
          <ac:spMkLst>
            <pc:docMk/>
            <pc:sldMk cId="500037224" sldId="323"/>
            <ac:spMk id="18" creationId="{26DB1AA3-46F4-E078-1747-3B16CDB3882C}"/>
          </ac:spMkLst>
        </pc:spChg>
        <pc:spChg chg="add del mod">
          <ac:chgData name="Michael Aristodemou" userId="8f856845a52b247d" providerId="LiveId" clId="{9B00AFCF-B802-464E-AF44-A44E735D0D35}" dt="2025-10-08T13:13:14.753" v="1499" actId="478"/>
          <ac:spMkLst>
            <pc:docMk/>
            <pc:sldMk cId="500037224" sldId="323"/>
            <ac:spMk id="19" creationId="{E4C890C1-01FA-8600-686A-F2AF77CF5E66}"/>
          </ac:spMkLst>
        </pc:spChg>
        <pc:spChg chg="add del mod">
          <ac:chgData name="Michael Aristodemou" userId="8f856845a52b247d" providerId="LiveId" clId="{9B00AFCF-B802-464E-AF44-A44E735D0D35}" dt="2025-10-08T13:05:32.246" v="1481" actId="478"/>
          <ac:spMkLst>
            <pc:docMk/>
            <pc:sldMk cId="500037224" sldId="323"/>
            <ac:spMk id="20" creationId="{D439C16F-5E3C-6C23-7A5E-834521894C58}"/>
          </ac:spMkLst>
        </pc:spChg>
        <pc:spChg chg="add del mod">
          <ac:chgData name="Michael Aristodemou" userId="8f856845a52b247d" providerId="LiveId" clId="{9B00AFCF-B802-464E-AF44-A44E735D0D35}" dt="2025-10-08T13:13:15.939" v="1501" actId="478"/>
          <ac:spMkLst>
            <pc:docMk/>
            <pc:sldMk cId="500037224" sldId="323"/>
            <ac:spMk id="21" creationId="{99ECB455-2F88-FC48-E74F-7B4B3579AF8C}"/>
          </ac:spMkLst>
        </pc:spChg>
        <pc:spChg chg="add del mod">
          <ac:chgData name="Michael Aristodemou" userId="8f856845a52b247d" providerId="LiveId" clId="{9B00AFCF-B802-464E-AF44-A44E735D0D35}" dt="2025-10-08T13:13:16.734" v="1502" actId="478"/>
          <ac:spMkLst>
            <pc:docMk/>
            <pc:sldMk cId="500037224" sldId="323"/>
            <ac:spMk id="27" creationId="{C5D51C27-12A8-8281-89A9-87DC69955DE4}"/>
          </ac:spMkLst>
        </pc:spChg>
        <pc:spChg chg="add del mod">
          <ac:chgData name="Michael Aristodemou" userId="8f856845a52b247d" providerId="LiveId" clId="{9B00AFCF-B802-464E-AF44-A44E735D0D35}" dt="2025-10-08T13:13:18.061" v="1504" actId="478"/>
          <ac:spMkLst>
            <pc:docMk/>
            <pc:sldMk cId="500037224" sldId="323"/>
            <ac:spMk id="28" creationId="{5459D16A-4BFE-102B-B290-74A71C44F240}"/>
          </ac:spMkLst>
        </pc:spChg>
        <pc:spChg chg="add del mod">
          <ac:chgData name="Michael Aristodemou" userId="8f856845a52b247d" providerId="LiveId" clId="{9B00AFCF-B802-464E-AF44-A44E735D0D35}" dt="2025-10-08T13:13:19.290" v="1506" actId="478"/>
          <ac:spMkLst>
            <pc:docMk/>
            <pc:sldMk cId="500037224" sldId="323"/>
            <ac:spMk id="29" creationId="{21B905DD-44E7-08F1-202A-A666446D5829}"/>
          </ac:spMkLst>
        </pc:spChg>
        <pc:spChg chg="add del mod">
          <ac:chgData name="Michael Aristodemou" userId="8f856845a52b247d" providerId="LiveId" clId="{9B00AFCF-B802-464E-AF44-A44E735D0D35}" dt="2025-10-08T13:06:06.082" v="1494" actId="21"/>
          <ac:spMkLst>
            <pc:docMk/>
            <pc:sldMk cId="500037224" sldId="323"/>
            <ac:spMk id="32" creationId="{B6BEC954-D434-80D6-AF1F-F38D50A0453D}"/>
          </ac:spMkLst>
        </pc:spChg>
        <pc:cxnChg chg="add del">
          <ac:chgData name="Michael Aristodemou" userId="8f856845a52b247d" providerId="LiveId" clId="{9B00AFCF-B802-464E-AF44-A44E735D0D35}" dt="2025-10-08T13:04:22.939" v="1431" actId="478"/>
          <ac:cxnSpMkLst>
            <pc:docMk/>
            <pc:sldMk cId="500037224" sldId="323"/>
            <ac:cxnSpMk id="5" creationId="{669CC0ED-12A1-B4D1-3459-10F5CA1E6E19}"/>
          </ac:cxnSpMkLst>
        </pc:cxnChg>
        <pc:cxnChg chg="add mod">
          <ac:chgData name="Michael Aristodemou" userId="8f856845a52b247d" providerId="LiveId" clId="{9B00AFCF-B802-464E-AF44-A44E735D0D35}" dt="2025-10-08T13:05:02.718" v="1469" actId="1076"/>
          <ac:cxnSpMkLst>
            <pc:docMk/>
            <pc:sldMk cId="500037224" sldId="323"/>
            <ac:cxnSpMk id="12" creationId="{9A3BCFBC-5B63-3FEA-69B7-1639E8188477}"/>
          </ac:cxnSpMkLst>
        </pc:cxnChg>
        <pc:cxnChg chg="add mod">
          <ac:chgData name="Michael Aristodemou" userId="8f856845a52b247d" providerId="LiveId" clId="{9B00AFCF-B802-464E-AF44-A44E735D0D35}" dt="2025-10-08T13:05:02.718" v="1469" actId="1076"/>
          <ac:cxnSpMkLst>
            <pc:docMk/>
            <pc:sldMk cId="500037224" sldId="323"/>
            <ac:cxnSpMk id="13" creationId="{75A12412-131C-8B28-8368-8D13F4F19A46}"/>
          </ac:cxnSpMkLst>
        </pc:cxnChg>
        <pc:cxnChg chg="add del mod">
          <ac:chgData name="Michael Aristodemou" userId="8f856845a52b247d" providerId="LiveId" clId="{9B00AFCF-B802-464E-AF44-A44E735D0D35}" dt="2025-10-08T13:13:13.823" v="1498" actId="478"/>
          <ac:cxnSpMkLst>
            <pc:docMk/>
            <pc:sldMk cId="500037224" sldId="323"/>
            <ac:cxnSpMk id="22" creationId="{B566325C-8A4E-62A3-0555-234ACB5C3540}"/>
          </ac:cxnSpMkLst>
        </pc:cxnChg>
        <pc:cxnChg chg="add del mod">
          <ac:chgData name="Michael Aristodemou" userId="8f856845a52b247d" providerId="LiveId" clId="{9B00AFCF-B802-464E-AF44-A44E735D0D35}" dt="2025-10-08T13:13:15.330" v="1500" actId="478"/>
          <ac:cxnSpMkLst>
            <pc:docMk/>
            <pc:sldMk cId="500037224" sldId="323"/>
            <ac:cxnSpMk id="24" creationId="{04E34FB5-9F00-4435-BEDD-40FA09E39F0D}"/>
          </ac:cxnSpMkLst>
        </pc:cxnChg>
        <pc:cxnChg chg="add del mod">
          <ac:chgData name="Michael Aristodemou" userId="8f856845a52b247d" providerId="LiveId" clId="{9B00AFCF-B802-464E-AF44-A44E735D0D35}" dt="2025-10-08T13:13:17.393" v="1503" actId="478"/>
          <ac:cxnSpMkLst>
            <pc:docMk/>
            <pc:sldMk cId="500037224" sldId="323"/>
            <ac:cxnSpMk id="30" creationId="{79EE0517-7208-DCB3-A8FD-CC22CE0FFF0E}"/>
          </ac:cxnSpMkLst>
        </pc:cxnChg>
        <pc:cxnChg chg="add del mod">
          <ac:chgData name="Michael Aristodemou" userId="8f856845a52b247d" providerId="LiveId" clId="{9B00AFCF-B802-464E-AF44-A44E735D0D35}" dt="2025-10-08T13:13:18.698" v="1505" actId="478"/>
          <ac:cxnSpMkLst>
            <pc:docMk/>
            <pc:sldMk cId="500037224" sldId="323"/>
            <ac:cxnSpMk id="31" creationId="{E57E3F52-9910-BCF3-65FD-6E713F24B52E}"/>
          </ac:cxnSpMkLst>
        </pc:cxnChg>
      </pc:sldChg>
      <pc:sldChg chg="add">
        <pc:chgData name="Michael Aristodemou" userId="8f856845a52b247d" providerId="LiveId" clId="{9B00AFCF-B802-464E-AF44-A44E735D0D35}" dt="2025-10-08T13:12:58.413" v="1496" actId="2890"/>
        <pc:sldMkLst>
          <pc:docMk/>
          <pc:sldMk cId="2175256089" sldId="324"/>
        </pc:sldMkLst>
      </pc:sldChg>
      <pc:sldChg chg="addSp delSp modSp add mod">
        <pc:chgData name="Michael Aristodemou" userId="8f856845a52b247d" providerId="LiveId" clId="{9B00AFCF-B802-464E-AF44-A44E735D0D35}" dt="2025-10-08T14:12:50.417" v="2156" actId="1037"/>
        <pc:sldMkLst>
          <pc:docMk/>
          <pc:sldMk cId="2223018788" sldId="325"/>
        </pc:sldMkLst>
        <pc:spChg chg="add mod ord">
          <ac:chgData name="Michael Aristodemou" userId="8f856845a52b247d" providerId="LiveId" clId="{9B00AFCF-B802-464E-AF44-A44E735D0D35}" dt="2025-10-08T13:19:10.865" v="1540" actId="1076"/>
          <ac:spMkLst>
            <pc:docMk/>
            <pc:sldMk cId="2223018788" sldId="325"/>
            <ac:spMk id="3" creationId="{42EF5584-C6F7-1C38-642A-C57BE7CBE5A4}"/>
          </ac:spMkLst>
        </pc:spChg>
        <pc:spChg chg="add mod ord">
          <ac:chgData name="Michael Aristodemou" userId="8f856845a52b247d" providerId="LiveId" clId="{9B00AFCF-B802-464E-AF44-A44E735D0D35}" dt="2025-10-08T13:19:10.865" v="1540" actId="1076"/>
          <ac:spMkLst>
            <pc:docMk/>
            <pc:sldMk cId="2223018788" sldId="325"/>
            <ac:spMk id="4" creationId="{6A1EC88B-5766-50A3-1842-31CDF2C1290A}"/>
          </ac:spMkLst>
        </pc:spChg>
        <pc:spChg chg="add mod ord">
          <ac:chgData name="Michael Aristodemou" userId="8f856845a52b247d" providerId="LiveId" clId="{9B00AFCF-B802-464E-AF44-A44E735D0D35}" dt="2025-10-08T13:19:10.865" v="1540" actId="1076"/>
          <ac:spMkLst>
            <pc:docMk/>
            <pc:sldMk cId="2223018788" sldId="325"/>
            <ac:spMk id="5" creationId="{6D5519D1-3FCA-FC3C-016A-88F88E0659E0}"/>
          </ac:spMkLst>
        </pc:spChg>
        <pc:spChg chg="ord">
          <ac:chgData name="Michael Aristodemou" userId="8f856845a52b247d" providerId="LiveId" clId="{9B00AFCF-B802-464E-AF44-A44E735D0D35}" dt="2025-10-08T13:18:18.910" v="1527" actId="166"/>
          <ac:spMkLst>
            <pc:docMk/>
            <pc:sldMk cId="2223018788" sldId="325"/>
            <ac:spMk id="7" creationId="{46560EC8-F52C-6B11-8BC5-3EB5E893771B}"/>
          </ac:spMkLst>
        </pc:spChg>
        <pc:spChg chg="add mod ord">
          <ac:chgData name="Michael Aristodemou" userId="8f856845a52b247d" providerId="LiveId" clId="{9B00AFCF-B802-464E-AF44-A44E735D0D35}" dt="2025-10-08T13:19:10.865" v="1540" actId="1076"/>
          <ac:spMkLst>
            <pc:docMk/>
            <pc:sldMk cId="2223018788" sldId="325"/>
            <ac:spMk id="14" creationId="{BF933DD3-5ABE-65C4-F7AD-4B75BB61A107}"/>
          </ac:spMkLst>
        </pc:spChg>
        <pc:spChg chg="add mod">
          <ac:chgData name="Michael Aristodemou" userId="8f856845a52b247d" providerId="LiveId" clId="{9B00AFCF-B802-464E-AF44-A44E735D0D35}" dt="2025-10-08T13:18:43.483" v="1531" actId="14100"/>
          <ac:spMkLst>
            <pc:docMk/>
            <pc:sldMk cId="2223018788" sldId="325"/>
            <ac:spMk id="15" creationId="{D30616C9-E375-EB0D-2C91-F543807DDBC2}"/>
          </ac:spMkLst>
        </pc:spChg>
        <pc:spChg chg="add mod ord">
          <ac:chgData name="Michael Aristodemou" userId="8f856845a52b247d" providerId="LiveId" clId="{9B00AFCF-B802-464E-AF44-A44E735D0D35}" dt="2025-10-08T13:19:10.865" v="1540" actId="1076"/>
          <ac:spMkLst>
            <pc:docMk/>
            <pc:sldMk cId="2223018788" sldId="325"/>
            <ac:spMk id="16" creationId="{B6E832A3-8E5B-9859-55E3-E531FCA8A14B}"/>
          </ac:spMkLst>
        </pc:spChg>
        <pc:spChg chg="mod ord">
          <ac:chgData name="Michael Aristodemou" userId="8f856845a52b247d" providerId="LiveId" clId="{9B00AFCF-B802-464E-AF44-A44E735D0D35}" dt="2025-10-08T13:19:10.865" v="1540" actId="1076"/>
          <ac:spMkLst>
            <pc:docMk/>
            <pc:sldMk cId="2223018788" sldId="325"/>
            <ac:spMk id="17" creationId="{1FB1C445-556D-4B5F-0FF3-9CFBB000EF4C}"/>
          </ac:spMkLst>
        </pc:spChg>
        <pc:spChg chg="add del mod ord">
          <ac:chgData name="Michael Aristodemou" userId="8f856845a52b247d" providerId="LiveId" clId="{9B00AFCF-B802-464E-AF44-A44E735D0D35}" dt="2025-10-08T14:12:50.417" v="2156" actId="1037"/>
          <ac:spMkLst>
            <pc:docMk/>
            <pc:sldMk cId="2223018788" sldId="325"/>
            <ac:spMk id="18" creationId="{D19E0ECA-AA4F-5052-C199-FC49490F229F}"/>
          </ac:spMkLst>
        </pc:spChg>
        <pc:spChg chg="mod ord">
          <ac:chgData name="Michael Aristodemou" userId="8f856845a52b247d" providerId="LiveId" clId="{9B00AFCF-B802-464E-AF44-A44E735D0D35}" dt="2025-10-08T13:19:10.865" v="1540" actId="1076"/>
          <ac:spMkLst>
            <pc:docMk/>
            <pc:sldMk cId="2223018788" sldId="325"/>
            <ac:spMk id="19" creationId="{3FB5BBBD-C7A2-9F95-0524-D1735A83B77B}"/>
          </ac:spMkLst>
        </pc:spChg>
        <pc:spChg chg="add del mod">
          <ac:chgData name="Michael Aristodemou" userId="8f856845a52b247d" providerId="LiveId" clId="{9B00AFCF-B802-464E-AF44-A44E735D0D35}" dt="2025-10-08T13:17:51.590" v="1523" actId="478"/>
          <ac:spMkLst>
            <pc:docMk/>
            <pc:sldMk cId="2223018788" sldId="325"/>
            <ac:spMk id="20" creationId="{EA2EB509-7ED6-68EB-7D4F-C8EAAC3952AB}"/>
          </ac:spMkLst>
        </pc:spChg>
        <pc:spChg chg="mod ord">
          <ac:chgData name="Michael Aristodemou" userId="8f856845a52b247d" providerId="LiveId" clId="{9B00AFCF-B802-464E-AF44-A44E735D0D35}" dt="2025-10-08T13:19:10.865" v="1540" actId="1076"/>
          <ac:spMkLst>
            <pc:docMk/>
            <pc:sldMk cId="2223018788" sldId="325"/>
            <ac:spMk id="21" creationId="{2A3DAC64-DC37-39BC-792E-21EE4A869413}"/>
          </ac:spMkLst>
        </pc:spChg>
        <pc:spChg chg="add mod ord">
          <ac:chgData name="Michael Aristodemou" userId="8f856845a52b247d" providerId="LiveId" clId="{9B00AFCF-B802-464E-AF44-A44E735D0D35}" dt="2025-10-08T14:12:50.417" v="2156" actId="1037"/>
          <ac:spMkLst>
            <pc:docMk/>
            <pc:sldMk cId="2223018788" sldId="325"/>
            <ac:spMk id="23" creationId="{1E1A4F9E-3575-F2CB-00EE-21DF1A07A465}"/>
          </ac:spMkLst>
        </pc:spChg>
        <pc:spChg chg="add mod">
          <ac:chgData name="Michael Aristodemou" userId="8f856845a52b247d" providerId="LiveId" clId="{9B00AFCF-B802-464E-AF44-A44E735D0D35}" dt="2025-10-08T13:19:06.780" v="1539" actId="1076"/>
          <ac:spMkLst>
            <pc:docMk/>
            <pc:sldMk cId="2223018788" sldId="325"/>
            <ac:spMk id="25" creationId="{E9B31A46-A49C-8698-2A72-C80EC00498EB}"/>
          </ac:spMkLst>
        </pc:spChg>
        <pc:spChg chg="add mod">
          <ac:chgData name="Michael Aristodemou" userId="8f856845a52b247d" providerId="LiveId" clId="{9B00AFCF-B802-464E-AF44-A44E735D0D35}" dt="2025-10-08T13:19:06.780" v="1539" actId="1076"/>
          <ac:spMkLst>
            <pc:docMk/>
            <pc:sldMk cId="2223018788" sldId="325"/>
            <ac:spMk id="26" creationId="{E5767596-EE38-F06C-7E17-BDD9B308D8EA}"/>
          </ac:spMkLst>
        </pc:spChg>
        <pc:spChg chg="del">
          <ac:chgData name="Michael Aristodemou" userId="8f856845a52b247d" providerId="LiveId" clId="{9B00AFCF-B802-464E-AF44-A44E735D0D35}" dt="2025-10-08T13:18:59.293" v="1535" actId="478"/>
          <ac:spMkLst>
            <pc:docMk/>
            <pc:sldMk cId="2223018788" sldId="325"/>
            <ac:spMk id="27" creationId="{04412C56-5242-F5EC-A302-34EC9E6FF1E0}"/>
          </ac:spMkLst>
        </pc:spChg>
        <pc:spChg chg="del">
          <ac:chgData name="Michael Aristodemou" userId="8f856845a52b247d" providerId="LiveId" clId="{9B00AFCF-B802-464E-AF44-A44E735D0D35}" dt="2025-10-08T13:18:59.811" v="1536" actId="478"/>
          <ac:spMkLst>
            <pc:docMk/>
            <pc:sldMk cId="2223018788" sldId="325"/>
            <ac:spMk id="28" creationId="{9A6682D8-C03C-D8D1-434E-5E0B242DE5B9}"/>
          </ac:spMkLst>
        </pc:spChg>
        <pc:spChg chg="del">
          <ac:chgData name="Michael Aristodemou" userId="8f856845a52b247d" providerId="LiveId" clId="{9B00AFCF-B802-464E-AF44-A44E735D0D35}" dt="2025-10-08T13:19:00.358" v="1537" actId="478"/>
          <ac:spMkLst>
            <pc:docMk/>
            <pc:sldMk cId="2223018788" sldId="325"/>
            <ac:spMk id="29" creationId="{EE8789DE-1B63-5482-1732-2356C8D987C4}"/>
          </ac:spMkLst>
        </pc:spChg>
        <pc:spChg chg="add mod">
          <ac:chgData name="Michael Aristodemou" userId="8f856845a52b247d" providerId="LiveId" clId="{9B00AFCF-B802-464E-AF44-A44E735D0D35}" dt="2025-10-08T13:19:06.780" v="1539" actId="1076"/>
          <ac:spMkLst>
            <pc:docMk/>
            <pc:sldMk cId="2223018788" sldId="325"/>
            <ac:spMk id="32" creationId="{8E9C4024-FDA2-AD86-8E6B-E3147F495688}"/>
          </ac:spMkLst>
        </pc:spChg>
        <pc:spChg chg="add mod">
          <ac:chgData name="Michael Aristodemou" userId="8f856845a52b247d" providerId="LiveId" clId="{9B00AFCF-B802-464E-AF44-A44E735D0D35}" dt="2025-10-08T13:19:06.780" v="1539" actId="1076"/>
          <ac:spMkLst>
            <pc:docMk/>
            <pc:sldMk cId="2223018788" sldId="325"/>
            <ac:spMk id="33" creationId="{94E36115-9137-65E9-5E96-EA549B8A3CAA}"/>
          </ac:spMkLst>
        </pc:spChg>
        <pc:spChg chg="add mod">
          <ac:chgData name="Michael Aristodemou" userId="8f856845a52b247d" providerId="LiveId" clId="{9B00AFCF-B802-464E-AF44-A44E735D0D35}" dt="2025-10-08T13:19:06.780" v="1539" actId="1076"/>
          <ac:spMkLst>
            <pc:docMk/>
            <pc:sldMk cId="2223018788" sldId="325"/>
            <ac:spMk id="34" creationId="{24C72062-F479-6CE6-A14A-EB8385BC378D}"/>
          </ac:spMkLst>
        </pc:spChg>
        <pc:spChg chg="add mod">
          <ac:chgData name="Michael Aristodemou" userId="8f856845a52b247d" providerId="LiveId" clId="{9B00AFCF-B802-464E-AF44-A44E735D0D35}" dt="2025-10-08T13:19:06.780" v="1539" actId="1076"/>
          <ac:spMkLst>
            <pc:docMk/>
            <pc:sldMk cId="2223018788" sldId="325"/>
            <ac:spMk id="36" creationId="{FABF9694-CA42-C106-3EAE-C6A2817AD6BC}"/>
          </ac:spMkLst>
        </pc:spChg>
        <pc:spChg chg="add mod">
          <ac:chgData name="Michael Aristodemou" userId="8f856845a52b247d" providerId="LiveId" clId="{9B00AFCF-B802-464E-AF44-A44E735D0D35}" dt="2025-10-08T13:19:06.780" v="1539" actId="1076"/>
          <ac:spMkLst>
            <pc:docMk/>
            <pc:sldMk cId="2223018788" sldId="325"/>
            <ac:spMk id="37" creationId="{00339573-62C9-8161-D224-42CE3BBCE1A1}"/>
          </ac:spMkLst>
        </pc:spChg>
        <pc:spChg chg="add mod">
          <ac:chgData name="Michael Aristodemou" userId="8f856845a52b247d" providerId="LiveId" clId="{9B00AFCF-B802-464E-AF44-A44E735D0D35}" dt="2025-10-08T13:19:06.780" v="1539" actId="1076"/>
          <ac:spMkLst>
            <pc:docMk/>
            <pc:sldMk cId="2223018788" sldId="325"/>
            <ac:spMk id="38" creationId="{E3580256-DADD-4B3E-1BEE-64CA0EA35564}"/>
          </ac:spMkLst>
        </pc:spChg>
        <pc:spChg chg="add mod">
          <ac:chgData name="Michael Aristodemou" userId="8f856845a52b247d" providerId="LiveId" clId="{9B00AFCF-B802-464E-AF44-A44E735D0D35}" dt="2025-10-08T13:19:06.780" v="1539" actId="1076"/>
          <ac:spMkLst>
            <pc:docMk/>
            <pc:sldMk cId="2223018788" sldId="325"/>
            <ac:spMk id="39" creationId="{66CC4BC5-C083-A640-4565-C62A2E828EBD}"/>
          </ac:spMkLst>
        </pc:spChg>
        <pc:spChg chg="add mod">
          <ac:chgData name="Michael Aristodemou" userId="8f856845a52b247d" providerId="LiveId" clId="{9B00AFCF-B802-464E-AF44-A44E735D0D35}" dt="2025-10-08T13:19:06.780" v="1539" actId="1076"/>
          <ac:spMkLst>
            <pc:docMk/>
            <pc:sldMk cId="2223018788" sldId="325"/>
            <ac:spMk id="40" creationId="{94F3B53B-878E-7B51-E53A-83ADBCDB2CEF}"/>
          </ac:spMkLst>
        </pc:spChg>
        <pc:cxnChg chg="del mod">
          <ac:chgData name="Michael Aristodemou" userId="8f856845a52b247d" providerId="LiveId" clId="{9B00AFCF-B802-464E-AF44-A44E735D0D35}" dt="2025-10-08T13:17:27.003" v="1512" actId="478"/>
          <ac:cxnSpMkLst>
            <pc:docMk/>
            <pc:sldMk cId="2223018788" sldId="325"/>
            <ac:cxnSpMk id="22" creationId="{494A418B-CA69-2E16-852B-22BDDAA681F4}"/>
          </ac:cxnSpMkLst>
        </pc:cxnChg>
        <pc:cxnChg chg="del mod">
          <ac:chgData name="Michael Aristodemou" userId="8f856845a52b247d" providerId="LiveId" clId="{9B00AFCF-B802-464E-AF44-A44E735D0D35}" dt="2025-10-08T13:17:27.827" v="1513" actId="478"/>
          <ac:cxnSpMkLst>
            <pc:docMk/>
            <pc:sldMk cId="2223018788" sldId="325"/>
            <ac:cxnSpMk id="24" creationId="{B28B3D7D-3374-60AB-4AA3-8078C57DAF25}"/>
          </ac:cxnSpMkLst>
        </pc:cxnChg>
        <pc:cxnChg chg="del mod">
          <ac:chgData name="Michael Aristodemou" userId="8f856845a52b247d" providerId="LiveId" clId="{9B00AFCF-B802-464E-AF44-A44E735D0D35}" dt="2025-10-08T13:18:57.575" v="1534" actId="478"/>
          <ac:cxnSpMkLst>
            <pc:docMk/>
            <pc:sldMk cId="2223018788" sldId="325"/>
            <ac:cxnSpMk id="30" creationId="{D5F01C3A-BCB9-AE21-84EA-CA709B4C5645}"/>
          </ac:cxnSpMkLst>
        </pc:cxnChg>
        <pc:cxnChg chg="del mod">
          <ac:chgData name="Michael Aristodemou" userId="8f856845a52b247d" providerId="LiveId" clId="{9B00AFCF-B802-464E-AF44-A44E735D0D35}" dt="2025-10-08T13:18:57.575" v="1534" actId="478"/>
          <ac:cxnSpMkLst>
            <pc:docMk/>
            <pc:sldMk cId="2223018788" sldId="325"/>
            <ac:cxnSpMk id="31" creationId="{F544DD5A-BB26-1C02-114C-C8CD3B3483B3}"/>
          </ac:cxnSpMkLst>
        </pc:cxnChg>
      </pc:sldChg>
      <pc:sldChg chg="addSp delSp modSp new mod modNotesTx">
        <pc:chgData name="Michael Aristodemou" userId="8f856845a52b247d" providerId="LiveId" clId="{9B00AFCF-B802-464E-AF44-A44E735D0D35}" dt="2025-10-09T08:46:33.889" v="4085" actId="20577"/>
        <pc:sldMkLst>
          <pc:docMk/>
          <pc:sldMk cId="940852733" sldId="326"/>
        </pc:sldMkLst>
        <pc:spChg chg="mod">
          <ac:chgData name="Michael Aristodemou" userId="8f856845a52b247d" providerId="LiveId" clId="{9B00AFCF-B802-464E-AF44-A44E735D0D35}" dt="2025-10-08T13:19:49.491" v="1579" actId="20577"/>
          <ac:spMkLst>
            <pc:docMk/>
            <pc:sldMk cId="940852733" sldId="326"/>
            <ac:spMk id="2" creationId="{80E98609-34BE-CC81-D122-EA8668505914}"/>
          </ac:spMkLst>
        </pc:spChg>
        <pc:spChg chg="mod">
          <ac:chgData name="Michael Aristodemou" userId="8f856845a52b247d" providerId="LiveId" clId="{9B00AFCF-B802-464E-AF44-A44E735D0D35}" dt="2025-10-08T13:20:45.895" v="1749" actId="14100"/>
          <ac:spMkLst>
            <pc:docMk/>
            <pc:sldMk cId="940852733" sldId="326"/>
            <ac:spMk id="3" creationId="{59819613-7255-FA1C-E843-EFB28E8E7BCE}"/>
          </ac:spMkLst>
        </pc:spChg>
        <pc:spChg chg="add">
          <ac:chgData name="Michael Aristodemou" userId="8f856845a52b247d" providerId="LiveId" clId="{9B00AFCF-B802-464E-AF44-A44E735D0D35}" dt="2025-10-08T13:45:27.344" v="1750"/>
          <ac:spMkLst>
            <pc:docMk/>
            <pc:sldMk cId="940852733" sldId="326"/>
            <ac:spMk id="4" creationId="{5FBD280B-2979-446C-83F3-E919690B26E7}"/>
          </ac:spMkLst>
        </pc:spChg>
        <pc:picChg chg="add del mod">
          <ac:chgData name="Michael Aristodemou" userId="8f856845a52b247d" providerId="LiveId" clId="{9B00AFCF-B802-464E-AF44-A44E735D0D35}" dt="2025-10-08T13:45:55.792" v="1754" actId="478"/>
          <ac:picMkLst>
            <pc:docMk/>
            <pc:sldMk cId="940852733" sldId="326"/>
            <ac:picMk id="5" creationId="{13A5874C-4D72-A14E-A56E-A82A96CF1708}"/>
          </ac:picMkLst>
        </pc:picChg>
        <pc:picChg chg="add del mod">
          <ac:chgData name="Michael Aristodemou" userId="8f856845a52b247d" providerId="LiveId" clId="{9B00AFCF-B802-464E-AF44-A44E735D0D35}" dt="2025-10-08T13:47:17.390" v="1759" actId="478"/>
          <ac:picMkLst>
            <pc:docMk/>
            <pc:sldMk cId="940852733" sldId="326"/>
            <ac:picMk id="7" creationId="{550A940F-0259-D41E-EAD2-4D79F6B4DA11}"/>
          </ac:picMkLst>
        </pc:picChg>
        <pc:picChg chg="add mod">
          <ac:chgData name="Michael Aristodemou" userId="8f856845a52b247d" providerId="LiveId" clId="{9B00AFCF-B802-464E-AF44-A44E735D0D35}" dt="2025-10-08T13:47:23.115" v="1763" actId="1076"/>
          <ac:picMkLst>
            <pc:docMk/>
            <pc:sldMk cId="940852733" sldId="326"/>
            <ac:picMk id="9" creationId="{3ACB7360-C97E-F80E-7968-8B5130BF5F0F}"/>
          </ac:picMkLst>
        </pc:picChg>
      </pc:sldChg>
      <pc:sldChg chg="modSp new mod">
        <pc:chgData name="Michael Aristodemou" userId="8f856845a52b247d" providerId="LiveId" clId="{9B00AFCF-B802-464E-AF44-A44E735D0D35}" dt="2025-10-09T08:53:50.967" v="4129" actId="20577"/>
        <pc:sldMkLst>
          <pc:docMk/>
          <pc:sldMk cId="12229188" sldId="327"/>
        </pc:sldMkLst>
        <pc:spChg chg="mod">
          <ac:chgData name="Michael Aristodemou" userId="8f856845a52b247d" providerId="LiveId" clId="{9B00AFCF-B802-464E-AF44-A44E735D0D35}" dt="2025-10-08T14:07:12.596" v="1791" actId="20577"/>
          <ac:spMkLst>
            <pc:docMk/>
            <pc:sldMk cId="12229188" sldId="327"/>
            <ac:spMk id="2" creationId="{F5B04CFE-62CB-125D-FA19-B93A139C0A27}"/>
          </ac:spMkLst>
        </pc:spChg>
        <pc:spChg chg="mod">
          <ac:chgData name="Michael Aristodemou" userId="8f856845a52b247d" providerId="LiveId" clId="{9B00AFCF-B802-464E-AF44-A44E735D0D35}" dt="2025-10-09T08:53:50.967" v="4129" actId="20577"/>
          <ac:spMkLst>
            <pc:docMk/>
            <pc:sldMk cId="12229188" sldId="327"/>
            <ac:spMk id="3" creationId="{51AA9080-0045-7E7E-CDD8-3F5379F8A152}"/>
          </ac:spMkLst>
        </pc:spChg>
      </pc:sldChg>
      <pc:sldChg chg="addSp delSp modSp new mod">
        <pc:chgData name="Michael Aristodemou" userId="8f856845a52b247d" providerId="LiveId" clId="{9B00AFCF-B802-464E-AF44-A44E735D0D35}" dt="2025-10-08T14:33:10.237" v="2602" actId="1076"/>
        <pc:sldMkLst>
          <pc:docMk/>
          <pc:sldMk cId="4287567462" sldId="328"/>
        </pc:sldMkLst>
        <pc:spChg chg="mod">
          <ac:chgData name="Michael Aristodemou" userId="8f856845a52b247d" providerId="LiveId" clId="{9B00AFCF-B802-464E-AF44-A44E735D0D35}" dt="2025-10-08T14:30:16.814" v="2590" actId="20577"/>
          <ac:spMkLst>
            <pc:docMk/>
            <pc:sldMk cId="4287567462" sldId="328"/>
            <ac:spMk id="2" creationId="{33B1BEAF-1B2D-457C-62F7-12FB6E3A4744}"/>
          </ac:spMkLst>
        </pc:spChg>
        <pc:spChg chg="del">
          <ac:chgData name="Michael Aristodemou" userId="8f856845a52b247d" providerId="LiveId" clId="{9B00AFCF-B802-464E-AF44-A44E735D0D35}" dt="2025-10-08T14:30:22.066" v="2591" actId="478"/>
          <ac:spMkLst>
            <pc:docMk/>
            <pc:sldMk cId="4287567462" sldId="328"/>
            <ac:spMk id="3" creationId="{8FCC5F21-A32D-E51C-448E-48132970C762}"/>
          </ac:spMkLst>
        </pc:spChg>
        <pc:picChg chg="add del mod">
          <ac:chgData name="Michael Aristodemou" userId="8f856845a52b247d" providerId="LiveId" clId="{9B00AFCF-B802-464E-AF44-A44E735D0D35}" dt="2025-10-08T14:32:41.492" v="2597" actId="478"/>
          <ac:picMkLst>
            <pc:docMk/>
            <pc:sldMk cId="4287567462" sldId="328"/>
            <ac:picMk id="5" creationId="{014CF8F1-FE6C-8771-0E90-07F17FE8430D}"/>
          </ac:picMkLst>
        </pc:picChg>
        <pc:picChg chg="add mod">
          <ac:chgData name="Michael Aristodemou" userId="8f856845a52b247d" providerId="LiveId" clId="{9B00AFCF-B802-464E-AF44-A44E735D0D35}" dt="2025-10-08T14:33:10.237" v="2602" actId="1076"/>
          <ac:picMkLst>
            <pc:docMk/>
            <pc:sldMk cId="4287567462" sldId="328"/>
            <ac:picMk id="7" creationId="{CA02E4B7-EF3A-5104-9779-1E714D076D94}"/>
          </ac:picMkLst>
        </pc:picChg>
      </pc:sldChg>
      <pc:sldChg chg="delSp modSp new mod">
        <pc:chgData name="Michael Aristodemou" userId="8f856845a52b247d" providerId="LiveId" clId="{9B00AFCF-B802-464E-AF44-A44E735D0D35}" dt="2025-10-08T14:21:58.168" v="2544" actId="1076"/>
        <pc:sldMkLst>
          <pc:docMk/>
          <pc:sldMk cId="1972545104" sldId="329"/>
        </pc:sldMkLst>
        <pc:spChg chg="mod">
          <ac:chgData name="Michael Aristodemou" userId="8f856845a52b247d" providerId="LiveId" clId="{9B00AFCF-B802-464E-AF44-A44E735D0D35}" dt="2025-10-08T14:21:58.168" v="2544" actId="1076"/>
          <ac:spMkLst>
            <pc:docMk/>
            <pc:sldMk cId="1972545104" sldId="329"/>
            <ac:spMk id="2" creationId="{6F681F47-0EDE-2427-06A6-7530B559CD1E}"/>
          </ac:spMkLst>
        </pc:spChg>
        <pc:spChg chg="del">
          <ac:chgData name="Michael Aristodemou" userId="8f856845a52b247d" providerId="LiveId" clId="{9B00AFCF-B802-464E-AF44-A44E735D0D35}" dt="2025-10-08T14:21:51.739" v="2543" actId="478"/>
          <ac:spMkLst>
            <pc:docMk/>
            <pc:sldMk cId="1972545104" sldId="329"/>
            <ac:spMk id="3" creationId="{D2C35C67-9ED8-B292-E0F6-C7E7CC55BE3B}"/>
          </ac:spMkLst>
        </pc:spChg>
      </pc:sldChg>
      <pc:sldChg chg="addSp delSp modSp new mod">
        <pc:chgData name="Michael Aristodemou" userId="8f856845a52b247d" providerId="LiveId" clId="{9B00AFCF-B802-464E-AF44-A44E735D0D35}" dt="2025-10-08T14:54:15.172" v="3051" actId="1076"/>
        <pc:sldMkLst>
          <pc:docMk/>
          <pc:sldMk cId="2404404239" sldId="330"/>
        </pc:sldMkLst>
        <pc:spChg chg="mod">
          <ac:chgData name="Michael Aristodemou" userId="8f856845a52b247d" providerId="LiveId" clId="{9B00AFCF-B802-464E-AF44-A44E735D0D35}" dt="2025-10-08T14:33:45.530" v="2631" actId="20577"/>
          <ac:spMkLst>
            <pc:docMk/>
            <pc:sldMk cId="2404404239" sldId="330"/>
            <ac:spMk id="2" creationId="{FE0EBBBD-6DBE-629D-390B-EC3049A60536}"/>
          </ac:spMkLst>
        </pc:spChg>
        <pc:spChg chg="del">
          <ac:chgData name="Michael Aristodemou" userId="8f856845a52b247d" providerId="LiveId" clId="{9B00AFCF-B802-464E-AF44-A44E735D0D35}" dt="2025-10-08T14:36:08.458" v="2632" actId="478"/>
          <ac:spMkLst>
            <pc:docMk/>
            <pc:sldMk cId="2404404239" sldId="330"/>
            <ac:spMk id="3" creationId="{A1C5E191-86C2-99D9-36A8-850A9FC45524}"/>
          </ac:spMkLst>
        </pc:spChg>
        <pc:spChg chg="add mod">
          <ac:chgData name="Michael Aristodemou" userId="8f856845a52b247d" providerId="LiveId" clId="{9B00AFCF-B802-464E-AF44-A44E735D0D35}" dt="2025-10-08T14:49:33.801" v="2996" actId="1076"/>
          <ac:spMkLst>
            <pc:docMk/>
            <pc:sldMk cId="2404404239" sldId="330"/>
            <ac:spMk id="8" creationId="{CCC98A3A-67C7-AD41-960E-6ED2FA0D3182}"/>
          </ac:spMkLst>
        </pc:spChg>
        <pc:spChg chg="add mod">
          <ac:chgData name="Michael Aristodemou" userId="8f856845a52b247d" providerId="LiveId" clId="{9B00AFCF-B802-464E-AF44-A44E735D0D35}" dt="2025-10-08T14:54:15.172" v="3051" actId="1076"/>
          <ac:spMkLst>
            <pc:docMk/>
            <pc:sldMk cId="2404404239" sldId="330"/>
            <ac:spMk id="9" creationId="{4335952C-28BD-22D5-1D4F-95F09EBE65B0}"/>
          </ac:spMkLst>
        </pc:spChg>
        <pc:picChg chg="add del mod">
          <ac:chgData name="Michael Aristodemou" userId="8f856845a52b247d" providerId="LiveId" clId="{9B00AFCF-B802-464E-AF44-A44E735D0D35}" dt="2025-10-08T14:36:47.258" v="2638" actId="478"/>
          <ac:picMkLst>
            <pc:docMk/>
            <pc:sldMk cId="2404404239" sldId="330"/>
            <ac:picMk id="5" creationId="{3619BAEC-48D0-1386-39B3-8751DCB33F24}"/>
          </ac:picMkLst>
        </pc:picChg>
        <pc:picChg chg="add mod">
          <ac:chgData name="Michael Aristodemou" userId="8f856845a52b247d" providerId="LiveId" clId="{9B00AFCF-B802-464E-AF44-A44E735D0D35}" dt="2025-10-08T14:47:13.487" v="2936" actId="1076"/>
          <ac:picMkLst>
            <pc:docMk/>
            <pc:sldMk cId="2404404239" sldId="330"/>
            <ac:picMk id="7" creationId="{B17E61BB-0EA1-5DEC-ECB8-250CA432A635}"/>
          </ac:picMkLst>
        </pc:picChg>
      </pc:sldChg>
      <pc:sldChg chg="modSp new mod">
        <pc:chgData name="Michael Aristodemou" userId="8f856845a52b247d" providerId="LiveId" clId="{9B00AFCF-B802-464E-AF44-A44E735D0D35}" dt="2025-10-09T08:58:35.775" v="4136" actId="20577"/>
        <pc:sldMkLst>
          <pc:docMk/>
          <pc:sldMk cId="2399267041" sldId="331"/>
        </pc:sldMkLst>
        <pc:spChg chg="mod">
          <ac:chgData name="Michael Aristodemou" userId="8f856845a52b247d" providerId="LiveId" clId="{9B00AFCF-B802-464E-AF44-A44E735D0D35}" dt="2025-10-08T14:45:17.328" v="2699" actId="20577"/>
          <ac:spMkLst>
            <pc:docMk/>
            <pc:sldMk cId="2399267041" sldId="331"/>
            <ac:spMk id="2" creationId="{E2B7AC5C-17D6-24D9-96AF-F0D5F8AFCE8E}"/>
          </ac:spMkLst>
        </pc:spChg>
        <pc:spChg chg="mod">
          <ac:chgData name="Michael Aristodemou" userId="8f856845a52b247d" providerId="LiveId" clId="{9B00AFCF-B802-464E-AF44-A44E735D0D35}" dt="2025-10-09T08:58:35.775" v="4136" actId="20577"/>
          <ac:spMkLst>
            <pc:docMk/>
            <pc:sldMk cId="2399267041" sldId="331"/>
            <ac:spMk id="3" creationId="{F183B2AC-0118-8972-C60F-9BCDCC09C491}"/>
          </ac:spMkLst>
        </pc:spChg>
      </pc:sldChg>
      <pc:sldChg chg="addSp delSp modSp new mod modNotesTx">
        <pc:chgData name="Michael Aristodemou" userId="8f856845a52b247d" providerId="LiveId" clId="{9B00AFCF-B802-464E-AF44-A44E735D0D35}" dt="2025-10-09T09:56:47.273" v="4448" actId="20577"/>
        <pc:sldMkLst>
          <pc:docMk/>
          <pc:sldMk cId="399071844" sldId="332"/>
        </pc:sldMkLst>
        <pc:spChg chg="mod">
          <ac:chgData name="Michael Aristodemou" userId="8f856845a52b247d" providerId="LiveId" clId="{9B00AFCF-B802-464E-AF44-A44E735D0D35}" dt="2025-10-08T14:54:44.349" v="3096" actId="20577"/>
          <ac:spMkLst>
            <pc:docMk/>
            <pc:sldMk cId="399071844" sldId="332"/>
            <ac:spMk id="2" creationId="{2BCE901B-1958-3EA9-7F1B-C61AB2DE6C5B}"/>
          </ac:spMkLst>
        </pc:spChg>
        <pc:spChg chg="del">
          <ac:chgData name="Michael Aristodemou" userId="8f856845a52b247d" providerId="LiveId" clId="{9B00AFCF-B802-464E-AF44-A44E735D0D35}" dt="2025-10-08T14:54:53.499" v="3097" actId="478"/>
          <ac:spMkLst>
            <pc:docMk/>
            <pc:sldMk cId="399071844" sldId="332"/>
            <ac:spMk id="3" creationId="{E684A364-5A72-78F0-2DF6-C1F35F729F15}"/>
          </ac:spMkLst>
        </pc:spChg>
        <pc:picChg chg="add mod">
          <ac:chgData name="Michael Aristodemou" userId="8f856845a52b247d" providerId="LiveId" clId="{9B00AFCF-B802-464E-AF44-A44E735D0D35}" dt="2025-10-08T14:55:50.124" v="3100" actId="1076"/>
          <ac:picMkLst>
            <pc:docMk/>
            <pc:sldMk cId="399071844" sldId="332"/>
            <ac:picMk id="5" creationId="{671B8A30-B60D-9325-7CE9-8DBF15FF7F74}"/>
          </ac:picMkLst>
        </pc:picChg>
      </pc:sldChg>
      <pc:sldChg chg="addSp delSp modSp new mod">
        <pc:chgData name="Michael Aristodemou" userId="8f856845a52b247d" providerId="LiveId" clId="{9B00AFCF-B802-464E-AF44-A44E735D0D35}" dt="2025-10-08T15:25:33.028" v="3446" actId="1076"/>
        <pc:sldMkLst>
          <pc:docMk/>
          <pc:sldMk cId="2876348730" sldId="333"/>
        </pc:sldMkLst>
        <pc:spChg chg="mod">
          <ac:chgData name="Michael Aristodemou" userId="8f856845a52b247d" providerId="LiveId" clId="{9B00AFCF-B802-464E-AF44-A44E735D0D35}" dt="2025-10-08T14:55:57.588" v="3125" actId="20577"/>
          <ac:spMkLst>
            <pc:docMk/>
            <pc:sldMk cId="2876348730" sldId="333"/>
            <ac:spMk id="2" creationId="{10DDB396-028B-EAC8-96EA-2E48DF76A839}"/>
          </ac:spMkLst>
        </pc:spChg>
        <pc:spChg chg="del">
          <ac:chgData name="Michael Aristodemou" userId="8f856845a52b247d" providerId="LiveId" clId="{9B00AFCF-B802-464E-AF44-A44E735D0D35}" dt="2025-10-08T14:56:20.023" v="3126" actId="478"/>
          <ac:spMkLst>
            <pc:docMk/>
            <pc:sldMk cId="2876348730" sldId="333"/>
            <ac:spMk id="3" creationId="{64D8CDB7-7145-29E9-4BA1-130502255100}"/>
          </ac:spMkLst>
        </pc:spChg>
        <pc:spChg chg="add del mod">
          <ac:chgData name="Michael Aristodemou" userId="8f856845a52b247d" providerId="LiveId" clId="{9B00AFCF-B802-464E-AF44-A44E735D0D35}" dt="2025-10-08T14:57:16.785" v="3129" actId="478"/>
          <ac:spMkLst>
            <pc:docMk/>
            <pc:sldMk cId="2876348730" sldId="333"/>
            <ac:spMk id="5" creationId="{BE003912-C681-AAD9-44B9-0F98757B8CC4}"/>
          </ac:spMkLst>
        </pc:spChg>
        <pc:spChg chg="add del mod">
          <ac:chgData name="Michael Aristodemou" userId="8f856845a52b247d" providerId="LiveId" clId="{9B00AFCF-B802-464E-AF44-A44E735D0D35}" dt="2025-10-08T14:58:38.237" v="3197" actId="478"/>
          <ac:spMkLst>
            <pc:docMk/>
            <pc:sldMk cId="2876348730" sldId="333"/>
            <ac:spMk id="6" creationId="{06BF34DD-0B0F-A006-DEFF-74FC015DE6AB}"/>
          </ac:spMkLst>
        </pc:spChg>
        <pc:spChg chg="add mod">
          <ac:chgData name="Michael Aristodemou" userId="8f856845a52b247d" providerId="LiveId" clId="{9B00AFCF-B802-464E-AF44-A44E735D0D35}" dt="2025-10-08T15:25:33.028" v="3446" actId="1076"/>
          <ac:spMkLst>
            <pc:docMk/>
            <pc:sldMk cId="2876348730" sldId="333"/>
            <ac:spMk id="7" creationId="{17788F1A-DC03-6F50-69BF-C1B8E702CF76}"/>
          </ac:spMkLst>
        </pc:spChg>
        <pc:spChg chg="add mod">
          <ac:chgData name="Michael Aristodemou" userId="8f856845a52b247d" providerId="LiveId" clId="{9B00AFCF-B802-464E-AF44-A44E735D0D35}" dt="2025-10-08T15:25:33.028" v="3446" actId="1076"/>
          <ac:spMkLst>
            <pc:docMk/>
            <pc:sldMk cId="2876348730" sldId="333"/>
            <ac:spMk id="8" creationId="{0F15AC27-9FE5-6D35-0B47-35CB3F650F12}"/>
          </ac:spMkLst>
        </pc:spChg>
        <pc:spChg chg="add mod">
          <ac:chgData name="Michael Aristodemou" userId="8f856845a52b247d" providerId="LiveId" clId="{9B00AFCF-B802-464E-AF44-A44E735D0D35}" dt="2025-10-08T15:25:33.028" v="3446" actId="1076"/>
          <ac:spMkLst>
            <pc:docMk/>
            <pc:sldMk cId="2876348730" sldId="333"/>
            <ac:spMk id="9" creationId="{2101C90B-C80F-BEE7-4BBF-6F2C17D483DB}"/>
          </ac:spMkLst>
        </pc:spChg>
        <pc:spChg chg="add mod">
          <ac:chgData name="Michael Aristodemou" userId="8f856845a52b247d" providerId="LiveId" clId="{9B00AFCF-B802-464E-AF44-A44E735D0D35}" dt="2025-10-08T15:25:33.028" v="3446" actId="1076"/>
          <ac:spMkLst>
            <pc:docMk/>
            <pc:sldMk cId="2876348730" sldId="333"/>
            <ac:spMk id="10" creationId="{F4402CEC-042E-31DB-DF5D-B87A42B6B594}"/>
          </ac:spMkLst>
        </pc:spChg>
        <pc:spChg chg="add mod">
          <ac:chgData name="Michael Aristodemou" userId="8f856845a52b247d" providerId="LiveId" clId="{9B00AFCF-B802-464E-AF44-A44E735D0D35}" dt="2025-10-08T15:25:33.028" v="3446" actId="1076"/>
          <ac:spMkLst>
            <pc:docMk/>
            <pc:sldMk cId="2876348730" sldId="333"/>
            <ac:spMk id="11" creationId="{0F5F324B-DC4E-4B7B-AFA4-A0A00D1AB096}"/>
          </ac:spMkLst>
        </pc:spChg>
        <pc:spChg chg="add mod">
          <ac:chgData name="Michael Aristodemou" userId="8f856845a52b247d" providerId="LiveId" clId="{9B00AFCF-B802-464E-AF44-A44E735D0D35}" dt="2025-10-08T15:25:33.028" v="3446" actId="1076"/>
          <ac:spMkLst>
            <pc:docMk/>
            <pc:sldMk cId="2876348730" sldId="333"/>
            <ac:spMk id="12" creationId="{86BFC202-33FE-9AA8-3268-4BEAD67FA2D0}"/>
          </ac:spMkLst>
        </pc:spChg>
      </pc:sldChg>
      <pc:sldChg chg="addSp delSp modSp new mod">
        <pc:chgData name="Michael Aristodemou" userId="8f856845a52b247d" providerId="LiveId" clId="{9B00AFCF-B802-464E-AF44-A44E735D0D35}" dt="2025-10-08T15:27:31.151" v="3510" actId="1076"/>
        <pc:sldMkLst>
          <pc:docMk/>
          <pc:sldMk cId="2286816937" sldId="334"/>
        </pc:sldMkLst>
        <pc:spChg chg="mod">
          <ac:chgData name="Michael Aristodemou" userId="8f856845a52b247d" providerId="LiveId" clId="{9B00AFCF-B802-464E-AF44-A44E735D0D35}" dt="2025-10-08T15:01:41.937" v="3363" actId="20577"/>
          <ac:spMkLst>
            <pc:docMk/>
            <pc:sldMk cId="2286816937" sldId="334"/>
            <ac:spMk id="2" creationId="{1E4312E9-1399-A1FF-18AD-BB39CAFFA948}"/>
          </ac:spMkLst>
        </pc:spChg>
        <pc:spChg chg="del">
          <ac:chgData name="Michael Aristodemou" userId="8f856845a52b247d" providerId="LiveId" clId="{9B00AFCF-B802-464E-AF44-A44E735D0D35}" dt="2025-10-08T15:16:42.417" v="3364" actId="478"/>
          <ac:spMkLst>
            <pc:docMk/>
            <pc:sldMk cId="2286816937" sldId="334"/>
            <ac:spMk id="3" creationId="{06A66C08-AA28-551B-CB86-59820CB7E418}"/>
          </ac:spMkLst>
        </pc:spChg>
        <pc:spChg chg="add del">
          <ac:chgData name="Michael Aristodemou" userId="8f856845a52b247d" providerId="LiveId" clId="{9B00AFCF-B802-464E-AF44-A44E735D0D35}" dt="2025-10-08T15:17:07.297" v="3366" actId="478"/>
          <ac:spMkLst>
            <pc:docMk/>
            <pc:sldMk cId="2286816937" sldId="334"/>
            <ac:spMk id="5" creationId="{36FA98D7-B5EE-A110-8628-267615FD77DC}"/>
          </ac:spMkLst>
        </pc:spChg>
        <pc:spChg chg="add mod">
          <ac:chgData name="Michael Aristodemou" userId="8f856845a52b247d" providerId="LiveId" clId="{9B00AFCF-B802-464E-AF44-A44E735D0D35}" dt="2025-10-08T15:27:16.984" v="3508" actId="1076"/>
          <ac:spMkLst>
            <pc:docMk/>
            <pc:sldMk cId="2286816937" sldId="334"/>
            <ac:spMk id="8" creationId="{0F85BF8C-486D-1306-F804-2A7432F3CBA8}"/>
          </ac:spMkLst>
        </pc:spChg>
        <pc:spChg chg="add mod">
          <ac:chgData name="Michael Aristodemou" userId="8f856845a52b247d" providerId="LiveId" clId="{9B00AFCF-B802-464E-AF44-A44E735D0D35}" dt="2025-10-08T15:26:32.269" v="3506" actId="1076"/>
          <ac:spMkLst>
            <pc:docMk/>
            <pc:sldMk cId="2286816937" sldId="334"/>
            <ac:spMk id="9" creationId="{1B58EFB5-5162-6C11-DBEB-A86E3D618924}"/>
          </ac:spMkLst>
        </pc:spChg>
        <pc:spChg chg="add mod">
          <ac:chgData name="Michael Aristodemou" userId="8f856845a52b247d" providerId="LiveId" clId="{9B00AFCF-B802-464E-AF44-A44E735D0D35}" dt="2025-10-08T15:26:32.269" v="3506" actId="1076"/>
          <ac:spMkLst>
            <pc:docMk/>
            <pc:sldMk cId="2286816937" sldId="334"/>
            <ac:spMk id="10" creationId="{32D06D14-66B8-4A7D-4796-AC1B347D409B}"/>
          </ac:spMkLst>
        </pc:spChg>
        <pc:spChg chg="add mod">
          <ac:chgData name="Michael Aristodemou" userId="8f856845a52b247d" providerId="LiveId" clId="{9B00AFCF-B802-464E-AF44-A44E735D0D35}" dt="2025-10-08T15:26:32.269" v="3506" actId="1076"/>
          <ac:spMkLst>
            <pc:docMk/>
            <pc:sldMk cId="2286816937" sldId="334"/>
            <ac:spMk id="11" creationId="{D6A79C0F-37AA-E31A-0668-8D5D081869D8}"/>
          </ac:spMkLst>
        </pc:spChg>
        <pc:spChg chg="add mod">
          <ac:chgData name="Michael Aristodemou" userId="8f856845a52b247d" providerId="LiveId" clId="{9B00AFCF-B802-464E-AF44-A44E735D0D35}" dt="2025-10-08T15:27:31.151" v="3510" actId="1076"/>
          <ac:spMkLst>
            <pc:docMk/>
            <pc:sldMk cId="2286816937" sldId="334"/>
            <ac:spMk id="12" creationId="{563056FB-8712-1E97-D109-2725917FC773}"/>
          </ac:spMkLst>
        </pc:spChg>
        <pc:spChg chg="add mod">
          <ac:chgData name="Michael Aristodemou" userId="8f856845a52b247d" providerId="LiveId" clId="{9B00AFCF-B802-464E-AF44-A44E735D0D35}" dt="2025-10-08T15:26:32.269" v="3506" actId="1076"/>
          <ac:spMkLst>
            <pc:docMk/>
            <pc:sldMk cId="2286816937" sldId="334"/>
            <ac:spMk id="13" creationId="{25EF90AD-E615-FC20-63E2-D069412CC9B0}"/>
          </ac:spMkLst>
        </pc:spChg>
        <pc:picChg chg="add mod">
          <ac:chgData name="Michael Aristodemou" userId="8f856845a52b247d" providerId="LiveId" clId="{9B00AFCF-B802-464E-AF44-A44E735D0D35}" dt="2025-10-08T15:26:34.564" v="3507" actId="14100"/>
          <ac:picMkLst>
            <pc:docMk/>
            <pc:sldMk cId="2286816937" sldId="334"/>
            <ac:picMk id="7" creationId="{EE333127-1F29-1B9C-61BB-45CB01F538CD}"/>
          </ac:picMkLst>
        </pc:picChg>
      </pc:sldChg>
      <pc:sldChg chg="delSp modSp new mod">
        <pc:chgData name="Michael Aristodemou" userId="8f856845a52b247d" providerId="LiveId" clId="{9B00AFCF-B802-464E-AF44-A44E735D0D35}" dt="2025-10-08T15:45:34.309" v="3812" actId="478"/>
        <pc:sldMkLst>
          <pc:docMk/>
          <pc:sldMk cId="3213039507" sldId="335"/>
        </pc:sldMkLst>
        <pc:spChg chg="mod">
          <ac:chgData name="Michael Aristodemou" userId="8f856845a52b247d" providerId="LiveId" clId="{9B00AFCF-B802-464E-AF44-A44E735D0D35}" dt="2025-10-08T15:45:31.356" v="3811" actId="20577"/>
          <ac:spMkLst>
            <pc:docMk/>
            <pc:sldMk cId="3213039507" sldId="335"/>
            <ac:spMk id="2" creationId="{B74A05C9-A075-C0A8-D57E-1F0C8450CABA}"/>
          </ac:spMkLst>
        </pc:spChg>
        <pc:spChg chg="del">
          <ac:chgData name="Michael Aristodemou" userId="8f856845a52b247d" providerId="LiveId" clId="{9B00AFCF-B802-464E-AF44-A44E735D0D35}" dt="2025-10-08T15:45:34.309" v="3812" actId="478"/>
          <ac:spMkLst>
            <pc:docMk/>
            <pc:sldMk cId="3213039507" sldId="335"/>
            <ac:spMk id="3" creationId="{22418AF8-03BB-7907-810A-12875A4AA20C}"/>
          </ac:spMkLst>
        </pc:spChg>
      </pc:sldChg>
      <pc:sldChg chg="modSp new mod">
        <pc:chgData name="Michael Aristodemou" userId="8f856845a52b247d" providerId="LiveId" clId="{9B00AFCF-B802-464E-AF44-A44E735D0D35}" dt="2025-10-08T15:36:18.229" v="3774" actId="20577"/>
        <pc:sldMkLst>
          <pc:docMk/>
          <pc:sldMk cId="1969320767" sldId="336"/>
        </pc:sldMkLst>
        <pc:spChg chg="mod">
          <ac:chgData name="Michael Aristodemou" userId="8f856845a52b247d" providerId="LiveId" clId="{9B00AFCF-B802-464E-AF44-A44E735D0D35}" dt="2025-10-08T15:31:58.846" v="3552" actId="20577"/>
          <ac:spMkLst>
            <pc:docMk/>
            <pc:sldMk cId="1969320767" sldId="336"/>
            <ac:spMk id="2" creationId="{3298D30B-7197-89FF-ED45-25EB85F69252}"/>
          </ac:spMkLst>
        </pc:spChg>
        <pc:spChg chg="mod">
          <ac:chgData name="Michael Aristodemou" userId="8f856845a52b247d" providerId="LiveId" clId="{9B00AFCF-B802-464E-AF44-A44E735D0D35}" dt="2025-10-08T15:36:18.229" v="3774" actId="20577"/>
          <ac:spMkLst>
            <pc:docMk/>
            <pc:sldMk cId="1969320767" sldId="336"/>
            <ac:spMk id="3" creationId="{41708C79-D472-6481-8C53-6B03DB3B7487}"/>
          </ac:spMkLst>
        </pc:spChg>
      </pc:sldChg>
    </pc:docChg>
  </pc:docChgLst>
  <pc:docChgLst>
    <pc:chgData name="Michael Aristodemou" userId="8f856845a52b247d" providerId="LiveId" clId="{E4E5DF99-EF42-4260-BCCD-E86B65EA2262}"/>
    <pc:docChg chg="undo custSel addSld modSld">
      <pc:chgData name="Michael Aristodemou" userId="8f856845a52b247d" providerId="LiveId" clId="{E4E5DF99-EF42-4260-BCCD-E86B65EA2262}" dt="2025-10-07T12:19:42.757" v="535" actId="20577"/>
      <pc:docMkLst>
        <pc:docMk/>
      </pc:docMkLst>
      <pc:sldChg chg="modSp mod">
        <pc:chgData name="Michael Aristodemou" userId="8f856845a52b247d" providerId="LiveId" clId="{E4E5DF99-EF42-4260-BCCD-E86B65EA2262}" dt="2025-10-07T12:00:03.552" v="72" actId="20577"/>
        <pc:sldMkLst>
          <pc:docMk/>
          <pc:sldMk cId="2870236714" sldId="311"/>
        </pc:sldMkLst>
        <pc:spChg chg="mod">
          <ac:chgData name="Michael Aristodemou" userId="8f856845a52b247d" providerId="LiveId" clId="{E4E5DF99-EF42-4260-BCCD-E86B65EA2262}" dt="2025-10-07T12:00:03.552" v="72" actId="20577"/>
          <ac:spMkLst>
            <pc:docMk/>
            <pc:sldMk cId="2870236714" sldId="311"/>
            <ac:spMk id="2" creationId="{3C917886-7CE4-F53C-5E08-88CF04E485EA}"/>
          </ac:spMkLst>
        </pc:spChg>
      </pc:sldChg>
      <pc:sldChg chg="delSp modSp new mod">
        <pc:chgData name="Michael Aristodemou" userId="8f856845a52b247d" providerId="LiveId" clId="{E4E5DF99-EF42-4260-BCCD-E86B65EA2262}" dt="2025-10-07T11:59:40.143" v="70" actId="478"/>
        <pc:sldMkLst>
          <pc:docMk/>
          <pc:sldMk cId="3471235390" sldId="312"/>
        </pc:sldMkLst>
        <pc:spChg chg="mod">
          <ac:chgData name="Michael Aristodemou" userId="8f856845a52b247d" providerId="LiveId" clId="{E4E5DF99-EF42-4260-BCCD-E86B65EA2262}" dt="2025-10-07T11:59:27.847" v="69" actId="20577"/>
          <ac:spMkLst>
            <pc:docMk/>
            <pc:sldMk cId="3471235390" sldId="312"/>
            <ac:spMk id="2" creationId="{59A0F51B-B214-C994-59A3-917A7F8A873D}"/>
          </ac:spMkLst>
        </pc:spChg>
      </pc:sldChg>
      <pc:sldChg chg="delSp modSp new mod">
        <pc:chgData name="Michael Aristodemou" userId="8f856845a52b247d" providerId="LiveId" clId="{E4E5DF99-EF42-4260-BCCD-E86B65EA2262}" dt="2025-10-07T12:00:37.252" v="141" actId="1076"/>
        <pc:sldMkLst>
          <pc:docMk/>
          <pc:sldMk cId="2833176416" sldId="313"/>
        </pc:sldMkLst>
        <pc:spChg chg="mod">
          <ac:chgData name="Michael Aristodemou" userId="8f856845a52b247d" providerId="LiveId" clId="{E4E5DF99-EF42-4260-BCCD-E86B65EA2262}" dt="2025-10-07T12:00:37.252" v="141" actId="1076"/>
          <ac:spMkLst>
            <pc:docMk/>
            <pc:sldMk cId="2833176416" sldId="313"/>
            <ac:spMk id="2" creationId="{001A3EF2-3EA0-F9EC-7173-BF0EFECCD1E5}"/>
          </ac:spMkLst>
        </pc:spChg>
      </pc:sldChg>
      <pc:sldChg chg="addSp delSp modSp new mod">
        <pc:chgData name="Michael Aristodemou" userId="8f856845a52b247d" providerId="LiveId" clId="{E4E5DF99-EF42-4260-BCCD-E86B65EA2262}" dt="2025-10-07T12:10:43.825" v="373" actId="1076"/>
        <pc:sldMkLst>
          <pc:docMk/>
          <pc:sldMk cId="2020221978" sldId="314"/>
        </pc:sldMkLst>
        <pc:spChg chg="mod">
          <ac:chgData name="Michael Aristodemou" userId="8f856845a52b247d" providerId="LiveId" clId="{E4E5DF99-EF42-4260-BCCD-E86B65EA2262}" dt="2025-10-07T12:00:54.511" v="195" actId="20577"/>
          <ac:spMkLst>
            <pc:docMk/>
            <pc:sldMk cId="2020221978" sldId="314"/>
            <ac:spMk id="2" creationId="{C6ED99DB-DD03-6EED-8F41-37CDE908737A}"/>
          </ac:spMkLst>
        </pc:spChg>
        <pc:spChg chg="add mod">
          <ac:chgData name="Michael Aristodemou" userId="8f856845a52b247d" providerId="LiveId" clId="{E4E5DF99-EF42-4260-BCCD-E86B65EA2262}" dt="2025-10-07T12:09:04.243" v="317" actId="1076"/>
          <ac:spMkLst>
            <pc:docMk/>
            <pc:sldMk cId="2020221978" sldId="314"/>
            <ac:spMk id="4" creationId="{FB4996A2-F1DF-0B61-BB45-BC5909540001}"/>
          </ac:spMkLst>
        </pc:spChg>
        <pc:spChg chg="add mod">
          <ac:chgData name="Michael Aristodemou" userId="8f856845a52b247d" providerId="LiveId" clId="{E4E5DF99-EF42-4260-BCCD-E86B65EA2262}" dt="2025-10-07T12:09:04.243" v="317" actId="1076"/>
          <ac:spMkLst>
            <pc:docMk/>
            <pc:sldMk cId="2020221978" sldId="314"/>
            <ac:spMk id="5" creationId="{5569B601-B86F-1F43-7F15-4FC49688DBC3}"/>
          </ac:spMkLst>
        </pc:spChg>
        <pc:spChg chg="add mod">
          <ac:chgData name="Michael Aristodemou" userId="8f856845a52b247d" providerId="LiveId" clId="{E4E5DF99-EF42-4260-BCCD-E86B65EA2262}" dt="2025-10-07T12:09:04.243" v="317" actId="1076"/>
          <ac:spMkLst>
            <pc:docMk/>
            <pc:sldMk cId="2020221978" sldId="314"/>
            <ac:spMk id="6" creationId="{B855985A-FB02-90E2-914D-23615AF267FA}"/>
          </ac:spMkLst>
        </pc:spChg>
        <pc:spChg chg="add mod">
          <ac:chgData name="Michael Aristodemou" userId="8f856845a52b247d" providerId="LiveId" clId="{E4E5DF99-EF42-4260-BCCD-E86B65EA2262}" dt="2025-10-07T12:09:04.243" v="317" actId="1076"/>
          <ac:spMkLst>
            <pc:docMk/>
            <pc:sldMk cId="2020221978" sldId="314"/>
            <ac:spMk id="8" creationId="{EECC3209-CDD7-7902-1F10-EF47C12A0D8D}"/>
          </ac:spMkLst>
        </pc:spChg>
        <pc:spChg chg="add mod">
          <ac:chgData name="Michael Aristodemou" userId="8f856845a52b247d" providerId="LiveId" clId="{E4E5DF99-EF42-4260-BCCD-E86B65EA2262}" dt="2025-10-07T12:09:04.243" v="317" actId="1076"/>
          <ac:spMkLst>
            <pc:docMk/>
            <pc:sldMk cId="2020221978" sldId="314"/>
            <ac:spMk id="10" creationId="{474539CE-BA67-27C7-A181-50C815F9CE8B}"/>
          </ac:spMkLst>
        </pc:spChg>
        <pc:spChg chg="add mod">
          <ac:chgData name="Michael Aristodemou" userId="8f856845a52b247d" providerId="LiveId" clId="{E4E5DF99-EF42-4260-BCCD-E86B65EA2262}" dt="2025-10-07T12:09:04.243" v="317" actId="1076"/>
          <ac:spMkLst>
            <pc:docMk/>
            <pc:sldMk cId="2020221978" sldId="314"/>
            <ac:spMk id="11" creationId="{3D3C499B-5C4B-3A15-C72C-E42BA23D0ECF}"/>
          </ac:spMkLst>
        </pc:spChg>
        <pc:spChg chg="add mod">
          <ac:chgData name="Michael Aristodemou" userId="8f856845a52b247d" providerId="LiveId" clId="{E4E5DF99-EF42-4260-BCCD-E86B65EA2262}" dt="2025-10-07T12:09:24.736" v="330" actId="403"/>
          <ac:spMkLst>
            <pc:docMk/>
            <pc:sldMk cId="2020221978" sldId="314"/>
            <ac:spMk id="17" creationId="{AC169B40-03DD-2026-11E4-9E18A266E2E2}"/>
          </ac:spMkLst>
        </pc:spChg>
        <pc:spChg chg="add mod">
          <ac:chgData name="Michael Aristodemou" userId="8f856845a52b247d" providerId="LiveId" clId="{E4E5DF99-EF42-4260-BCCD-E86B65EA2262}" dt="2025-10-07T12:09:35.961" v="332" actId="1076"/>
          <ac:spMkLst>
            <pc:docMk/>
            <pc:sldMk cId="2020221978" sldId="314"/>
            <ac:spMk id="18" creationId="{23E45C7B-0CC9-DD96-0D53-967415DAD7D6}"/>
          </ac:spMkLst>
        </pc:spChg>
        <pc:spChg chg="add mod">
          <ac:chgData name="Michael Aristodemou" userId="8f856845a52b247d" providerId="LiveId" clId="{E4E5DF99-EF42-4260-BCCD-E86B65EA2262}" dt="2025-10-07T12:10:43.825" v="373" actId="1076"/>
          <ac:spMkLst>
            <pc:docMk/>
            <pc:sldMk cId="2020221978" sldId="314"/>
            <ac:spMk id="19" creationId="{EAC714FE-47E9-42DA-B55F-1D8FABC87CEA}"/>
          </ac:spMkLst>
        </pc:spChg>
        <pc:cxnChg chg="add mod">
          <ac:chgData name="Michael Aristodemou" userId="8f856845a52b247d" providerId="LiveId" clId="{E4E5DF99-EF42-4260-BCCD-E86B65EA2262}" dt="2025-10-07T12:09:04.243" v="317" actId="1076"/>
          <ac:cxnSpMkLst>
            <pc:docMk/>
            <pc:sldMk cId="2020221978" sldId="314"/>
            <ac:cxnSpMk id="13" creationId="{50F62B62-ED8D-68EF-33FC-8CACE4678C3F}"/>
          </ac:cxnSpMkLst>
        </pc:cxnChg>
        <pc:cxnChg chg="add mod">
          <ac:chgData name="Michael Aristodemou" userId="8f856845a52b247d" providerId="LiveId" clId="{E4E5DF99-EF42-4260-BCCD-E86B65EA2262}" dt="2025-10-07T12:09:04.243" v="317" actId="1076"/>
          <ac:cxnSpMkLst>
            <pc:docMk/>
            <pc:sldMk cId="2020221978" sldId="314"/>
            <ac:cxnSpMk id="14" creationId="{5A181EF4-37CD-5BC5-3275-D0630C5E054A}"/>
          </ac:cxnSpMkLst>
        </pc:cxnChg>
      </pc:sldChg>
      <pc:sldChg chg="addSp delSp modSp new mod">
        <pc:chgData name="Michael Aristodemou" userId="8f856845a52b247d" providerId="LiveId" clId="{E4E5DF99-EF42-4260-BCCD-E86B65EA2262}" dt="2025-10-07T12:13:18.279" v="516" actId="20577"/>
        <pc:sldMkLst>
          <pc:docMk/>
          <pc:sldMk cId="2365331704" sldId="315"/>
        </pc:sldMkLst>
        <pc:spChg chg="mod">
          <ac:chgData name="Michael Aristodemou" userId="8f856845a52b247d" providerId="LiveId" clId="{E4E5DF99-EF42-4260-BCCD-E86B65EA2262}" dt="2025-10-07T12:11:09.080" v="449" actId="20577"/>
          <ac:spMkLst>
            <pc:docMk/>
            <pc:sldMk cId="2365331704" sldId="315"/>
            <ac:spMk id="2" creationId="{029BAE69-ECB8-F16D-9427-89D7F4F414C9}"/>
          </ac:spMkLst>
        </pc:spChg>
        <pc:spChg chg="add mod">
          <ac:chgData name="Michael Aristodemou" userId="8f856845a52b247d" providerId="LiveId" clId="{E4E5DF99-EF42-4260-BCCD-E86B65EA2262}" dt="2025-10-07T12:13:06.764" v="508" actId="1076"/>
          <ac:spMkLst>
            <pc:docMk/>
            <pc:sldMk cId="2365331704" sldId="315"/>
            <ac:spMk id="4" creationId="{7CB4F8B3-7E78-5BAA-D0C8-757D5C954479}"/>
          </ac:spMkLst>
        </pc:spChg>
        <pc:spChg chg="add mod">
          <ac:chgData name="Michael Aristodemou" userId="8f856845a52b247d" providerId="LiveId" clId="{E4E5DF99-EF42-4260-BCCD-E86B65EA2262}" dt="2025-10-07T12:13:06.764" v="508" actId="1076"/>
          <ac:spMkLst>
            <pc:docMk/>
            <pc:sldMk cId="2365331704" sldId="315"/>
            <ac:spMk id="5" creationId="{CC4F4E1D-70F9-477C-A6AE-00011CB4EE7B}"/>
          </ac:spMkLst>
        </pc:spChg>
        <pc:spChg chg="add mod">
          <ac:chgData name="Michael Aristodemou" userId="8f856845a52b247d" providerId="LiveId" clId="{E4E5DF99-EF42-4260-BCCD-E86B65EA2262}" dt="2025-10-07T12:13:06.764" v="508" actId="1076"/>
          <ac:spMkLst>
            <pc:docMk/>
            <pc:sldMk cId="2365331704" sldId="315"/>
            <ac:spMk id="6" creationId="{E7EA908A-2466-3F58-65E8-A463AC9683A7}"/>
          </ac:spMkLst>
        </pc:spChg>
        <pc:spChg chg="add mod">
          <ac:chgData name="Michael Aristodemou" userId="8f856845a52b247d" providerId="LiveId" clId="{E4E5DF99-EF42-4260-BCCD-E86B65EA2262}" dt="2025-10-07T12:13:06.764" v="508" actId="1076"/>
          <ac:spMkLst>
            <pc:docMk/>
            <pc:sldMk cId="2365331704" sldId="315"/>
            <ac:spMk id="7" creationId="{722044CC-DAF2-9C3E-D91B-245B892853C7}"/>
          </ac:spMkLst>
        </pc:spChg>
        <pc:spChg chg="add mod">
          <ac:chgData name="Michael Aristodemou" userId="8f856845a52b247d" providerId="LiveId" clId="{E4E5DF99-EF42-4260-BCCD-E86B65EA2262}" dt="2025-10-07T12:13:06.764" v="508" actId="1076"/>
          <ac:spMkLst>
            <pc:docMk/>
            <pc:sldMk cId="2365331704" sldId="315"/>
            <ac:spMk id="8" creationId="{60405A4D-BD5D-30F1-F1EB-2C73994F673C}"/>
          </ac:spMkLst>
        </pc:spChg>
        <pc:spChg chg="add mod">
          <ac:chgData name="Michael Aristodemou" userId="8f856845a52b247d" providerId="LiveId" clId="{E4E5DF99-EF42-4260-BCCD-E86B65EA2262}" dt="2025-10-07T12:13:06.764" v="508" actId="1076"/>
          <ac:spMkLst>
            <pc:docMk/>
            <pc:sldMk cId="2365331704" sldId="315"/>
            <ac:spMk id="9" creationId="{03EC25C3-1D59-56FF-DF74-A82DA33F306D}"/>
          </ac:spMkLst>
        </pc:spChg>
        <pc:spChg chg="add mod">
          <ac:chgData name="Michael Aristodemou" userId="8f856845a52b247d" providerId="LiveId" clId="{E4E5DF99-EF42-4260-BCCD-E86B65EA2262}" dt="2025-10-07T12:13:06.764" v="508" actId="1076"/>
          <ac:spMkLst>
            <pc:docMk/>
            <pc:sldMk cId="2365331704" sldId="315"/>
            <ac:spMk id="12" creationId="{2AE0AE8B-77AA-69E5-1559-5055D0D7C957}"/>
          </ac:spMkLst>
        </pc:spChg>
        <pc:spChg chg="add mod">
          <ac:chgData name="Michael Aristodemou" userId="8f856845a52b247d" providerId="LiveId" clId="{E4E5DF99-EF42-4260-BCCD-E86B65EA2262}" dt="2025-10-07T12:13:06.764" v="508" actId="1076"/>
          <ac:spMkLst>
            <pc:docMk/>
            <pc:sldMk cId="2365331704" sldId="315"/>
            <ac:spMk id="13" creationId="{642C1347-B215-8F34-62B2-A1A3A88AFB6E}"/>
          </ac:spMkLst>
        </pc:spChg>
        <pc:spChg chg="add mod">
          <ac:chgData name="Michael Aristodemou" userId="8f856845a52b247d" providerId="LiveId" clId="{E4E5DF99-EF42-4260-BCCD-E86B65EA2262}" dt="2025-10-07T12:12:55.801" v="507" actId="1076"/>
          <ac:spMkLst>
            <pc:docMk/>
            <pc:sldMk cId="2365331704" sldId="315"/>
            <ac:spMk id="14" creationId="{B3C36892-FD5A-46E8-BF34-89F27790EFBE}"/>
          </ac:spMkLst>
        </pc:spChg>
        <pc:spChg chg="add mod">
          <ac:chgData name="Michael Aristodemou" userId="8f856845a52b247d" providerId="LiveId" clId="{E4E5DF99-EF42-4260-BCCD-E86B65EA2262}" dt="2025-10-07T12:13:06.764" v="508" actId="1076"/>
          <ac:spMkLst>
            <pc:docMk/>
            <pc:sldMk cId="2365331704" sldId="315"/>
            <ac:spMk id="15" creationId="{D72EB11B-77D2-2424-36D5-38EF5E992C6D}"/>
          </ac:spMkLst>
        </pc:spChg>
        <pc:spChg chg="add mod">
          <ac:chgData name="Michael Aristodemou" userId="8f856845a52b247d" providerId="LiveId" clId="{E4E5DF99-EF42-4260-BCCD-E86B65EA2262}" dt="2025-10-07T12:13:06.764" v="508" actId="1076"/>
          <ac:spMkLst>
            <pc:docMk/>
            <pc:sldMk cId="2365331704" sldId="315"/>
            <ac:spMk id="20" creationId="{54125051-04D0-84CA-FCAA-8E7831879AF4}"/>
          </ac:spMkLst>
        </pc:spChg>
        <pc:spChg chg="add mod">
          <ac:chgData name="Michael Aristodemou" userId="8f856845a52b247d" providerId="LiveId" clId="{E4E5DF99-EF42-4260-BCCD-E86B65EA2262}" dt="2025-10-07T12:13:18.279" v="516" actId="20577"/>
          <ac:spMkLst>
            <pc:docMk/>
            <pc:sldMk cId="2365331704" sldId="315"/>
            <ac:spMk id="21" creationId="{913EA903-2A3F-7328-DFA5-11AE0793531D}"/>
          </ac:spMkLst>
        </pc:spChg>
        <pc:cxnChg chg="add mod">
          <ac:chgData name="Michael Aristodemou" userId="8f856845a52b247d" providerId="LiveId" clId="{E4E5DF99-EF42-4260-BCCD-E86B65EA2262}" dt="2025-10-07T12:11:30.861" v="491" actId="1038"/>
          <ac:cxnSpMkLst>
            <pc:docMk/>
            <pc:sldMk cId="2365331704" sldId="315"/>
            <ac:cxnSpMk id="10" creationId="{9641371A-0833-74CE-729C-7D13D74E4258}"/>
          </ac:cxnSpMkLst>
        </pc:cxnChg>
        <pc:cxnChg chg="add mod">
          <ac:chgData name="Michael Aristodemou" userId="8f856845a52b247d" providerId="LiveId" clId="{E4E5DF99-EF42-4260-BCCD-E86B65EA2262}" dt="2025-10-07T12:11:59.762" v="498" actId="1076"/>
          <ac:cxnSpMkLst>
            <pc:docMk/>
            <pc:sldMk cId="2365331704" sldId="315"/>
            <ac:cxnSpMk id="16" creationId="{12A3F646-3975-D921-BFA1-EB458D515E7A}"/>
          </ac:cxnSpMkLst>
        </pc:cxnChg>
      </pc:sldChg>
      <pc:sldChg chg="addSp modSp new">
        <pc:chgData name="Michael Aristodemou" userId="8f856845a52b247d" providerId="LiveId" clId="{E4E5DF99-EF42-4260-BCCD-E86B65EA2262}" dt="2025-10-07T12:13:26.913" v="518"/>
        <pc:sldMkLst>
          <pc:docMk/>
          <pc:sldMk cId="1653460931" sldId="316"/>
        </pc:sldMkLst>
      </pc:sldChg>
      <pc:sldChg chg="modSp add mod modNotesTx">
        <pc:chgData name="Michael Aristodemou" userId="8f856845a52b247d" providerId="LiveId" clId="{E4E5DF99-EF42-4260-BCCD-E86B65EA2262}" dt="2025-10-07T12:19:42.757" v="535" actId="20577"/>
        <pc:sldMkLst>
          <pc:docMk/>
          <pc:sldMk cId="4246045104" sldId="317"/>
        </pc:sldMkLst>
        <pc:spChg chg="mod">
          <ac:chgData name="Michael Aristodemou" userId="8f856845a52b247d" providerId="LiveId" clId="{E4E5DF99-EF42-4260-BCCD-E86B65EA2262}" dt="2025-10-07T12:19:42.757" v="535" actId="20577"/>
          <ac:spMkLst>
            <pc:docMk/>
            <pc:sldMk cId="4246045104" sldId="317"/>
            <ac:spMk id="14" creationId="{E375F7A6-C82F-60B2-4672-C91EF5DA252C}"/>
          </ac:spMkLst>
        </pc:spChg>
        <pc:spChg chg="mod">
          <ac:chgData name="Michael Aristodemou" userId="8f856845a52b247d" providerId="LiveId" clId="{E4E5DF99-EF42-4260-BCCD-E86B65EA2262}" dt="2025-10-07T12:13:34.197" v="524" actId="20577"/>
          <ac:spMkLst>
            <pc:docMk/>
            <pc:sldMk cId="4246045104" sldId="317"/>
            <ac:spMk id="21" creationId="{9F1C700A-01FB-5C9A-8559-C9C74933CF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CC1D5-86D3-44DC-87EF-0B221D397A2A}" type="datetimeFigureOut">
              <a:rPr lang="LID4096" smtClean="0"/>
              <a:t>10/09/2025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31A0C-0B07-4C20-BFEE-EE0CD4B36BC5}" type="slidenum">
              <a:rPr lang="LID4096" smtClean="0"/>
              <a:t>‹#›</a:t>
            </a:fld>
            <a:endParaRPr lang="LID4096"/>
          </a:p>
        </p:txBody>
      </p:sp>
    </p:spTree>
    <p:extLst>
      <p:ext uri="{BB962C8B-B14F-4D97-AF65-F5344CB8AC3E}">
        <p14:creationId xmlns:p14="http://schemas.microsoft.com/office/powerpoint/2010/main" val="826811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FFC31A0C-0B07-4C20-BFEE-EE0CD4B36BC5}" type="slidenum">
              <a:rPr lang="LID4096" smtClean="0"/>
              <a:t>2</a:t>
            </a:fld>
            <a:endParaRPr lang="LID4096"/>
          </a:p>
        </p:txBody>
      </p:sp>
    </p:spTree>
    <p:extLst>
      <p:ext uri="{BB962C8B-B14F-4D97-AF65-F5344CB8AC3E}">
        <p14:creationId xmlns:p14="http://schemas.microsoft.com/office/powerpoint/2010/main" val="43185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0.416</a:t>
            </a:r>
            <a:endParaRPr lang="LID4096" dirty="0"/>
          </a:p>
        </p:txBody>
      </p:sp>
      <p:sp>
        <p:nvSpPr>
          <p:cNvPr id="4" name="Slide Number Placeholder 3"/>
          <p:cNvSpPr>
            <a:spLocks noGrp="1"/>
          </p:cNvSpPr>
          <p:nvPr>
            <p:ph type="sldNum" sz="quarter" idx="5"/>
          </p:nvPr>
        </p:nvSpPr>
        <p:spPr/>
        <p:txBody>
          <a:bodyPr/>
          <a:lstStyle/>
          <a:p>
            <a:fld id="{FFC31A0C-0B07-4C20-BFEE-EE0CD4B36BC5}" type="slidenum">
              <a:rPr lang="LID4096" smtClean="0"/>
              <a:t>6</a:t>
            </a:fld>
            <a:endParaRPr lang="LID4096"/>
          </a:p>
        </p:txBody>
      </p:sp>
    </p:spTree>
    <p:extLst>
      <p:ext uri="{BB962C8B-B14F-4D97-AF65-F5344CB8AC3E}">
        <p14:creationId xmlns:p14="http://schemas.microsoft.com/office/powerpoint/2010/main" val="182708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Reasonably inferred: correct absence of a causal path.</a:t>
            </a:r>
          </a:p>
          <a:p>
            <a:r>
              <a:rPr lang="en-US" dirty="0"/>
              <a:t>Unreasonably inferred: incorrect absence of a causal path.</a:t>
            </a:r>
          </a:p>
          <a:p>
            <a:endParaRPr lang="en-US" dirty="0"/>
          </a:p>
          <a:p>
            <a:r>
              <a:rPr lang="en-US" dirty="0"/>
              <a:t>Reason: </a:t>
            </a:r>
          </a:p>
        </p:txBody>
      </p:sp>
      <p:sp>
        <p:nvSpPr>
          <p:cNvPr id="4" name="Slide Number Placeholder 3"/>
          <p:cNvSpPr>
            <a:spLocks noGrp="1"/>
          </p:cNvSpPr>
          <p:nvPr>
            <p:ph type="sldNum" sz="quarter" idx="5"/>
          </p:nvPr>
        </p:nvSpPr>
        <p:spPr/>
        <p:txBody>
          <a:bodyPr/>
          <a:lstStyle/>
          <a:p>
            <a:fld id="{FFC31A0C-0B07-4C20-BFEE-EE0CD4B36BC5}" type="slidenum">
              <a:rPr lang="LID4096" smtClean="0"/>
              <a:t>12</a:t>
            </a:fld>
            <a:endParaRPr lang="LID4096"/>
          </a:p>
        </p:txBody>
      </p:sp>
    </p:spTree>
    <p:extLst>
      <p:ext uri="{BB962C8B-B14F-4D97-AF65-F5344CB8AC3E}">
        <p14:creationId xmlns:p14="http://schemas.microsoft.com/office/powerpoint/2010/main" val="3755114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&amp; B are per unit time rates of change (e.g. B = 2 per second). This is different to a discrete time parameter which describes the </a:t>
            </a:r>
            <a:r>
              <a:rPr lang="en-US" b="0" dirty="0"/>
              <a:t>total effect over a whole sampling interval</a:t>
            </a:r>
            <a:r>
              <a:rPr lang="en-US" dirty="0"/>
              <a:t>, not an instantaneous rate.</a:t>
            </a:r>
            <a:endParaRPr lang="en-CH" dirty="0"/>
          </a:p>
        </p:txBody>
      </p:sp>
      <p:sp>
        <p:nvSpPr>
          <p:cNvPr id="4" name="Slide Number Placeholder 3"/>
          <p:cNvSpPr>
            <a:spLocks noGrp="1"/>
          </p:cNvSpPr>
          <p:nvPr>
            <p:ph type="sldNum" sz="quarter" idx="5"/>
          </p:nvPr>
        </p:nvSpPr>
        <p:spPr/>
        <p:txBody>
          <a:bodyPr/>
          <a:lstStyle/>
          <a:p>
            <a:fld id="{FFC31A0C-0B07-4C20-BFEE-EE0CD4B36BC5}" type="slidenum">
              <a:rPr lang="LID4096" smtClean="0"/>
              <a:t>16</a:t>
            </a:fld>
            <a:endParaRPr lang="LID4096"/>
          </a:p>
        </p:txBody>
      </p:sp>
    </p:spTree>
    <p:extLst>
      <p:ext uri="{BB962C8B-B14F-4D97-AF65-F5344CB8AC3E}">
        <p14:creationId xmlns:p14="http://schemas.microsoft.com/office/powerpoint/2010/main" val="12664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FFC31A0C-0B07-4C20-BFEE-EE0CD4B36BC5}" type="slidenum">
              <a:rPr lang="LID4096" smtClean="0"/>
              <a:t>21</a:t>
            </a:fld>
            <a:endParaRPr lang="LID4096"/>
          </a:p>
        </p:txBody>
      </p:sp>
    </p:spTree>
    <p:extLst>
      <p:ext uri="{BB962C8B-B14F-4D97-AF65-F5344CB8AC3E}">
        <p14:creationId xmlns:p14="http://schemas.microsoft.com/office/powerpoint/2010/main" val="327640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noise depends on when the future is. Sometimes, noise that looks uninformative on one time scale, could be informative (predictive) on a shorter time scale. Consider a model of life satisfaction -- if we are looking at data that were only collected yearly, changes in satisfaction due to the weather would be unlikely to offer any predictive capacity for </a:t>
            </a:r>
            <a:r>
              <a:rPr lang="en-US"/>
              <a:t>the future and </a:t>
            </a:r>
            <a:r>
              <a:rPr lang="en-US" dirty="0"/>
              <a:t>might be thought of as measurement error. If we were looking on an hourly time scale, changes in how we feel due to the weather may be thought of as 'real', in that if we measured a participant 1 hour later, such a change is still in the system.</a:t>
            </a:r>
            <a:endParaRPr lang="en-CH" dirty="0"/>
          </a:p>
        </p:txBody>
      </p:sp>
      <p:sp>
        <p:nvSpPr>
          <p:cNvPr id="4" name="Slide Number Placeholder 3"/>
          <p:cNvSpPr>
            <a:spLocks noGrp="1"/>
          </p:cNvSpPr>
          <p:nvPr>
            <p:ph type="sldNum" sz="quarter" idx="5"/>
          </p:nvPr>
        </p:nvSpPr>
        <p:spPr/>
        <p:txBody>
          <a:bodyPr/>
          <a:lstStyle/>
          <a:p>
            <a:fld id="{FFC31A0C-0B07-4C20-BFEE-EE0CD4B36BC5}" type="slidenum">
              <a:rPr lang="LID4096" smtClean="0"/>
              <a:t>22</a:t>
            </a:fld>
            <a:endParaRPr lang="LID4096"/>
          </a:p>
        </p:txBody>
      </p:sp>
    </p:spTree>
    <p:extLst>
      <p:ext uri="{BB962C8B-B14F-4D97-AF65-F5344CB8AC3E}">
        <p14:creationId xmlns:p14="http://schemas.microsoft.com/office/powerpoint/2010/main" val="188370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D83EF-925F-CECF-CAFC-4F57D0624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4929877D-7DF5-8247-C667-4A75B8BD44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07398869-53E0-0195-4983-09057D63C5FF}"/>
              </a:ext>
            </a:extLst>
          </p:cNvPr>
          <p:cNvSpPr>
            <a:spLocks noGrp="1"/>
          </p:cNvSpPr>
          <p:nvPr>
            <p:ph type="dt" sz="half" idx="10"/>
          </p:nvPr>
        </p:nvSpPr>
        <p:spPr/>
        <p:txBody>
          <a:bodyPr/>
          <a:lstStyle/>
          <a:p>
            <a:fld id="{9D857542-B561-4D4C-B02E-537A40594A82}" type="datetimeFigureOut">
              <a:rPr lang="LID4096" smtClean="0"/>
              <a:t>10/09/2025</a:t>
            </a:fld>
            <a:endParaRPr lang="LID4096"/>
          </a:p>
        </p:txBody>
      </p:sp>
      <p:sp>
        <p:nvSpPr>
          <p:cNvPr id="5" name="Footer Placeholder 4">
            <a:extLst>
              <a:ext uri="{FF2B5EF4-FFF2-40B4-BE49-F238E27FC236}">
                <a16:creationId xmlns:a16="http://schemas.microsoft.com/office/drawing/2014/main" id="{E6B92A37-FFB8-3CE6-392B-BED85E45469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A92960F-C73E-E14D-2F4A-BEE39E8A5D88}"/>
              </a:ext>
            </a:extLst>
          </p:cNvPr>
          <p:cNvSpPr>
            <a:spLocks noGrp="1"/>
          </p:cNvSpPr>
          <p:nvPr>
            <p:ph type="sldNum" sz="quarter" idx="12"/>
          </p:nvPr>
        </p:nvSpPr>
        <p:spPr/>
        <p:txBody>
          <a:bodyPr/>
          <a:lstStyle/>
          <a:p>
            <a:fld id="{A49C2800-08AA-4BBE-9FFE-6C006EA4924F}" type="slidenum">
              <a:rPr lang="LID4096" smtClean="0"/>
              <a:t>‹#›</a:t>
            </a:fld>
            <a:endParaRPr lang="LID4096"/>
          </a:p>
        </p:txBody>
      </p:sp>
    </p:spTree>
    <p:extLst>
      <p:ext uri="{BB962C8B-B14F-4D97-AF65-F5344CB8AC3E}">
        <p14:creationId xmlns:p14="http://schemas.microsoft.com/office/powerpoint/2010/main" val="211251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44D3-21F0-E6AA-244D-D853492E3624}"/>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52F9930-79FE-CF86-3AB9-55FFFB766C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FD6D5D8-422F-F90D-547A-C876418B3C17}"/>
              </a:ext>
            </a:extLst>
          </p:cNvPr>
          <p:cNvSpPr>
            <a:spLocks noGrp="1"/>
          </p:cNvSpPr>
          <p:nvPr>
            <p:ph type="dt" sz="half" idx="10"/>
          </p:nvPr>
        </p:nvSpPr>
        <p:spPr/>
        <p:txBody>
          <a:bodyPr/>
          <a:lstStyle/>
          <a:p>
            <a:fld id="{9D857542-B561-4D4C-B02E-537A40594A82}" type="datetimeFigureOut">
              <a:rPr lang="LID4096" smtClean="0"/>
              <a:t>10/09/2025</a:t>
            </a:fld>
            <a:endParaRPr lang="LID4096"/>
          </a:p>
        </p:txBody>
      </p:sp>
      <p:sp>
        <p:nvSpPr>
          <p:cNvPr id="5" name="Footer Placeholder 4">
            <a:extLst>
              <a:ext uri="{FF2B5EF4-FFF2-40B4-BE49-F238E27FC236}">
                <a16:creationId xmlns:a16="http://schemas.microsoft.com/office/drawing/2014/main" id="{2FA83D58-6AE0-588A-F2CC-DB600C2EF4C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45C0349-5F99-700A-DB99-C5E8AF342737}"/>
              </a:ext>
            </a:extLst>
          </p:cNvPr>
          <p:cNvSpPr>
            <a:spLocks noGrp="1"/>
          </p:cNvSpPr>
          <p:nvPr>
            <p:ph type="sldNum" sz="quarter" idx="12"/>
          </p:nvPr>
        </p:nvSpPr>
        <p:spPr/>
        <p:txBody>
          <a:bodyPr/>
          <a:lstStyle/>
          <a:p>
            <a:fld id="{A49C2800-08AA-4BBE-9FFE-6C006EA4924F}" type="slidenum">
              <a:rPr lang="LID4096" smtClean="0"/>
              <a:t>‹#›</a:t>
            </a:fld>
            <a:endParaRPr lang="LID4096"/>
          </a:p>
        </p:txBody>
      </p:sp>
    </p:spTree>
    <p:extLst>
      <p:ext uri="{BB962C8B-B14F-4D97-AF65-F5344CB8AC3E}">
        <p14:creationId xmlns:p14="http://schemas.microsoft.com/office/powerpoint/2010/main" val="427806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FF5E4-CAED-D736-D6CA-F43EB3216A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F738A9F-3308-A579-00E7-BC9F9106D6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450998C-DADA-1D9B-715B-8427B842D3FD}"/>
              </a:ext>
            </a:extLst>
          </p:cNvPr>
          <p:cNvSpPr>
            <a:spLocks noGrp="1"/>
          </p:cNvSpPr>
          <p:nvPr>
            <p:ph type="dt" sz="half" idx="10"/>
          </p:nvPr>
        </p:nvSpPr>
        <p:spPr/>
        <p:txBody>
          <a:bodyPr/>
          <a:lstStyle/>
          <a:p>
            <a:fld id="{9D857542-B561-4D4C-B02E-537A40594A82}" type="datetimeFigureOut">
              <a:rPr lang="LID4096" smtClean="0"/>
              <a:t>10/09/2025</a:t>
            </a:fld>
            <a:endParaRPr lang="LID4096"/>
          </a:p>
        </p:txBody>
      </p:sp>
      <p:sp>
        <p:nvSpPr>
          <p:cNvPr id="5" name="Footer Placeholder 4">
            <a:extLst>
              <a:ext uri="{FF2B5EF4-FFF2-40B4-BE49-F238E27FC236}">
                <a16:creationId xmlns:a16="http://schemas.microsoft.com/office/drawing/2014/main" id="{23281FA2-0ADB-212C-80BF-2F04F28AB4A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CBC3B1B-B4B4-8195-4511-3FAE39CD12BB}"/>
              </a:ext>
            </a:extLst>
          </p:cNvPr>
          <p:cNvSpPr>
            <a:spLocks noGrp="1"/>
          </p:cNvSpPr>
          <p:nvPr>
            <p:ph type="sldNum" sz="quarter" idx="12"/>
          </p:nvPr>
        </p:nvSpPr>
        <p:spPr/>
        <p:txBody>
          <a:bodyPr/>
          <a:lstStyle/>
          <a:p>
            <a:fld id="{A49C2800-08AA-4BBE-9FFE-6C006EA4924F}" type="slidenum">
              <a:rPr lang="LID4096" smtClean="0"/>
              <a:t>‹#›</a:t>
            </a:fld>
            <a:endParaRPr lang="LID4096"/>
          </a:p>
        </p:txBody>
      </p:sp>
    </p:spTree>
    <p:extLst>
      <p:ext uri="{BB962C8B-B14F-4D97-AF65-F5344CB8AC3E}">
        <p14:creationId xmlns:p14="http://schemas.microsoft.com/office/powerpoint/2010/main" val="315051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C2B38-4BB0-3B07-C6CC-E4A15F8049D7}"/>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29ECC9F-EBB2-F0F2-8519-2174F19903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EE6E176-830E-80F7-0662-4565A765E2B8}"/>
              </a:ext>
            </a:extLst>
          </p:cNvPr>
          <p:cNvSpPr>
            <a:spLocks noGrp="1"/>
          </p:cNvSpPr>
          <p:nvPr>
            <p:ph type="dt" sz="half" idx="10"/>
          </p:nvPr>
        </p:nvSpPr>
        <p:spPr/>
        <p:txBody>
          <a:bodyPr/>
          <a:lstStyle/>
          <a:p>
            <a:fld id="{9D857542-B561-4D4C-B02E-537A40594A82}" type="datetimeFigureOut">
              <a:rPr lang="LID4096" smtClean="0"/>
              <a:t>10/09/2025</a:t>
            </a:fld>
            <a:endParaRPr lang="LID4096"/>
          </a:p>
        </p:txBody>
      </p:sp>
      <p:sp>
        <p:nvSpPr>
          <p:cNvPr id="5" name="Footer Placeholder 4">
            <a:extLst>
              <a:ext uri="{FF2B5EF4-FFF2-40B4-BE49-F238E27FC236}">
                <a16:creationId xmlns:a16="http://schemas.microsoft.com/office/drawing/2014/main" id="{36B10DFB-074E-CA15-F8E1-79A05969663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2451E6B-2663-84B2-E5E6-3E69C6EC35EC}"/>
              </a:ext>
            </a:extLst>
          </p:cNvPr>
          <p:cNvSpPr>
            <a:spLocks noGrp="1"/>
          </p:cNvSpPr>
          <p:nvPr>
            <p:ph type="sldNum" sz="quarter" idx="12"/>
          </p:nvPr>
        </p:nvSpPr>
        <p:spPr/>
        <p:txBody>
          <a:bodyPr/>
          <a:lstStyle/>
          <a:p>
            <a:fld id="{A49C2800-08AA-4BBE-9FFE-6C006EA4924F}" type="slidenum">
              <a:rPr lang="LID4096" smtClean="0"/>
              <a:t>‹#›</a:t>
            </a:fld>
            <a:endParaRPr lang="LID4096"/>
          </a:p>
        </p:txBody>
      </p:sp>
    </p:spTree>
    <p:extLst>
      <p:ext uri="{BB962C8B-B14F-4D97-AF65-F5344CB8AC3E}">
        <p14:creationId xmlns:p14="http://schemas.microsoft.com/office/powerpoint/2010/main" val="288593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6DC8-C841-CFF5-8035-9999208E63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4C62640-46CB-4796-25DA-4F31EE5CC8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10C7AE-82E6-11B8-365A-BE92E1BA047C}"/>
              </a:ext>
            </a:extLst>
          </p:cNvPr>
          <p:cNvSpPr>
            <a:spLocks noGrp="1"/>
          </p:cNvSpPr>
          <p:nvPr>
            <p:ph type="dt" sz="half" idx="10"/>
          </p:nvPr>
        </p:nvSpPr>
        <p:spPr/>
        <p:txBody>
          <a:bodyPr/>
          <a:lstStyle/>
          <a:p>
            <a:fld id="{9D857542-B561-4D4C-B02E-537A40594A82}" type="datetimeFigureOut">
              <a:rPr lang="LID4096" smtClean="0"/>
              <a:t>10/09/2025</a:t>
            </a:fld>
            <a:endParaRPr lang="LID4096"/>
          </a:p>
        </p:txBody>
      </p:sp>
      <p:sp>
        <p:nvSpPr>
          <p:cNvPr id="5" name="Footer Placeholder 4">
            <a:extLst>
              <a:ext uri="{FF2B5EF4-FFF2-40B4-BE49-F238E27FC236}">
                <a16:creationId xmlns:a16="http://schemas.microsoft.com/office/drawing/2014/main" id="{C0875FA8-5B82-E5F9-7D2F-32E79D98887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405500A-6216-B1D4-65BD-5C44C66A0D6B}"/>
              </a:ext>
            </a:extLst>
          </p:cNvPr>
          <p:cNvSpPr>
            <a:spLocks noGrp="1"/>
          </p:cNvSpPr>
          <p:nvPr>
            <p:ph type="sldNum" sz="quarter" idx="12"/>
          </p:nvPr>
        </p:nvSpPr>
        <p:spPr/>
        <p:txBody>
          <a:bodyPr/>
          <a:lstStyle/>
          <a:p>
            <a:fld id="{A49C2800-08AA-4BBE-9FFE-6C006EA4924F}" type="slidenum">
              <a:rPr lang="LID4096" smtClean="0"/>
              <a:t>‹#›</a:t>
            </a:fld>
            <a:endParaRPr lang="LID4096"/>
          </a:p>
        </p:txBody>
      </p:sp>
    </p:spTree>
    <p:extLst>
      <p:ext uri="{BB962C8B-B14F-4D97-AF65-F5344CB8AC3E}">
        <p14:creationId xmlns:p14="http://schemas.microsoft.com/office/powerpoint/2010/main" val="368254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6947-1C2D-273D-EAC9-1F4DB3DF4B67}"/>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8D8D60D3-775F-1549-B529-51AFAD786D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50A823D-40D3-330D-5109-90DEDD21E6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35E04E7A-66C9-6BDA-307E-EDA20F4D865A}"/>
              </a:ext>
            </a:extLst>
          </p:cNvPr>
          <p:cNvSpPr>
            <a:spLocks noGrp="1"/>
          </p:cNvSpPr>
          <p:nvPr>
            <p:ph type="dt" sz="half" idx="10"/>
          </p:nvPr>
        </p:nvSpPr>
        <p:spPr/>
        <p:txBody>
          <a:bodyPr/>
          <a:lstStyle/>
          <a:p>
            <a:fld id="{9D857542-B561-4D4C-B02E-537A40594A82}" type="datetimeFigureOut">
              <a:rPr lang="LID4096" smtClean="0"/>
              <a:t>10/09/2025</a:t>
            </a:fld>
            <a:endParaRPr lang="LID4096"/>
          </a:p>
        </p:txBody>
      </p:sp>
      <p:sp>
        <p:nvSpPr>
          <p:cNvPr id="6" name="Footer Placeholder 5">
            <a:extLst>
              <a:ext uri="{FF2B5EF4-FFF2-40B4-BE49-F238E27FC236}">
                <a16:creationId xmlns:a16="http://schemas.microsoft.com/office/drawing/2014/main" id="{9837A5B5-29A3-4C60-6D1E-844462BEAC6A}"/>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FE3AAF1-7797-A169-D46A-CB58596C8AA0}"/>
              </a:ext>
            </a:extLst>
          </p:cNvPr>
          <p:cNvSpPr>
            <a:spLocks noGrp="1"/>
          </p:cNvSpPr>
          <p:nvPr>
            <p:ph type="sldNum" sz="quarter" idx="12"/>
          </p:nvPr>
        </p:nvSpPr>
        <p:spPr/>
        <p:txBody>
          <a:bodyPr/>
          <a:lstStyle/>
          <a:p>
            <a:fld id="{A49C2800-08AA-4BBE-9FFE-6C006EA4924F}" type="slidenum">
              <a:rPr lang="LID4096" smtClean="0"/>
              <a:t>‹#›</a:t>
            </a:fld>
            <a:endParaRPr lang="LID4096"/>
          </a:p>
        </p:txBody>
      </p:sp>
    </p:spTree>
    <p:extLst>
      <p:ext uri="{BB962C8B-B14F-4D97-AF65-F5344CB8AC3E}">
        <p14:creationId xmlns:p14="http://schemas.microsoft.com/office/powerpoint/2010/main" val="1356699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3745-EE83-2449-5D5C-447CBAE3519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FB937CD7-9360-6C5C-F041-3069F58C5C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A9D7CE-AB24-B1DB-FE84-6F5821E4E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7BD2C962-27CC-049D-7A2F-429C5F89E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7147D-2A61-C2FD-48FF-D550A0A472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358858BA-DA33-439F-6492-B2E614FE7DA3}"/>
              </a:ext>
            </a:extLst>
          </p:cNvPr>
          <p:cNvSpPr>
            <a:spLocks noGrp="1"/>
          </p:cNvSpPr>
          <p:nvPr>
            <p:ph type="dt" sz="half" idx="10"/>
          </p:nvPr>
        </p:nvSpPr>
        <p:spPr/>
        <p:txBody>
          <a:bodyPr/>
          <a:lstStyle/>
          <a:p>
            <a:fld id="{9D857542-B561-4D4C-B02E-537A40594A82}" type="datetimeFigureOut">
              <a:rPr lang="LID4096" smtClean="0"/>
              <a:t>10/09/2025</a:t>
            </a:fld>
            <a:endParaRPr lang="LID4096"/>
          </a:p>
        </p:txBody>
      </p:sp>
      <p:sp>
        <p:nvSpPr>
          <p:cNvPr id="8" name="Footer Placeholder 7">
            <a:extLst>
              <a:ext uri="{FF2B5EF4-FFF2-40B4-BE49-F238E27FC236}">
                <a16:creationId xmlns:a16="http://schemas.microsoft.com/office/drawing/2014/main" id="{78074164-E64C-B4AF-5A7C-08213F95644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94D45CB3-86C8-A45B-E0C1-811D587B7861}"/>
              </a:ext>
            </a:extLst>
          </p:cNvPr>
          <p:cNvSpPr>
            <a:spLocks noGrp="1"/>
          </p:cNvSpPr>
          <p:nvPr>
            <p:ph type="sldNum" sz="quarter" idx="12"/>
          </p:nvPr>
        </p:nvSpPr>
        <p:spPr/>
        <p:txBody>
          <a:bodyPr/>
          <a:lstStyle/>
          <a:p>
            <a:fld id="{A49C2800-08AA-4BBE-9FFE-6C006EA4924F}" type="slidenum">
              <a:rPr lang="LID4096" smtClean="0"/>
              <a:t>‹#›</a:t>
            </a:fld>
            <a:endParaRPr lang="LID4096"/>
          </a:p>
        </p:txBody>
      </p:sp>
    </p:spTree>
    <p:extLst>
      <p:ext uri="{BB962C8B-B14F-4D97-AF65-F5344CB8AC3E}">
        <p14:creationId xmlns:p14="http://schemas.microsoft.com/office/powerpoint/2010/main" val="270786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6687-DD9A-4A62-74F8-704BDE6892D2}"/>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530552E-AF56-1CA0-3810-6CC705500D9D}"/>
              </a:ext>
            </a:extLst>
          </p:cNvPr>
          <p:cNvSpPr>
            <a:spLocks noGrp="1"/>
          </p:cNvSpPr>
          <p:nvPr>
            <p:ph type="dt" sz="half" idx="10"/>
          </p:nvPr>
        </p:nvSpPr>
        <p:spPr/>
        <p:txBody>
          <a:bodyPr/>
          <a:lstStyle/>
          <a:p>
            <a:fld id="{9D857542-B561-4D4C-B02E-537A40594A82}" type="datetimeFigureOut">
              <a:rPr lang="LID4096" smtClean="0"/>
              <a:t>10/09/2025</a:t>
            </a:fld>
            <a:endParaRPr lang="LID4096"/>
          </a:p>
        </p:txBody>
      </p:sp>
      <p:sp>
        <p:nvSpPr>
          <p:cNvPr id="4" name="Footer Placeholder 3">
            <a:extLst>
              <a:ext uri="{FF2B5EF4-FFF2-40B4-BE49-F238E27FC236}">
                <a16:creationId xmlns:a16="http://schemas.microsoft.com/office/drawing/2014/main" id="{93BF0839-716D-B04B-763F-27F1463B6BF8}"/>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ABD2FFAE-EE12-1D47-D58E-B936C0865FF6}"/>
              </a:ext>
            </a:extLst>
          </p:cNvPr>
          <p:cNvSpPr>
            <a:spLocks noGrp="1"/>
          </p:cNvSpPr>
          <p:nvPr>
            <p:ph type="sldNum" sz="quarter" idx="12"/>
          </p:nvPr>
        </p:nvSpPr>
        <p:spPr/>
        <p:txBody>
          <a:bodyPr/>
          <a:lstStyle/>
          <a:p>
            <a:fld id="{A49C2800-08AA-4BBE-9FFE-6C006EA4924F}" type="slidenum">
              <a:rPr lang="LID4096" smtClean="0"/>
              <a:t>‹#›</a:t>
            </a:fld>
            <a:endParaRPr lang="LID4096"/>
          </a:p>
        </p:txBody>
      </p:sp>
    </p:spTree>
    <p:extLst>
      <p:ext uri="{BB962C8B-B14F-4D97-AF65-F5344CB8AC3E}">
        <p14:creationId xmlns:p14="http://schemas.microsoft.com/office/powerpoint/2010/main" val="490086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B5B67-23E6-21A7-3F6D-7AA98835AC39}"/>
              </a:ext>
            </a:extLst>
          </p:cNvPr>
          <p:cNvSpPr>
            <a:spLocks noGrp="1"/>
          </p:cNvSpPr>
          <p:nvPr>
            <p:ph type="dt" sz="half" idx="10"/>
          </p:nvPr>
        </p:nvSpPr>
        <p:spPr/>
        <p:txBody>
          <a:bodyPr/>
          <a:lstStyle/>
          <a:p>
            <a:fld id="{9D857542-B561-4D4C-B02E-537A40594A82}" type="datetimeFigureOut">
              <a:rPr lang="LID4096" smtClean="0"/>
              <a:t>10/09/2025</a:t>
            </a:fld>
            <a:endParaRPr lang="LID4096"/>
          </a:p>
        </p:txBody>
      </p:sp>
      <p:sp>
        <p:nvSpPr>
          <p:cNvPr id="3" name="Footer Placeholder 2">
            <a:extLst>
              <a:ext uri="{FF2B5EF4-FFF2-40B4-BE49-F238E27FC236}">
                <a16:creationId xmlns:a16="http://schemas.microsoft.com/office/drawing/2014/main" id="{48A99A0F-D2C0-F7E6-D8B3-7F38783558CE}"/>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172D738-23EB-C979-79CC-453B088A0052}"/>
              </a:ext>
            </a:extLst>
          </p:cNvPr>
          <p:cNvSpPr>
            <a:spLocks noGrp="1"/>
          </p:cNvSpPr>
          <p:nvPr>
            <p:ph type="sldNum" sz="quarter" idx="12"/>
          </p:nvPr>
        </p:nvSpPr>
        <p:spPr/>
        <p:txBody>
          <a:bodyPr/>
          <a:lstStyle/>
          <a:p>
            <a:fld id="{A49C2800-08AA-4BBE-9FFE-6C006EA4924F}" type="slidenum">
              <a:rPr lang="LID4096" smtClean="0"/>
              <a:t>‹#›</a:t>
            </a:fld>
            <a:endParaRPr lang="LID4096"/>
          </a:p>
        </p:txBody>
      </p:sp>
    </p:spTree>
    <p:extLst>
      <p:ext uri="{BB962C8B-B14F-4D97-AF65-F5344CB8AC3E}">
        <p14:creationId xmlns:p14="http://schemas.microsoft.com/office/powerpoint/2010/main" val="253987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A83C-1F8B-3A5C-1442-9B9CF8551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76B23CC6-0F93-5847-0818-3EF4BD585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F78A3236-22FC-6DFA-BCB0-6DC5DE389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055FB-1196-697D-884D-5B4F37C669D0}"/>
              </a:ext>
            </a:extLst>
          </p:cNvPr>
          <p:cNvSpPr>
            <a:spLocks noGrp="1"/>
          </p:cNvSpPr>
          <p:nvPr>
            <p:ph type="dt" sz="half" idx="10"/>
          </p:nvPr>
        </p:nvSpPr>
        <p:spPr/>
        <p:txBody>
          <a:bodyPr/>
          <a:lstStyle/>
          <a:p>
            <a:fld id="{9D857542-B561-4D4C-B02E-537A40594A82}" type="datetimeFigureOut">
              <a:rPr lang="LID4096" smtClean="0"/>
              <a:t>10/09/2025</a:t>
            </a:fld>
            <a:endParaRPr lang="LID4096"/>
          </a:p>
        </p:txBody>
      </p:sp>
      <p:sp>
        <p:nvSpPr>
          <p:cNvPr id="6" name="Footer Placeholder 5">
            <a:extLst>
              <a:ext uri="{FF2B5EF4-FFF2-40B4-BE49-F238E27FC236}">
                <a16:creationId xmlns:a16="http://schemas.microsoft.com/office/drawing/2014/main" id="{E4E4A5BE-7224-B655-2931-E9988568552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213F9E8-22F8-D5F9-8308-D234F8A2DBFE}"/>
              </a:ext>
            </a:extLst>
          </p:cNvPr>
          <p:cNvSpPr>
            <a:spLocks noGrp="1"/>
          </p:cNvSpPr>
          <p:nvPr>
            <p:ph type="sldNum" sz="quarter" idx="12"/>
          </p:nvPr>
        </p:nvSpPr>
        <p:spPr/>
        <p:txBody>
          <a:bodyPr/>
          <a:lstStyle/>
          <a:p>
            <a:fld id="{A49C2800-08AA-4BBE-9FFE-6C006EA4924F}" type="slidenum">
              <a:rPr lang="LID4096" smtClean="0"/>
              <a:t>‹#›</a:t>
            </a:fld>
            <a:endParaRPr lang="LID4096"/>
          </a:p>
        </p:txBody>
      </p:sp>
    </p:spTree>
    <p:extLst>
      <p:ext uri="{BB962C8B-B14F-4D97-AF65-F5344CB8AC3E}">
        <p14:creationId xmlns:p14="http://schemas.microsoft.com/office/powerpoint/2010/main" val="2197107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04E15-2611-A4C0-8D52-176C8224F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BA52CF6D-B7D9-CE94-C4A8-5E1FE14DE5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F119D748-14DA-1337-FB8A-3192D2A56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59F117-A972-8889-63DB-69E044800F7B}"/>
              </a:ext>
            </a:extLst>
          </p:cNvPr>
          <p:cNvSpPr>
            <a:spLocks noGrp="1"/>
          </p:cNvSpPr>
          <p:nvPr>
            <p:ph type="dt" sz="half" idx="10"/>
          </p:nvPr>
        </p:nvSpPr>
        <p:spPr/>
        <p:txBody>
          <a:bodyPr/>
          <a:lstStyle/>
          <a:p>
            <a:fld id="{9D857542-B561-4D4C-B02E-537A40594A82}" type="datetimeFigureOut">
              <a:rPr lang="LID4096" smtClean="0"/>
              <a:t>10/09/2025</a:t>
            </a:fld>
            <a:endParaRPr lang="LID4096"/>
          </a:p>
        </p:txBody>
      </p:sp>
      <p:sp>
        <p:nvSpPr>
          <p:cNvPr id="6" name="Footer Placeholder 5">
            <a:extLst>
              <a:ext uri="{FF2B5EF4-FFF2-40B4-BE49-F238E27FC236}">
                <a16:creationId xmlns:a16="http://schemas.microsoft.com/office/drawing/2014/main" id="{1D2667AF-72DC-E883-B3F1-27D13DBCB52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25EDE1A-6B21-F3E6-DA81-70D2843657D0}"/>
              </a:ext>
            </a:extLst>
          </p:cNvPr>
          <p:cNvSpPr>
            <a:spLocks noGrp="1"/>
          </p:cNvSpPr>
          <p:nvPr>
            <p:ph type="sldNum" sz="quarter" idx="12"/>
          </p:nvPr>
        </p:nvSpPr>
        <p:spPr/>
        <p:txBody>
          <a:bodyPr/>
          <a:lstStyle/>
          <a:p>
            <a:fld id="{A49C2800-08AA-4BBE-9FFE-6C006EA4924F}" type="slidenum">
              <a:rPr lang="LID4096" smtClean="0"/>
              <a:t>‹#›</a:t>
            </a:fld>
            <a:endParaRPr lang="LID4096"/>
          </a:p>
        </p:txBody>
      </p:sp>
    </p:spTree>
    <p:extLst>
      <p:ext uri="{BB962C8B-B14F-4D97-AF65-F5344CB8AC3E}">
        <p14:creationId xmlns:p14="http://schemas.microsoft.com/office/powerpoint/2010/main" val="1183587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26DCEE-FC5F-A1E2-F512-8AF1A0F13F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BB5F8980-2FF6-B77B-5E68-51D6DBD342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E0B866B-96AC-5909-A186-C079D68657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857542-B561-4D4C-B02E-537A40594A82}" type="datetimeFigureOut">
              <a:rPr lang="LID4096" smtClean="0"/>
              <a:t>10/09/2025</a:t>
            </a:fld>
            <a:endParaRPr lang="LID4096"/>
          </a:p>
        </p:txBody>
      </p:sp>
      <p:sp>
        <p:nvSpPr>
          <p:cNvPr id="5" name="Footer Placeholder 4">
            <a:extLst>
              <a:ext uri="{FF2B5EF4-FFF2-40B4-BE49-F238E27FC236}">
                <a16:creationId xmlns:a16="http://schemas.microsoft.com/office/drawing/2014/main" id="{47E95BE7-1F73-6643-C59F-2AF15A0101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83EE36C0-5560-F23F-0D49-79FA1006EB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9C2800-08AA-4BBE-9FFE-6C006EA4924F}" type="slidenum">
              <a:rPr lang="LID4096" smtClean="0"/>
              <a:t>‹#›</a:t>
            </a:fld>
            <a:endParaRPr lang="LID4096"/>
          </a:p>
        </p:txBody>
      </p:sp>
    </p:spTree>
    <p:extLst>
      <p:ext uri="{BB962C8B-B14F-4D97-AF65-F5344CB8AC3E}">
        <p14:creationId xmlns:p14="http://schemas.microsoft.com/office/powerpoint/2010/main" val="1072054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6.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diagram of a graph&#10;&#10;AI-generated content may be incorrect.">
            <a:extLst>
              <a:ext uri="{FF2B5EF4-FFF2-40B4-BE49-F238E27FC236}">
                <a16:creationId xmlns:a16="http://schemas.microsoft.com/office/drawing/2014/main" id="{9DF468E7-5952-3FB9-1C0A-F1FBA3876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 y="0"/>
            <a:ext cx="6858000" cy="6858000"/>
          </a:xfrm>
          <a:prstGeom prst="rect">
            <a:avLst/>
          </a:prstGeom>
        </p:spPr>
      </p:pic>
      <p:sp>
        <p:nvSpPr>
          <p:cNvPr id="8" name="Title 7">
            <a:extLst>
              <a:ext uri="{FF2B5EF4-FFF2-40B4-BE49-F238E27FC236}">
                <a16:creationId xmlns:a16="http://schemas.microsoft.com/office/drawing/2014/main" id="{99C5BDDE-E792-D662-11ED-B539CDE8D9B8}"/>
              </a:ext>
            </a:extLst>
          </p:cNvPr>
          <p:cNvSpPr>
            <a:spLocks noGrp="1"/>
          </p:cNvSpPr>
          <p:nvPr>
            <p:ph type="title"/>
          </p:nvPr>
        </p:nvSpPr>
        <p:spPr>
          <a:xfrm>
            <a:off x="4298667" y="3011276"/>
            <a:ext cx="7038567" cy="1325563"/>
          </a:xfrm>
        </p:spPr>
        <p:txBody>
          <a:bodyPr>
            <a:normAutofit/>
          </a:bodyPr>
          <a:lstStyle/>
          <a:p>
            <a:r>
              <a:rPr lang="en-US" dirty="0"/>
              <a:t>Dynamic Systems Thinking for</a:t>
            </a:r>
            <a:br>
              <a:rPr lang="en-US" dirty="0"/>
            </a:br>
            <a:r>
              <a:rPr lang="en-US" dirty="0"/>
              <a:t>Psychologists</a:t>
            </a:r>
            <a:endParaRPr lang="en-CH" dirty="0"/>
          </a:p>
        </p:txBody>
      </p:sp>
      <p:sp>
        <p:nvSpPr>
          <p:cNvPr id="12" name="Subtitle 2">
            <a:extLst>
              <a:ext uri="{FF2B5EF4-FFF2-40B4-BE49-F238E27FC236}">
                <a16:creationId xmlns:a16="http://schemas.microsoft.com/office/drawing/2014/main" id="{7AFEA554-F0BA-D7F7-B944-98D22D32361C}"/>
              </a:ext>
            </a:extLst>
          </p:cNvPr>
          <p:cNvSpPr txBox="1">
            <a:spLocks/>
          </p:cNvSpPr>
          <p:nvPr/>
        </p:nvSpPr>
        <p:spPr>
          <a:xfrm>
            <a:off x="4298667" y="4475435"/>
            <a:ext cx="5505449"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0D0D0D"/>
                </a:solidFill>
              </a:rPr>
              <a:t>Michael E. Aristodemou</a:t>
            </a:r>
            <a:endParaRPr lang="en-CH" sz="2000" dirty="0">
              <a:solidFill>
                <a:srgbClr val="0D0D0D"/>
              </a:solidFill>
            </a:endParaRPr>
          </a:p>
        </p:txBody>
      </p:sp>
      <p:sp>
        <p:nvSpPr>
          <p:cNvPr id="13" name="TextBox 12">
            <a:extLst>
              <a:ext uri="{FF2B5EF4-FFF2-40B4-BE49-F238E27FC236}">
                <a16:creationId xmlns:a16="http://schemas.microsoft.com/office/drawing/2014/main" id="{60D532BA-56D8-DE29-EAC6-D83F61E5EFE6}"/>
              </a:ext>
            </a:extLst>
          </p:cNvPr>
          <p:cNvSpPr txBox="1"/>
          <p:nvPr/>
        </p:nvSpPr>
        <p:spPr>
          <a:xfrm>
            <a:off x="4298667" y="4854471"/>
            <a:ext cx="4399722" cy="369332"/>
          </a:xfrm>
          <a:prstGeom prst="rect">
            <a:avLst/>
          </a:prstGeom>
          <a:noFill/>
        </p:spPr>
        <p:txBody>
          <a:bodyPr wrap="square" rtlCol="0">
            <a:spAutoFit/>
          </a:bodyPr>
          <a:lstStyle/>
          <a:p>
            <a:r>
              <a:rPr lang="en-US" dirty="0">
                <a:solidFill>
                  <a:srgbClr val="0D0D0D"/>
                </a:solidFill>
              </a:rPr>
              <a:t>michael.aristodemou@psychologie.uzh.ch</a:t>
            </a:r>
            <a:endParaRPr lang="en-CH" dirty="0">
              <a:solidFill>
                <a:srgbClr val="0D0D0D"/>
              </a:solidFill>
            </a:endParaRPr>
          </a:p>
        </p:txBody>
      </p:sp>
      <p:sp>
        <p:nvSpPr>
          <p:cNvPr id="2" name="TextBox 1">
            <a:extLst>
              <a:ext uri="{FF2B5EF4-FFF2-40B4-BE49-F238E27FC236}">
                <a16:creationId xmlns:a16="http://schemas.microsoft.com/office/drawing/2014/main" id="{3C917886-7CE4-F53C-5E08-88CF04E485EA}"/>
              </a:ext>
            </a:extLst>
          </p:cNvPr>
          <p:cNvSpPr txBox="1"/>
          <p:nvPr/>
        </p:nvSpPr>
        <p:spPr>
          <a:xfrm>
            <a:off x="4298667" y="5418173"/>
            <a:ext cx="5388672" cy="369332"/>
          </a:xfrm>
          <a:prstGeom prst="rect">
            <a:avLst/>
          </a:prstGeom>
          <a:noFill/>
        </p:spPr>
        <p:txBody>
          <a:bodyPr wrap="square" rtlCol="0">
            <a:spAutoFit/>
          </a:bodyPr>
          <a:lstStyle/>
          <a:p>
            <a:r>
              <a:rPr lang="en-GB" dirty="0">
                <a:solidFill>
                  <a:srgbClr val="FF0000"/>
                </a:solidFill>
              </a:rPr>
              <a:t>Lecture 4</a:t>
            </a:r>
            <a:r>
              <a:rPr lang="en-US" dirty="0">
                <a:solidFill>
                  <a:srgbClr val="FF0000"/>
                </a:solidFill>
              </a:rPr>
              <a:t>: Continuous time models</a:t>
            </a:r>
            <a:endParaRPr lang="en-CH" dirty="0">
              <a:solidFill>
                <a:srgbClr val="FF0000"/>
              </a:solidFill>
            </a:endParaRPr>
          </a:p>
        </p:txBody>
      </p:sp>
    </p:spTree>
    <p:extLst>
      <p:ext uri="{BB962C8B-B14F-4D97-AF65-F5344CB8AC3E}">
        <p14:creationId xmlns:p14="http://schemas.microsoft.com/office/powerpoint/2010/main" val="287023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7C382-80A2-3085-6161-7936A678BC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B1023B-1C3C-20B5-699D-D744A1C86392}"/>
              </a:ext>
            </a:extLst>
          </p:cNvPr>
          <p:cNvSpPr>
            <a:spLocks noGrp="1"/>
          </p:cNvSpPr>
          <p:nvPr>
            <p:ph type="title"/>
          </p:nvPr>
        </p:nvSpPr>
        <p:spPr>
          <a:xfrm>
            <a:off x="1235667" y="305980"/>
            <a:ext cx="10515600" cy="1325563"/>
          </a:xfrm>
        </p:spPr>
        <p:txBody>
          <a:bodyPr/>
          <a:lstStyle/>
          <a:p>
            <a:r>
              <a:rPr lang="en-US" dirty="0"/>
              <a:t>A3: We have the correct time lag</a:t>
            </a:r>
            <a:endParaRPr lang="en-CH" dirty="0"/>
          </a:p>
        </p:txBody>
      </p:sp>
      <p:pic>
        <p:nvPicPr>
          <p:cNvPr id="5" name="Graphic 4" descr="Call center with solid fill">
            <a:extLst>
              <a:ext uri="{FF2B5EF4-FFF2-40B4-BE49-F238E27FC236}">
                <a16:creationId xmlns:a16="http://schemas.microsoft.com/office/drawing/2014/main" id="{269B94B3-B043-6B3E-099F-D5389CEAB7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2859" y="1925369"/>
            <a:ext cx="914400" cy="914400"/>
          </a:xfrm>
          <a:prstGeom prst="rect">
            <a:avLst/>
          </a:prstGeom>
        </p:spPr>
      </p:pic>
      <p:pic>
        <p:nvPicPr>
          <p:cNvPr id="6" name="Graphic 5" descr="Call center with solid fill">
            <a:extLst>
              <a:ext uri="{FF2B5EF4-FFF2-40B4-BE49-F238E27FC236}">
                <a16:creationId xmlns:a16="http://schemas.microsoft.com/office/drawing/2014/main" id="{BDD9BFA8-03FB-CFD3-646D-D9A77FDF12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82859" y="3347909"/>
            <a:ext cx="914400" cy="914400"/>
          </a:xfrm>
          <a:prstGeom prst="rect">
            <a:avLst/>
          </a:prstGeom>
        </p:spPr>
      </p:pic>
      <p:pic>
        <p:nvPicPr>
          <p:cNvPr id="7" name="Graphic 6" descr="Call center with solid fill">
            <a:extLst>
              <a:ext uri="{FF2B5EF4-FFF2-40B4-BE49-F238E27FC236}">
                <a16:creationId xmlns:a16="http://schemas.microsoft.com/office/drawing/2014/main" id="{5F48056B-6362-0044-032C-68A6922EF9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2859" y="4874187"/>
            <a:ext cx="914400" cy="914400"/>
          </a:xfrm>
          <a:prstGeom prst="rect">
            <a:avLst/>
          </a:prstGeom>
        </p:spPr>
      </p:pic>
      <p:pic>
        <p:nvPicPr>
          <p:cNvPr id="14" name="Graphic 13" descr="Call center with solid fill">
            <a:extLst>
              <a:ext uri="{FF2B5EF4-FFF2-40B4-BE49-F238E27FC236}">
                <a16:creationId xmlns:a16="http://schemas.microsoft.com/office/drawing/2014/main" id="{3C517808-5AEE-7E64-4094-A7E212907C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18615" y="1925369"/>
            <a:ext cx="914400" cy="914400"/>
          </a:xfrm>
          <a:prstGeom prst="rect">
            <a:avLst/>
          </a:prstGeom>
        </p:spPr>
      </p:pic>
      <p:pic>
        <p:nvPicPr>
          <p:cNvPr id="15" name="Graphic 14" descr="Call center with solid fill">
            <a:extLst>
              <a:ext uri="{FF2B5EF4-FFF2-40B4-BE49-F238E27FC236}">
                <a16:creationId xmlns:a16="http://schemas.microsoft.com/office/drawing/2014/main" id="{C23EE164-38D7-ADBA-6410-3F7F88A1CC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8615" y="3347909"/>
            <a:ext cx="914400" cy="914400"/>
          </a:xfrm>
          <a:prstGeom prst="rect">
            <a:avLst/>
          </a:prstGeom>
        </p:spPr>
      </p:pic>
      <p:pic>
        <p:nvPicPr>
          <p:cNvPr id="16" name="Graphic 15" descr="Call center with solid fill">
            <a:extLst>
              <a:ext uri="{FF2B5EF4-FFF2-40B4-BE49-F238E27FC236}">
                <a16:creationId xmlns:a16="http://schemas.microsoft.com/office/drawing/2014/main" id="{9F8A4A76-C018-7EEA-3E2D-9D49115964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18615" y="4874187"/>
            <a:ext cx="914400" cy="914400"/>
          </a:xfrm>
          <a:prstGeom prst="rect">
            <a:avLst/>
          </a:prstGeom>
        </p:spPr>
      </p:pic>
      <p:pic>
        <p:nvPicPr>
          <p:cNvPr id="19" name="Graphic 18" descr="Envelope with solid fill">
            <a:extLst>
              <a:ext uri="{FF2B5EF4-FFF2-40B4-BE49-F238E27FC236}">
                <a16:creationId xmlns:a16="http://schemas.microsoft.com/office/drawing/2014/main" id="{C8202AD5-A04E-2891-C4EF-42C88B2D352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7925" y="2028178"/>
            <a:ext cx="914400" cy="914400"/>
          </a:xfrm>
          <a:prstGeom prst="rect">
            <a:avLst/>
          </a:prstGeom>
        </p:spPr>
      </p:pic>
      <p:pic>
        <p:nvPicPr>
          <p:cNvPr id="20" name="Graphic 19" descr="Envelope with solid fill">
            <a:extLst>
              <a:ext uri="{FF2B5EF4-FFF2-40B4-BE49-F238E27FC236}">
                <a16:creationId xmlns:a16="http://schemas.microsoft.com/office/drawing/2014/main" id="{0CC57896-3222-70B7-99C1-579A1EDD13D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16859" y="4977925"/>
            <a:ext cx="914400" cy="914400"/>
          </a:xfrm>
          <a:prstGeom prst="rect">
            <a:avLst/>
          </a:prstGeom>
        </p:spPr>
      </p:pic>
      <p:pic>
        <p:nvPicPr>
          <p:cNvPr id="23" name="Graphic 22" descr="Envelope with solid fill">
            <a:extLst>
              <a:ext uri="{FF2B5EF4-FFF2-40B4-BE49-F238E27FC236}">
                <a16:creationId xmlns:a16="http://schemas.microsoft.com/office/drawing/2014/main" id="{C5F5226E-AED2-3098-1D6B-80E70009EC9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16859" y="3451647"/>
            <a:ext cx="914400" cy="914400"/>
          </a:xfrm>
          <a:prstGeom prst="rect">
            <a:avLst/>
          </a:prstGeom>
        </p:spPr>
      </p:pic>
      <p:cxnSp>
        <p:nvCxnSpPr>
          <p:cNvPr id="25" name="Straight Connector 24">
            <a:extLst>
              <a:ext uri="{FF2B5EF4-FFF2-40B4-BE49-F238E27FC236}">
                <a16:creationId xmlns:a16="http://schemas.microsoft.com/office/drawing/2014/main" id="{918873C3-7774-7EB4-0367-FE457BB7161A}"/>
              </a:ext>
            </a:extLst>
          </p:cNvPr>
          <p:cNvCxnSpPr/>
          <p:nvPr/>
        </p:nvCxnSpPr>
        <p:spPr>
          <a:xfrm>
            <a:off x="1716157" y="6274907"/>
            <a:ext cx="9203634"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2FF5542-5ECD-BAF2-9FFA-646FAEDA614C}"/>
              </a:ext>
            </a:extLst>
          </p:cNvPr>
          <p:cNvCxnSpPr/>
          <p:nvPr/>
        </p:nvCxnSpPr>
        <p:spPr>
          <a:xfrm flipV="1">
            <a:off x="3266661" y="6049620"/>
            <a:ext cx="0" cy="22528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FFFFB2C1-A972-423B-A6BE-F9655630FB2C}"/>
              </a:ext>
            </a:extLst>
          </p:cNvPr>
          <p:cNvCxnSpPr/>
          <p:nvPr/>
        </p:nvCxnSpPr>
        <p:spPr>
          <a:xfrm flipV="1">
            <a:off x="9415669" y="6049620"/>
            <a:ext cx="0" cy="22528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031857A8-A149-C219-381B-A71EA458246D}"/>
              </a:ext>
            </a:extLst>
          </p:cNvPr>
          <p:cNvSpPr txBox="1"/>
          <p:nvPr/>
        </p:nvSpPr>
        <p:spPr>
          <a:xfrm>
            <a:off x="2932093" y="6316392"/>
            <a:ext cx="669136" cy="369332"/>
          </a:xfrm>
          <a:prstGeom prst="rect">
            <a:avLst/>
          </a:prstGeom>
          <a:noFill/>
        </p:spPr>
        <p:txBody>
          <a:bodyPr wrap="square" rtlCol="0">
            <a:spAutoFit/>
          </a:bodyPr>
          <a:lstStyle/>
          <a:p>
            <a:pPr algn="ctr"/>
            <a:r>
              <a:rPr lang="en-US" dirty="0"/>
              <a:t>1</a:t>
            </a:r>
            <a:endParaRPr lang="en-CH" dirty="0"/>
          </a:p>
        </p:txBody>
      </p:sp>
      <p:sp>
        <p:nvSpPr>
          <p:cNvPr id="33" name="TextBox 32">
            <a:extLst>
              <a:ext uri="{FF2B5EF4-FFF2-40B4-BE49-F238E27FC236}">
                <a16:creationId xmlns:a16="http://schemas.microsoft.com/office/drawing/2014/main" id="{0EC16E97-B654-B1BF-8DF5-6EE0DB882959}"/>
              </a:ext>
            </a:extLst>
          </p:cNvPr>
          <p:cNvSpPr txBox="1"/>
          <p:nvPr/>
        </p:nvSpPr>
        <p:spPr>
          <a:xfrm>
            <a:off x="9081101" y="6316392"/>
            <a:ext cx="669136" cy="369332"/>
          </a:xfrm>
          <a:prstGeom prst="rect">
            <a:avLst/>
          </a:prstGeom>
          <a:noFill/>
        </p:spPr>
        <p:txBody>
          <a:bodyPr wrap="square" rtlCol="0">
            <a:spAutoFit/>
          </a:bodyPr>
          <a:lstStyle/>
          <a:p>
            <a:pPr algn="ctr"/>
            <a:r>
              <a:rPr lang="en-US" dirty="0"/>
              <a:t>3</a:t>
            </a:r>
            <a:endParaRPr lang="en-CH" dirty="0"/>
          </a:p>
        </p:txBody>
      </p:sp>
      <p:pic>
        <p:nvPicPr>
          <p:cNvPr id="11" name="Graphic 10" descr="Envelope with solid fill">
            <a:extLst>
              <a:ext uri="{FF2B5EF4-FFF2-40B4-BE49-F238E27FC236}">
                <a16:creationId xmlns:a16="http://schemas.microsoft.com/office/drawing/2014/main" id="{675A2C8F-A544-7AE6-BEB4-2BC816C0BC0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23681" y="2028178"/>
            <a:ext cx="914400" cy="914400"/>
          </a:xfrm>
          <a:prstGeom prst="rect">
            <a:avLst/>
          </a:prstGeom>
        </p:spPr>
      </p:pic>
    </p:spTree>
    <p:extLst>
      <p:ext uri="{BB962C8B-B14F-4D97-AF65-F5344CB8AC3E}">
        <p14:creationId xmlns:p14="http://schemas.microsoft.com/office/powerpoint/2010/main" val="4067916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7BD3-A7DE-AA27-6AB4-1A70E3B71A00}"/>
              </a:ext>
            </a:extLst>
          </p:cNvPr>
          <p:cNvSpPr>
            <a:spLocks noGrp="1"/>
          </p:cNvSpPr>
          <p:nvPr>
            <p:ph type="title"/>
          </p:nvPr>
        </p:nvSpPr>
        <p:spPr/>
        <p:txBody>
          <a:bodyPr/>
          <a:lstStyle/>
          <a:p>
            <a:r>
              <a:rPr lang="en-US" dirty="0"/>
              <a:t>What if we have a continuous process?</a:t>
            </a:r>
            <a:endParaRPr lang="en-CH" dirty="0"/>
          </a:p>
        </p:txBody>
      </p:sp>
      <p:pic>
        <p:nvPicPr>
          <p:cNvPr id="7" name="Content Placeholder 6" descr="A graph of a graph&#10;&#10;AI-generated content may be incorrect.">
            <a:extLst>
              <a:ext uri="{FF2B5EF4-FFF2-40B4-BE49-F238E27FC236}">
                <a16:creationId xmlns:a16="http://schemas.microsoft.com/office/drawing/2014/main" id="{EBA75CA8-29A2-4F6C-DDBA-AADF71AF98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2585" y="1825625"/>
            <a:ext cx="6706830" cy="4351338"/>
          </a:xfrm>
          <a:prstGeom prst="rect">
            <a:avLst/>
          </a:prstGeom>
        </p:spPr>
      </p:pic>
    </p:spTree>
    <p:extLst>
      <p:ext uri="{BB962C8B-B14F-4D97-AF65-F5344CB8AC3E}">
        <p14:creationId xmlns:p14="http://schemas.microsoft.com/office/powerpoint/2010/main" val="3381333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79BF7-D081-CF82-17B2-248BCE6A0E15}"/>
              </a:ext>
            </a:extLst>
          </p:cNvPr>
          <p:cNvSpPr>
            <a:spLocks noGrp="1"/>
          </p:cNvSpPr>
          <p:nvPr>
            <p:ph type="title"/>
          </p:nvPr>
        </p:nvSpPr>
        <p:spPr/>
        <p:txBody>
          <a:bodyPr/>
          <a:lstStyle/>
          <a:p>
            <a:r>
              <a:rPr lang="en-US" dirty="0"/>
              <a:t>DT models tend overparameterize</a:t>
            </a:r>
            <a:endParaRPr lang="en-CH" dirty="0"/>
          </a:p>
        </p:txBody>
      </p:sp>
      <p:pic>
        <p:nvPicPr>
          <p:cNvPr id="5" name="Content Placeholder 4">
            <a:extLst>
              <a:ext uri="{FF2B5EF4-FFF2-40B4-BE49-F238E27FC236}">
                <a16:creationId xmlns:a16="http://schemas.microsoft.com/office/drawing/2014/main" id="{5B3590F7-913C-7477-1E13-A5BDCA591DEE}"/>
              </a:ext>
            </a:extLst>
          </p:cNvPr>
          <p:cNvPicPr>
            <a:picLocks noGrp="1" noChangeAspect="1"/>
          </p:cNvPicPr>
          <p:nvPr>
            <p:ph idx="1"/>
          </p:nvPr>
        </p:nvPicPr>
        <p:blipFill>
          <a:blip r:embed="rId3"/>
          <a:stretch>
            <a:fillRect/>
          </a:stretch>
        </p:blipFill>
        <p:spPr>
          <a:xfrm>
            <a:off x="787299" y="1856943"/>
            <a:ext cx="5926279" cy="4351338"/>
          </a:xfrm>
          <a:prstGeom prst="rect">
            <a:avLst/>
          </a:prstGeom>
        </p:spPr>
      </p:pic>
    </p:spTree>
    <p:extLst>
      <p:ext uri="{BB962C8B-B14F-4D97-AF65-F5344CB8AC3E}">
        <p14:creationId xmlns:p14="http://schemas.microsoft.com/office/powerpoint/2010/main" val="158851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47D8-3EDC-4B17-611E-7123B7D565F9}"/>
              </a:ext>
            </a:extLst>
          </p:cNvPr>
          <p:cNvSpPr>
            <a:spLocks noGrp="1"/>
          </p:cNvSpPr>
          <p:nvPr>
            <p:ph type="title"/>
          </p:nvPr>
        </p:nvSpPr>
        <p:spPr/>
        <p:txBody>
          <a:bodyPr/>
          <a:lstStyle/>
          <a:p>
            <a:r>
              <a:rPr lang="en-US" dirty="0"/>
              <a:t>Continuous time models</a:t>
            </a:r>
            <a:endParaRPr lang="en-CH" dirty="0"/>
          </a:p>
        </p:txBody>
      </p:sp>
      <p:sp>
        <p:nvSpPr>
          <p:cNvPr id="6" name="Rectangle 5">
            <a:extLst>
              <a:ext uri="{FF2B5EF4-FFF2-40B4-BE49-F238E27FC236}">
                <a16:creationId xmlns:a16="http://schemas.microsoft.com/office/drawing/2014/main" id="{0ED78836-6C78-AD96-DBE9-80A36896ED60}"/>
              </a:ext>
            </a:extLst>
          </p:cNvPr>
          <p:cNvSpPr/>
          <p:nvPr/>
        </p:nvSpPr>
        <p:spPr>
          <a:xfrm>
            <a:off x="838200"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Rectangle 6">
            <a:extLst>
              <a:ext uri="{FF2B5EF4-FFF2-40B4-BE49-F238E27FC236}">
                <a16:creationId xmlns:a16="http://schemas.microsoft.com/office/drawing/2014/main" id="{D6BF51F1-1552-B91C-AFDB-9751D92592FA}"/>
              </a:ext>
            </a:extLst>
          </p:cNvPr>
          <p:cNvSpPr/>
          <p:nvPr/>
        </p:nvSpPr>
        <p:spPr>
          <a:xfrm>
            <a:off x="5177427"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Rectangle 7">
            <a:extLst>
              <a:ext uri="{FF2B5EF4-FFF2-40B4-BE49-F238E27FC236}">
                <a16:creationId xmlns:a16="http://schemas.microsoft.com/office/drawing/2014/main" id="{593A8EED-823C-C80E-121C-C13B6363F8D2}"/>
              </a:ext>
            </a:extLst>
          </p:cNvPr>
          <p:cNvSpPr/>
          <p:nvPr/>
        </p:nvSpPr>
        <p:spPr>
          <a:xfrm>
            <a:off x="9516654"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58E5CAE-8125-EB97-43E6-7284090193AF}"/>
                  </a:ext>
                </a:extLst>
              </p:cNvPr>
              <p:cNvSpPr txBox="1"/>
              <p:nvPr/>
            </p:nvSpPr>
            <p:spPr>
              <a:xfrm>
                <a:off x="1222862" y="3090446"/>
                <a:ext cx="116833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−2</m:t>
                          </m:r>
                        </m:sub>
                      </m:sSub>
                    </m:oMath>
                  </m:oMathPara>
                </a14:m>
                <a:endParaRPr lang="LID4096" dirty="0"/>
              </a:p>
            </p:txBody>
          </p:sp>
        </mc:Choice>
        <mc:Fallback xmlns="">
          <p:sp>
            <p:nvSpPr>
              <p:cNvPr id="9" name="TextBox 8">
                <a:extLst>
                  <a:ext uri="{FF2B5EF4-FFF2-40B4-BE49-F238E27FC236}">
                    <a16:creationId xmlns:a16="http://schemas.microsoft.com/office/drawing/2014/main" id="{F58E5CAE-8125-EB97-43E6-7284090193AF}"/>
                  </a:ext>
                </a:extLst>
              </p:cNvPr>
              <p:cNvSpPr txBox="1">
                <a:spLocks noRot="1" noChangeAspect="1" noMove="1" noResize="1" noEditPoints="1" noAdjustHandles="1" noChangeArrowheads="1" noChangeShapeType="1" noTextEdit="1"/>
              </p:cNvSpPr>
              <p:nvPr/>
            </p:nvSpPr>
            <p:spPr>
              <a:xfrm>
                <a:off x="1222862" y="3090446"/>
                <a:ext cx="1168332" cy="677108"/>
              </a:xfrm>
              <a:prstGeom prst="rect">
                <a:avLst/>
              </a:prstGeom>
              <a:blipFill>
                <a:blip r:embed="rId2"/>
                <a:stretch>
                  <a:fillRect/>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D39565-E45A-80EC-3A4E-2932F760E3A3}"/>
                  </a:ext>
                </a:extLst>
              </p:cNvPr>
              <p:cNvSpPr txBox="1"/>
              <p:nvPr/>
            </p:nvSpPr>
            <p:spPr>
              <a:xfrm>
                <a:off x="5561432" y="3090446"/>
                <a:ext cx="116833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−1</m:t>
                          </m:r>
                        </m:sub>
                      </m:sSub>
                    </m:oMath>
                  </m:oMathPara>
                </a14:m>
                <a:endParaRPr lang="LID4096" dirty="0"/>
              </a:p>
            </p:txBody>
          </p:sp>
        </mc:Choice>
        <mc:Fallback xmlns="">
          <p:sp>
            <p:nvSpPr>
              <p:cNvPr id="10" name="TextBox 9">
                <a:extLst>
                  <a:ext uri="{FF2B5EF4-FFF2-40B4-BE49-F238E27FC236}">
                    <a16:creationId xmlns:a16="http://schemas.microsoft.com/office/drawing/2014/main" id="{14D39565-E45A-80EC-3A4E-2932F760E3A3}"/>
                  </a:ext>
                </a:extLst>
              </p:cNvPr>
              <p:cNvSpPr txBox="1">
                <a:spLocks noRot="1" noChangeAspect="1" noMove="1" noResize="1" noEditPoints="1" noAdjustHandles="1" noChangeArrowheads="1" noChangeShapeType="1" noTextEdit="1"/>
              </p:cNvSpPr>
              <p:nvPr/>
            </p:nvSpPr>
            <p:spPr>
              <a:xfrm>
                <a:off x="5561432" y="3090446"/>
                <a:ext cx="1168333" cy="677108"/>
              </a:xfrm>
              <a:prstGeom prst="rect">
                <a:avLst/>
              </a:prstGeom>
              <a:blipFill>
                <a:blip r:embed="rId3"/>
                <a:stretch>
                  <a:fillRect/>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FD33500-11F2-C989-C8BB-5200B6656B0C}"/>
                  </a:ext>
                </a:extLst>
              </p:cNvPr>
              <p:cNvSpPr txBox="1"/>
              <p:nvPr/>
            </p:nvSpPr>
            <p:spPr>
              <a:xfrm>
                <a:off x="10170620" y="3090446"/>
                <a:ext cx="62972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sub>
                      </m:sSub>
                    </m:oMath>
                  </m:oMathPara>
                </a14:m>
                <a:endParaRPr lang="LID4096" dirty="0"/>
              </a:p>
            </p:txBody>
          </p:sp>
        </mc:Choice>
        <mc:Fallback xmlns="">
          <p:sp>
            <p:nvSpPr>
              <p:cNvPr id="11" name="TextBox 10">
                <a:extLst>
                  <a:ext uri="{FF2B5EF4-FFF2-40B4-BE49-F238E27FC236}">
                    <a16:creationId xmlns:a16="http://schemas.microsoft.com/office/drawing/2014/main" id="{AFD33500-11F2-C989-C8BB-5200B6656B0C}"/>
                  </a:ext>
                </a:extLst>
              </p:cNvPr>
              <p:cNvSpPr txBox="1">
                <a:spLocks noRot="1" noChangeAspect="1" noMove="1" noResize="1" noEditPoints="1" noAdjustHandles="1" noChangeArrowheads="1" noChangeShapeType="1" noTextEdit="1"/>
              </p:cNvSpPr>
              <p:nvPr/>
            </p:nvSpPr>
            <p:spPr>
              <a:xfrm>
                <a:off x="10170620" y="3090446"/>
                <a:ext cx="629724" cy="677108"/>
              </a:xfrm>
              <a:prstGeom prst="rect">
                <a:avLst/>
              </a:prstGeom>
              <a:blipFill>
                <a:blip r:embed="rId4"/>
                <a:stretch>
                  <a:fillRect/>
                </a:stretch>
              </a:blipFill>
            </p:spPr>
            <p:txBody>
              <a:bodyPr/>
              <a:lstStyle/>
              <a:p>
                <a:r>
                  <a:rPr lang="en-CH">
                    <a:noFill/>
                  </a:rPr>
                  <a:t> </a:t>
                </a:r>
              </a:p>
            </p:txBody>
          </p:sp>
        </mc:Fallback>
      </mc:AlternateContent>
      <p:cxnSp>
        <p:nvCxnSpPr>
          <p:cNvPr id="12" name="Straight Arrow Connector 11">
            <a:extLst>
              <a:ext uri="{FF2B5EF4-FFF2-40B4-BE49-F238E27FC236}">
                <a16:creationId xmlns:a16="http://schemas.microsoft.com/office/drawing/2014/main" id="{9A3BCFBC-5B63-3FEA-69B7-1639E8188477}"/>
              </a:ext>
            </a:extLst>
          </p:cNvPr>
          <p:cNvCxnSpPr>
            <a:stCxn id="6" idx="3"/>
            <a:endCxn id="7" idx="1"/>
          </p:cNvCxnSpPr>
          <p:nvPr/>
        </p:nvCxnSpPr>
        <p:spPr>
          <a:xfrm>
            <a:off x="2775857" y="3429000"/>
            <a:ext cx="2401570"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75A12412-131C-8B28-8368-8D13F4F19A46}"/>
              </a:ext>
            </a:extLst>
          </p:cNvPr>
          <p:cNvCxnSpPr>
            <a:cxnSpLocks/>
            <a:stCxn id="7" idx="3"/>
            <a:endCxn id="8" idx="1"/>
          </p:cNvCxnSpPr>
          <p:nvPr/>
        </p:nvCxnSpPr>
        <p:spPr>
          <a:xfrm>
            <a:off x="7115084" y="3429000"/>
            <a:ext cx="2401570"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0037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5B741-8103-0DCF-2BA5-2C106227A4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D123B4-0DD1-B7AB-E0E0-DB94BCCFA97B}"/>
              </a:ext>
            </a:extLst>
          </p:cNvPr>
          <p:cNvSpPr>
            <a:spLocks noGrp="1"/>
          </p:cNvSpPr>
          <p:nvPr>
            <p:ph type="title"/>
          </p:nvPr>
        </p:nvSpPr>
        <p:spPr/>
        <p:txBody>
          <a:bodyPr/>
          <a:lstStyle/>
          <a:p>
            <a:r>
              <a:rPr lang="en-US" dirty="0"/>
              <a:t>Continuous time models</a:t>
            </a:r>
            <a:endParaRPr lang="en-CH" dirty="0"/>
          </a:p>
        </p:txBody>
      </p:sp>
      <p:sp>
        <p:nvSpPr>
          <p:cNvPr id="6" name="Rectangle 5">
            <a:extLst>
              <a:ext uri="{FF2B5EF4-FFF2-40B4-BE49-F238E27FC236}">
                <a16:creationId xmlns:a16="http://schemas.microsoft.com/office/drawing/2014/main" id="{4BFA7D49-0A16-0227-19B2-168361BE7FD9}"/>
              </a:ext>
            </a:extLst>
          </p:cNvPr>
          <p:cNvSpPr/>
          <p:nvPr/>
        </p:nvSpPr>
        <p:spPr>
          <a:xfrm>
            <a:off x="838200"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Rectangle 6">
            <a:extLst>
              <a:ext uri="{FF2B5EF4-FFF2-40B4-BE49-F238E27FC236}">
                <a16:creationId xmlns:a16="http://schemas.microsoft.com/office/drawing/2014/main" id="{B5EE036F-5E48-28D1-1605-A3F9E0FDB2CF}"/>
              </a:ext>
            </a:extLst>
          </p:cNvPr>
          <p:cNvSpPr/>
          <p:nvPr/>
        </p:nvSpPr>
        <p:spPr>
          <a:xfrm>
            <a:off x="5177427"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Rectangle 7">
            <a:extLst>
              <a:ext uri="{FF2B5EF4-FFF2-40B4-BE49-F238E27FC236}">
                <a16:creationId xmlns:a16="http://schemas.microsoft.com/office/drawing/2014/main" id="{ED7805C4-68CD-9D62-9A01-5D2DDA754F9B}"/>
              </a:ext>
            </a:extLst>
          </p:cNvPr>
          <p:cNvSpPr/>
          <p:nvPr/>
        </p:nvSpPr>
        <p:spPr>
          <a:xfrm>
            <a:off x="9516654"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6A2A52A-4B0A-336A-14CE-237FD7002E79}"/>
                  </a:ext>
                </a:extLst>
              </p:cNvPr>
              <p:cNvSpPr txBox="1"/>
              <p:nvPr/>
            </p:nvSpPr>
            <p:spPr>
              <a:xfrm>
                <a:off x="1222862" y="3090446"/>
                <a:ext cx="116833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−2</m:t>
                          </m:r>
                        </m:sub>
                      </m:sSub>
                    </m:oMath>
                  </m:oMathPara>
                </a14:m>
                <a:endParaRPr lang="LID4096" dirty="0"/>
              </a:p>
            </p:txBody>
          </p:sp>
        </mc:Choice>
        <mc:Fallback xmlns="">
          <p:sp>
            <p:nvSpPr>
              <p:cNvPr id="9" name="TextBox 8">
                <a:extLst>
                  <a:ext uri="{FF2B5EF4-FFF2-40B4-BE49-F238E27FC236}">
                    <a16:creationId xmlns:a16="http://schemas.microsoft.com/office/drawing/2014/main" id="{16A2A52A-4B0A-336A-14CE-237FD7002E79}"/>
                  </a:ext>
                </a:extLst>
              </p:cNvPr>
              <p:cNvSpPr txBox="1">
                <a:spLocks noRot="1" noChangeAspect="1" noMove="1" noResize="1" noEditPoints="1" noAdjustHandles="1" noChangeArrowheads="1" noChangeShapeType="1" noTextEdit="1"/>
              </p:cNvSpPr>
              <p:nvPr/>
            </p:nvSpPr>
            <p:spPr>
              <a:xfrm>
                <a:off x="1222862" y="3090446"/>
                <a:ext cx="1168332" cy="677108"/>
              </a:xfrm>
              <a:prstGeom prst="rect">
                <a:avLst/>
              </a:prstGeom>
              <a:blipFill>
                <a:blip r:embed="rId2"/>
                <a:stretch>
                  <a:fillRect/>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24557D-5870-0F42-CDFA-CA3C1AA5EED0}"/>
                  </a:ext>
                </a:extLst>
              </p:cNvPr>
              <p:cNvSpPr txBox="1"/>
              <p:nvPr/>
            </p:nvSpPr>
            <p:spPr>
              <a:xfrm>
                <a:off x="5561432" y="3090446"/>
                <a:ext cx="116833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−1</m:t>
                          </m:r>
                        </m:sub>
                      </m:sSub>
                    </m:oMath>
                  </m:oMathPara>
                </a14:m>
                <a:endParaRPr lang="LID4096" dirty="0"/>
              </a:p>
            </p:txBody>
          </p:sp>
        </mc:Choice>
        <mc:Fallback xmlns="">
          <p:sp>
            <p:nvSpPr>
              <p:cNvPr id="10" name="TextBox 9">
                <a:extLst>
                  <a:ext uri="{FF2B5EF4-FFF2-40B4-BE49-F238E27FC236}">
                    <a16:creationId xmlns:a16="http://schemas.microsoft.com/office/drawing/2014/main" id="{0924557D-5870-0F42-CDFA-CA3C1AA5EED0}"/>
                  </a:ext>
                </a:extLst>
              </p:cNvPr>
              <p:cNvSpPr txBox="1">
                <a:spLocks noRot="1" noChangeAspect="1" noMove="1" noResize="1" noEditPoints="1" noAdjustHandles="1" noChangeArrowheads="1" noChangeShapeType="1" noTextEdit="1"/>
              </p:cNvSpPr>
              <p:nvPr/>
            </p:nvSpPr>
            <p:spPr>
              <a:xfrm>
                <a:off x="5561432" y="3090446"/>
                <a:ext cx="1168333" cy="677108"/>
              </a:xfrm>
              <a:prstGeom prst="rect">
                <a:avLst/>
              </a:prstGeom>
              <a:blipFill>
                <a:blip r:embed="rId3"/>
                <a:stretch>
                  <a:fillRect/>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F4C4F6E-8AFA-2DE6-BEB7-C0C8B9C29021}"/>
                  </a:ext>
                </a:extLst>
              </p:cNvPr>
              <p:cNvSpPr txBox="1"/>
              <p:nvPr/>
            </p:nvSpPr>
            <p:spPr>
              <a:xfrm>
                <a:off x="10170620" y="3090446"/>
                <a:ext cx="62972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sub>
                      </m:sSub>
                    </m:oMath>
                  </m:oMathPara>
                </a14:m>
                <a:endParaRPr lang="LID4096" dirty="0"/>
              </a:p>
            </p:txBody>
          </p:sp>
        </mc:Choice>
        <mc:Fallback xmlns="">
          <p:sp>
            <p:nvSpPr>
              <p:cNvPr id="11" name="TextBox 10">
                <a:extLst>
                  <a:ext uri="{FF2B5EF4-FFF2-40B4-BE49-F238E27FC236}">
                    <a16:creationId xmlns:a16="http://schemas.microsoft.com/office/drawing/2014/main" id="{EF4C4F6E-8AFA-2DE6-BEB7-C0C8B9C29021}"/>
                  </a:ext>
                </a:extLst>
              </p:cNvPr>
              <p:cNvSpPr txBox="1">
                <a:spLocks noRot="1" noChangeAspect="1" noMove="1" noResize="1" noEditPoints="1" noAdjustHandles="1" noChangeArrowheads="1" noChangeShapeType="1" noTextEdit="1"/>
              </p:cNvSpPr>
              <p:nvPr/>
            </p:nvSpPr>
            <p:spPr>
              <a:xfrm>
                <a:off x="10170620" y="3090446"/>
                <a:ext cx="629724" cy="677108"/>
              </a:xfrm>
              <a:prstGeom prst="rect">
                <a:avLst/>
              </a:prstGeom>
              <a:blipFill>
                <a:blip r:embed="rId4"/>
                <a:stretch>
                  <a:fillRect/>
                </a:stretch>
              </a:blipFill>
            </p:spPr>
            <p:txBody>
              <a:bodyPr/>
              <a:lstStyle/>
              <a:p>
                <a:r>
                  <a:rPr lang="en-CH">
                    <a:noFill/>
                  </a:rPr>
                  <a:t> </a:t>
                </a:r>
              </a:p>
            </p:txBody>
          </p:sp>
        </mc:Fallback>
      </mc:AlternateContent>
      <p:cxnSp>
        <p:nvCxnSpPr>
          <p:cNvPr id="12" name="Straight Arrow Connector 11">
            <a:extLst>
              <a:ext uri="{FF2B5EF4-FFF2-40B4-BE49-F238E27FC236}">
                <a16:creationId xmlns:a16="http://schemas.microsoft.com/office/drawing/2014/main" id="{15EA20F0-1284-B699-381F-97EEE41D1F9A}"/>
              </a:ext>
            </a:extLst>
          </p:cNvPr>
          <p:cNvCxnSpPr>
            <a:stCxn id="6" idx="3"/>
            <a:endCxn id="7" idx="1"/>
          </p:cNvCxnSpPr>
          <p:nvPr/>
        </p:nvCxnSpPr>
        <p:spPr>
          <a:xfrm>
            <a:off x="2775857" y="3429000"/>
            <a:ext cx="2401570"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67FCD5FA-F3B8-E4DD-BF46-6865E4B9123C}"/>
              </a:ext>
            </a:extLst>
          </p:cNvPr>
          <p:cNvCxnSpPr>
            <a:cxnSpLocks/>
            <a:stCxn id="7" idx="3"/>
            <a:endCxn id="8" idx="1"/>
          </p:cNvCxnSpPr>
          <p:nvPr/>
        </p:nvCxnSpPr>
        <p:spPr>
          <a:xfrm>
            <a:off x="7115084" y="3429000"/>
            <a:ext cx="2401570"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17" name="Rectangle 16">
            <a:extLst>
              <a:ext uri="{FF2B5EF4-FFF2-40B4-BE49-F238E27FC236}">
                <a16:creationId xmlns:a16="http://schemas.microsoft.com/office/drawing/2014/main" id="{39EFEF2B-6FDB-1129-A785-7B432072A706}"/>
              </a:ext>
            </a:extLst>
          </p:cNvPr>
          <p:cNvSpPr/>
          <p:nvPr/>
        </p:nvSpPr>
        <p:spPr>
          <a:xfrm>
            <a:off x="2775857" y="3900054"/>
            <a:ext cx="4661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Rectangle 18">
            <a:extLst>
              <a:ext uri="{FF2B5EF4-FFF2-40B4-BE49-F238E27FC236}">
                <a16:creationId xmlns:a16="http://schemas.microsoft.com/office/drawing/2014/main" id="{56319097-D7F2-6357-305E-6F358210BB4E}"/>
              </a:ext>
            </a:extLst>
          </p:cNvPr>
          <p:cNvSpPr/>
          <p:nvPr/>
        </p:nvSpPr>
        <p:spPr>
          <a:xfrm>
            <a:off x="3725830" y="3900054"/>
            <a:ext cx="4661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1" name="Rectangle 20">
            <a:extLst>
              <a:ext uri="{FF2B5EF4-FFF2-40B4-BE49-F238E27FC236}">
                <a16:creationId xmlns:a16="http://schemas.microsoft.com/office/drawing/2014/main" id="{511B1B13-492F-D5D3-646A-5B66AC97B219}"/>
              </a:ext>
            </a:extLst>
          </p:cNvPr>
          <p:cNvSpPr/>
          <p:nvPr/>
        </p:nvSpPr>
        <p:spPr>
          <a:xfrm>
            <a:off x="4675803" y="3900054"/>
            <a:ext cx="4661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22" name="Straight Arrow Connector 21">
            <a:extLst>
              <a:ext uri="{FF2B5EF4-FFF2-40B4-BE49-F238E27FC236}">
                <a16:creationId xmlns:a16="http://schemas.microsoft.com/office/drawing/2014/main" id="{C987C92B-70F2-0FC1-DFF5-7BC9AB851E0C}"/>
              </a:ext>
            </a:extLst>
          </p:cNvPr>
          <p:cNvCxnSpPr>
            <a:cxnSpLocks/>
            <a:endCxn id="19" idx="1"/>
          </p:cNvCxnSpPr>
          <p:nvPr/>
        </p:nvCxnSpPr>
        <p:spPr>
          <a:xfrm>
            <a:off x="3241964" y="4433454"/>
            <a:ext cx="483866"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5591A23-CF84-0838-2E96-E53B31F5169D}"/>
              </a:ext>
            </a:extLst>
          </p:cNvPr>
          <p:cNvCxnSpPr>
            <a:cxnSpLocks/>
            <a:stCxn id="19" idx="3"/>
            <a:endCxn id="21" idx="1"/>
          </p:cNvCxnSpPr>
          <p:nvPr/>
        </p:nvCxnSpPr>
        <p:spPr>
          <a:xfrm>
            <a:off x="4191937" y="4433454"/>
            <a:ext cx="483866"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9A0E0C81-711D-8BF4-18C5-CA1C768D88BA}"/>
              </a:ext>
            </a:extLst>
          </p:cNvPr>
          <p:cNvSpPr/>
          <p:nvPr/>
        </p:nvSpPr>
        <p:spPr>
          <a:xfrm>
            <a:off x="7150601" y="3900054"/>
            <a:ext cx="4661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 name="Rectangle 27">
            <a:extLst>
              <a:ext uri="{FF2B5EF4-FFF2-40B4-BE49-F238E27FC236}">
                <a16:creationId xmlns:a16="http://schemas.microsoft.com/office/drawing/2014/main" id="{634B9DAC-CF93-D0AD-B959-B0E4EAD6DEE2}"/>
              </a:ext>
            </a:extLst>
          </p:cNvPr>
          <p:cNvSpPr/>
          <p:nvPr/>
        </p:nvSpPr>
        <p:spPr>
          <a:xfrm>
            <a:off x="8100574" y="3900054"/>
            <a:ext cx="4661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Rectangle 28">
            <a:extLst>
              <a:ext uri="{FF2B5EF4-FFF2-40B4-BE49-F238E27FC236}">
                <a16:creationId xmlns:a16="http://schemas.microsoft.com/office/drawing/2014/main" id="{525A115E-E49E-73F4-0A2C-28CBFCC8DBC1}"/>
              </a:ext>
            </a:extLst>
          </p:cNvPr>
          <p:cNvSpPr/>
          <p:nvPr/>
        </p:nvSpPr>
        <p:spPr>
          <a:xfrm>
            <a:off x="9050547" y="3900054"/>
            <a:ext cx="4661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30" name="Straight Arrow Connector 29">
            <a:extLst>
              <a:ext uri="{FF2B5EF4-FFF2-40B4-BE49-F238E27FC236}">
                <a16:creationId xmlns:a16="http://schemas.microsoft.com/office/drawing/2014/main" id="{C4276826-C284-66D0-0A38-223799D48D51}"/>
              </a:ext>
            </a:extLst>
          </p:cNvPr>
          <p:cNvCxnSpPr>
            <a:cxnSpLocks/>
            <a:endCxn id="28" idx="1"/>
          </p:cNvCxnSpPr>
          <p:nvPr/>
        </p:nvCxnSpPr>
        <p:spPr>
          <a:xfrm>
            <a:off x="7616708" y="4433454"/>
            <a:ext cx="483866"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024447E-EECC-4269-458A-F056E35BDC73}"/>
              </a:ext>
            </a:extLst>
          </p:cNvPr>
          <p:cNvCxnSpPr>
            <a:cxnSpLocks/>
            <a:stCxn id="28" idx="3"/>
            <a:endCxn id="29" idx="1"/>
          </p:cNvCxnSpPr>
          <p:nvPr/>
        </p:nvCxnSpPr>
        <p:spPr>
          <a:xfrm>
            <a:off x="8566681" y="4433454"/>
            <a:ext cx="483866"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75256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C8D0B-3ADA-5FF5-D8E3-1FA51F4F12C1}"/>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1FB1C445-556D-4B5F-0FF3-9CFBB000EF4C}"/>
              </a:ext>
            </a:extLst>
          </p:cNvPr>
          <p:cNvSpPr/>
          <p:nvPr/>
        </p:nvSpPr>
        <p:spPr>
          <a:xfrm>
            <a:off x="2752950"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Rectangle 18">
            <a:extLst>
              <a:ext uri="{FF2B5EF4-FFF2-40B4-BE49-F238E27FC236}">
                <a16:creationId xmlns:a16="http://schemas.microsoft.com/office/drawing/2014/main" id="{3FB5BBBD-C7A2-9F95-0524-D1735A83B77B}"/>
              </a:ext>
            </a:extLst>
          </p:cNvPr>
          <p:cNvSpPr/>
          <p:nvPr/>
        </p:nvSpPr>
        <p:spPr>
          <a:xfrm>
            <a:off x="3224391"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1" name="Rectangle 20">
            <a:extLst>
              <a:ext uri="{FF2B5EF4-FFF2-40B4-BE49-F238E27FC236}">
                <a16:creationId xmlns:a16="http://schemas.microsoft.com/office/drawing/2014/main" id="{2A3DAC64-DC37-39BC-792E-21EE4A869413}"/>
              </a:ext>
            </a:extLst>
          </p:cNvPr>
          <p:cNvSpPr/>
          <p:nvPr/>
        </p:nvSpPr>
        <p:spPr>
          <a:xfrm>
            <a:off x="3457444" y="3900054"/>
            <a:ext cx="143549"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Rectangle 2">
            <a:extLst>
              <a:ext uri="{FF2B5EF4-FFF2-40B4-BE49-F238E27FC236}">
                <a16:creationId xmlns:a16="http://schemas.microsoft.com/office/drawing/2014/main" id="{42EF5584-C6F7-1C38-642A-C57BE7CBE5A4}"/>
              </a:ext>
            </a:extLst>
          </p:cNvPr>
          <p:cNvSpPr/>
          <p:nvPr/>
        </p:nvSpPr>
        <p:spPr>
          <a:xfrm>
            <a:off x="2991338"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Rectangle 3">
            <a:extLst>
              <a:ext uri="{FF2B5EF4-FFF2-40B4-BE49-F238E27FC236}">
                <a16:creationId xmlns:a16="http://schemas.microsoft.com/office/drawing/2014/main" id="{6A1EC88B-5766-50A3-1842-31CDF2C1290A}"/>
              </a:ext>
            </a:extLst>
          </p:cNvPr>
          <p:cNvSpPr/>
          <p:nvPr/>
        </p:nvSpPr>
        <p:spPr>
          <a:xfrm>
            <a:off x="3649402"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Rectangle 4">
            <a:extLst>
              <a:ext uri="{FF2B5EF4-FFF2-40B4-BE49-F238E27FC236}">
                <a16:creationId xmlns:a16="http://schemas.microsoft.com/office/drawing/2014/main" id="{6D5519D1-3FCA-FC3C-016A-88F88E0659E0}"/>
              </a:ext>
            </a:extLst>
          </p:cNvPr>
          <p:cNvSpPr/>
          <p:nvPr/>
        </p:nvSpPr>
        <p:spPr>
          <a:xfrm>
            <a:off x="4106989"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Rectangle 13">
            <a:extLst>
              <a:ext uri="{FF2B5EF4-FFF2-40B4-BE49-F238E27FC236}">
                <a16:creationId xmlns:a16="http://schemas.microsoft.com/office/drawing/2014/main" id="{BF933DD3-5ABE-65C4-F7AD-4B75BB61A107}"/>
              </a:ext>
            </a:extLst>
          </p:cNvPr>
          <p:cNvSpPr/>
          <p:nvPr/>
        </p:nvSpPr>
        <p:spPr>
          <a:xfrm>
            <a:off x="4340042" y="3900054"/>
            <a:ext cx="143549"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Rectangle 14">
            <a:extLst>
              <a:ext uri="{FF2B5EF4-FFF2-40B4-BE49-F238E27FC236}">
                <a16:creationId xmlns:a16="http://schemas.microsoft.com/office/drawing/2014/main" id="{D30616C9-E375-EB0D-2C91-F543807DDBC2}"/>
              </a:ext>
            </a:extLst>
          </p:cNvPr>
          <p:cNvSpPr/>
          <p:nvPr/>
        </p:nvSpPr>
        <p:spPr>
          <a:xfrm>
            <a:off x="3873936"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 name="Rectangle 15">
            <a:extLst>
              <a:ext uri="{FF2B5EF4-FFF2-40B4-BE49-F238E27FC236}">
                <a16:creationId xmlns:a16="http://schemas.microsoft.com/office/drawing/2014/main" id="{B6E832A3-8E5B-9859-55E3-E531FCA8A14B}"/>
              </a:ext>
            </a:extLst>
          </p:cNvPr>
          <p:cNvSpPr/>
          <p:nvPr/>
        </p:nvSpPr>
        <p:spPr>
          <a:xfrm>
            <a:off x="4552314"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 name="Rectangle 17">
            <a:extLst>
              <a:ext uri="{FF2B5EF4-FFF2-40B4-BE49-F238E27FC236}">
                <a16:creationId xmlns:a16="http://schemas.microsoft.com/office/drawing/2014/main" id="{D19E0ECA-AA4F-5052-C199-FC49490F229F}"/>
              </a:ext>
            </a:extLst>
          </p:cNvPr>
          <p:cNvSpPr/>
          <p:nvPr/>
        </p:nvSpPr>
        <p:spPr>
          <a:xfrm>
            <a:off x="5016828"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 name="Rectangle 22">
            <a:extLst>
              <a:ext uri="{FF2B5EF4-FFF2-40B4-BE49-F238E27FC236}">
                <a16:creationId xmlns:a16="http://schemas.microsoft.com/office/drawing/2014/main" id="{1E1A4F9E-3575-F2CB-00EE-21DF1A07A465}"/>
              </a:ext>
            </a:extLst>
          </p:cNvPr>
          <p:cNvSpPr/>
          <p:nvPr/>
        </p:nvSpPr>
        <p:spPr>
          <a:xfrm>
            <a:off x="4783775"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le 1">
            <a:extLst>
              <a:ext uri="{FF2B5EF4-FFF2-40B4-BE49-F238E27FC236}">
                <a16:creationId xmlns:a16="http://schemas.microsoft.com/office/drawing/2014/main" id="{FF531F9B-9E5B-3461-05CA-487ACCFB2376}"/>
              </a:ext>
            </a:extLst>
          </p:cNvPr>
          <p:cNvSpPr>
            <a:spLocks noGrp="1"/>
          </p:cNvSpPr>
          <p:nvPr>
            <p:ph type="title"/>
          </p:nvPr>
        </p:nvSpPr>
        <p:spPr/>
        <p:txBody>
          <a:bodyPr/>
          <a:lstStyle/>
          <a:p>
            <a:r>
              <a:rPr lang="en-US" dirty="0"/>
              <a:t>Continuous time models</a:t>
            </a:r>
            <a:endParaRPr lang="en-CH" dirty="0"/>
          </a:p>
        </p:txBody>
      </p:sp>
      <p:sp>
        <p:nvSpPr>
          <p:cNvPr id="6" name="Rectangle 5">
            <a:extLst>
              <a:ext uri="{FF2B5EF4-FFF2-40B4-BE49-F238E27FC236}">
                <a16:creationId xmlns:a16="http://schemas.microsoft.com/office/drawing/2014/main" id="{A4F6C1A4-C8C9-8857-C22A-3CDBAF136308}"/>
              </a:ext>
            </a:extLst>
          </p:cNvPr>
          <p:cNvSpPr/>
          <p:nvPr/>
        </p:nvSpPr>
        <p:spPr>
          <a:xfrm>
            <a:off x="838200"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Rectangle 7">
            <a:extLst>
              <a:ext uri="{FF2B5EF4-FFF2-40B4-BE49-F238E27FC236}">
                <a16:creationId xmlns:a16="http://schemas.microsoft.com/office/drawing/2014/main" id="{A1BDF512-B921-A298-D006-C54EE8BD8A2F}"/>
              </a:ext>
            </a:extLst>
          </p:cNvPr>
          <p:cNvSpPr/>
          <p:nvPr/>
        </p:nvSpPr>
        <p:spPr>
          <a:xfrm>
            <a:off x="9516654"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B757AD-6E64-9685-630D-0C853110240B}"/>
                  </a:ext>
                </a:extLst>
              </p:cNvPr>
              <p:cNvSpPr txBox="1"/>
              <p:nvPr/>
            </p:nvSpPr>
            <p:spPr>
              <a:xfrm>
                <a:off x="1222862" y="3090446"/>
                <a:ext cx="116833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−2</m:t>
                          </m:r>
                        </m:sub>
                      </m:sSub>
                    </m:oMath>
                  </m:oMathPara>
                </a14:m>
                <a:endParaRPr lang="LID4096" dirty="0"/>
              </a:p>
            </p:txBody>
          </p:sp>
        </mc:Choice>
        <mc:Fallback xmlns="">
          <p:sp>
            <p:nvSpPr>
              <p:cNvPr id="9" name="TextBox 8">
                <a:extLst>
                  <a:ext uri="{FF2B5EF4-FFF2-40B4-BE49-F238E27FC236}">
                    <a16:creationId xmlns:a16="http://schemas.microsoft.com/office/drawing/2014/main" id="{18B757AD-6E64-9685-630D-0C853110240B}"/>
                  </a:ext>
                </a:extLst>
              </p:cNvPr>
              <p:cNvSpPr txBox="1">
                <a:spLocks noRot="1" noChangeAspect="1" noMove="1" noResize="1" noEditPoints="1" noAdjustHandles="1" noChangeArrowheads="1" noChangeShapeType="1" noTextEdit="1"/>
              </p:cNvSpPr>
              <p:nvPr/>
            </p:nvSpPr>
            <p:spPr>
              <a:xfrm>
                <a:off x="1222862" y="3090446"/>
                <a:ext cx="1168332" cy="677108"/>
              </a:xfrm>
              <a:prstGeom prst="rect">
                <a:avLst/>
              </a:prstGeom>
              <a:blipFill>
                <a:blip r:embed="rId2"/>
                <a:stretch>
                  <a:fillRect/>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3240534-A2C3-C348-50BA-A90C07BF3A21}"/>
                  </a:ext>
                </a:extLst>
              </p:cNvPr>
              <p:cNvSpPr txBox="1"/>
              <p:nvPr/>
            </p:nvSpPr>
            <p:spPr>
              <a:xfrm>
                <a:off x="5561432" y="3090446"/>
                <a:ext cx="116833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−1</m:t>
                          </m:r>
                        </m:sub>
                      </m:sSub>
                    </m:oMath>
                  </m:oMathPara>
                </a14:m>
                <a:endParaRPr lang="LID4096" dirty="0"/>
              </a:p>
            </p:txBody>
          </p:sp>
        </mc:Choice>
        <mc:Fallback xmlns="">
          <p:sp>
            <p:nvSpPr>
              <p:cNvPr id="10" name="TextBox 9">
                <a:extLst>
                  <a:ext uri="{FF2B5EF4-FFF2-40B4-BE49-F238E27FC236}">
                    <a16:creationId xmlns:a16="http://schemas.microsoft.com/office/drawing/2014/main" id="{33240534-A2C3-C348-50BA-A90C07BF3A21}"/>
                  </a:ext>
                </a:extLst>
              </p:cNvPr>
              <p:cNvSpPr txBox="1">
                <a:spLocks noRot="1" noChangeAspect="1" noMove="1" noResize="1" noEditPoints="1" noAdjustHandles="1" noChangeArrowheads="1" noChangeShapeType="1" noTextEdit="1"/>
              </p:cNvSpPr>
              <p:nvPr/>
            </p:nvSpPr>
            <p:spPr>
              <a:xfrm>
                <a:off x="5561432" y="3090446"/>
                <a:ext cx="1168333" cy="677108"/>
              </a:xfrm>
              <a:prstGeom prst="rect">
                <a:avLst/>
              </a:prstGeom>
              <a:blipFill>
                <a:blip r:embed="rId3"/>
                <a:stretch>
                  <a:fillRect/>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ABA6B93-D89D-EB1D-3B52-FBF3821E63B4}"/>
                  </a:ext>
                </a:extLst>
              </p:cNvPr>
              <p:cNvSpPr txBox="1"/>
              <p:nvPr/>
            </p:nvSpPr>
            <p:spPr>
              <a:xfrm>
                <a:off x="10170620" y="3090446"/>
                <a:ext cx="62972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sub>
                      </m:sSub>
                    </m:oMath>
                  </m:oMathPara>
                </a14:m>
                <a:endParaRPr lang="LID4096" dirty="0"/>
              </a:p>
            </p:txBody>
          </p:sp>
        </mc:Choice>
        <mc:Fallback xmlns="">
          <p:sp>
            <p:nvSpPr>
              <p:cNvPr id="11" name="TextBox 10">
                <a:extLst>
                  <a:ext uri="{FF2B5EF4-FFF2-40B4-BE49-F238E27FC236}">
                    <a16:creationId xmlns:a16="http://schemas.microsoft.com/office/drawing/2014/main" id="{4ABA6B93-D89D-EB1D-3B52-FBF3821E63B4}"/>
                  </a:ext>
                </a:extLst>
              </p:cNvPr>
              <p:cNvSpPr txBox="1">
                <a:spLocks noRot="1" noChangeAspect="1" noMove="1" noResize="1" noEditPoints="1" noAdjustHandles="1" noChangeArrowheads="1" noChangeShapeType="1" noTextEdit="1"/>
              </p:cNvSpPr>
              <p:nvPr/>
            </p:nvSpPr>
            <p:spPr>
              <a:xfrm>
                <a:off x="10170620" y="3090446"/>
                <a:ext cx="629724" cy="677108"/>
              </a:xfrm>
              <a:prstGeom prst="rect">
                <a:avLst/>
              </a:prstGeom>
              <a:blipFill>
                <a:blip r:embed="rId4"/>
                <a:stretch>
                  <a:fillRect/>
                </a:stretch>
              </a:blipFill>
            </p:spPr>
            <p:txBody>
              <a:bodyPr/>
              <a:lstStyle/>
              <a:p>
                <a:r>
                  <a:rPr lang="en-CH">
                    <a:noFill/>
                  </a:rPr>
                  <a:t> </a:t>
                </a:r>
              </a:p>
            </p:txBody>
          </p:sp>
        </mc:Fallback>
      </mc:AlternateContent>
      <p:cxnSp>
        <p:nvCxnSpPr>
          <p:cNvPr id="12" name="Straight Arrow Connector 11">
            <a:extLst>
              <a:ext uri="{FF2B5EF4-FFF2-40B4-BE49-F238E27FC236}">
                <a16:creationId xmlns:a16="http://schemas.microsoft.com/office/drawing/2014/main" id="{72CE1DAD-3327-701B-633C-2D86358475CA}"/>
              </a:ext>
            </a:extLst>
          </p:cNvPr>
          <p:cNvCxnSpPr>
            <a:cxnSpLocks/>
          </p:cNvCxnSpPr>
          <p:nvPr/>
        </p:nvCxnSpPr>
        <p:spPr>
          <a:xfrm>
            <a:off x="2752950" y="3429000"/>
            <a:ext cx="2401570"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D6A16722-CE27-E01B-5A09-47602AEEED54}"/>
              </a:ext>
            </a:extLst>
          </p:cNvPr>
          <p:cNvCxnSpPr>
            <a:cxnSpLocks/>
            <a:stCxn id="7" idx="3"/>
            <a:endCxn id="8" idx="1"/>
          </p:cNvCxnSpPr>
          <p:nvPr/>
        </p:nvCxnSpPr>
        <p:spPr>
          <a:xfrm>
            <a:off x="7115084" y="3429000"/>
            <a:ext cx="2401570"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46560EC8-F52C-6B11-8BC5-3EB5E893771B}"/>
              </a:ext>
            </a:extLst>
          </p:cNvPr>
          <p:cNvSpPr/>
          <p:nvPr/>
        </p:nvSpPr>
        <p:spPr>
          <a:xfrm>
            <a:off x="5177427"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 name="Rectangle 24">
            <a:extLst>
              <a:ext uri="{FF2B5EF4-FFF2-40B4-BE49-F238E27FC236}">
                <a16:creationId xmlns:a16="http://schemas.microsoft.com/office/drawing/2014/main" id="{E9B31A46-A49C-8698-2A72-C80EC00498EB}"/>
              </a:ext>
            </a:extLst>
          </p:cNvPr>
          <p:cNvSpPr/>
          <p:nvPr/>
        </p:nvSpPr>
        <p:spPr>
          <a:xfrm>
            <a:off x="7099813"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25">
            <a:extLst>
              <a:ext uri="{FF2B5EF4-FFF2-40B4-BE49-F238E27FC236}">
                <a16:creationId xmlns:a16="http://schemas.microsoft.com/office/drawing/2014/main" id="{E5767596-EE38-F06C-7E17-BDD9B308D8EA}"/>
              </a:ext>
            </a:extLst>
          </p:cNvPr>
          <p:cNvSpPr/>
          <p:nvPr/>
        </p:nvSpPr>
        <p:spPr>
          <a:xfrm>
            <a:off x="7571254"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2" name="Rectangle 31">
            <a:extLst>
              <a:ext uri="{FF2B5EF4-FFF2-40B4-BE49-F238E27FC236}">
                <a16:creationId xmlns:a16="http://schemas.microsoft.com/office/drawing/2014/main" id="{8E9C4024-FDA2-AD86-8E6B-E3147F495688}"/>
              </a:ext>
            </a:extLst>
          </p:cNvPr>
          <p:cNvSpPr/>
          <p:nvPr/>
        </p:nvSpPr>
        <p:spPr>
          <a:xfrm>
            <a:off x="7804307" y="3900054"/>
            <a:ext cx="143549"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Rectangle 32">
            <a:extLst>
              <a:ext uri="{FF2B5EF4-FFF2-40B4-BE49-F238E27FC236}">
                <a16:creationId xmlns:a16="http://schemas.microsoft.com/office/drawing/2014/main" id="{94E36115-9137-65E9-5E96-EA549B8A3CAA}"/>
              </a:ext>
            </a:extLst>
          </p:cNvPr>
          <p:cNvSpPr/>
          <p:nvPr/>
        </p:nvSpPr>
        <p:spPr>
          <a:xfrm>
            <a:off x="7338201"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24C72062-F479-6CE6-A14A-EB8385BC378D}"/>
              </a:ext>
            </a:extLst>
          </p:cNvPr>
          <p:cNvSpPr/>
          <p:nvPr/>
        </p:nvSpPr>
        <p:spPr>
          <a:xfrm>
            <a:off x="7996265"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5" name="Rectangle 34">
            <a:extLst>
              <a:ext uri="{FF2B5EF4-FFF2-40B4-BE49-F238E27FC236}">
                <a16:creationId xmlns:a16="http://schemas.microsoft.com/office/drawing/2014/main" id="{8DC845EA-1AF9-6BBB-96C3-EF6473E5DE64}"/>
              </a:ext>
            </a:extLst>
          </p:cNvPr>
          <p:cNvSpPr/>
          <p:nvPr/>
        </p:nvSpPr>
        <p:spPr>
          <a:xfrm>
            <a:off x="8453852"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6" name="Rectangle 35">
            <a:extLst>
              <a:ext uri="{FF2B5EF4-FFF2-40B4-BE49-F238E27FC236}">
                <a16:creationId xmlns:a16="http://schemas.microsoft.com/office/drawing/2014/main" id="{FABF9694-CA42-C106-3EAE-C6A2817AD6BC}"/>
              </a:ext>
            </a:extLst>
          </p:cNvPr>
          <p:cNvSpPr/>
          <p:nvPr/>
        </p:nvSpPr>
        <p:spPr>
          <a:xfrm>
            <a:off x="8686905" y="3900054"/>
            <a:ext cx="143549"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7" name="Rectangle 36">
            <a:extLst>
              <a:ext uri="{FF2B5EF4-FFF2-40B4-BE49-F238E27FC236}">
                <a16:creationId xmlns:a16="http://schemas.microsoft.com/office/drawing/2014/main" id="{00339573-62C9-8161-D224-42CE3BBCE1A1}"/>
              </a:ext>
            </a:extLst>
          </p:cNvPr>
          <p:cNvSpPr/>
          <p:nvPr/>
        </p:nvSpPr>
        <p:spPr>
          <a:xfrm>
            <a:off x="8220799"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8" name="Rectangle 37">
            <a:extLst>
              <a:ext uri="{FF2B5EF4-FFF2-40B4-BE49-F238E27FC236}">
                <a16:creationId xmlns:a16="http://schemas.microsoft.com/office/drawing/2014/main" id="{E3580256-DADD-4B3E-1BEE-64CA0EA35564}"/>
              </a:ext>
            </a:extLst>
          </p:cNvPr>
          <p:cNvSpPr/>
          <p:nvPr/>
        </p:nvSpPr>
        <p:spPr>
          <a:xfrm>
            <a:off x="8899177"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9" name="Rectangle 38">
            <a:extLst>
              <a:ext uri="{FF2B5EF4-FFF2-40B4-BE49-F238E27FC236}">
                <a16:creationId xmlns:a16="http://schemas.microsoft.com/office/drawing/2014/main" id="{66CC4BC5-C083-A640-4565-C62A2E828EBD}"/>
              </a:ext>
            </a:extLst>
          </p:cNvPr>
          <p:cNvSpPr/>
          <p:nvPr/>
        </p:nvSpPr>
        <p:spPr>
          <a:xfrm>
            <a:off x="9370618"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0" name="Rectangle 39">
            <a:extLst>
              <a:ext uri="{FF2B5EF4-FFF2-40B4-BE49-F238E27FC236}">
                <a16:creationId xmlns:a16="http://schemas.microsoft.com/office/drawing/2014/main" id="{94F3B53B-878E-7B51-E53A-83ADBCDB2CEF}"/>
              </a:ext>
            </a:extLst>
          </p:cNvPr>
          <p:cNvSpPr/>
          <p:nvPr/>
        </p:nvSpPr>
        <p:spPr>
          <a:xfrm>
            <a:off x="9137565" y="3900054"/>
            <a:ext cx="16130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223018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8609-34BE-CC81-D122-EA8668505914}"/>
              </a:ext>
            </a:extLst>
          </p:cNvPr>
          <p:cNvSpPr>
            <a:spLocks noGrp="1"/>
          </p:cNvSpPr>
          <p:nvPr>
            <p:ph type="title"/>
          </p:nvPr>
        </p:nvSpPr>
        <p:spPr/>
        <p:txBody>
          <a:bodyPr/>
          <a:lstStyle/>
          <a:p>
            <a:r>
              <a:rPr lang="en-US" dirty="0"/>
              <a:t>Euler-Maruyama approximation</a:t>
            </a:r>
            <a:endParaRPr lang="en-CH" dirty="0"/>
          </a:p>
        </p:txBody>
      </p:sp>
      <p:sp>
        <p:nvSpPr>
          <p:cNvPr id="3" name="Content Placeholder 2">
            <a:extLst>
              <a:ext uri="{FF2B5EF4-FFF2-40B4-BE49-F238E27FC236}">
                <a16:creationId xmlns:a16="http://schemas.microsoft.com/office/drawing/2014/main" id="{59819613-7255-FA1C-E843-EFB28E8E7BCE}"/>
              </a:ext>
            </a:extLst>
          </p:cNvPr>
          <p:cNvSpPr>
            <a:spLocks noGrp="1"/>
          </p:cNvSpPr>
          <p:nvPr>
            <p:ph idx="1"/>
          </p:nvPr>
        </p:nvSpPr>
        <p:spPr>
          <a:xfrm>
            <a:off x="838200" y="1825625"/>
            <a:ext cx="10515600" cy="1444048"/>
          </a:xfrm>
        </p:spPr>
        <p:txBody>
          <a:bodyPr/>
          <a:lstStyle/>
          <a:p>
            <a:r>
              <a:rPr lang="en-US" dirty="0"/>
              <a:t>We break continuous time into small time slices</a:t>
            </a:r>
          </a:p>
          <a:p>
            <a:r>
              <a:rPr lang="en-US" dirty="0"/>
              <a:t>We update the state of our growth process at each step based on the dynamics of our model</a:t>
            </a:r>
            <a:endParaRPr lang="en-CH" dirty="0"/>
          </a:p>
        </p:txBody>
      </p:sp>
      <p:pic>
        <p:nvPicPr>
          <p:cNvPr id="9" name="Picture 8">
            <a:extLst>
              <a:ext uri="{FF2B5EF4-FFF2-40B4-BE49-F238E27FC236}">
                <a16:creationId xmlns:a16="http://schemas.microsoft.com/office/drawing/2014/main" id="{3ACB7360-C97E-F80E-7968-8B5130BF5F0F}"/>
              </a:ext>
            </a:extLst>
          </p:cNvPr>
          <p:cNvPicPr>
            <a:picLocks noChangeAspect="1"/>
          </p:cNvPicPr>
          <p:nvPr/>
        </p:nvPicPr>
        <p:blipFill>
          <a:blip r:embed="rId3"/>
          <a:stretch>
            <a:fillRect/>
          </a:stretch>
        </p:blipFill>
        <p:spPr>
          <a:xfrm>
            <a:off x="2906350" y="3404610"/>
            <a:ext cx="6379299" cy="3331484"/>
          </a:xfrm>
          <a:prstGeom prst="rect">
            <a:avLst/>
          </a:prstGeom>
        </p:spPr>
      </p:pic>
    </p:spTree>
    <p:extLst>
      <p:ext uri="{BB962C8B-B14F-4D97-AF65-F5344CB8AC3E}">
        <p14:creationId xmlns:p14="http://schemas.microsoft.com/office/powerpoint/2010/main" val="940852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04CFE-62CB-125D-FA19-B93A139C0A27}"/>
              </a:ext>
            </a:extLst>
          </p:cNvPr>
          <p:cNvSpPr>
            <a:spLocks noGrp="1"/>
          </p:cNvSpPr>
          <p:nvPr>
            <p:ph type="title"/>
          </p:nvPr>
        </p:nvSpPr>
        <p:spPr/>
        <p:txBody>
          <a:bodyPr/>
          <a:lstStyle/>
          <a:p>
            <a:r>
              <a:rPr lang="en-US" dirty="0"/>
              <a:t>Simulate for yourself</a:t>
            </a:r>
            <a:endParaRPr lang="en-CH" dirty="0"/>
          </a:p>
        </p:txBody>
      </p:sp>
      <p:sp>
        <p:nvSpPr>
          <p:cNvPr id="3" name="Content Placeholder 2">
            <a:extLst>
              <a:ext uri="{FF2B5EF4-FFF2-40B4-BE49-F238E27FC236}">
                <a16:creationId xmlns:a16="http://schemas.microsoft.com/office/drawing/2014/main" id="{51AA9080-0045-7E7E-CDD8-3F5379F8A152}"/>
              </a:ext>
            </a:extLst>
          </p:cNvPr>
          <p:cNvSpPr>
            <a:spLocks noGrp="1"/>
          </p:cNvSpPr>
          <p:nvPr>
            <p:ph idx="1"/>
          </p:nvPr>
        </p:nvSpPr>
        <p:spPr/>
        <p:txBody>
          <a:bodyPr/>
          <a:lstStyle/>
          <a:p>
            <a:r>
              <a:rPr lang="en-US" dirty="0"/>
              <a:t>Find the code on </a:t>
            </a:r>
            <a:r>
              <a:rPr lang="en-US" dirty="0" err="1">
                <a:solidFill>
                  <a:schemeClr val="tx2">
                    <a:lumMod val="50000"/>
                    <a:lumOff val="50000"/>
                  </a:schemeClr>
                </a:solidFill>
              </a:rPr>
              <a:t>Github</a:t>
            </a:r>
            <a:r>
              <a:rPr lang="en-US" dirty="0"/>
              <a:t> </a:t>
            </a:r>
            <a:r>
              <a:rPr lang="en-US" dirty="0">
                <a:sym typeface="Wingdings" panose="05000000000000000000" pitchFamily="2" charset="2"/>
              </a:rPr>
              <a:t> </a:t>
            </a:r>
            <a:r>
              <a:rPr lang="en-US" dirty="0">
                <a:solidFill>
                  <a:schemeClr val="tx2">
                    <a:lumMod val="50000"/>
                    <a:lumOff val="50000"/>
                  </a:schemeClr>
                </a:solidFill>
                <a:sym typeface="Wingdings" panose="05000000000000000000" pitchFamily="2" charset="2"/>
              </a:rPr>
              <a:t>Lecture4</a:t>
            </a:r>
            <a:r>
              <a:rPr lang="en-US" dirty="0">
                <a:sym typeface="Wingdings" panose="05000000000000000000" pitchFamily="2" charset="2"/>
              </a:rPr>
              <a:t>  </a:t>
            </a:r>
            <a:r>
              <a:rPr lang="en-US" dirty="0">
                <a:solidFill>
                  <a:schemeClr val="tx2">
                    <a:lumMod val="50000"/>
                    <a:lumOff val="50000"/>
                  </a:schemeClr>
                </a:solidFill>
                <a:sym typeface="Wingdings" panose="05000000000000000000" pitchFamily="2" charset="2"/>
              </a:rPr>
              <a:t>euler_W4.R</a:t>
            </a:r>
            <a:endParaRPr lang="en-US" dirty="0"/>
          </a:p>
          <a:p>
            <a:r>
              <a:rPr lang="en-US" dirty="0"/>
              <a:t>Increase the number of steps to 50, then back to 1. Observe the difference</a:t>
            </a:r>
          </a:p>
          <a:p>
            <a:r>
              <a:rPr lang="en-US" dirty="0"/>
              <a:t>Adapt the model to represent a constant rate of change</a:t>
            </a:r>
          </a:p>
          <a:p>
            <a:r>
              <a:rPr lang="en-US" dirty="0"/>
              <a:t>Add measurement error</a:t>
            </a:r>
          </a:p>
        </p:txBody>
      </p:sp>
    </p:spTree>
    <p:extLst>
      <p:ext uri="{BB962C8B-B14F-4D97-AF65-F5344CB8AC3E}">
        <p14:creationId xmlns:p14="http://schemas.microsoft.com/office/powerpoint/2010/main" val="12229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1F47-0EDE-2427-06A6-7530B559CD1E}"/>
              </a:ext>
            </a:extLst>
          </p:cNvPr>
          <p:cNvSpPr>
            <a:spLocks noGrp="1"/>
          </p:cNvSpPr>
          <p:nvPr>
            <p:ph type="title"/>
          </p:nvPr>
        </p:nvSpPr>
        <p:spPr>
          <a:xfrm>
            <a:off x="838200" y="2766218"/>
            <a:ext cx="10515600" cy="1325563"/>
          </a:xfrm>
        </p:spPr>
        <p:txBody>
          <a:bodyPr/>
          <a:lstStyle/>
          <a:p>
            <a:r>
              <a:rPr lang="en-US" dirty="0"/>
              <a:t>Break</a:t>
            </a:r>
            <a:endParaRPr lang="en-CH" dirty="0"/>
          </a:p>
        </p:txBody>
      </p:sp>
    </p:spTree>
    <p:extLst>
      <p:ext uri="{BB962C8B-B14F-4D97-AF65-F5344CB8AC3E}">
        <p14:creationId xmlns:p14="http://schemas.microsoft.com/office/powerpoint/2010/main" val="1972545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1BEAF-1B2D-457C-62F7-12FB6E3A4744}"/>
              </a:ext>
            </a:extLst>
          </p:cNvPr>
          <p:cNvSpPr>
            <a:spLocks noGrp="1"/>
          </p:cNvSpPr>
          <p:nvPr>
            <p:ph type="title"/>
          </p:nvPr>
        </p:nvSpPr>
        <p:spPr/>
        <p:txBody>
          <a:bodyPr/>
          <a:lstStyle/>
          <a:p>
            <a:r>
              <a:rPr lang="en-US" dirty="0"/>
              <a:t>This is Jill’s trajectory up to now</a:t>
            </a:r>
            <a:endParaRPr lang="en-CH" dirty="0"/>
          </a:p>
        </p:txBody>
      </p:sp>
      <p:pic>
        <p:nvPicPr>
          <p:cNvPr id="7" name="Picture 6" descr="A graph with a line&#10;&#10;AI-generated content may be incorrect.">
            <a:extLst>
              <a:ext uri="{FF2B5EF4-FFF2-40B4-BE49-F238E27FC236}">
                <a16:creationId xmlns:a16="http://schemas.microsoft.com/office/drawing/2014/main" id="{CA02E4B7-EF3A-5104-9779-1E714D076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972" y="1690688"/>
            <a:ext cx="6948055" cy="4962896"/>
          </a:xfrm>
          <a:prstGeom prst="rect">
            <a:avLst/>
          </a:prstGeom>
        </p:spPr>
      </p:pic>
    </p:spTree>
    <p:extLst>
      <p:ext uri="{BB962C8B-B14F-4D97-AF65-F5344CB8AC3E}">
        <p14:creationId xmlns:p14="http://schemas.microsoft.com/office/powerpoint/2010/main" val="428756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DCDA7264-90FB-9CBB-2C15-846F28B09664}"/>
              </a:ext>
            </a:extLst>
          </p:cNvPr>
          <p:cNvCxnSpPr>
            <a:cxnSpLocks/>
            <a:stCxn id="3" idx="3"/>
            <a:endCxn id="6" idx="1"/>
          </p:cNvCxnSpPr>
          <p:nvPr/>
        </p:nvCxnSpPr>
        <p:spPr>
          <a:xfrm>
            <a:off x="3425687" y="2802839"/>
            <a:ext cx="1928192" cy="288793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623DCAE-6B28-5312-0CA0-BCC6AEBDD102}"/>
              </a:ext>
            </a:extLst>
          </p:cNvPr>
          <p:cNvCxnSpPr>
            <a:cxnSpLocks/>
            <a:stCxn id="4" idx="3"/>
            <a:endCxn id="5" idx="1"/>
          </p:cNvCxnSpPr>
          <p:nvPr/>
        </p:nvCxnSpPr>
        <p:spPr>
          <a:xfrm flipV="1">
            <a:off x="3425687" y="2802839"/>
            <a:ext cx="1928192" cy="288793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C7162407-8AB1-A62E-ADC6-0616F9E6730B}"/>
              </a:ext>
            </a:extLst>
          </p:cNvPr>
          <p:cNvCxnSpPr>
            <a:cxnSpLocks/>
            <a:stCxn id="5" idx="3"/>
            <a:endCxn id="8" idx="1"/>
          </p:cNvCxnSpPr>
          <p:nvPr/>
        </p:nvCxnSpPr>
        <p:spPr>
          <a:xfrm>
            <a:off x="6997148" y="2802839"/>
            <a:ext cx="1603514" cy="288793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14A15128-339D-DDAD-54A0-D7FDEDBD4623}"/>
              </a:ext>
            </a:extLst>
          </p:cNvPr>
          <p:cNvCxnSpPr>
            <a:cxnSpLocks/>
            <a:stCxn id="6" idx="3"/>
            <a:endCxn id="7" idx="1"/>
          </p:cNvCxnSpPr>
          <p:nvPr/>
        </p:nvCxnSpPr>
        <p:spPr>
          <a:xfrm flipV="1">
            <a:off x="6997148" y="2802839"/>
            <a:ext cx="1603514" cy="288793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F658A68F-07DB-73EC-366C-0DFE2986BF18}"/>
              </a:ext>
            </a:extLst>
          </p:cNvPr>
          <p:cNvCxnSpPr>
            <a:stCxn id="3" idx="3"/>
            <a:endCxn id="5" idx="1"/>
          </p:cNvCxnSpPr>
          <p:nvPr/>
        </p:nvCxnSpPr>
        <p:spPr>
          <a:xfrm>
            <a:off x="3425687" y="2802839"/>
            <a:ext cx="1928192"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2E9A4E3-8936-1480-D232-607B017B4D99}"/>
              </a:ext>
            </a:extLst>
          </p:cNvPr>
          <p:cNvCxnSpPr>
            <a:cxnSpLocks/>
            <a:stCxn id="4" idx="3"/>
            <a:endCxn id="6" idx="1"/>
          </p:cNvCxnSpPr>
          <p:nvPr/>
        </p:nvCxnSpPr>
        <p:spPr>
          <a:xfrm>
            <a:off x="3425687" y="5690771"/>
            <a:ext cx="1928192"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E18EA4D-B8BA-E02D-9D9B-129F35CCAAB1}"/>
              </a:ext>
            </a:extLst>
          </p:cNvPr>
          <p:cNvCxnSpPr>
            <a:cxnSpLocks/>
            <a:stCxn id="5" idx="3"/>
            <a:endCxn id="7" idx="1"/>
          </p:cNvCxnSpPr>
          <p:nvPr/>
        </p:nvCxnSpPr>
        <p:spPr>
          <a:xfrm>
            <a:off x="6997148" y="2802839"/>
            <a:ext cx="1603514"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76D7568-7949-D3B5-AA26-8F25FE981A61}"/>
              </a:ext>
            </a:extLst>
          </p:cNvPr>
          <p:cNvCxnSpPr>
            <a:cxnSpLocks/>
            <a:stCxn id="6" idx="3"/>
            <a:endCxn id="8" idx="1"/>
          </p:cNvCxnSpPr>
          <p:nvPr/>
        </p:nvCxnSpPr>
        <p:spPr>
          <a:xfrm>
            <a:off x="6997148" y="5690771"/>
            <a:ext cx="1603514"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59A0F51B-B214-C994-59A3-917A7F8A873D}"/>
              </a:ext>
            </a:extLst>
          </p:cNvPr>
          <p:cNvSpPr>
            <a:spLocks noGrp="1"/>
          </p:cNvSpPr>
          <p:nvPr>
            <p:ph type="title"/>
          </p:nvPr>
        </p:nvSpPr>
        <p:spPr/>
        <p:txBody>
          <a:bodyPr/>
          <a:lstStyle/>
          <a:p>
            <a:r>
              <a:rPr lang="en-US" dirty="0"/>
              <a:t>Discrete time is status-quo in psychology</a:t>
            </a:r>
            <a:endParaRPr lang="LID4096" dirty="0"/>
          </a:p>
        </p:txBody>
      </p:sp>
      <p:sp>
        <p:nvSpPr>
          <p:cNvPr id="3" name="Rectangle 2">
            <a:extLst>
              <a:ext uri="{FF2B5EF4-FFF2-40B4-BE49-F238E27FC236}">
                <a16:creationId xmlns:a16="http://schemas.microsoft.com/office/drawing/2014/main" id="{9D09651A-0757-3F65-2A1C-1C379C1AFEAB}"/>
              </a:ext>
            </a:extLst>
          </p:cNvPr>
          <p:cNvSpPr/>
          <p:nvPr/>
        </p:nvSpPr>
        <p:spPr>
          <a:xfrm>
            <a:off x="1782418" y="2395335"/>
            <a:ext cx="1643269" cy="815008"/>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 name="Rectangle 3">
            <a:extLst>
              <a:ext uri="{FF2B5EF4-FFF2-40B4-BE49-F238E27FC236}">
                <a16:creationId xmlns:a16="http://schemas.microsoft.com/office/drawing/2014/main" id="{05A44348-861A-40CF-D500-63C6D8D6A990}"/>
              </a:ext>
            </a:extLst>
          </p:cNvPr>
          <p:cNvSpPr/>
          <p:nvPr/>
        </p:nvSpPr>
        <p:spPr>
          <a:xfrm>
            <a:off x="1782418" y="5283267"/>
            <a:ext cx="1643269" cy="815008"/>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Rectangle 4">
            <a:extLst>
              <a:ext uri="{FF2B5EF4-FFF2-40B4-BE49-F238E27FC236}">
                <a16:creationId xmlns:a16="http://schemas.microsoft.com/office/drawing/2014/main" id="{55BB32CA-DA68-5881-030D-92C5C3733CE1}"/>
              </a:ext>
            </a:extLst>
          </p:cNvPr>
          <p:cNvSpPr/>
          <p:nvPr/>
        </p:nvSpPr>
        <p:spPr>
          <a:xfrm>
            <a:off x="5353879" y="2395335"/>
            <a:ext cx="1643269" cy="815008"/>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Rectangle 5">
            <a:extLst>
              <a:ext uri="{FF2B5EF4-FFF2-40B4-BE49-F238E27FC236}">
                <a16:creationId xmlns:a16="http://schemas.microsoft.com/office/drawing/2014/main" id="{58A35487-9986-09E5-5C77-CCDEBA2EA4C0}"/>
              </a:ext>
            </a:extLst>
          </p:cNvPr>
          <p:cNvSpPr/>
          <p:nvPr/>
        </p:nvSpPr>
        <p:spPr>
          <a:xfrm>
            <a:off x="5353879" y="5283267"/>
            <a:ext cx="1643269" cy="815008"/>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Rectangle 6">
            <a:extLst>
              <a:ext uri="{FF2B5EF4-FFF2-40B4-BE49-F238E27FC236}">
                <a16:creationId xmlns:a16="http://schemas.microsoft.com/office/drawing/2014/main" id="{D8277A22-1474-4E5A-0D30-4B91E1288C70}"/>
              </a:ext>
            </a:extLst>
          </p:cNvPr>
          <p:cNvSpPr/>
          <p:nvPr/>
        </p:nvSpPr>
        <p:spPr>
          <a:xfrm>
            <a:off x="8600662" y="2395335"/>
            <a:ext cx="1643269" cy="815008"/>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Rectangle 7">
            <a:extLst>
              <a:ext uri="{FF2B5EF4-FFF2-40B4-BE49-F238E27FC236}">
                <a16:creationId xmlns:a16="http://schemas.microsoft.com/office/drawing/2014/main" id="{44323066-CF25-D8AC-66A1-96756E520895}"/>
              </a:ext>
            </a:extLst>
          </p:cNvPr>
          <p:cNvSpPr/>
          <p:nvPr/>
        </p:nvSpPr>
        <p:spPr>
          <a:xfrm>
            <a:off x="8600662" y="5283267"/>
            <a:ext cx="1643269" cy="815008"/>
          </a:xfrm>
          <a:prstGeom prst="rect">
            <a:avLst/>
          </a:pr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0986BF4-F341-1A63-5ABB-1574DD744611}"/>
                  </a:ext>
                </a:extLst>
              </p:cNvPr>
              <p:cNvSpPr txBox="1"/>
              <p:nvPr/>
            </p:nvSpPr>
            <p:spPr>
              <a:xfrm>
                <a:off x="2198781" y="2556615"/>
                <a:ext cx="8105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b="0" i="1" smtClean="0">
                              <a:latin typeface="Cambria Math" panose="02040503050406030204" pitchFamily="18" charset="0"/>
                            </a:rPr>
                            <m:t>𝑡</m:t>
                          </m:r>
                          <m:r>
                            <a:rPr lang="en-US" sz="3200" b="0" i="1" smtClean="0">
                              <a:latin typeface="Cambria Math" panose="02040503050406030204" pitchFamily="18" charset="0"/>
                            </a:rPr>
                            <m:t>−2</m:t>
                          </m:r>
                        </m:sub>
                      </m:sSub>
                    </m:oMath>
                  </m:oMathPara>
                </a14:m>
                <a:endParaRPr lang="en-CH" sz="3200" dirty="0"/>
              </a:p>
            </p:txBody>
          </p:sp>
        </mc:Choice>
        <mc:Fallback>
          <p:sp>
            <p:nvSpPr>
              <p:cNvPr id="12" name="TextBox 11">
                <a:extLst>
                  <a:ext uri="{FF2B5EF4-FFF2-40B4-BE49-F238E27FC236}">
                    <a16:creationId xmlns:a16="http://schemas.microsoft.com/office/drawing/2014/main" id="{50986BF4-F341-1A63-5ABB-1574DD744611}"/>
                  </a:ext>
                </a:extLst>
              </p:cNvPr>
              <p:cNvSpPr txBox="1">
                <a:spLocks noRot="1" noChangeAspect="1" noMove="1" noResize="1" noEditPoints="1" noAdjustHandles="1" noChangeArrowheads="1" noChangeShapeType="1" noTextEdit="1"/>
              </p:cNvSpPr>
              <p:nvPr/>
            </p:nvSpPr>
            <p:spPr>
              <a:xfrm>
                <a:off x="2198781" y="2556615"/>
                <a:ext cx="810543" cy="492443"/>
              </a:xfrm>
              <a:prstGeom prst="rect">
                <a:avLst/>
              </a:prstGeom>
              <a:blipFill>
                <a:blip r:embed="rId3"/>
                <a:stretch>
                  <a:fillRect/>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2A41F8D-DDDB-166A-8A45-60D1155EBA04}"/>
                  </a:ext>
                </a:extLst>
              </p:cNvPr>
              <p:cNvSpPr txBox="1"/>
              <p:nvPr/>
            </p:nvSpPr>
            <p:spPr>
              <a:xfrm>
                <a:off x="5770242" y="2556615"/>
                <a:ext cx="81054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Sub>
                    </m:oMath>
                  </m:oMathPara>
                </a14:m>
                <a:endParaRPr lang="en-CH" sz="3200" dirty="0"/>
              </a:p>
            </p:txBody>
          </p:sp>
        </mc:Choice>
        <mc:Fallback>
          <p:sp>
            <p:nvSpPr>
              <p:cNvPr id="13" name="TextBox 12">
                <a:extLst>
                  <a:ext uri="{FF2B5EF4-FFF2-40B4-BE49-F238E27FC236}">
                    <a16:creationId xmlns:a16="http://schemas.microsoft.com/office/drawing/2014/main" id="{72A41F8D-DDDB-166A-8A45-60D1155EBA04}"/>
                  </a:ext>
                </a:extLst>
              </p:cNvPr>
              <p:cNvSpPr txBox="1">
                <a:spLocks noRot="1" noChangeAspect="1" noMove="1" noResize="1" noEditPoints="1" noAdjustHandles="1" noChangeArrowheads="1" noChangeShapeType="1" noTextEdit="1"/>
              </p:cNvSpPr>
              <p:nvPr/>
            </p:nvSpPr>
            <p:spPr>
              <a:xfrm>
                <a:off x="5770242" y="2556615"/>
                <a:ext cx="810543" cy="492443"/>
              </a:xfrm>
              <a:prstGeom prst="rect">
                <a:avLst/>
              </a:prstGeom>
              <a:blipFill>
                <a:blip r:embed="rId4"/>
                <a:stretch>
                  <a:fillRect/>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68DCAFDB-D313-AA35-2577-8E943A641034}"/>
                  </a:ext>
                </a:extLst>
              </p:cNvPr>
              <p:cNvSpPr txBox="1"/>
              <p:nvPr/>
            </p:nvSpPr>
            <p:spPr>
              <a:xfrm>
                <a:off x="9213796" y="2556616"/>
                <a:ext cx="419410"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𝑌</m:t>
                          </m:r>
                        </m:e>
                        <m:sub>
                          <m:r>
                            <a:rPr lang="en-US" sz="3200" b="0" i="1" smtClean="0">
                              <a:latin typeface="Cambria Math" panose="02040503050406030204" pitchFamily="18" charset="0"/>
                            </a:rPr>
                            <m:t>𝑡</m:t>
                          </m:r>
                        </m:sub>
                      </m:sSub>
                    </m:oMath>
                  </m:oMathPara>
                </a14:m>
                <a:endParaRPr lang="en-CH" sz="3200" dirty="0"/>
              </a:p>
            </p:txBody>
          </p:sp>
        </mc:Choice>
        <mc:Fallback>
          <p:sp>
            <p:nvSpPr>
              <p:cNvPr id="19" name="TextBox 18">
                <a:extLst>
                  <a:ext uri="{FF2B5EF4-FFF2-40B4-BE49-F238E27FC236}">
                    <a16:creationId xmlns:a16="http://schemas.microsoft.com/office/drawing/2014/main" id="{68DCAFDB-D313-AA35-2577-8E943A641034}"/>
                  </a:ext>
                </a:extLst>
              </p:cNvPr>
              <p:cNvSpPr txBox="1">
                <a:spLocks noRot="1" noChangeAspect="1" noMove="1" noResize="1" noEditPoints="1" noAdjustHandles="1" noChangeArrowheads="1" noChangeShapeType="1" noTextEdit="1"/>
              </p:cNvSpPr>
              <p:nvPr/>
            </p:nvSpPr>
            <p:spPr>
              <a:xfrm>
                <a:off x="9213796" y="2556616"/>
                <a:ext cx="419410" cy="492443"/>
              </a:xfrm>
              <a:prstGeom prst="rect">
                <a:avLst/>
              </a:prstGeom>
              <a:blipFill>
                <a:blip r:embed="rId5"/>
                <a:stretch>
                  <a:fillRect/>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D1DDE55F-9ADF-9145-69A1-6E1DFB0DAABF}"/>
                  </a:ext>
                </a:extLst>
              </p:cNvPr>
              <p:cNvSpPr txBox="1"/>
              <p:nvPr/>
            </p:nvSpPr>
            <p:spPr>
              <a:xfrm>
                <a:off x="2198781" y="5402079"/>
                <a:ext cx="8774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𝑡</m:t>
                          </m:r>
                          <m:r>
                            <a:rPr lang="en-US" sz="3200" b="0" i="1" smtClean="0">
                              <a:latin typeface="Cambria Math" panose="02040503050406030204" pitchFamily="18" charset="0"/>
                            </a:rPr>
                            <m:t>−2</m:t>
                          </m:r>
                        </m:sub>
                      </m:sSub>
                    </m:oMath>
                  </m:oMathPara>
                </a14:m>
                <a:endParaRPr lang="en-CH" sz="3200" dirty="0"/>
              </a:p>
            </p:txBody>
          </p:sp>
        </mc:Choice>
        <mc:Fallback>
          <p:sp>
            <p:nvSpPr>
              <p:cNvPr id="21" name="TextBox 20">
                <a:extLst>
                  <a:ext uri="{FF2B5EF4-FFF2-40B4-BE49-F238E27FC236}">
                    <a16:creationId xmlns:a16="http://schemas.microsoft.com/office/drawing/2014/main" id="{D1DDE55F-9ADF-9145-69A1-6E1DFB0DAABF}"/>
                  </a:ext>
                </a:extLst>
              </p:cNvPr>
              <p:cNvSpPr txBox="1">
                <a:spLocks noRot="1" noChangeAspect="1" noMove="1" noResize="1" noEditPoints="1" noAdjustHandles="1" noChangeArrowheads="1" noChangeShapeType="1" noTextEdit="1"/>
              </p:cNvSpPr>
              <p:nvPr/>
            </p:nvSpPr>
            <p:spPr>
              <a:xfrm>
                <a:off x="2198781" y="5402079"/>
                <a:ext cx="877484" cy="492443"/>
              </a:xfrm>
              <a:prstGeom prst="rect">
                <a:avLst/>
              </a:prstGeom>
              <a:blipFill>
                <a:blip r:embed="rId6"/>
                <a:stretch>
                  <a:fillRect/>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C225EFD7-418B-6C62-CC5F-88DE2EDF61CC}"/>
                  </a:ext>
                </a:extLst>
              </p:cNvPr>
              <p:cNvSpPr txBox="1"/>
              <p:nvPr/>
            </p:nvSpPr>
            <p:spPr>
              <a:xfrm>
                <a:off x="5770242" y="5402079"/>
                <a:ext cx="87748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𝑡</m:t>
                          </m:r>
                          <m:r>
                            <a:rPr lang="en-US" sz="3200" b="0" i="1" smtClean="0">
                              <a:latin typeface="Cambria Math" panose="02040503050406030204" pitchFamily="18" charset="0"/>
                            </a:rPr>
                            <m:t>−1</m:t>
                          </m:r>
                        </m:sub>
                      </m:sSub>
                    </m:oMath>
                  </m:oMathPara>
                </a14:m>
                <a:endParaRPr lang="en-CH" sz="3200" dirty="0"/>
              </a:p>
            </p:txBody>
          </p:sp>
        </mc:Choice>
        <mc:Fallback>
          <p:sp>
            <p:nvSpPr>
              <p:cNvPr id="22" name="TextBox 21">
                <a:extLst>
                  <a:ext uri="{FF2B5EF4-FFF2-40B4-BE49-F238E27FC236}">
                    <a16:creationId xmlns:a16="http://schemas.microsoft.com/office/drawing/2014/main" id="{C225EFD7-418B-6C62-CC5F-88DE2EDF61CC}"/>
                  </a:ext>
                </a:extLst>
              </p:cNvPr>
              <p:cNvSpPr txBox="1">
                <a:spLocks noRot="1" noChangeAspect="1" noMove="1" noResize="1" noEditPoints="1" noAdjustHandles="1" noChangeArrowheads="1" noChangeShapeType="1" noTextEdit="1"/>
              </p:cNvSpPr>
              <p:nvPr/>
            </p:nvSpPr>
            <p:spPr>
              <a:xfrm>
                <a:off x="5770242" y="5402079"/>
                <a:ext cx="877484" cy="492443"/>
              </a:xfrm>
              <a:prstGeom prst="rect">
                <a:avLst/>
              </a:prstGeom>
              <a:blipFill>
                <a:blip r:embed="rId7"/>
                <a:stretch>
                  <a:fillRect/>
                </a:stretch>
              </a:blipFill>
            </p:spPr>
            <p:txBody>
              <a:bodyPr/>
              <a:lstStyle/>
              <a:p>
                <a:r>
                  <a:rPr lang="en-CH">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BED1BEBC-EF0E-DB6C-24D5-706E93DA2E8D}"/>
                  </a:ext>
                </a:extLst>
              </p:cNvPr>
              <p:cNvSpPr txBox="1"/>
              <p:nvPr/>
            </p:nvSpPr>
            <p:spPr>
              <a:xfrm>
                <a:off x="9213796" y="5402080"/>
                <a:ext cx="486351"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𝑡</m:t>
                          </m:r>
                        </m:sub>
                      </m:sSub>
                    </m:oMath>
                  </m:oMathPara>
                </a14:m>
                <a:endParaRPr lang="en-CH" sz="3200" dirty="0"/>
              </a:p>
            </p:txBody>
          </p:sp>
        </mc:Choice>
        <mc:Fallback>
          <p:sp>
            <p:nvSpPr>
              <p:cNvPr id="24" name="TextBox 23">
                <a:extLst>
                  <a:ext uri="{FF2B5EF4-FFF2-40B4-BE49-F238E27FC236}">
                    <a16:creationId xmlns:a16="http://schemas.microsoft.com/office/drawing/2014/main" id="{BED1BEBC-EF0E-DB6C-24D5-706E93DA2E8D}"/>
                  </a:ext>
                </a:extLst>
              </p:cNvPr>
              <p:cNvSpPr txBox="1">
                <a:spLocks noRot="1" noChangeAspect="1" noMove="1" noResize="1" noEditPoints="1" noAdjustHandles="1" noChangeArrowheads="1" noChangeShapeType="1" noTextEdit="1"/>
              </p:cNvSpPr>
              <p:nvPr/>
            </p:nvSpPr>
            <p:spPr>
              <a:xfrm>
                <a:off x="9213796" y="5402080"/>
                <a:ext cx="486351" cy="492443"/>
              </a:xfrm>
              <a:prstGeom prst="rect">
                <a:avLst/>
              </a:prstGeom>
              <a:blipFill>
                <a:blip r:embed="rId8"/>
                <a:stretch>
                  <a:fillRect/>
                </a:stretch>
              </a:blipFill>
            </p:spPr>
            <p:txBody>
              <a:bodyPr/>
              <a:lstStyle/>
              <a:p>
                <a:r>
                  <a:rPr lang="en-CH">
                    <a:noFill/>
                  </a:rPr>
                  <a:t> </a:t>
                </a:r>
              </a:p>
            </p:txBody>
          </p:sp>
        </mc:Fallback>
      </mc:AlternateContent>
    </p:spTree>
    <p:extLst>
      <p:ext uri="{BB962C8B-B14F-4D97-AF65-F5344CB8AC3E}">
        <p14:creationId xmlns:p14="http://schemas.microsoft.com/office/powerpoint/2010/main" val="3471235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BBBD-6DBE-629D-390B-EC3049A60536}"/>
              </a:ext>
            </a:extLst>
          </p:cNvPr>
          <p:cNvSpPr>
            <a:spLocks noGrp="1"/>
          </p:cNvSpPr>
          <p:nvPr>
            <p:ph type="title"/>
          </p:nvPr>
        </p:nvSpPr>
        <p:spPr/>
        <p:txBody>
          <a:bodyPr/>
          <a:lstStyle/>
          <a:p>
            <a:r>
              <a:rPr lang="en-US" dirty="0"/>
              <a:t>Unpredictable fluctuations</a:t>
            </a:r>
            <a:endParaRPr lang="en-CH" dirty="0"/>
          </a:p>
        </p:txBody>
      </p:sp>
      <p:pic>
        <p:nvPicPr>
          <p:cNvPr id="7" name="Picture 6" descr="A graph with red lines&#10;&#10;AI-generated content may be incorrect.">
            <a:extLst>
              <a:ext uri="{FF2B5EF4-FFF2-40B4-BE49-F238E27FC236}">
                <a16:creationId xmlns:a16="http://schemas.microsoft.com/office/drawing/2014/main" id="{B17E61BB-0EA1-5DEC-ECB8-250CA432A6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48732"/>
            <a:ext cx="6781800" cy="484414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CC98A3A-67C7-AD41-960E-6ED2FA0D3182}"/>
                  </a:ext>
                </a:extLst>
              </p:cNvPr>
              <p:cNvSpPr txBox="1"/>
              <p:nvPr/>
            </p:nvSpPr>
            <p:spPr>
              <a:xfrm>
                <a:off x="7765472" y="2362199"/>
                <a:ext cx="4287983" cy="4049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i="1">
                              <a:latin typeface="Cambria Math" panose="02040503050406030204" pitchFamily="18" charset="0"/>
                            </a:rPr>
                            <m:t>𝐴𝑓𝑓𝑒𝑐𝑡</m:t>
                          </m:r>
                        </m:sub>
                      </m:sSub>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𝑑𝑡</m:t>
                      </m:r>
                      <m:r>
                        <a:rPr lang="en-US" sz="2400" b="0" i="1" smtClean="0">
                          <a:latin typeface="Cambria Math" panose="02040503050406030204" pitchFamily="18" charset="0"/>
                        </a:rPr>
                        <m:t>+</m:t>
                      </m:r>
                      <m:r>
                        <a:rPr lang="en-US" sz="2400" b="0" i="1" smtClean="0">
                          <a:latin typeface="Cambria Math" panose="02040503050406030204" pitchFamily="18" charset="0"/>
                        </a:rPr>
                        <m:t>𝐺𝑑</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sub>
                      </m:sSub>
                    </m:oMath>
                  </m:oMathPara>
                </a14:m>
                <a:endParaRPr lang="en-CH" sz="2400" dirty="0"/>
              </a:p>
            </p:txBody>
          </p:sp>
        </mc:Choice>
        <mc:Fallback xmlns="">
          <p:sp>
            <p:nvSpPr>
              <p:cNvPr id="8" name="TextBox 7">
                <a:extLst>
                  <a:ext uri="{FF2B5EF4-FFF2-40B4-BE49-F238E27FC236}">
                    <a16:creationId xmlns:a16="http://schemas.microsoft.com/office/drawing/2014/main" id="{CCC98A3A-67C7-AD41-960E-6ED2FA0D3182}"/>
                  </a:ext>
                </a:extLst>
              </p:cNvPr>
              <p:cNvSpPr txBox="1">
                <a:spLocks noRot="1" noChangeAspect="1" noMove="1" noResize="1" noEditPoints="1" noAdjustHandles="1" noChangeArrowheads="1" noChangeShapeType="1" noTextEdit="1"/>
              </p:cNvSpPr>
              <p:nvPr/>
            </p:nvSpPr>
            <p:spPr>
              <a:xfrm>
                <a:off x="7765472" y="2362199"/>
                <a:ext cx="4287983" cy="404919"/>
              </a:xfrm>
              <a:prstGeom prst="rect">
                <a:avLst/>
              </a:prstGeom>
              <a:blipFill>
                <a:blip r:embed="rId3"/>
                <a:stretch>
                  <a:fillRect b="-25373"/>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335952C-28BD-22D5-1D4F-95F09EBE65B0}"/>
                  </a:ext>
                </a:extLst>
              </p:cNvPr>
              <p:cNvSpPr txBox="1"/>
              <p:nvPr/>
            </p:nvSpPr>
            <p:spPr>
              <a:xfrm>
                <a:off x="7765472" y="3117272"/>
                <a:ext cx="4287983" cy="40491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d>
                            <m:dPr>
                              <m:ctrlPr>
                                <a:rPr lang="en-US" sz="2400" i="1">
                                  <a:latin typeface="Cambria Math" panose="02040503050406030204" pitchFamily="18" charset="0"/>
                                </a:rPr>
                              </m:ctrlPr>
                            </m:dPr>
                            <m:e>
                              <m:r>
                                <a:rPr lang="en-US" sz="2400" i="1">
                                  <a:latin typeface="Cambria Math" panose="02040503050406030204" pitchFamily="18" charset="0"/>
                                </a:rPr>
                                <m:t>𝑡</m:t>
                              </m:r>
                            </m:e>
                          </m:d>
                        </m:sub>
                      </m:sSub>
                      <m:r>
                        <a:rPr lang="en-US" sz="2400" b="0" i="1" smtClean="0">
                          <a:latin typeface="Cambria Math" panose="02040503050406030204" pitchFamily="18" charset="0"/>
                        </a:rPr>
                        <m:t>~ </m:t>
                      </m:r>
                      <m:r>
                        <a:rPr lang="en-US" sz="2400" b="0" i="1" smtClean="0">
                          <a:latin typeface="Cambria Math" panose="02040503050406030204" pitchFamily="18" charset="0"/>
                        </a:rPr>
                        <m:t>𝑁</m:t>
                      </m:r>
                      <m:r>
                        <a:rPr lang="en-US" sz="2400" b="0" i="1" smtClean="0">
                          <a:latin typeface="Cambria Math" panose="02040503050406030204" pitchFamily="18" charset="0"/>
                        </a:rPr>
                        <m:t>(0, 1∗</m:t>
                      </m:r>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CH" sz="2400" dirty="0"/>
              </a:p>
            </p:txBody>
          </p:sp>
        </mc:Choice>
        <mc:Fallback xmlns="">
          <p:sp>
            <p:nvSpPr>
              <p:cNvPr id="9" name="TextBox 8">
                <a:extLst>
                  <a:ext uri="{FF2B5EF4-FFF2-40B4-BE49-F238E27FC236}">
                    <a16:creationId xmlns:a16="http://schemas.microsoft.com/office/drawing/2014/main" id="{4335952C-28BD-22D5-1D4F-95F09EBE65B0}"/>
                  </a:ext>
                </a:extLst>
              </p:cNvPr>
              <p:cNvSpPr txBox="1">
                <a:spLocks noRot="1" noChangeAspect="1" noMove="1" noResize="1" noEditPoints="1" noAdjustHandles="1" noChangeArrowheads="1" noChangeShapeType="1" noTextEdit="1"/>
              </p:cNvSpPr>
              <p:nvPr/>
            </p:nvSpPr>
            <p:spPr>
              <a:xfrm>
                <a:off x="7765472" y="3117272"/>
                <a:ext cx="4287983" cy="404919"/>
              </a:xfrm>
              <a:prstGeom prst="rect">
                <a:avLst/>
              </a:prstGeom>
              <a:blipFill>
                <a:blip r:embed="rId4"/>
                <a:stretch>
                  <a:fillRect b="-23881"/>
                </a:stretch>
              </a:blipFill>
            </p:spPr>
            <p:txBody>
              <a:bodyPr/>
              <a:lstStyle/>
              <a:p>
                <a:r>
                  <a:rPr lang="en-CH">
                    <a:noFill/>
                  </a:rPr>
                  <a:t> </a:t>
                </a:r>
              </a:p>
            </p:txBody>
          </p:sp>
        </mc:Fallback>
      </mc:AlternateContent>
    </p:spTree>
    <p:extLst>
      <p:ext uri="{BB962C8B-B14F-4D97-AF65-F5344CB8AC3E}">
        <p14:creationId xmlns:p14="http://schemas.microsoft.com/office/powerpoint/2010/main" val="2404404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AC5C-17D6-24D9-96AF-F0D5F8AFCE8E}"/>
              </a:ext>
            </a:extLst>
          </p:cNvPr>
          <p:cNvSpPr>
            <a:spLocks noGrp="1"/>
          </p:cNvSpPr>
          <p:nvPr>
            <p:ph type="title"/>
          </p:nvPr>
        </p:nvSpPr>
        <p:spPr/>
        <p:txBody>
          <a:bodyPr/>
          <a:lstStyle/>
          <a:p>
            <a:r>
              <a:rPr lang="en-US" dirty="0"/>
              <a:t>How do we know it’s not measurement error?</a:t>
            </a:r>
            <a:endParaRPr lang="en-CH" dirty="0"/>
          </a:p>
        </p:txBody>
      </p:sp>
      <p:sp>
        <p:nvSpPr>
          <p:cNvPr id="3" name="Content Placeholder 2">
            <a:extLst>
              <a:ext uri="{FF2B5EF4-FFF2-40B4-BE49-F238E27FC236}">
                <a16:creationId xmlns:a16="http://schemas.microsoft.com/office/drawing/2014/main" id="{F183B2AC-0118-8972-C60F-9BCDCC09C491}"/>
              </a:ext>
            </a:extLst>
          </p:cNvPr>
          <p:cNvSpPr>
            <a:spLocks noGrp="1"/>
          </p:cNvSpPr>
          <p:nvPr>
            <p:ph idx="1"/>
          </p:nvPr>
        </p:nvSpPr>
        <p:spPr>
          <a:xfrm>
            <a:off x="838200" y="1825625"/>
            <a:ext cx="10515600" cy="1818120"/>
          </a:xfrm>
        </p:spPr>
        <p:txBody>
          <a:bodyPr/>
          <a:lstStyle/>
          <a:p>
            <a:r>
              <a:rPr lang="en-US" dirty="0"/>
              <a:t>Go to </a:t>
            </a:r>
            <a:r>
              <a:rPr lang="en-US" dirty="0" err="1">
                <a:solidFill>
                  <a:schemeClr val="tx2">
                    <a:lumMod val="50000"/>
                    <a:lumOff val="50000"/>
                  </a:schemeClr>
                </a:solidFill>
              </a:rPr>
              <a:t>Github</a:t>
            </a:r>
            <a:r>
              <a:rPr lang="en-US" dirty="0"/>
              <a:t> </a:t>
            </a:r>
            <a:r>
              <a:rPr lang="en-US" dirty="0">
                <a:sym typeface="Wingdings" panose="05000000000000000000" pitchFamily="2" charset="2"/>
              </a:rPr>
              <a:t> </a:t>
            </a:r>
            <a:r>
              <a:rPr lang="en-US" dirty="0">
                <a:solidFill>
                  <a:schemeClr val="tx2">
                    <a:lumMod val="50000"/>
                    <a:lumOff val="50000"/>
                  </a:schemeClr>
                </a:solidFill>
                <a:sym typeface="Wingdings" panose="05000000000000000000" pitchFamily="2" charset="2"/>
              </a:rPr>
              <a:t>Lecture4</a:t>
            </a:r>
            <a:r>
              <a:rPr lang="en-US" dirty="0">
                <a:sym typeface="Wingdings" panose="05000000000000000000" pitchFamily="2" charset="2"/>
              </a:rPr>
              <a:t>  </a:t>
            </a:r>
            <a:r>
              <a:rPr lang="en-US" dirty="0">
                <a:solidFill>
                  <a:schemeClr val="tx2">
                    <a:lumMod val="50000"/>
                    <a:lumOff val="50000"/>
                  </a:schemeClr>
                </a:solidFill>
                <a:sym typeface="Wingdings" panose="05000000000000000000" pitchFamily="2" charset="2"/>
              </a:rPr>
              <a:t>sysnoise_W4.R</a:t>
            </a:r>
          </a:p>
          <a:p>
            <a:r>
              <a:rPr lang="en-US" dirty="0">
                <a:sym typeface="Wingdings" panose="05000000000000000000" pitchFamily="2" charset="2"/>
              </a:rPr>
              <a:t>Try to figure out what the difference between measurement and system noise is</a:t>
            </a:r>
            <a:endParaRPr lang="en-CH" dirty="0"/>
          </a:p>
        </p:txBody>
      </p:sp>
    </p:spTree>
    <p:extLst>
      <p:ext uri="{BB962C8B-B14F-4D97-AF65-F5344CB8AC3E}">
        <p14:creationId xmlns:p14="http://schemas.microsoft.com/office/powerpoint/2010/main" val="2399267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901B-1958-3EA9-7F1B-C61AB2DE6C5B}"/>
              </a:ext>
            </a:extLst>
          </p:cNvPr>
          <p:cNvSpPr>
            <a:spLocks noGrp="1"/>
          </p:cNvSpPr>
          <p:nvPr>
            <p:ph type="title"/>
          </p:nvPr>
        </p:nvSpPr>
        <p:spPr/>
        <p:txBody>
          <a:bodyPr/>
          <a:lstStyle/>
          <a:p>
            <a:r>
              <a:rPr lang="en-US" dirty="0"/>
              <a:t>System noise helps us predict the future</a:t>
            </a:r>
            <a:endParaRPr lang="en-CH" dirty="0"/>
          </a:p>
        </p:txBody>
      </p:sp>
      <p:pic>
        <p:nvPicPr>
          <p:cNvPr id="5" name="Picture 4">
            <a:extLst>
              <a:ext uri="{FF2B5EF4-FFF2-40B4-BE49-F238E27FC236}">
                <a16:creationId xmlns:a16="http://schemas.microsoft.com/office/drawing/2014/main" id="{671B8A30-B60D-9325-7CE9-8DBF15FF7F74}"/>
              </a:ext>
            </a:extLst>
          </p:cNvPr>
          <p:cNvPicPr>
            <a:picLocks noChangeAspect="1"/>
          </p:cNvPicPr>
          <p:nvPr/>
        </p:nvPicPr>
        <p:blipFill>
          <a:blip r:embed="rId3"/>
          <a:stretch>
            <a:fillRect/>
          </a:stretch>
        </p:blipFill>
        <p:spPr>
          <a:xfrm>
            <a:off x="2220894" y="1922183"/>
            <a:ext cx="7750212" cy="3124471"/>
          </a:xfrm>
          <a:prstGeom prst="rect">
            <a:avLst/>
          </a:prstGeom>
        </p:spPr>
      </p:pic>
    </p:spTree>
    <p:extLst>
      <p:ext uri="{BB962C8B-B14F-4D97-AF65-F5344CB8AC3E}">
        <p14:creationId xmlns:p14="http://schemas.microsoft.com/office/powerpoint/2010/main" val="399071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DB396-028B-EAC8-96EA-2E48DF76A839}"/>
              </a:ext>
            </a:extLst>
          </p:cNvPr>
          <p:cNvSpPr>
            <a:spLocks noGrp="1"/>
          </p:cNvSpPr>
          <p:nvPr>
            <p:ph type="title"/>
          </p:nvPr>
        </p:nvSpPr>
        <p:spPr/>
        <p:txBody>
          <a:bodyPr/>
          <a:lstStyle/>
          <a:p>
            <a:r>
              <a:rPr lang="en-US" dirty="0"/>
              <a:t>State-space models</a:t>
            </a:r>
            <a:endParaRPr lang="en-C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7788F1A-DC03-6F50-69BF-C1B8E702CF76}"/>
                  </a:ext>
                </a:extLst>
              </p:cNvPr>
              <p:cNvSpPr txBox="1"/>
              <p:nvPr/>
            </p:nvSpPr>
            <p:spPr>
              <a:xfrm>
                <a:off x="3588576" y="2651751"/>
                <a:ext cx="400346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𝐴𝑓𝑓𝑒𝑐𝑡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Λ</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𝜂</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1</m:t>
                          </m:r>
                          <m:r>
                            <a:rPr lang="en-US" sz="2800" b="0" i="1" smtClean="0">
                              <a:latin typeface="Cambria Math" panose="02040503050406030204" pitchFamily="18" charset="0"/>
                            </a:rPr>
                            <m:t>𝑡</m:t>
                          </m:r>
                        </m:sub>
                      </m:sSub>
                    </m:oMath>
                  </m:oMathPara>
                </a14:m>
                <a:endParaRPr lang="en-CH" sz="2800" dirty="0"/>
              </a:p>
            </p:txBody>
          </p:sp>
        </mc:Choice>
        <mc:Fallback xmlns="">
          <p:sp>
            <p:nvSpPr>
              <p:cNvPr id="7" name="TextBox 6">
                <a:extLst>
                  <a:ext uri="{FF2B5EF4-FFF2-40B4-BE49-F238E27FC236}">
                    <a16:creationId xmlns:a16="http://schemas.microsoft.com/office/drawing/2014/main" id="{17788F1A-DC03-6F50-69BF-C1B8E702CF76}"/>
                  </a:ext>
                </a:extLst>
              </p:cNvPr>
              <p:cNvSpPr txBox="1">
                <a:spLocks noRot="1" noChangeAspect="1" noMove="1" noResize="1" noEditPoints="1" noAdjustHandles="1" noChangeArrowheads="1" noChangeShapeType="1" noTextEdit="1"/>
              </p:cNvSpPr>
              <p:nvPr/>
            </p:nvSpPr>
            <p:spPr>
              <a:xfrm>
                <a:off x="3588576" y="2651751"/>
                <a:ext cx="4003461" cy="430887"/>
              </a:xfrm>
              <a:prstGeom prst="rect">
                <a:avLst/>
              </a:prstGeom>
              <a:blipFill>
                <a:blip r:embed="rId2"/>
                <a:stretch>
                  <a:fillRect/>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15AC27-9FE5-6D35-0B47-35CB3F650F12}"/>
                  </a:ext>
                </a:extLst>
              </p:cNvPr>
              <p:cNvSpPr txBox="1"/>
              <p:nvPr/>
            </p:nvSpPr>
            <p:spPr>
              <a:xfrm>
                <a:off x="2942356" y="3539758"/>
                <a:ext cx="529589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r>
                            <a:rPr lang="en-US" sz="2800" b="0" i="1" smtClean="0">
                              <a:latin typeface="Cambria Math" panose="02040503050406030204" pitchFamily="18" charset="0"/>
                            </a:rPr>
                            <m:t>𝜂</m:t>
                          </m:r>
                        </m:e>
                        <m:sub>
                          <m:r>
                            <a:rPr lang="en-US" sz="2800" i="1">
                              <a:latin typeface="Cambria Math" panose="02040503050406030204" pitchFamily="18" charset="0"/>
                            </a:rPr>
                            <m:t>𝑡</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𝑑𝑡</m:t>
                      </m:r>
                      <m:r>
                        <a:rPr lang="en-US" sz="2800" b="0" i="1" smtClean="0">
                          <a:latin typeface="Cambria Math" panose="02040503050406030204" pitchFamily="18" charset="0"/>
                        </a:rPr>
                        <m:t>+</m:t>
                      </m:r>
                      <m:r>
                        <a:rPr lang="en-US" sz="2800" b="0" i="1" smtClean="0">
                          <a:latin typeface="Cambria Math" panose="02040503050406030204" pitchFamily="18" charset="0"/>
                        </a:rPr>
                        <m:t>𝐺𝑑</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i="1">
                              <a:latin typeface="Cambria Math" panose="02040503050406030204" pitchFamily="18" charset="0"/>
                            </a:rPr>
                            <m:t>𝑡</m:t>
                          </m:r>
                        </m:sub>
                      </m:sSub>
                    </m:oMath>
                  </m:oMathPara>
                </a14:m>
                <a:endParaRPr lang="en-CH" sz="2800" dirty="0"/>
              </a:p>
            </p:txBody>
          </p:sp>
        </mc:Choice>
        <mc:Fallback xmlns="">
          <p:sp>
            <p:nvSpPr>
              <p:cNvPr id="8" name="TextBox 7">
                <a:extLst>
                  <a:ext uri="{FF2B5EF4-FFF2-40B4-BE49-F238E27FC236}">
                    <a16:creationId xmlns:a16="http://schemas.microsoft.com/office/drawing/2014/main" id="{0F15AC27-9FE5-6D35-0B47-35CB3F650F12}"/>
                  </a:ext>
                </a:extLst>
              </p:cNvPr>
              <p:cNvSpPr txBox="1">
                <a:spLocks noRot="1" noChangeAspect="1" noMove="1" noResize="1" noEditPoints="1" noAdjustHandles="1" noChangeArrowheads="1" noChangeShapeType="1" noTextEdit="1"/>
              </p:cNvSpPr>
              <p:nvPr/>
            </p:nvSpPr>
            <p:spPr>
              <a:xfrm>
                <a:off x="2942356" y="3539758"/>
                <a:ext cx="5295899" cy="430887"/>
              </a:xfrm>
              <a:prstGeom prst="rect">
                <a:avLst/>
              </a:prstGeom>
              <a:blipFill>
                <a:blip r:embed="rId3"/>
                <a:stretch>
                  <a:fillRect/>
                </a:stretch>
              </a:blipFill>
            </p:spPr>
            <p:txBody>
              <a:bodyPr/>
              <a:lstStyle/>
              <a:p>
                <a:r>
                  <a:rPr lang="en-CH">
                    <a:noFill/>
                  </a:rPr>
                  <a:t> </a:t>
                </a:r>
              </a:p>
            </p:txBody>
          </p:sp>
        </mc:Fallback>
      </mc:AlternateContent>
      <p:sp>
        <p:nvSpPr>
          <p:cNvPr id="9" name="TextBox 8">
            <a:extLst>
              <a:ext uri="{FF2B5EF4-FFF2-40B4-BE49-F238E27FC236}">
                <a16:creationId xmlns:a16="http://schemas.microsoft.com/office/drawing/2014/main" id="{2101C90B-C80F-BEE7-4BBF-6F2C17D483DB}"/>
              </a:ext>
            </a:extLst>
          </p:cNvPr>
          <p:cNvSpPr txBox="1"/>
          <p:nvPr/>
        </p:nvSpPr>
        <p:spPr>
          <a:xfrm>
            <a:off x="8631382" y="2713306"/>
            <a:ext cx="2722418" cy="369332"/>
          </a:xfrm>
          <a:prstGeom prst="rect">
            <a:avLst/>
          </a:prstGeom>
          <a:noFill/>
        </p:spPr>
        <p:txBody>
          <a:bodyPr wrap="square" rtlCol="0">
            <a:spAutoFit/>
          </a:bodyPr>
          <a:lstStyle/>
          <a:p>
            <a:r>
              <a:rPr lang="en-US" dirty="0"/>
              <a:t>Measurement model</a:t>
            </a:r>
            <a:endParaRPr lang="en-CH" dirty="0"/>
          </a:p>
        </p:txBody>
      </p:sp>
      <p:sp>
        <p:nvSpPr>
          <p:cNvPr id="10" name="TextBox 9">
            <a:extLst>
              <a:ext uri="{FF2B5EF4-FFF2-40B4-BE49-F238E27FC236}">
                <a16:creationId xmlns:a16="http://schemas.microsoft.com/office/drawing/2014/main" id="{F4402CEC-042E-31DB-DF5D-B87A42B6B594}"/>
              </a:ext>
            </a:extLst>
          </p:cNvPr>
          <p:cNvSpPr txBox="1"/>
          <p:nvPr/>
        </p:nvSpPr>
        <p:spPr>
          <a:xfrm>
            <a:off x="8631382" y="3601313"/>
            <a:ext cx="2722418" cy="369332"/>
          </a:xfrm>
          <a:prstGeom prst="rect">
            <a:avLst/>
          </a:prstGeom>
          <a:noFill/>
        </p:spPr>
        <p:txBody>
          <a:bodyPr wrap="square" rtlCol="0">
            <a:spAutoFit/>
          </a:bodyPr>
          <a:lstStyle/>
          <a:p>
            <a:r>
              <a:rPr lang="en-US" dirty="0"/>
              <a:t>Latent process model</a:t>
            </a:r>
            <a:endParaRPr lang="en-CH"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F5F324B-DC4E-4B7B-AFA4-A0A00D1AB096}"/>
                  </a:ext>
                </a:extLst>
              </p:cNvPr>
              <p:cNvSpPr txBox="1"/>
              <p:nvPr/>
            </p:nvSpPr>
            <p:spPr>
              <a:xfrm>
                <a:off x="2796884" y="4558145"/>
                <a:ext cx="529589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𝜂</m:t>
                          </m:r>
                        </m:e>
                        <m:sub>
                          <m:r>
                            <a:rPr lang="en-US" sz="2800" i="1">
                              <a:latin typeface="Cambria Math" panose="02040503050406030204" pitchFamily="18" charset="0"/>
                            </a:rPr>
                            <m:t>𝑡</m:t>
                          </m:r>
                          <m:r>
                            <a:rPr lang="en-US" sz="2800" b="0" i="1" smtClean="0">
                              <a:latin typeface="Cambria Math" panose="02040503050406030204" pitchFamily="18" charset="0"/>
                            </a:rPr>
                            <m:t>0</m:t>
                          </m:r>
                        </m:sub>
                      </m:sSub>
                      <m:r>
                        <a:rPr lang="en-US" sz="2800" b="0" i="1" smtClean="0">
                          <a:latin typeface="Cambria Math" panose="02040503050406030204" pitchFamily="18" charset="0"/>
                        </a:rPr>
                        <m:t>~ </m:t>
                      </m:r>
                      <m:r>
                        <a:rPr lang="en-US" sz="2800" b="0" i="1" smtClean="0">
                          <a:latin typeface="Cambria Math" panose="02040503050406030204" pitchFamily="18" charset="0"/>
                        </a:rPr>
                        <m:t>𝑁</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Σ</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oMath>
                  </m:oMathPara>
                </a14:m>
                <a:endParaRPr lang="en-CH" sz="2800" dirty="0"/>
              </a:p>
            </p:txBody>
          </p:sp>
        </mc:Choice>
        <mc:Fallback xmlns="">
          <p:sp>
            <p:nvSpPr>
              <p:cNvPr id="11" name="TextBox 10">
                <a:extLst>
                  <a:ext uri="{FF2B5EF4-FFF2-40B4-BE49-F238E27FC236}">
                    <a16:creationId xmlns:a16="http://schemas.microsoft.com/office/drawing/2014/main" id="{0F5F324B-DC4E-4B7B-AFA4-A0A00D1AB096}"/>
                  </a:ext>
                </a:extLst>
              </p:cNvPr>
              <p:cNvSpPr txBox="1">
                <a:spLocks noRot="1" noChangeAspect="1" noMove="1" noResize="1" noEditPoints="1" noAdjustHandles="1" noChangeArrowheads="1" noChangeShapeType="1" noTextEdit="1"/>
              </p:cNvSpPr>
              <p:nvPr/>
            </p:nvSpPr>
            <p:spPr>
              <a:xfrm>
                <a:off x="2796884" y="4558145"/>
                <a:ext cx="5295899" cy="430887"/>
              </a:xfrm>
              <a:prstGeom prst="rect">
                <a:avLst/>
              </a:prstGeom>
              <a:blipFill>
                <a:blip r:embed="rId4"/>
                <a:stretch>
                  <a:fillRect/>
                </a:stretch>
              </a:blipFill>
            </p:spPr>
            <p:txBody>
              <a:bodyPr/>
              <a:lstStyle/>
              <a:p>
                <a:r>
                  <a:rPr lang="en-CH">
                    <a:noFill/>
                  </a:rPr>
                  <a:t> </a:t>
                </a:r>
              </a:p>
            </p:txBody>
          </p:sp>
        </mc:Fallback>
      </mc:AlternateContent>
      <p:sp>
        <p:nvSpPr>
          <p:cNvPr id="12" name="TextBox 11">
            <a:extLst>
              <a:ext uri="{FF2B5EF4-FFF2-40B4-BE49-F238E27FC236}">
                <a16:creationId xmlns:a16="http://schemas.microsoft.com/office/drawing/2014/main" id="{86BFC202-33FE-9AA8-3268-4BEAD67FA2D0}"/>
              </a:ext>
            </a:extLst>
          </p:cNvPr>
          <p:cNvSpPr txBox="1"/>
          <p:nvPr/>
        </p:nvSpPr>
        <p:spPr>
          <a:xfrm>
            <a:off x="8631382" y="4619700"/>
            <a:ext cx="2722418" cy="369332"/>
          </a:xfrm>
          <a:prstGeom prst="rect">
            <a:avLst/>
          </a:prstGeom>
          <a:noFill/>
        </p:spPr>
        <p:txBody>
          <a:bodyPr wrap="square" rtlCol="0">
            <a:spAutoFit/>
          </a:bodyPr>
          <a:lstStyle/>
          <a:p>
            <a:r>
              <a:rPr lang="en-US" dirty="0"/>
              <a:t>Latent initial state</a:t>
            </a:r>
            <a:endParaRPr lang="en-CH" dirty="0"/>
          </a:p>
        </p:txBody>
      </p:sp>
    </p:spTree>
    <p:extLst>
      <p:ext uri="{BB962C8B-B14F-4D97-AF65-F5344CB8AC3E}">
        <p14:creationId xmlns:p14="http://schemas.microsoft.com/office/powerpoint/2010/main" val="2876348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12E9-1399-A1FF-18AD-BB39CAFFA948}"/>
              </a:ext>
            </a:extLst>
          </p:cNvPr>
          <p:cNvSpPr>
            <a:spLocks noGrp="1"/>
          </p:cNvSpPr>
          <p:nvPr>
            <p:ph type="title"/>
          </p:nvPr>
        </p:nvSpPr>
        <p:spPr/>
        <p:txBody>
          <a:bodyPr/>
          <a:lstStyle/>
          <a:p>
            <a:r>
              <a:rPr lang="en-US" dirty="0"/>
              <a:t>Continuous time structural equation modeling</a:t>
            </a:r>
            <a:endParaRPr lang="en-CH" dirty="0"/>
          </a:p>
        </p:txBody>
      </p:sp>
      <p:pic>
        <p:nvPicPr>
          <p:cNvPr id="7" name="Picture 6">
            <a:extLst>
              <a:ext uri="{FF2B5EF4-FFF2-40B4-BE49-F238E27FC236}">
                <a16:creationId xmlns:a16="http://schemas.microsoft.com/office/drawing/2014/main" id="{EE333127-1F29-1B9C-61BB-45CB01F538CD}"/>
              </a:ext>
            </a:extLst>
          </p:cNvPr>
          <p:cNvPicPr>
            <a:picLocks noChangeAspect="1"/>
          </p:cNvPicPr>
          <p:nvPr/>
        </p:nvPicPr>
        <p:blipFill>
          <a:blip r:embed="rId2"/>
          <a:stretch>
            <a:fillRect/>
          </a:stretch>
        </p:blipFill>
        <p:spPr>
          <a:xfrm>
            <a:off x="838200" y="1634835"/>
            <a:ext cx="8717968" cy="306878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85BF8C-486D-1306-F804-2A7432F3CBA8}"/>
                  </a:ext>
                </a:extLst>
              </p:cNvPr>
              <p:cNvSpPr txBox="1"/>
              <p:nvPr/>
            </p:nvSpPr>
            <p:spPr>
              <a:xfrm>
                <a:off x="963139" y="4993476"/>
                <a:ext cx="400346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𝐴𝑓𝑓𝑒𝑐𝑡</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Λ</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𝜂</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1</m:t>
                          </m:r>
                          <m:r>
                            <a:rPr lang="en-US" sz="2800" b="0" i="1" smtClean="0">
                              <a:latin typeface="Cambria Math" panose="02040503050406030204" pitchFamily="18" charset="0"/>
                            </a:rPr>
                            <m:t>𝑡</m:t>
                          </m:r>
                        </m:sub>
                      </m:sSub>
                    </m:oMath>
                  </m:oMathPara>
                </a14:m>
                <a:endParaRPr lang="en-CH" sz="2800" dirty="0"/>
              </a:p>
            </p:txBody>
          </p:sp>
        </mc:Choice>
        <mc:Fallback xmlns="">
          <p:sp>
            <p:nvSpPr>
              <p:cNvPr id="8" name="TextBox 7">
                <a:extLst>
                  <a:ext uri="{FF2B5EF4-FFF2-40B4-BE49-F238E27FC236}">
                    <a16:creationId xmlns:a16="http://schemas.microsoft.com/office/drawing/2014/main" id="{0F85BF8C-486D-1306-F804-2A7432F3CBA8}"/>
                  </a:ext>
                </a:extLst>
              </p:cNvPr>
              <p:cNvSpPr txBox="1">
                <a:spLocks noRot="1" noChangeAspect="1" noMove="1" noResize="1" noEditPoints="1" noAdjustHandles="1" noChangeArrowheads="1" noChangeShapeType="1" noTextEdit="1"/>
              </p:cNvSpPr>
              <p:nvPr/>
            </p:nvSpPr>
            <p:spPr>
              <a:xfrm>
                <a:off x="963139" y="4993476"/>
                <a:ext cx="4003461" cy="430887"/>
              </a:xfrm>
              <a:prstGeom prst="rect">
                <a:avLst/>
              </a:prstGeom>
              <a:blipFill>
                <a:blip r:embed="rId3"/>
                <a:stretch>
                  <a:fillRect/>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B58EFB5-5162-6C11-DBEB-A86E3D618924}"/>
                  </a:ext>
                </a:extLst>
              </p:cNvPr>
              <p:cNvSpPr txBox="1"/>
              <p:nvPr/>
            </p:nvSpPr>
            <p:spPr>
              <a:xfrm>
                <a:off x="400047" y="5487876"/>
                <a:ext cx="5295899"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r>
                            <a:rPr lang="en-US" sz="2800" b="0" i="1" smtClean="0">
                              <a:latin typeface="Cambria Math" panose="02040503050406030204" pitchFamily="18" charset="0"/>
                            </a:rPr>
                            <m:t>𝜂</m:t>
                          </m:r>
                        </m:e>
                        <m:sub>
                          <m:r>
                            <a:rPr lang="en-US" sz="2800" i="1">
                              <a:latin typeface="Cambria Math" panose="02040503050406030204" pitchFamily="18" charset="0"/>
                            </a:rPr>
                            <m:t>𝑡</m:t>
                          </m:r>
                        </m:sub>
                      </m:sSub>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𝑑𝑡</m:t>
                      </m:r>
                      <m:r>
                        <a:rPr lang="en-US" sz="2800" b="0" i="1" smtClean="0">
                          <a:latin typeface="Cambria Math" panose="02040503050406030204" pitchFamily="18" charset="0"/>
                        </a:rPr>
                        <m:t>+</m:t>
                      </m:r>
                      <m:r>
                        <a:rPr lang="en-US" sz="2800" b="0" i="1" smtClean="0">
                          <a:latin typeface="Cambria Math" panose="02040503050406030204" pitchFamily="18" charset="0"/>
                        </a:rPr>
                        <m:t>𝐺𝑑</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𝑊</m:t>
                          </m:r>
                        </m:e>
                        <m:sub>
                          <m:r>
                            <a:rPr lang="en-US" sz="2800" i="1">
                              <a:latin typeface="Cambria Math" panose="02040503050406030204" pitchFamily="18" charset="0"/>
                            </a:rPr>
                            <m:t>𝑡</m:t>
                          </m:r>
                        </m:sub>
                      </m:sSub>
                    </m:oMath>
                  </m:oMathPara>
                </a14:m>
                <a:endParaRPr lang="en-CH" sz="2800" dirty="0"/>
              </a:p>
            </p:txBody>
          </p:sp>
        </mc:Choice>
        <mc:Fallback xmlns="">
          <p:sp>
            <p:nvSpPr>
              <p:cNvPr id="9" name="TextBox 8">
                <a:extLst>
                  <a:ext uri="{FF2B5EF4-FFF2-40B4-BE49-F238E27FC236}">
                    <a16:creationId xmlns:a16="http://schemas.microsoft.com/office/drawing/2014/main" id="{1B58EFB5-5162-6C11-DBEB-A86E3D618924}"/>
                  </a:ext>
                </a:extLst>
              </p:cNvPr>
              <p:cNvSpPr txBox="1">
                <a:spLocks noRot="1" noChangeAspect="1" noMove="1" noResize="1" noEditPoints="1" noAdjustHandles="1" noChangeArrowheads="1" noChangeShapeType="1" noTextEdit="1"/>
              </p:cNvSpPr>
              <p:nvPr/>
            </p:nvSpPr>
            <p:spPr>
              <a:xfrm>
                <a:off x="400047" y="5487876"/>
                <a:ext cx="5295899" cy="430887"/>
              </a:xfrm>
              <a:prstGeom prst="rect">
                <a:avLst/>
              </a:prstGeom>
              <a:blipFill>
                <a:blip r:embed="rId4"/>
                <a:stretch>
                  <a:fillRect/>
                </a:stretch>
              </a:blipFill>
            </p:spPr>
            <p:txBody>
              <a:bodyPr/>
              <a:lstStyle/>
              <a:p>
                <a:r>
                  <a:rPr lang="en-CH">
                    <a:noFill/>
                  </a:rPr>
                  <a:t> </a:t>
                </a:r>
              </a:p>
            </p:txBody>
          </p:sp>
        </mc:Fallback>
      </mc:AlternateContent>
      <p:sp>
        <p:nvSpPr>
          <p:cNvPr id="10" name="TextBox 9">
            <a:extLst>
              <a:ext uri="{FF2B5EF4-FFF2-40B4-BE49-F238E27FC236}">
                <a16:creationId xmlns:a16="http://schemas.microsoft.com/office/drawing/2014/main" id="{32D06D14-66B8-4A7D-4796-AC1B347D409B}"/>
              </a:ext>
            </a:extLst>
          </p:cNvPr>
          <p:cNvSpPr txBox="1"/>
          <p:nvPr/>
        </p:nvSpPr>
        <p:spPr>
          <a:xfrm>
            <a:off x="6089073" y="5055031"/>
            <a:ext cx="2722418" cy="369332"/>
          </a:xfrm>
          <a:prstGeom prst="rect">
            <a:avLst/>
          </a:prstGeom>
          <a:noFill/>
        </p:spPr>
        <p:txBody>
          <a:bodyPr wrap="square" rtlCol="0">
            <a:spAutoFit/>
          </a:bodyPr>
          <a:lstStyle/>
          <a:p>
            <a:r>
              <a:rPr lang="en-US" dirty="0"/>
              <a:t>Measurement model</a:t>
            </a:r>
            <a:endParaRPr lang="en-CH" dirty="0"/>
          </a:p>
        </p:txBody>
      </p:sp>
      <p:sp>
        <p:nvSpPr>
          <p:cNvPr id="11" name="TextBox 10">
            <a:extLst>
              <a:ext uri="{FF2B5EF4-FFF2-40B4-BE49-F238E27FC236}">
                <a16:creationId xmlns:a16="http://schemas.microsoft.com/office/drawing/2014/main" id="{D6A79C0F-37AA-E31A-0668-8D5D081869D8}"/>
              </a:ext>
            </a:extLst>
          </p:cNvPr>
          <p:cNvSpPr txBox="1"/>
          <p:nvPr/>
        </p:nvSpPr>
        <p:spPr>
          <a:xfrm>
            <a:off x="6089073" y="5524485"/>
            <a:ext cx="2722418" cy="369332"/>
          </a:xfrm>
          <a:prstGeom prst="rect">
            <a:avLst/>
          </a:prstGeom>
          <a:noFill/>
        </p:spPr>
        <p:txBody>
          <a:bodyPr wrap="square" rtlCol="0">
            <a:spAutoFit/>
          </a:bodyPr>
          <a:lstStyle/>
          <a:p>
            <a:r>
              <a:rPr lang="en-US" dirty="0"/>
              <a:t>Latent process model</a:t>
            </a:r>
            <a:endParaRPr lang="en-CH"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63056FB-8712-1E97-D109-2725917FC773}"/>
                  </a:ext>
                </a:extLst>
              </p:cNvPr>
              <p:cNvSpPr txBox="1"/>
              <p:nvPr/>
            </p:nvSpPr>
            <p:spPr>
              <a:xfrm>
                <a:off x="711775" y="5918763"/>
                <a:ext cx="2980461"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𝜂</m:t>
                          </m:r>
                        </m:e>
                        <m:sub>
                          <m:r>
                            <a:rPr lang="en-US" sz="2800" i="1">
                              <a:latin typeface="Cambria Math" panose="02040503050406030204" pitchFamily="18" charset="0"/>
                            </a:rPr>
                            <m:t>𝑡</m:t>
                          </m:r>
                          <m:r>
                            <a:rPr lang="en-US" sz="2800" b="0" i="1" smtClean="0">
                              <a:latin typeface="Cambria Math" panose="02040503050406030204" pitchFamily="18" charset="0"/>
                            </a:rPr>
                            <m:t>0</m:t>
                          </m:r>
                        </m:sub>
                      </m:sSub>
                      <m:r>
                        <a:rPr lang="en-US" sz="2800" b="0" i="1" smtClean="0">
                          <a:latin typeface="Cambria Math" panose="02040503050406030204" pitchFamily="18" charset="0"/>
                        </a:rPr>
                        <m:t>~ </m:t>
                      </m:r>
                      <m:r>
                        <a:rPr lang="en-US" sz="2800" b="0" i="1" smtClean="0">
                          <a:latin typeface="Cambria Math" panose="02040503050406030204" pitchFamily="18" charset="0"/>
                        </a:rPr>
                        <m:t>𝑁</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𝜇</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Σ</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m:t>
                      </m:r>
                    </m:oMath>
                  </m:oMathPara>
                </a14:m>
                <a:endParaRPr lang="en-CH" sz="2800" dirty="0"/>
              </a:p>
            </p:txBody>
          </p:sp>
        </mc:Choice>
        <mc:Fallback xmlns="">
          <p:sp>
            <p:nvSpPr>
              <p:cNvPr id="12" name="TextBox 11">
                <a:extLst>
                  <a:ext uri="{FF2B5EF4-FFF2-40B4-BE49-F238E27FC236}">
                    <a16:creationId xmlns:a16="http://schemas.microsoft.com/office/drawing/2014/main" id="{563056FB-8712-1E97-D109-2725917FC773}"/>
                  </a:ext>
                </a:extLst>
              </p:cNvPr>
              <p:cNvSpPr txBox="1">
                <a:spLocks noRot="1" noChangeAspect="1" noMove="1" noResize="1" noEditPoints="1" noAdjustHandles="1" noChangeArrowheads="1" noChangeShapeType="1" noTextEdit="1"/>
              </p:cNvSpPr>
              <p:nvPr/>
            </p:nvSpPr>
            <p:spPr>
              <a:xfrm>
                <a:off x="711775" y="5918763"/>
                <a:ext cx="2980461" cy="430887"/>
              </a:xfrm>
              <a:prstGeom prst="rect">
                <a:avLst/>
              </a:prstGeom>
              <a:blipFill>
                <a:blip r:embed="rId5"/>
                <a:stretch>
                  <a:fillRect/>
                </a:stretch>
              </a:blipFill>
            </p:spPr>
            <p:txBody>
              <a:bodyPr/>
              <a:lstStyle/>
              <a:p>
                <a:r>
                  <a:rPr lang="en-CH">
                    <a:noFill/>
                  </a:rPr>
                  <a:t> </a:t>
                </a:r>
              </a:p>
            </p:txBody>
          </p:sp>
        </mc:Fallback>
      </mc:AlternateContent>
      <p:sp>
        <p:nvSpPr>
          <p:cNvPr id="13" name="TextBox 12">
            <a:extLst>
              <a:ext uri="{FF2B5EF4-FFF2-40B4-BE49-F238E27FC236}">
                <a16:creationId xmlns:a16="http://schemas.microsoft.com/office/drawing/2014/main" id="{25EF90AD-E615-FC20-63E2-D069412CC9B0}"/>
              </a:ext>
            </a:extLst>
          </p:cNvPr>
          <p:cNvSpPr txBox="1"/>
          <p:nvPr/>
        </p:nvSpPr>
        <p:spPr>
          <a:xfrm>
            <a:off x="6089073" y="6032868"/>
            <a:ext cx="2722418" cy="369332"/>
          </a:xfrm>
          <a:prstGeom prst="rect">
            <a:avLst/>
          </a:prstGeom>
          <a:noFill/>
        </p:spPr>
        <p:txBody>
          <a:bodyPr wrap="square" rtlCol="0">
            <a:spAutoFit/>
          </a:bodyPr>
          <a:lstStyle/>
          <a:p>
            <a:r>
              <a:rPr lang="en-US" dirty="0"/>
              <a:t>Latent initial state</a:t>
            </a:r>
            <a:endParaRPr lang="en-CH" dirty="0"/>
          </a:p>
        </p:txBody>
      </p:sp>
    </p:spTree>
    <p:extLst>
      <p:ext uri="{BB962C8B-B14F-4D97-AF65-F5344CB8AC3E}">
        <p14:creationId xmlns:p14="http://schemas.microsoft.com/office/powerpoint/2010/main" val="2286816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D30B-7197-89FF-ED45-25EB85F69252}"/>
              </a:ext>
            </a:extLst>
          </p:cNvPr>
          <p:cNvSpPr>
            <a:spLocks noGrp="1"/>
          </p:cNvSpPr>
          <p:nvPr>
            <p:ph type="title"/>
          </p:nvPr>
        </p:nvSpPr>
        <p:spPr/>
        <p:txBody>
          <a:bodyPr/>
          <a:lstStyle/>
          <a:p>
            <a:r>
              <a:rPr lang="en-US" dirty="0"/>
              <a:t>Fit your own </a:t>
            </a:r>
            <a:r>
              <a:rPr lang="en-US" dirty="0" err="1"/>
              <a:t>ctsem</a:t>
            </a:r>
            <a:r>
              <a:rPr lang="en-US" dirty="0"/>
              <a:t> model</a:t>
            </a:r>
            <a:endParaRPr lang="en-CH" dirty="0"/>
          </a:p>
        </p:txBody>
      </p:sp>
      <p:sp>
        <p:nvSpPr>
          <p:cNvPr id="3" name="Content Placeholder 2">
            <a:extLst>
              <a:ext uri="{FF2B5EF4-FFF2-40B4-BE49-F238E27FC236}">
                <a16:creationId xmlns:a16="http://schemas.microsoft.com/office/drawing/2014/main" id="{41708C79-D472-6481-8C53-6B03DB3B7487}"/>
              </a:ext>
            </a:extLst>
          </p:cNvPr>
          <p:cNvSpPr>
            <a:spLocks noGrp="1"/>
          </p:cNvSpPr>
          <p:nvPr>
            <p:ph idx="1"/>
          </p:nvPr>
        </p:nvSpPr>
        <p:spPr/>
        <p:txBody>
          <a:bodyPr/>
          <a:lstStyle/>
          <a:p>
            <a:r>
              <a:rPr lang="en-US" dirty="0"/>
              <a:t>Go to </a:t>
            </a:r>
            <a:r>
              <a:rPr lang="en-US" dirty="0">
                <a:solidFill>
                  <a:srgbClr val="00B0F0"/>
                </a:solidFill>
              </a:rPr>
              <a:t>Lecture4</a:t>
            </a:r>
            <a:r>
              <a:rPr lang="en-US" dirty="0"/>
              <a:t> </a:t>
            </a:r>
            <a:r>
              <a:rPr lang="en-US" dirty="0">
                <a:sym typeface="Wingdings" panose="05000000000000000000" pitchFamily="2" charset="2"/>
              </a:rPr>
              <a:t> </a:t>
            </a:r>
            <a:r>
              <a:rPr lang="en-US" dirty="0">
                <a:solidFill>
                  <a:srgbClr val="00B0F0"/>
                </a:solidFill>
                <a:sym typeface="Wingdings" panose="05000000000000000000" pitchFamily="2" charset="2"/>
              </a:rPr>
              <a:t>ctsem_SD_W4.R</a:t>
            </a:r>
          </a:p>
          <a:p>
            <a:r>
              <a:rPr lang="en-US" dirty="0">
                <a:sym typeface="Wingdings" panose="05000000000000000000" pitchFamily="2" charset="2"/>
              </a:rPr>
              <a:t>Fit the </a:t>
            </a:r>
            <a:r>
              <a:rPr lang="en-US" dirty="0" err="1">
                <a:sym typeface="Wingdings" panose="05000000000000000000" pitchFamily="2" charset="2"/>
              </a:rPr>
              <a:t>ctsem</a:t>
            </a:r>
            <a:r>
              <a:rPr lang="en-US" dirty="0">
                <a:sym typeface="Wingdings" panose="05000000000000000000" pitchFamily="2" charset="2"/>
              </a:rPr>
              <a:t> model</a:t>
            </a:r>
          </a:p>
          <a:p>
            <a:r>
              <a:rPr lang="en-US" dirty="0">
                <a:sym typeface="Wingdings" panose="05000000000000000000" pitchFamily="2" charset="2"/>
              </a:rPr>
              <a:t>Write down if parameters match the simulated values</a:t>
            </a:r>
          </a:p>
          <a:p>
            <a:r>
              <a:rPr lang="en-US" dirty="0">
                <a:sym typeface="Wingdings" panose="05000000000000000000" pitchFamily="2" charset="2"/>
              </a:rPr>
              <a:t>Visualize the fit between the data and the model-implied values</a:t>
            </a:r>
          </a:p>
          <a:p>
            <a:endParaRPr lang="en-CH" dirty="0"/>
          </a:p>
        </p:txBody>
      </p:sp>
    </p:spTree>
    <p:extLst>
      <p:ext uri="{BB962C8B-B14F-4D97-AF65-F5344CB8AC3E}">
        <p14:creationId xmlns:p14="http://schemas.microsoft.com/office/powerpoint/2010/main" val="1969320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05C9-A075-C0A8-D57E-1F0C8450CABA}"/>
              </a:ext>
            </a:extLst>
          </p:cNvPr>
          <p:cNvSpPr>
            <a:spLocks noGrp="1"/>
          </p:cNvSpPr>
          <p:nvPr>
            <p:ph type="title"/>
          </p:nvPr>
        </p:nvSpPr>
        <p:spPr/>
        <p:txBody>
          <a:bodyPr/>
          <a:lstStyle/>
          <a:p>
            <a:r>
              <a:rPr lang="en-US" dirty="0"/>
              <a:t>Thank you for listening </a:t>
            </a:r>
            <a:r>
              <a:rPr lang="en-US" dirty="0">
                <a:sym typeface="Wingdings" panose="05000000000000000000" pitchFamily="2" charset="2"/>
              </a:rPr>
              <a:t></a:t>
            </a:r>
            <a:endParaRPr lang="en-CH" dirty="0"/>
          </a:p>
        </p:txBody>
      </p:sp>
    </p:spTree>
    <p:extLst>
      <p:ext uri="{BB962C8B-B14F-4D97-AF65-F5344CB8AC3E}">
        <p14:creationId xmlns:p14="http://schemas.microsoft.com/office/powerpoint/2010/main" val="3213039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A3EF2-3EA0-F9EC-7173-BF0EFECCD1E5}"/>
              </a:ext>
            </a:extLst>
          </p:cNvPr>
          <p:cNvSpPr>
            <a:spLocks noGrp="1"/>
          </p:cNvSpPr>
          <p:nvPr>
            <p:ph type="title"/>
          </p:nvPr>
        </p:nvSpPr>
        <p:spPr>
          <a:xfrm>
            <a:off x="838200" y="2766218"/>
            <a:ext cx="10515600" cy="1325563"/>
          </a:xfrm>
        </p:spPr>
        <p:txBody>
          <a:bodyPr/>
          <a:lstStyle/>
          <a:p>
            <a:r>
              <a:rPr lang="en-US" dirty="0"/>
              <a:t>Three assumptions in discrete time models</a:t>
            </a:r>
            <a:endParaRPr lang="LID4096" dirty="0"/>
          </a:p>
        </p:txBody>
      </p:sp>
    </p:spTree>
    <p:extLst>
      <p:ext uri="{BB962C8B-B14F-4D97-AF65-F5344CB8AC3E}">
        <p14:creationId xmlns:p14="http://schemas.microsoft.com/office/powerpoint/2010/main" val="283317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D99DB-DD03-6EED-8F41-37CDE908737A}"/>
              </a:ext>
            </a:extLst>
          </p:cNvPr>
          <p:cNvSpPr>
            <a:spLocks noGrp="1"/>
          </p:cNvSpPr>
          <p:nvPr>
            <p:ph type="title"/>
          </p:nvPr>
        </p:nvSpPr>
        <p:spPr/>
        <p:txBody>
          <a:bodyPr/>
          <a:lstStyle/>
          <a:p>
            <a:r>
              <a:rPr lang="en-US" dirty="0"/>
              <a:t>A1: Time lags are equidistant</a:t>
            </a:r>
            <a:endParaRPr lang="LID4096" dirty="0"/>
          </a:p>
        </p:txBody>
      </p:sp>
      <p:sp>
        <p:nvSpPr>
          <p:cNvPr id="4" name="Rectangle 3">
            <a:extLst>
              <a:ext uri="{FF2B5EF4-FFF2-40B4-BE49-F238E27FC236}">
                <a16:creationId xmlns:a16="http://schemas.microsoft.com/office/drawing/2014/main" id="{FB4996A2-F1DF-0B61-BB45-BC5909540001}"/>
              </a:ext>
            </a:extLst>
          </p:cNvPr>
          <p:cNvSpPr/>
          <p:nvPr/>
        </p:nvSpPr>
        <p:spPr>
          <a:xfrm>
            <a:off x="1967824"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Rectangle 4">
            <a:extLst>
              <a:ext uri="{FF2B5EF4-FFF2-40B4-BE49-F238E27FC236}">
                <a16:creationId xmlns:a16="http://schemas.microsoft.com/office/drawing/2014/main" id="{5569B601-B86F-1F43-7F15-4FC49688DBC3}"/>
              </a:ext>
            </a:extLst>
          </p:cNvPr>
          <p:cNvSpPr/>
          <p:nvPr/>
        </p:nvSpPr>
        <p:spPr>
          <a:xfrm>
            <a:off x="5094778"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Rectangle 5">
            <a:extLst>
              <a:ext uri="{FF2B5EF4-FFF2-40B4-BE49-F238E27FC236}">
                <a16:creationId xmlns:a16="http://schemas.microsoft.com/office/drawing/2014/main" id="{B855985A-FB02-90E2-914D-23615AF267FA}"/>
              </a:ext>
            </a:extLst>
          </p:cNvPr>
          <p:cNvSpPr/>
          <p:nvPr/>
        </p:nvSpPr>
        <p:spPr>
          <a:xfrm>
            <a:off x="8221732"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ECC3209-CDD7-7902-1F10-EF47C12A0D8D}"/>
                  </a:ext>
                </a:extLst>
              </p:cNvPr>
              <p:cNvSpPr txBox="1"/>
              <p:nvPr/>
            </p:nvSpPr>
            <p:spPr>
              <a:xfrm>
                <a:off x="2352486" y="3090446"/>
                <a:ext cx="116833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−2</m:t>
                          </m:r>
                        </m:sub>
                      </m:sSub>
                    </m:oMath>
                  </m:oMathPara>
                </a14:m>
                <a:endParaRPr lang="LID4096" dirty="0"/>
              </a:p>
            </p:txBody>
          </p:sp>
        </mc:Choice>
        <mc:Fallback xmlns="">
          <p:sp>
            <p:nvSpPr>
              <p:cNvPr id="8" name="TextBox 7">
                <a:extLst>
                  <a:ext uri="{FF2B5EF4-FFF2-40B4-BE49-F238E27FC236}">
                    <a16:creationId xmlns:a16="http://schemas.microsoft.com/office/drawing/2014/main" id="{EECC3209-CDD7-7902-1F10-EF47C12A0D8D}"/>
                  </a:ext>
                </a:extLst>
              </p:cNvPr>
              <p:cNvSpPr txBox="1">
                <a:spLocks noRot="1" noChangeAspect="1" noMove="1" noResize="1" noEditPoints="1" noAdjustHandles="1" noChangeArrowheads="1" noChangeShapeType="1" noTextEdit="1"/>
              </p:cNvSpPr>
              <p:nvPr/>
            </p:nvSpPr>
            <p:spPr>
              <a:xfrm>
                <a:off x="2352486" y="3090446"/>
                <a:ext cx="1168332" cy="677108"/>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74539CE-BA67-27C7-A181-50C815F9CE8B}"/>
                  </a:ext>
                </a:extLst>
              </p:cNvPr>
              <p:cNvSpPr txBox="1"/>
              <p:nvPr/>
            </p:nvSpPr>
            <p:spPr>
              <a:xfrm>
                <a:off x="5478783" y="3090446"/>
                <a:ext cx="116833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−1</m:t>
                          </m:r>
                        </m:sub>
                      </m:sSub>
                    </m:oMath>
                  </m:oMathPara>
                </a14:m>
                <a:endParaRPr lang="LID4096" dirty="0"/>
              </a:p>
            </p:txBody>
          </p:sp>
        </mc:Choice>
        <mc:Fallback xmlns="">
          <p:sp>
            <p:nvSpPr>
              <p:cNvPr id="10" name="TextBox 9">
                <a:extLst>
                  <a:ext uri="{FF2B5EF4-FFF2-40B4-BE49-F238E27FC236}">
                    <a16:creationId xmlns:a16="http://schemas.microsoft.com/office/drawing/2014/main" id="{474539CE-BA67-27C7-A181-50C815F9CE8B}"/>
                  </a:ext>
                </a:extLst>
              </p:cNvPr>
              <p:cNvSpPr txBox="1">
                <a:spLocks noRot="1" noChangeAspect="1" noMove="1" noResize="1" noEditPoints="1" noAdjustHandles="1" noChangeArrowheads="1" noChangeShapeType="1" noTextEdit="1"/>
              </p:cNvSpPr>
              <p:nvPr/>
            </p:nvSpPr>
            <p:spPr>
              <a:xfrm>
                <a:off x="5478783" y="3090446"/>
                <a:ext cx="1168333" cy="677108"/>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D3C499B-5C4B-3A15-C72C-E42BA23D0ECF}"/>
                  </a:ext>
                </a:extLst>
              </p:cNvPr>
              <p:cNvSpPr txBox="1"/>
              <p:nvPr/>
            </p:nvSpPr>
            <p:spPr>
              <a:xfrm>
                <a:off x="8875698" y="3090446"/>
                <a:ext cx="62972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sub>
                      </m:sSub>
                    </m:oMath>
                  </m:oMathPara>
                </a14:m>
                <a:endParaRPr lang="LID4096" dirty="0"/>
              </a:p>
            </p:txBody>
          </p:sp>
        </mc:Choice>
        <mc:Fallback xmlns="">
          <p:sp>
            <p:nvSpPr>
              <p:cNvPr id="11" name="TextBox 10">
                <a:extLst>
                  <a:ext uri="{FF2B5EF4-FFF2-40B4-BE49-F238E27FC236}">
                    <a16:creationId xmlns:a16="http://schemas.microsoft.com/office/drawing/2014/main" id="{3D3C499B-5C4B-3A15-C72C-E42BA23D0ECF}"/>
                  </a:ext>
                </a:extLst>
              </p:cNvPr>
              <p:cNvSpPr txBox="1">
                <a:spLocks noRot="1" noChangeAspect="1" noMove="1" noResize="1" noEditPoints="1" noAdjustHandles="1" noChangeArrowheads="1" noChangeShapeType="1" noTextEdit="1"/>
              </p:cNvSpPr>
              <p:nvPr/>
            </p:nvSpPr>
            <p:spPr>
              <a:xfrm>
                <a:off x="8875698" y="3090446"/>
                <a:ext cx="629724" cy="677108"/>
              </a:xfrm>
              <a:prstGeom prst="rect">
                <a:avLst/>
              </a:prstGeom>
              <a:blipFill>
                <a:blip r:embed="rId4"/>
                <a:stretch>
                  <a:fillRect/>
                </a:stretch>
              </a:blipFill>
            </p:spPr>
            <p:txBody>
              <a:bodyPr/>
              <a:lstStyle/>
              <a:p>
                <a:r>
                  <a:rPr lang="LID4096">
                    <a:noFill/>
                  </a:rPr>
                  <a:t> </a:t>
                </a:r>
              </a:p>
            </p:txBody>
          </p:sp>
        </mc:Fallback>
      </mc:AlternateContent>
      <p:cxnSp>
        <p:nvCxnSpPr>
          <p:cNvPr id="13" name="Straight Arrow Connector 12">
            <a:extLst>
              <a:ext uri="{FF2B5EF4-FFF2-40B4-BE49-F238E27FC236}">
                <a16:creationId xmlns:a16="http://schemas.microsoft.com/office/drawing/2014/main" id="{50F62B62-ED8D-68EF-33FC-8CACE4678C3F}"/>
              </a:ext>
            </a:extLst>
          </p:cNvPr>
          <p:cNvCxnSpPr>
            <a:stCxn id="4" idx="3"/>
            <a:endCxn id="5" idx="1"/>
          </p:cNvCxnSpPr>
          <p:nvPr/>
        </p:nvCxnSpPr>
        <p:spPr>
          <a:xfrm>
            <a:off x="3905481" y="3429000"/>
            <a:ext cx="1189297"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5A181EF4-37CD-5BC5-3275-D0630C5E054A}"/>
              </a:ext>
            </a:extLst>
          </p:cNvPr>
          <p:cNvCxnSpPr>
            <a:cxnSpLocks/>
            <a:stCxn id="5" idx="3"/>
            <a:endCxn id="6" idx="1"/>
          </p:cNvCxnSpPr>
          <p:nvPr/>
        </p:nvCxnSpPr>
        <p:spPr>
          <a:xfrm>
            <a:off x="7032435" y="3429000"/>
            <a:ext cx="1189297"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AC169B40-03DD-2026-11E4-9E18A266E2E2}"/>
              </a:ext>
            </a:extLst>
          </p:cNvPr>
          <p:cNvSpPr txBox="1"/>
          <p:nvPr/>
        </p:nvSpPr>
        <p:spPr>
          <a:xfrm>
            <a:off x="4005943" y="2705491"/>
            <a:ext cx="968828" cy="523220"/>
          </a:xfrm>
          <a:prstGeom prst="rect">
            <a:avLst/>
          </a:prstGeom>
          <a:noFill/>
        </p:spPr>
        <p:txBody>
          <a:bodyPr wrap="square" rtlCol="0">
            <a:spAutoFit/>
          </a:bodyPr>
          <a:lstStyle/>
          <a:p>
            <a:pPr algn="ctr"/>
            <a:r>
              <a:rPr lang="en-US" sz="2800" dirty="0"/>
              <a:t>0.5</a:t>
            </a:r>
            <a:endParaRPr lang="LID4096" sz="2800" dirty="0"/>
          </a:p>
        </p:txBody>
      </p:sp>
      <p:sp>
        <p:nvSpPr>
          <p:cNvPr id="18" name="TextBox 17">
            <a:extLst>
              <a:ext uri="{FF2B5EF4-FFF2-40B4-BE49-F238E27FC236}">
                <a16:creationId xmlns:a16="http://schemas.microsoft.com/office/drawing/2014/main" id="{23E45C7B-0CC9-DD96-0D53-967415DAD7D6}"/>
              </a:ext>
            </a:extLst>
          </p:cNvPr>
          <p:cNvSpPr txBox="1"/>
          <p:nvPr/>
        </p:nvSpPr>
        <p:spPr>
          <a:xfrm>
            <a:off x="7142669" y="2705491"/>
            <a:ext cx="968828" cy="523220"/>
          </a:xfrm>
          <a:prstGeom prst="rect">
            <a:avLst/>
          </a:prstGeom>
          <a:noFill/>
        </p:spPr>
        <p:txBody>
          <a:bodyPr wrap="square" rtlCol="0">
            <a:spAutoFit/>
          </a:bodyPr>
          <a:lstStyle/>
          <a:p>
            <a:pPr algn="ctr"/>
            <a:r>
              <a:rPr lang="en-US" sz="2800" dirty="0"/>
              <a:t>0.5</a:t>
            </a:r>
            <a:endParaRPr lang="LID4096" sz="28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AC714FE-47E9-42DA-B55F-1D8FABC87CEA}"/>
                  </a:ext>
                </a:extLst>
              </p:cNvPr>
              <p:cNvSpPr txBox="1"/>
              <p:nvPr/>
            </p:nvSpPr>
            <p:spPr>
              <a:xfrm>
                <a:off x="4406983" y="4891067"/>
                <a:ext cx="3311932"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𝑦</m:t>
                          </m:r>
                        </m:e>
                        <m:sub>
                          <m:r>
                            <a:rPr lang="en-US" sz="4800" b="0" i="1" smtClean="0">
                              <a:latin typeface="Cambria Math" panose="02040503050406030204" pitchFamily="18" charset="0"/>
                            </a:rPr>
                            <m:t>𝑡</m:t>
                          </m:r>
                        </m:sub>
                      </m:sSub>
                      <m:r>
                        <a:rPr lang="en-US" sz="4800" b="0" i="1" smtClean="0">
                          <a:latin typeface="Cambria Math" panose="02040503050406030204" pitchFamily="18" charset="0"/>
                        </a:rPr>
                        <m:t>=</m:t>
                      </m:r>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𝛽</m:t>
                          </m:r>
                        </m:e>
                        <m:sub>
                          <m:r>
                            <a:rPr lang="en-US" sz="4800" b="0" i="1" smtClean="0">
                              <a:latin typeface="Cambria Math" panose="02040503050406030204" pitchFamily="18" charset="0"/>
                            </a:rPr>
                            <m:t>𝑦</m:t>
                          </m:r>
                          <m:r>
                            <a:rPr lang="en-US" sz="4800" b="0" i="1" smtClean="0">
                              <a:latin typeface="Cambria Math" panose="02040503050406030204" pitchFamily="18" charset="0"/>
                            </a:rPr>
                            <m:t>(</m:t>
                          </m:r>
                          <m:r>
                            <a:rPr lang="en-US" sz="4800" b="0" i="1" smtClean="0">
                              <a:latin typeface="Cambria Math" panose="02040503050406030204" pitchFamily="18" charset="0"/>
                            </a:rPr>
                            <m:t>𝑡</m:t>
                          </m:r>
                          <m:r>
                            <a:rPr lang="en-US" sz="4800" b="0" i="1" smtClean="0">
                              <a:latin typeface="Cambria Math" panose="02040503050406030204" pitchFamily="18" charset="0"/>
                            </a:rPr>
                            <m:t>−1)</m:t>
                          </m:r>
                        </m:sub>
                      </m:sSub>
                    </m:oMath>
                  </m:oMathPara>
                </a14:m>
                <a:endParaRPr lang="LID4096" sz="4800" dirty="0"/>
              </a:p>
            </p:txBody>
          </p:sp>
        </mc:Choice>
        <mc:Fallback xmlns="">
          <p:sp>
            <p:nvSpPr>
              <p:cNvPr id="19" name="TextBox 18">
                <a:extLst>
                  <a:ext uri="{FF2B5EF4-FFF2-40B4-BE49-F238E27FC236}">
                    <a16:creationId xmlns:a16="http://schemas.microsoft.com/office/drawing/2014/main" id="{EAC714FE-47E9-42DA-B55F-1D8FABC87CEA}"/>
                  </a:ext>
                </a:extLst>
              </p:cNvPr>
              <p:cNvSpPr txBox="1">
                <a:spLocks noRot="1" noChangeAspect="1" noMove="1" noResize="1" noEditPoints="1" noAdjustHandles="1" noChangeArrowheads="1" noChangeShapeType="1" noTextEdit="1"/>
              </p:cNvSpPr>
              <p:nvPr/>
            </p:nvSpPr>
            <p:spPr>
              <a:xfrm>
                <a:off x="4406983" y="4891067"/>
                <a:ext cx="3311932" cy="809645"/>
              </a:xfrm>
              <a:prstGeom prst="rect">
                <a:avLst/>
              </a:prstGeom>
              <a:blipFill>
                <a:blip r:embed="rId5"/>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2020221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BAE69-ECB8-F16D-9427-89D7F4F414C9}"/>
              </a:ext>
            </a:extLst>
          </p:cNvPr>
          <p:cNvSpPr>
            <a:spLocks noGrp="1"/>
          </p:cNvSpPr>
          <p:nvPr>
            <p:ph type="title"/>
          </p:nvPr>
        </p:nvSpPr>
        <p:spPr/>
        <p:txBody>
          <a:bodyPr/>
          <a:lstStyle/>
          <a:p>
            <a:r>
              <a:rPr lang="en-US" dirty="0"/>
              <a:t>A1: What happens when they are not?</a:t>
            </a:r>
            <a:endParaRPr lang="LID4096" dirty="0"/>
          </a:p>
        </p:txBody>
      </p:sp>
      <p:sp>
        <p:nvSpPr>
          <p:cNvPr id="4" name="Rectangle 3">
            <a:extLst>
              <a:ext uri="{FF2B5EF4-FFF2-40B4-BE49-F238E27FC236}">
                <a16:creationId xmlns:a16="http://schemas.microsoft.com/office/drawing/2014/main" id="{7CB4F8B3-7E78-5BAA-D0C8-757D5C954479}"/>
              </a:ext>
            </a:extLst>
          </p:cNvPr>
          <p:cNvSpPr/>
          <p:nvPr/>
        </p:nvSpPr>
        <p:spPr>
          <a:xfrm>
            <a:off x="436481" y="2873567"/>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Rectangle 4">
            <a:extLst>
              <a:ext uri="{FF2B5EF4-FFF2-40B4-BE49-F238E27FC236}">
                <a16:creationId xmlns:a16="http://schemas.microsoft.com/office/drawing/2014/main" id="{CC4F4E1D-70F9-477C-A6AE-00011CB4EE7B}"/>
              </a:ext>
            </a:extLst>
          </p:cNvPr>
          <p:cNvSpPr/>
          <p:nvPr/>
        </p:nvSpPr>
        <p:spPr>
          <a:xfrm>
            <a:off x="3563435" y="2873567"/>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Rectangle 5">
            <a:extLst>
              <a:ext uri="{FF2B5EF4-FFF2-40B4-BE49-F238E27FC236}">
                <a16:creationId xmlns:a16="http://schemas.microsoft.com/office/drawing/2014/main" id="{E7EA908A-2466-3F58-65E8-A463AC9683A7}"/>
              </a:ext>
            </a:extLst>
          </p:cNvPr>
          <p:cNvSpPr/>
          <p:nvPr/>
        </p:nvSpPr>
        <p:spPr>
          <a:xfrm>
            <a:off x="6690389" y="2873567"/>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22044CC-DAF2-9C3E-D91B-245B892853C7}"/>
                  </a:ext>
                </a:extLst>
              </p:cNvPr>
              <p:cNvSpPr txBox="1"/>
              <p:nvPr/>
            </p:nvSpPr>
            <p:spPr>
              <a:xfrm>
                <a:off x="821143" y="3068413"/>
                <a:ext cx="116833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−2</m:t>
                          </m:r>
                        </m:sub>
                      </m:sSub>
                    </m:oMath>
                  </m:oMathPara>
                </a14:m>
                <a:endParaRPr lang="LID4096" dirty="0"/>
              </a:p>
            </p:txBody>
          </p:sp>
        </mc:Choice>
        <mc:Fallback xmlns="">
          <p:sp>
            <p:nvSpPr>
              <p:cNvPr id="7" name="TextBox 6">
                <a:extLst>
                  <a:ext uri="{FF2B5EF4-FFF2-40B4-BE49-F238E27FC236}">
                    <a16:creationId xmlns:a16="http://schemas.microsoft.com/office/drawing/2014/main" id="{722044CC-DAF2-9C3E-D91B-245B892853C7}"/>
                  </a:ext>
                </a:extLst>
              </p:cNvPr>
              <p:cNvSpPr txBox="1">
                <a:spLocks noRot="1" noChangeAspect="1" noMove="1" noResize="1" noEditPoints="1" noAdjustHandles="1" noChangeArrowheads="1" noChangeShapeType="1" noTextEdit="1"/>
              </p:cNvSpPr>
              <p:nvPr/>
            </p:nvSpPr>
            <p:spPr>
              <a:xfrm>
                <a:off x="821143" y="3068413"/>
                <a:ext cx="1168332" cy="677108"/>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0405A4D-BD5D-30F1-F1EB-2C73994F673C}"/>
                  </a:ext>
                </a:extLst>
              </p:cNvPr>
              <p:cNvSpPr txBox="1"/>
              <p:nvPr/>
            </p:nvSpPr>
            <p:spPr>
              <a:xfrm>
                <a:off x="3947440" y="3068413"/>
                <a:ext cx="116833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−1</m:t>
                          </m:r>
                        </m:sub>
                      </m:sSub>
                    </m:oMath>
                  </m:oMathPara>
                </a14:m>
                <a:endParaRPr lang="LID4096" dirty="0"/>
              </a:p>
            </p:txBody>
          </p:sp>
        </mc:Choice>
        <mc:Fallback xmlns="">
          <p:sp>
            <p:nvSpPr>
              <p:cNvPr id="8" name="TextBox 7">
                <a:extLst>
                  <a:ext uri="{FF2B5EF4-FFF2-40B4-BE49-F238E27FC236}">
                    <a16:creationId xmlns:a16="http://schemas.microsoft.com/office/drawing/2014/main" id="{60405A4D-BD5D-30F1-F1EB-2C73994F673C}"/>
                  </a:ext>
                </a:extLst>
              </p:cNvPr>
              <p:cNvSpPr txBox="1">
                <a:spLocks noRot="1" noChangeAspect="1" noMove="1" noResize="1" noEditPoints="1" noAdjustHandles="1" noChangeArrowheads="1" noChangeShapeType="1" noTextEdit="1"/>
              </p:cNvSpPr>
              <p:nvPr/>
            </p:nvSpPr>
            <p:spPr>
              <a:xfrm>
                <a:off x="3947440" y="3068413"/>
                <a:ext cx="1168333" cy="677108"/>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EC25C3-1D59-56FF-DF74-A82DA33F306D}"/>
                  </a:ext>
                </a:extLst>
              </p:cNvPr>
              <p:cNvSpPr txBox="1"/>
              <p:nvPr/>
            </p:nvSpPr>
            <p:spPr>
              <a:xfrm>
                <a:off x="10147710" y="3068413"/>
                <a:ext cx="116833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+1</m:t>
                          </m:r>
                        </m:sub>
                      </m:sSub>
                    </m:oMath>
                  </m:oMathPara>
                </a14:m>
                <a:endParaRPr lang="LID4096" dirty="0"/>
              </a:p>
            </p:txBody>
          </p:sp>
        </mc:Choice>
        <mc:Fallback xmlns="">
          <p:sp>
            <p:nvSpPr>
              <p:cNvPr id="9" name="TextBox 8">
                <a:extLst>
                  <a:ext uri="{FF2B5EF4-FFF2-40B4-BE49-F238E27FC236}">
                    <a16:creationId xmlns:a16="http://schemas.microsoft.com/office/drawing/2014/main" id="{03EC25C3-1D59-56FF-DF74-A82DA33F306D}"/>
                  </a:ext>
                </a:extLst>
              </p:cNvPr>
              <p:cNvSpPr txBox="1">
                <a:spLocks noRot="1" noChangeAspect="1" noMove="1" noResize="1" noEditPoints="1" noAdjustHandles="1" noChangeArrowheads="1" noChangeShapeType="1" noTextEdit="1"/>
              </p:cNvSpPr>
              <p:nvPr/>
            </p:nvSpPr>
            <p:spPr>
              <a:xfrm>
                <a:off x="10147710" y="3068413"/>
                <a:ext cx="1168333" cy="677108"/>
              </a:xfrm>
              <a:prstGeom prst="rect">
                <a:avLst/>
              </a:prstGeom>
              <a:blipFill>
                <a:blip r:embed="rId4"/>
                <a:stretch>
                  <a:fillRect/>
                </a:stretch>
              </a:blipFill>
            </p:spPr>
            <p:txBody>
              <a:bodyPr/>
              <a:lstStyle/>
              <a:p>
                <a:r>
                  <a:rPr lang="LID4096">
                    <a:noFill/>
                  </a:rPr>
                  <a:t> </a:t>
                </a:r>
              </a:p>
            </p:txBody>
          </p:sp>
        </mc:Fallback>
      </mc:AlternateContent>
      <p:cxnSp>
        <p:nvCxnSpPr>
          <p:cNvPr id="10" name="Straight Arrow Connector 9">
            <a:extLst>
              <a:ext uri="{FF2B5EF4-FFF2-40B4-BE49-F238E27FC236}">
                <a16:creationId xmlns:a16="http://schemas.microsoft.com/office/drawing/2014/main" id="{9641371A-0833-74CE-729C-7D13D74E4258}"/>
              </a:ext>
            </a:extLst>
          </p:cNvPr>
          <p:cNvCxnSpPr>
            <a:stCxn id="4" idx="3"/>
            <a:endCxn id="5" idx="1"/>
          </p:cNvCxnSpPr>
          <p:nvPr/>
        </p:nvCxnSpPr>
        <p:spPr>
          <a:xfrm>
            <a:off x="2374138" y="3406967"/>
            <a:ext cx="1189297"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FC9F1AAD-B244-E035-AE74-426BFCC5868F}"/>
              </a:ext>
            </a:extLst>
          </p:cNvPr>
          <p:cNvCxnSpPr>
            <a:cxnSpLocks/>
            <a:stCxn id="5" idx="3"/>
            <a:endCxn id="6" idx="1"/>
          </p:cNvCxnSpPr>
          <p:nvPr/>
        </p:nvCxnSpPr>
        <p:spPr>
          <a:xfrm>
            <a:off x="5501092" y="3406967"/>
            <a:ext cx="1189297"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2AE0AE8B-77AA-69E5-1559-5055D0D7C957}"/>
              </a:ext>
            </a:extLst>
          </p:cNvPr>
          <p:cNvSpPr txBox="1"/>
          <p:nvPr/>
        </p:nvSpPr>
        <p:spPr>
          <a:xfrm>
            <a:off x="2474600" y="2683458"/>
            <a:ext cx="968828" cy="523220"/>
          </a:xfrm>
          <a:prstGeom prst="rect">
            <a:avLst/>
          </a:prstGeom>
          <a:noFill/>
        </p:spPr>
        <p:txBody>
          <a:bodyPr wrap="square" rtlCol="0">
            <a:spAutoFit/>
          </a:bodyPr>
          <a:lstStyle/>
          <a:p>
            <a:pPr algn="ctr"/>
            <a:r>
              <a:rPr lang="en-US" sz="2800" dirty="0"/>
              <a:t>0.5</a:t>
            </a:r>
            <a:endParaRPr lang="LID4096" sz="2800" dirty="0"/>
          </a:p>
        </p:txBody>
      </p:sp>
      <p:sp>
        <p:nvSpPr>
          <p:cNvPr id="13" name="TextBox 12">
            <a:extLst>
              <a:ext uri="{FF2B5EF4-FFF2-40B4-BE49-F238E27FC236}">
                <a16:creationId xmlns:a16="http://schemas.microsoft.com/office/drawing/2014/main" id="{642C1347-B215-8F34-62B2-A1A3A88AFB6E}"/>
              </a:ext>
            </a:extLst>
          </p:cNvPr>
          <p:cNvSpPr txBox="1"/>
          <p:nvPr/>
        </p:nvSpPr>
        <p:spPr>
          <a:xfrm>
            <a:off x="5611326" y="2683458"/>
            <a:ext cx="968828" cy="523220"/>
          </a:xfrm>
          <a:prstGeom prst="rect">
            <a:avLst/>
          </a:prstGeom>
          <a:noFill/>
        </p:spPr>
        <p:txBody>
          <a:bodyPr wrap="square" rtlCol="0">
            <a:spAutoFit/>
          </a:bodyPr>
          <a:lstStyle/>
          <a:p>
            <a:pPr algn="ctr"/>
            <a:r>
              <a:rPr lang="en-US" sz="2800" dirty="0"/>
              <a:t>0.5</a:t>
            </a:r>
            <a:endParaRPr lang="LID4096" sz="28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3C36892-FD5A-46E8-BF34-89F27790EFBE}"/>
                  </a:ext>
                </a:extLst>
              </p:cNvPr>
              <p:cNvSpPr txBox="1"/>
              <p:nvPr/>
            </p:nvSpPr>
            <p:spPr>
              <a:xfrm>
                <a:off x="4439773" y="5461800"/>
                <a:ext cx="3311932"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𝑦</m:t>
                          </m:r>
                        </m:e>
                        <m:sub>
                          <m:r>
                            <a:rPr lang="en-US" sz="4800" b="0" i="1" smtClean="0">
                              <a:latin typeface="Cambria Math" panose="02040503050406030204" pitchFamily="18" charset="0"/>
                            </a:rPr>
                            <m:t>𝑡</m:t>
                          </m:r>
                        </m:sub>
                      </m:sSub>
                      <m:r>
                        <a:rPr lang="en-US" sz="4800" b="0" i="1" smtClean="0">
                          <a:latin typeface="Cambria Math" panose="02040503050406030204" pitchFamily="18" charset="0"/>
                        </a:rPr>
                        <m:t>=</m:t>
                      </m:r>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𝛽</m:t>
                          </m:r>
                        </m:e>
                        <m:sub>
                          <m:r>
                            <a:rPr lang="en-US" sz="4800" b="0" i="1" smtClean="0">
                              <a:latin typeface="Cambria Math" panose="02040503050406030204" pitchFamily="18" charset="0"/>
                            </a:rPr>
                            <m:t>𝑦</m:t>
                          </m:r>
                          <m:r>
                            <a:rPr lang="en-US" sz="4800" b="0" i="1" smtClean="0">
                              <a:latin typeface="Cambria Math" panose="02040503050406030204" pitchFamily="18" charset="0"/>
                            </a:rPr>
                            <m:t>(</m:t>
                          </m:r>
                          <m:r>
                            <a:rPr lang="en-US" sz="4800" b="0" i="1" smtClean="0">
                              <a:latin typeface="Cambria Math" panose="02040503050406030204" pitchFamily="18" charset="0"/>
                            </a:rPr>
                            <m:t>𝑡</m:t>
                          </m:r>
                          <m:r>
                            <a:rPr lang="en-US" sz="4800" b="0" i="1" smtClean="0">
                              <a:latin typeface="Cambria Math" panose="02040503050406030204" pitchFamily="18" charset="0"/>
                            </a:rPr>
                            <m:t>−1)</m:t>
                          </m:r>
                        </m:sub>
                      </m:sSub>
                    </m:oMath>
                  </m:oMathPara>
                </a14:m>
                <a:endParaRPr lang="LID4096" sz="4800" dirty="0"/>
              </a:p>
            </p:txBody>
          </p:sp>
        </mc:Choice>
        <mc:Fallback xmlns="">
          <p:sp>
            <p:nvSpPr>
              <p:cNvPr id="14" name="TextBox 13">
                <a:extLst>
                  <a:ext uri="{FF2B5EF4-FFF2-40B4-BE49-F238E27FC236}">
                    <a16:creationId xmlns:a16="http://schemas.microsoft.com/office/drawing/2014/main" id="{B3C36892-FD5A-46E8-BF34-89F27790EFBE}"/>
                  </a:ext>
                </a:extLst>
              </p:cNvPr>
              <p:cNvSpPr txBox="1">
                <a:spLocks noRot="1" noChangeAspect="1" noMove="1" noResize="1" noEditPoints="1" noAdjustHandles="1" noChangeArrowheads="1" noChangeShapeType="1" noTextEdit="1"/>
              </p:cNvSpPr>
              <p:nvPr/>
            </p:nvSpPr>
            <p:spPr>
              <a:xfrm>
                <a:off x="4439773" y="5461800"/>
                <a:ext cx="3311932" cy="809645"/>
              </a:xfrm>
              <a:prstGeom prst="rect">
                <a:avLst/>
              </a:prstGeom>
              <a:blipFill>
                <a:blip r:embed="rId5"/>
                <a:stretch>
                  <a:fillRect/>
                </a:stretch>
              </a:blipFill>
            </p:spPr>
            <p:txBody>
              <a:bodyPr/>
              <a:lstStyle/>
              <a:p>
                <a:r>
                  <a:rPr lang="en-CH">
                    <a:noFill/>
                  </a:rPr>
                  <a:t> </a:t>
                </a:r>
              </a:p>
            </p:txBody>
          </p:sp>
        </mc:Fallback>
      </mc:AlternateContent>
      <p:sp>
        <p:nvSpPr>
          <p:cNvPr id="15" name="Rectangle 14">
            <a:extLst>
              <a:ext uri="{FF2B5EF4-FFF2-40B4-BE49-F238E27FC236}">
                <a16:creationId xmlns:a16="http://schemas.microsoft.com/office/drawing/2014/main" id="{D72EB11B-77D2-2424-36D5-38EF5E992C6D}"/>
              </a:ext>
            </a:extLst>
          </p:cNvPr>
          <p:cNvSpPr/>
          <p:nvPr/>
        </p:nvSpPr>
        <p:spPr>
          <a:xfrm>
            <a:off x="9763048"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6" name="Straight Arrow Connector 15">
            <a:extLst>
              <a:ext uri="{FF2B5EF4-FFF2-40B4-BE49-F238E27FC236}">
                <a16:creationId xmlns:a16="http://schemas.microsoft.com/office/drawing/2014/main" id="{12A3F646-3975-D921-BFA1-EB458D515E7A}"/>
              </a:ext>
            </a:extLst>
          </p:cNvPr>
          <p:cNvCxnSpPr>
            <a:cxnSpLocks/>
            <a:stCxn id="6" idx="3"/>
            <a:endCxn id="15" idx="1"/>
          </p:cNvCxnSpPr>
          <p:nvPr/>
        </p:nvCxnSpPr>
        <p:spPr>
          <a:xfrm>
            <a:off x="8628046" y="3406967"/>
            <a:ext cx="1135002" cy="22033"/>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4125051-04D0-84CA-FCAA-8E7831879AF4}"/>
                  </a:ext>
                </a:extLst>
              </p:cNvPr>
              <p:cNvSpPr txBox="1"/>
              <p:nvPr/>
            </p:nvSpPr>
            <p:spPr>
              <a:xfrm>
                <a:off x="7344355" y="3028233"/>
                <a:ext cx="62972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sub>
                      </m:sSub>
                    </m:oMath>
                  </m:oMathPara>
                </a14:m>
                <a:endParaRPr lang="LID4096" dirty="0"/>
              </a:p>
            </p:txBody>
          </p:sp>
        </mc:Choice>
        <mc:Fallback xmlns="">
          <p:sp>
            <p:nvSpPr>
              <p:cNvPr id="20" name="TextBox 19">
                <a:extLst>
                  <a:ext uri="{FF2B5EF4-FFF2-40B4-BE49-F238E27FC236}">
                    <a16:creationId xmlns:a16="http://schemas.microsoft.com/office/drawing/2014/main" id="{54125051-04D0-84CA-FCAA-8E7831879AF4}"/>
                  </a:ext>
                </a:extLst>
              </p:cNvPr>
              <p:cNvSpPr txBox="1">
                <a:spLocks noRot="1" noChangeAspect="1" noMove="1" noResize="1" noEditPoints="1" noAdjustHandles="1" noChangeArrowheads="1" noChangeShapeType="1" noTextEdit="1"/>
              </p:cNvSpPr>
              <p:nvPr/>
            </p:nvSpPr>
            <p:spPr>
              <a:xfrm>
                <a:off x="7344355" y="3028233"/>
                <a:ext cx="629724" cy="677108"/>
              </a:xfrm>
              <a:prstGeom prst="rect">
                <a:avLst/>
              </a:prstGeom>
              <a:blipFill>
                <a:blip r:embed="rId6"/>
                <a:stretch>
                  <a:fillRect/>
                </a:stretch>
              </a:blipFill>
            </p:spPr>
            <p:txBody>
              <a:bodyPr/>
              <a:lstStyle/>
              <a:p>
                <a:r>
                  <a:rPr lang="LID4096">
                    <a:noFill/>
                  </a:rPr>
                  <a:t> </a:t>
                </a:r>
              </a:p>
            </p:txBody>
          </p:sp>
        </mc:Fallback>
      </mc:AlternateContent>
      <p:sp>
        <p:nvSpPr>
          <p:cNvPr id="21" name="TextBox 20">
            <a:extLst>
              <a:ext uri="{FF2B5EF4-FFF2-40B4-BE49-F238E27FC236}">
                <a16:creationId xmlns:a16="http://schemas.microsoft.com/office/drawing/2014/main" id="{913EA903-2A3F-7328-DFA5-11AE0793531D}"/>
              </a:ext>
            </a:extLst>
          </p:cNvPr>
          <p:cNvSpPr txBox="1"/>
          <p:nvPr/>
        </p:nvSpPr>
        <p:spPr>
          <a:xfrm>
            <a:off x="8711133" y="2766623"/>
            <a:ext cx="968828" cy="523220"/>
          </a:xfrm>
          <a:prstGeom prst="rect">
            <a:avLst/>
          </a:prstGeom>
          <a:noFill/>
        </p:spPr>
        <p:txBody>
          <a:bodyPr wrap="square" rtlCol="0">
            <a:spAutoFit/>
          </a:bodyPr>
          <a:lstStyle/>
          <a:p>
            <a:pPr algn="ctr"/>
            <a:r>
              <a:rPr lang="en-US" sz="2800" dirty="0"/>
              <a:t>?</a:t>
            </a:r>
            <a:endParaRPr lang="LID4096" sz="2800" dirty="0"/>
          </a:p>
        </p:txBody>
      </p:sp>
      <p:sp>
        <p:nvSpPr>
          <p:cNvPr id="3" name="Right Brace 2">
            <a:extLst>
              <a:ext uri="{FF2B5EF4-FFF2-40B4-BE49-F238E27FC236}">
                <a16:creationId xmlns:a16="http://schemas.microsoft.com/office/drawing/2014/main" id="{ED3B8274-0C2E-7471-4E19-0878B56ED717}"/>
              </a:ext>
            </a:extLst>
          </p:cNvPr>
          <p:cNvSpPr/>
          <p:nvPr/>
        </p:nvSpPr>
        <p:spPr>
          <a:xfrm rot="5400000">
            <a:off x="2763627" y="3735211"/>
            <a:ext cx="349070" cy="1128047"/>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a:p>
        </p:txBody>
      </p:sp>
      <p:sp>
        <p:nvSpPr>
          <p:cNvPr id="17" name="Right Brace 16">
            <a:extLst>
              <a:ext uri="{FF2B5EF4-FFF2-40B4-BE49-F238E27FC236}">
                <a16:creationId xmlns:a16="http://schemas.microsoft.com/office/drawing/2014/main" id="{C6D65868-DD53-B7E1-5DBB-AB19C3065772}"/>
              </a:ext>
            </a:extLst>
          </p:cNvPr>
          <p:cNvSpPr/>
          <p:nvPr/>
        </p:nvSpPr>
        <p:spPr>
          <a:xfrm rot="5400000">
            <a:off x="5921205" y="3735211"/>
            <a:ext cx="349070" cy="1128047"/>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a:p>
        </p:txBody>
      </p:sp>
      <p:sp>
        <p:nvSpPr>
          <p:cNvPr id="18" name="Right Brace 17">
            <a:extLst>
              <a:ext uri="{FF2B5EF4-FFF2-40B4-BE49-F238E27FC236}">
                <a16:creationId xmlns:a16="http://schemas.microsoft.com/office/drawing/2014/main" id="{FE91F2B0-611B-FA66-FA63-025E86E3280D}"/>
              </a:ext>
            </a:extLst>
          </p:cNvPr>
          <p:cNvSpPr/>
          <p:nvPr/>
        </p:nvSpPr>
        <p:spPr>
          <a:xfrm rot="5400000">
            <a:off x="9017534" y="3735211"/>
            <a:ext cx="349070" cy="1128047"/>
          </a:xfrm>
          <a:prstGeom prst="righ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H"/>
          </a:p>
        </p:txBody>
      </p:sp>
      <p:sp>
        <p:nvSpPr>
          <p:cNvPr id="22" name="TextBox 21">
            <a:extLst>
              <a:ext uri="{FF2B5EF4-FFF2-40B4-BE49-F238E27FC236}">
                <a16:creationId xmlns:a16="http://schemas.microsoft.com/office/drawing/2014/main" id="{EFE0579B-BA13-5633-FA51-B8CAE4DEDF0C}"/>
              </a:ext>
            </a:extLst>
          </p:cNvPr>
          <p:cNvSpPr txBox="1"/>
          <p:nvPr/>
        </p:nvSpPr>
        <p:spPr>
          <a:xfrm>
            <a:off x="2216966" y="4533757"/>
            <a:ext cx="1442391" cy="523220"/>
          </a:xfrm>
          <a:prstGeom prst="rect">
            <a:avLst/>
          </a:prstGeom>
          <a:noFill/>
        </p:spPr>
        <p:txBody>
          <a:bodyPr wrap="square" rtlCol="0">
            <a:spAutoFit/>
          </a:bodyPr>
          <a:lstStyle/>
          <a:p>
            <a:pPr algn="ctr"/>
            <a:r>
              <a:rPr lang="en-US" sz="2800" dirty="0"/>
              <a:t>1 week</a:t>
            </a:r>
            <a:endParaRPr lang="LID4096" sz="2800" dirty="0"/>
          </a:p>
        </p:txBody>
      </p:sp>
      <p:sp>
        <p:nvSpPr>
          <p:cNvPr id="23" name="TextBox 22">
            <a:extLst>
              <a:ext uri="{FF2B5EF4-FFF2-40B4-BE49-F238E27FC236}">
                <a16:creationId xmlns:a16="http://schemas.microsoft.com/office/drawing/2014/main" id="{1A823E29-A857-F9F0-9B29-FD7ED1139A2C}"/>
              </a:ext>
            </a:extLst>
          </p:cNvPr>
          <p:cNvSpPr txBox="1"/>
          <p:nvPr/>
        </p:nvSpPr>
        <p:spPr>
          <a:xfrm>
            <a:off x="5374544" y="4533757"/>
            <a:ext cx="1442391" cy="523220"/>
          </a:xfrm>
          <a:prstGeom prst="rect">
            <a:avLst/>
          </a:prstGeom>
          <a:noFill/>
        </p:spPr>
        <p:txBody>
          <a:bodyPr wrap="square" rtlCol="0">
            <a:spAutoFit/>
          </a:bodyPr>
          <a:lstStyle/>
          <a:p>
            <a:pPr algn="ctr"/>
            <a:r>
              <a:rPr lang="en-US" sz="2800" dirty="0"/>
              <a:t>1 week</a:t>
            </a:r>
            <a:endParaRPr lang="LID4096" sz="2800" dirty="0"/>
          </a:p>
        </p:txBody>
      </p:sp>
      <p:sp>
        <p:nvSpPr>
          <p:cNvPr id="24" name="TextBox 23">
            <a:extLst>
              <a:ext uri="{FF2B5EF4-FFF2-40B4-BE49-F238E27FC236}">
                <a16:creationId xmlns:a16="http://schemas.microsoft.com/office/drawing/2014/main" id="{B1747225-E778-8A09-FC43-EB97AF417910}"/>
              </a:ext>
            </a:extLst>
          </p:cNvPr>
          <p:cNvSpPr txBox="1"/>
          <p:nvPr/>
        </p:nvSpPr>
        <p:spPr>
          <a:xfrm>
            <a:off x="8470873" y="4533757"/>
            <a:ext cx="1442391" cy="523220"/>
          </a:xfrm>
          <a:prstGeom prst="rect">
            <a:avLst/>
          </a:prstGeom>
          <a:noFill/>
        </p:spPr>
        <p:txBody>
          <a:bodyPr wrap="square" rtlCol="0">
            <a:spAutoFit/>
          </a:bodyPr>
          <a:lstStyle/>
          <a:p>
            <a:pPr algn="ctr"/>
            <a:r>
              <a:rPr lang="en-US" sz="2800" dirty="0"/>
              <a:t>2 weeks</a:t>
            </a:r>
            <a:endParaRPr lang="LID4096" sz="2800" dirty="0"/>
          </a:p>
        </p:txBody>
      </p:sp>
    </p:spTree>
    <p:extLst>
      <p:ext uri="{BB962C8B-B14F-4D97-AF65-F5344CB8AC3E}">
        <p14:creationId xmlns:p14="http://schemas.microsoft.com/office/powerpoint/2010/main" val="236533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B8CC4-9063-A3A0-389F-F0EEE16C0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AF6730-EA5B-113A-A202-AF818634125E}"/>
              </a:ext>
            </a:extLst>
          </p:cNvPr>
          <p:cNvSpPr>
            <a:spLocks noGrp="1"/>
          </p:cNvSpPr>
          <p:nvPr>
            <p:ph type="title"/>
          </p:nvPr>
        </p:nvSpPr>
        <p:spPr/>
        <p:txBody>
          <a:bodyPr/>
          <a:lstStyle/>
          <a:p>
            <a:r>
              <a:rPr lang="en-US" dirty="0"/>
              <a:t>A1: What happens when they are not?</a:t>
            </a:r>
            <a:endParaRPr lang="LID4096" dirty="0"/>
          </a:p>
        </p:txBody>
      </p:sp>
      <p:sp>
        <p:nvSpPr>
          <p:cNvPr id="4" name="Rectangle 3">
            <a:extLst>
              <a:ext uri="{FF2B5EF4-FFF2-40B4-BE49-F238E27FC236}">
                <a16:creationId xmlns:a16="http://schemas.microsoft.com/office/drawing/2014/main" id="{AC4EF6EE-D9A6-1340-2758-D330C6537815}"/>
              </a:ext>
            </a:extLst>
          </p:cNvPr>
          <p:cNvSpPr/>
          <p:nvPr/>
        </p:nvSpPr>
        <p:spPr>
          <a:xfrm>
            <a:off x="436481" y="2873567"/>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Rectangle 4">
            <a:extLst>
              <a:ext uri="{FF2B5EF4-FFF2-40B4-BE49-F238E27FC236}">
                <a16:creationId xmlns:a16="http://schemas.microsoft.com/office/drawing/2014/main" id="{D3593910-A9BE-DA62-2655-17CD9BA1605B}"/>
              </a:ext>
            </a:extLst>
          </p:cNvPr>
          <p:cNvSpPr/>
          <p:nvPr/>
        </p:nvSpPr>
        <p:spPr>
          <a:xfrm>
            <a:off x="3563435" y="2873567"/>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 name="Rectangle 5">
            <a:extLst>
              <a:ext uri="{FF2B5EF4-FFF2-40B4-BE49-F238E27FC236}">
                <a16:creationId xmlns:a16="http://schemas.microsoft.com/office/drawing/2014/main" id="{2D52E836-37EC-4526-925D-CC90D2984DF8}"/>
              </a:ext>
            </a:extLst>
          </p:cNvPr>
          <p:cNvSpPr/>
          <p:nvPr/>
        </p:nvSpPr>
        <p:spPr>
          <a:xfrm>
            <a:off x="6690389" y="2873567"/>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199E85-7859-F727-1270-861514B231C4}"/>
                  </a:ext>
                </a:extLst>
              </p:cNvPr>
              <p:cNvSpPr txBox="1"/>
              <p:nvPr/>
            </p:nvSpPr>
            <p:spPr>
              <a:xfrm>
                <a:off x="821143" y="3068413"/>
                <a:ext cx="1168332"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−2</m:t>
                          </m:r>
                        </m:sub>
                      </m:sSub>
                    </m:oMath>
                  </m:oMathPara>
                </a14:m>
                <a:endParaRPr lang="LID4096" dirty="0"/>
              </a:p>
            </p:txBody>
          </p:sp>
        </mc:Choice>
        <mc:Fallback xmlns="">
          <p:sp>
            <p:nvSpPr>
              <p:cNvPr id="7" name="TextBox 6">
                <a:extLst>
                  <a:ext uri="{FF2B5EF4-FFF2-40B4-BE49-F238E27FC236}">
                    <a16:creationId xmlns:a16="http://schemas.microsoft.com/office/drawing/2014/main" id="{70199E85-7859-F727-1270-861514B231C4}"/>
                  </a:ext>
                </a:extLst>
              </p:cNvPr>
              <p:cNvSpPr txBox="1">
                <a:spLocks noRot="1" noChangeAspect="1" noMove="1" noResize="1" noEditPoints="1" noAdjustHandles="1" noChangeArrowheads="1" noChangeShapeType="1" noTextEdit="1"/>
              </p:cNvSpPr>
              <p:nvPr/>
            </p:nvSpPr>
            <p:spPr>
              <a:xfrm>
                <a:off x="821143" y="3068413"/>
                <a:ext cx="1168332" cy="677108"/>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0E92A27-5C7C-BB08-9907-3A6EA386FFED}"/>
                  </a:ext>
                </a:extLst>
              </p:cNvPr>
              <p:cNvSpPr txBox="1"/>
              <p:nvPr/>
            </p:nvSpPr>
            <p:spPr>
              <a:xfrm>
                <a:off x="3947440" y="3068413"/>
                <a:ext cx="116833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−1</m:t>
                          </m:r>
                        </m:sub>
                      </m:sSub>
                    </m:oMath>
                  </m:oMathPara>
                </a14:m>
                <a:endParaRPr lang="LID4096" dirty="0"/>
              </a:p>
            </p:txBody>
          </p:sp>
        </mc:Choice>
        <mc:Fallback xmlns="">
          <p:sp>
            <p:nvSpPr>
              <p:cNvPr id="8" name="TextBox 7">
                <a:extLst>
                  <a:ext uri="{FF2B5EF4-FFF2-40B4-BE49-F238E27FC236}">
                    <a16:creationId xmlns:a16="http://schemas.microsoft.com/office/drawing/2014/main" id="{60E92A27-5C7C-BB08-9907-3A6EA386FFED}"/>
                  </a:ext>
                </a:extLst>
              </p:cNvPr>
              <p:cNvSpPr txBox="1">
                <a:spLocks noRot="1" noChangeAspect="1" noMove="1" noResize="1" noEditPoints="1" noAdjustHandles="1" noChangeArrowheads="1" noChangeShapeType="1" noTextEdit="1"/>
              </p:cNvSpPr>
              <p:nvPr/>
            </p:nvSpPr>
            <p:spPr>
              <a:xfrm>
                <a:off x="3947440" y="3068413"/>
                <a:ext cx="1168333" cy="677108"/>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BB40861-22CB-5BE6-B57D-7561975C8779}"/>
                  </a:ext>
                </a:extLst>
              </p:cNvPr>
              <p:cNvSpPr txBox="1"/>
              <p:nvPr/>
            </p:nvSpPr>
            <p:spPr>
              <a:xfrm>
                <a:off x="10147710" y="3068413"/>
                <a:ext cx="1168333"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r>
                            <a:rPr lang="en-US" sz="4400" b="0" i="1" smtClean="0">
                              <a:latin typeface="Cambria Math" panose="02040503050406030204" pitchFamily="18" charset="0"/>
                            </a:rPr>
                            <m:t>+1</m:t>
                          </m:r>
                        </m:sub>
                      </m:sSub>
                    </m:oMath>
                  </m:oMathPara>
                </a14:m>
                <a:endParaRPr lang="LID4096" dirty="0"/>
              </a:p>
            </p:txBody>
          </p:sp>
        </mc:Choice>
        <mc:Fallback xmlns="">
          <p:sp>
            <p:nvSpPr>
              <p:cNvPr id="9" name="TextBox 8">
                <a:extLst>
                  <a:ext uri="{FF2B5EF4-FFF2-40B4-BE49-F238E27FC236}">
                    <a16:creationId xmlns:a16="http://schemas.microsoft.com/office/drawing/2014/main" id="{8BB40861-22CB-5BE6-B57D-7561975C8779}"/>
                  </a:ext>
                </a:extLst>
              </p:cNvPr>
              <p:cNvSpPr txBox="1">
                <a:spLocks noRot="1" noChangeAspect="1" noMove="1" noResize="1" noEditPoints="1" noAdjustHandles="1" noChangeArrowheads="1" noChangeShapeType="1" noTextEdit="1"/>
              </p:cNvSpPr>
              <p:nvPr/>
            </p:nvSpPr>
            <p:spPr>
              <a:xfrm>
                <a:off x="10147710" y="3068413"/>
                <a:ext cx="1168333" cy="677108"/>
              </a:xfrm>
              <a:prstGeom prst="rect">
                <a:avLst/>
              </a:prstGeom>
              <a:blipFill>
                <a:blip r:embed="rId5"/>
                <a:stretch>
                  <a:fillRect/>
                </a:stretch>
              </a:blipFill>
            </p:spPr>
            <p:txBody>
              <a:bodyPr/>
              <a:lstStyle/>
              <a:p>
                <a:r>
                  <a:rPr lang="LID4096">
                    <a:noFill/>
                  </a:rPr>
                  <a:t> </a:t>
                </a:r>
              </a:p>
            </p:txBody>
          </p:sp>
        </mc:Fallback>
      </mc:AlternateContent>
      <p:cxnSp>
        <p:nvCxnSpPr>
          <p:cNvPr id="10" name="Straight Arrow Connector 9">
            <a:extLst>
              <a:ext uri="{FF2B5EF4-FFF2-40B4-BE49-F238E27FC236}">
                <a16:creationId xmlns:a16="http://schemas.microsoft.com/office/drawing/2014/main" id="{53DDC9DB-DFD1-DDA1-59FA-31D4E7E2B461}"/>
              </a:ext>
            </a:extLst>
          </p:cNvPr>
          <p:cNvCxnSpPr>
            <a:stCxn id="4" idx="3"/>
            <a:endCxn id="5" idx="1"/>
          </p:cNvCxnSpPr>
          <p:nvPr/>
        </p:nvCxnSpPr>
        <p:spPr>
          <a:xfrm>
            <a:off x="2374138" y="3406967"/>
            <a:ext cx="1189297"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B577B95F-DC0F-8CA4-5329-87AAE70ABC14}"/>
              </a:ext>
            </a:extLst>
          </p:cNvPr>
          <p:cNvCxnSpPr>
            <a:cxnSpLocks/>
            <a:stCxn id="5" idx="3"/>
            <a:endCxn id="6" idx="1"/>
          </p:cNvCxnSpPr>
          <p:nvPr/>
        </p:nvCxnSpPr>
        <p:spPr>
          <a:xfrm>
            <a:off x="5501092" y="3406967"/>
            <a:ext cx="1189297"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97EC98B5-1D20-AA08-C1D9-1EA0EC598C01}"/>
              </a:ext>
            </a:extLst>
          </p:cNvPr>
          <p:cNvSpPr txBox="1"/>
          <p:nvPr/>
        </p:nvSpPr>
        <p:spPr>
          <a:xfrm>
            <a:off x="2474600" y="2683458"/>
            <a:ext cx="968828" cy="523220"/>
          </a:xfrm>
          <a:prstGeom prst="rect">
            <a:avLst/>
          </a:prstGeom>
          <a:noFill/>
        </p:spPr>
        <p:txBody>
          <a:bodyPr wrap="square" rtlCol="0">
            <a:spAutoFit/>
          </a:bodyPr>
          <a:lstStyle/>
          <a:p>
            <a:pPr algn="ctr"/>
            <a:r>
              <a:rPr lang="en-US" sz="2800" dirty="0"/>
              <a:t>0.5</a:t>
            </a:r>
            <a:endParaRPr lang="LID4096" sz="2800" dirty="0"/>
          </a:p>
        </p:txBody>
      </p:sp>
      <p:sp>
        <p:nvSpPr>
          <p:cNvPr id="13" name="TextBox 12">
            <a:extLst>
              <a:ext uri="{FF2B5EF4-FFF2-40B4-BE49-F238E27FC236}">
                <a16:creationId xmlns:a16="http://schemas.microsoft.com/office/drawing/2014/main" id="{064D7518-DAF5-498D-4BB2-31F8928F59C4}"/>
              </a:ext>
            </a:extLst>
          </p:cNvPr>
          <p:cNvSpPr txBox="1"/>
          <p:nvPr/>
        </p:nvSpPr>
        <p:spPr>
          <a:xfrm>
            <a:off x="5611326" y="2683458"/>
            <a:ext cx="968828" cy="523220"/>
          </a:xfrm>
          <a:prstGeom prst="rect">
            <a:avLst/>
          </a:prstGeom>
          <a:noFill/>
        </p:spPr>
        <p:txBody>
          <a:bodyPr wrap="square" rtlCol="0">
            <a:spAutoFit/>
          </a:bodyPr>
          <a:lstStyle/>
          <a:p>
            <a:pPr algn="ctr"/>
            <a:r>
              <a:rPr lang="en-US" sz="2800" dirty="0"/>
              <a:t>0.5</a:t>
            </a:r>
            <a:endParaRPr lang="LID4096" sz="28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375F7A6-C82F-60B2-4672-C91EF5DA252C}"/>
                  </a:ext>
                </a:extLst>
              </p:cNvPr>
              <p:cNvSpPr txBox="1"/>
              <p:nvPr/>
            </p:nvSpPr>
            <p:spPr>
              <a:xfrm>
                <a:off x="4440034" y="5056977"/>
                <a:ext cx="4128438"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𝑦</m:t>
                          </m:r>
                        </m:e>
                        <m:sub>
                          <m:r>
                            <a:rPr lang="en-US" sz="4800" b="0" i="1" smtClean="0">
                              <a:latin typeface="Cambria Math" panose="02040503050406030204" pitchFamily="18" charset="0"/>
                            </a:rPr>
                            <m:t>𝑡</m:t>
                          </m:r>
                        </m:sub>
                      </m:sSub>
                      <m:r>
                        <a:rPr lang="en-US" sz="4800" b="0" i="1" smtClean="0">
                          <a:latin typeface="Cambria Math" panose="02040503050406030204" pitchFamily="18" charset="0"/>
                        </a:rPr>
                        <m:t>=</m:t>
                      </m:r>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0.42</m:t>
                          </m:r>
                        </m:e>
                        <m:sub>
                          <m:r>
                            <a:rPr lang="en-US" sz="4800" b="0" i="1" smtClean="0">
                              <a:latin typeface="Cambria Math" panose="02040503050406030204" pitchFamily="18" charset="0"/>
                            </a:rPr>
                            <m:t>𝑦</m:t>
                          </m:r>
                          <m:r>
                            <a:rPr lang="en-US" sz="4800" b="0" i="1" smtClean="0">
                              <a:latin typeface="Cambria Math" panose="02040503050406030204" pitchFamily="18" charset="0"/>
                            </a:rPr>
                            <m:t>(</m:t>
                          </m:r>
                          <m:r>
                            <a:rPr lang="en-US" sz="4800" b="0" i="1" smtClean="0">
                              <a:latin typeface="Cambria Math" panose="02040503050406030204" pitchFamily="18" charset="0"/>
                            </a:rPr>
                            <m:t>𝑡</m:t>
                          </m:r>
                          <m:r>
                            <a:rPr lang="en-US" sz="4800" b="0" i="1" smtClean="0">
                              <a:latin typeface="Cambria Math" panose="02040503050406030204" pitchFamily="18" charset="0"/>
                            </a:rPr>
                            <m:t>−1)</m:t>
                          </m:r>
                        </m:sub>
                      </m:sSub>
                    </m:oMath>
                  </m:oMathPara>
                </a14:m>
                <a:endParaRPr lang="LID4096" sz="4800" dirty="0"/>
              </a:p>
            </p:txBody>
          </p:sp>
        </mc:Choice>
        <mc:Fallback xmlns="">
          <p:sp>
            <p:nvSpPr>
              <p:cNvPr id="14" name="TextBox 13">
                <a:extLst>
                  <a:ext uri="{FF2B5EF4-FFF2-40B4-BE49-F238E27FC236}">
                    <a16:creationId xmlns:a16="http://schemas.microsoft.com/office/drawing/2014/main" id="{E375F7A6-C82F-60B2-4672-C91EF5DA252C}"/>
                  </a:ext>
                </a:extLst>
              </p:cNvPr>
              <p:cNvSpPr txBox="1">
                <a:spLocks noRot="1" noChangeAspect="1" noMove="1" noResize="1" noEditPoints="1" noAdjustHandles="1" noChangeArrowheads="1" noChangeShapeType="1" noTextEdit="1"/>
              </p:cNvSpPr>
              <p:nvPr/>
            </p:nvSpPr>
            <p:spPr>
              <a:xfrm>
                <a:off x="4440034" y="5056977"/>
                <a:ext cx="4128438" cy="809645"/>
              </a:xfrm>
              <a:prstGeom prst="rect">
                <a:avLst/>
              </a:prstGeom>
              <a:blipFill>
                <a:blip r:embed="rId6"/>
                <a:stretch>
                  <a:fillRect/>
                </a:stretch>
              </a:blipFill>
            </p:spPr>
            <p:txBody>
              <a:bodyPr/>
              <a:lstStyle/>
              <a:p>
                <a:r>
                  <a:rPr lang="LID4096">
                    <a:noFill/>
                  </a:rPr>
                  <a:t> </a:t>
                </a:r>
              </a:p>
            </p:txBody>
          </p:sp>
        </mc:Fallback>
      </mc:AlternateContent>
      <p:sp>
        <p:nvSpPr>
          <p:cNvPr id="15" name="Rectangle 14">
            <a:extLst>
              <a:ext uri="{FF2B5EF4-FFF2-40B4-BE49-F238E27FC236}">
                <a16:creationId xmlns:a16="http://schemas.microsoft.com/office/drawing/2014/main" id="{B4F99C02-638E-62A9-FA9F-F38F3D4B1611}"/>
              </a:ext>
            </a:extLst>
          </p:cNvPr>
          <p:cNvSpPr/>
          <p:nvPr/>
        </p:nvSpPr>
        <p:spPr>
          <a:xfrm>
            <a:off x="9763048" y="2895600"/>
            <a:ext cx="1937657" cy="1066800"/>
          </a:xfrm>
          <a:prstGeom prst="rect">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6" name="Straight Arrow Connector 15">
            <a:extLst>
              <a:ext uri="{FF2B5EF4-FFF2-40B4-BE49-F238E27FC236}">
                <a16:creationId xmlns:a16="http://schemas.microsoft.com/office/drawing/2014/main" id="{A48BE9B5-14B6-EA1F-3DF0-77AB4F298FF3}"/>
              </a:ext>
            </a:extLst>
          </p:cNvPr>
          <p:cNvCxnSpPr>
            <a:cxnSpLocks/>
            <a:stCxn id="6" idx="3"/>
            <a:endCxn id="15" idx="1"/>
          </p:cNvCxnSpPr>
          <p:nvPr/>
        </p:nvCxnSpPr>
        <p:spPr>
          <a:xfrm>
            <a:off x="8628046" y="3406967"/>
            <a:ext cx="1135002" cy="22033"/>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F629550-3854-5EDF-F176-95EE65FECBEE}"/>
                  </a:ext>
                </a:extLst>
              </p:cNvPr>
              <p:cNvSpPr txBox="1"/>
              <p:nvPr/>
            </p:nvSpPr>
            <p:spPr>
              <a:xfrm>
                <a:off x="7344355" y="3028233"/>
                <a:ext cx="629724"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𝑦</m:t>
                          </m:r>
                        </m:e>
                        <m:sub>
                          <m:r>
                            <a:rPr lang="en-US" sz="4400" b="0" i="1" smtClean="0">
                              <a:latin typeface="Cambria Math" panose="02040503050406030204" pitchFamily="18" charset="0"/>
                            </a:rPr>
                            <m:t>𝑡</m:t>
                          </m:r>
                        </m:sub>
                      </m:sSub>
                    </m:oMath>
                  </m:oMathPara>
                </a14:m>
                <a:endParaRPr lang="LID4096" dirty="0"/>
              </a:p>
            </p:txBody>
          </p:sp>
        </mc:Choice>
        <mc:Fallback xmlns="">
          <p:sp>
            <p:nvSpPr>
              <p:cNvPr id="20" name="TextBox 19">
                <a:extLst>
                  <a:ext uri="{FF2B5EF4-FFF2-40B4-BE49-F238E27FC236}">
                    <a16:creationId xmlns:a16="http://schemas.microsoft.com/office/drawing/2014/main" id="{FF629550-3854-5EDF-F176-95EE65FECBEE}"/>
                  </a:ext>
                </a:extLst>
              </p:cNvPr>
              <p:cNvSpPr txBox="1">
                <a:spLocks noRot="1" noChangeAspect="1" noMove="1" noResize="1" noEditPoints="1" noAdjustHandles="1" noChangeArrowheads="1" noChangeShapeType="1" noTextEdit="1"/>
              </p:cNvSpPr>
              <p:nvPr/>
            </p:nvSpPr>
            <p:spPr>
              <a:xfrm>
                <a:off x="7344355" y="3028233"/>
                <a:ext cx="629724" cy="677108"/>
              </a:xfrm>
              <a:prstGeom prst="rect">
                <a:avLst/>
              </a:prstGeom>
              <a:blipFill>
                <a:blip r:embed="rId7"/>
                <a:stretch>
                  <a:fillRect/>
                </a:stretch>
              </a:blipFill>
            </p:spPr>
            <p:txBody>
              <a:bodyPr/>
              <a:lstStyle/>
              <a:p>
                <a:r>
                  <a:rPr lang="LID4096">
                    <a:noFill/>
                  </a:rPr>
                  <a:t> </a:t>
                </a:r>
              </a:p>
            </p:txBody>
          </p:sp>
        </mc:Fallback>
      </mc:AlternateContent>
      <p:sp>
        <p:nvSpPr>
          <p:cNvPr id="21" name="TextBox 20">
            <a:extLst>
              <a:ext uri="{FF2B5EF4-FFF2-40B4-BE49-F238E27FC236}">
                <a16:creationId xmlns:a16="http://schemas.microsoft.com/office/drawing/2014/main" id="{9F1C700A-01FB-5C9A-8559-C9C74933CFED}"/>
              </a:ext>
            </a:extLst>
          </p:cNvPr>
          <p:cNvSpPr txBox="1"/>
          <p:nvPr/>
        </p:nvSpPr>
        <p:spPr>
          <a:xfrm>
            <a:off x="8711133" y="2766623"/>
            <a:ext cx="968828" cy="523220"/>
          </a:xfrm>
          <a:prstGeom prst="rect">
            <a:avLst/>
          </a:prstGeom>
          <a:noFill/>
        </p:spPr>
        <p:txBody>
          <a:bodyPr wrap="square" rtlCol="0">
            <a:spAutoFit/>
          </a:bodyPr>
          <a:lstStyle/>
          <a:p>
            <a:pPr algn="ctr"/>
            <a:r>
              <a:rPr lang="en-US" sz="2800" dirty="0"/>
              <a:t>0.25</a:t>
            </a:r>
            <a:endParaRPr lang="LID4096" sz="2800" dirty="0"/>
          </a:p>
        </p:txBody>
      </p:sp>
    </p:spTree>
    <p:extLst>
      <p:ext uri="{BB962C8B-B14F-4D97-AF65-F5344CB8AC3E}">
        <p14:creationId xmlns:p14="http://schemas.microsoft.com/office/powerpoint/2010/main" val="4246045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C448-D961-549D-98B2-C3BB0E989562}"/>
              </a:ext>
            </a:extLst>
          </p:cNvPr>
          <p:cNvSpPr>
            <a:spLocks noGrp="1"/>
          </p:cNvSpPr>
          <p:nvPr>
            <p:ph type="title"/>
          </p:nvPr>
        </p:nvSpPr>
        <p:spPr/>
        <p:txBody>
          <a:bodyPr/>
          <a:lstStyle/>
          <a:p>
            <a:r>
              <a:rPr lang="en-US" dirty="0"/>
              <a:t>A2.1: Processes only change and interact when observations occur</a:t>
            </a:r>
            <a:endParaRPr lang="LID4096" dirty="0"/>
          </a:p>
        </p:txBody>
      </p:sp>
      <p:sp>
        <p:nvSpPr>
          <p:cNvPr id="4" name="Flowchart: Connector 3">
            <a:extLst>
              <a:ext uri="{FF2B5EF4-FFF2-40B4-BE49-F238E27FC236}">
                <a16:creationId xmlns:a16="http://schemas.microsoft.com/office/drawing/2014/main" id="{0F47EAE8-F059-99EA-D635-A8B7E7AC4193}"/>
              </a:ext>
            </a:extLst>
          </p:cNvPr>
          <p:cNvSpPr/>
          <p:nvPr/>
        </p:nvSpPr>
        <p:spPr>
          <a:xfrm>
            <a:off x="2445029" y="2829338"/>
            <a:ext cx="251792" cy="2517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Flowchart: Connector 4">
            <a:extLst>
              <a:ext uri="{FF2B5EF4-FFF2-40B4-BE49-F238E27FC236}">
                <a16:creationId xmlns:a16="http://schemas.microsoft.com/office/drawing/2014/main" id="{9CA691AD-1BFB-7F1E-F56C-D917A9B3F50B}"/>
              </a:ext>
            </a:extLst>
          </p:cNvPr>
          <p:cNvSpPr/>
          <p:nvPr/>
        </p:nvSpPr>
        <p:spPr>
          <a:xfrm>
            <a:off x="4128055" y="3829877"/>
            <a:ext cx="251792" cy="2517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Flowchart: Connector 5">
            <a:extLst>
              <a:ext uri="{FF2B5EF4-FFF2-40B4-BE49-F238E27FC236}">
                <a16:creationId xmlns:a16="http://schemas.microsoft.com/office/drawing/2014/main" id="{A2F03542-B9AE-05DA-239C-742FCBEF303F}"/>
              </a:ext>
            </a:extLst>
          </p:cNvPr>
          <p:cNvSpPr/>
          <p:nvPr/>
        </p:nvSpPr>
        <p:spPr>
          <a:xfrm>
            <a:off x="5797828" y="4625007"/>
            <a:ext cx="251792" cy="2517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Flowchart: Connector 6">
            <a:extLst>
              <a:ext uri="{FF2B5EF4-FFF2-40B4-BE49-F238E27FC236}">
                <a16:creationId xmlns:a16="http://schemas.microsoft.com/office/drawing/2014/main" id="{E7153DD2-E666-ABE5-DA30-23D05A7BF08E}"/>
              </a:ext>
            </a:extLst>
          </p:cNvPr>
          <p:cNvSpPr/>
          <p:nvPr/>
        </p:nvSpPr>
        <p:spPr>
          <a:xfrm>
            <a:off x="7772402" y="4870173"/>
            <a:ext cx="251792" cy="2517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Flowchart: Connector 7">
            <a:extLst>
              <a:ext uri="{FF2B5EF4-FFF2-40B4-BE49-F238E27FC236}">
                <a16:creationId xmlns:a16="http://schemas.microsoft.com/office/drawing/2014/main" id="{DE6F17F5-C13A-3834-2DF9-285D95890C37}"/>
              </a:ext>
            </a:extLst>
          </p:cNvPr>
          <p:cNvSpPr/>
          <p:nvPr/>
        </p:nvSpPr>
        <p:spPr>
          <a:xfrm>
            <a:off x="9621080" y="4870173"/>
            <a:ext cx="251792" cy="2517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10" name="Straight Connector 9">
            <a:extLst>
              <a:ext uri="{FF2B5EF4-FFF2-40B4-BE49-F238E27FC236}">
                <a16:creationId xmlns:a16="http://schemas.microsoft.com/office/drawing/2014/main" id="{4B2A90D2-AF2E-04C9-2DF4-A65587E3EA3E}"/>
              </a:ext>
            </a:extLst>
          </p:cNvPr>
          <p:cNvCxnSpPr>
            <a:cxnSpLocks/>
            <a:stCxn id="4" idx="6"/>
          </p:cNvCxnSpPr>
          <p:nvPr/>
        </p:nvCxnSpPr>
        <p:spPr>
          <a:xfrm flipV="1">
            <a:off x="2696821" y="2941982"/>
            <a:ext cx="1557130" cy="132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57843B6-C439-FEB8-4941-DC01679267DE}"/>
              </a:ext>
            </a:extLst>
          </p:cNvPr>
          <p:cNvCxnSpPr>
            <a:cxnSpLocks/>
          </p:cNvCxnSpPr>
          <p:nvPr/>
        </p:nvCxnSpPr>
        <p:spPr>
          <a:xfrm flipV="1">
            <a:off x="4386473" y="3949147"/>
            <a:ext cx="1537251" cy="66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4637575-7298-58DE-1D81-2F25F07889B0}"/>
              </a:ext>
            </a:extLst>
          </p:cNvPr>
          <p:cNvCxnSpPr>
            <a:cxnSpLocks/>
          </p:cNvCxnSpPr>
          <p:nvPr/>
        </p:nvCxnSpPr>
        <p:spPr>
          <a:xfrm>
            <a:off x="6049620" y="4731025"/>
            <a:ext cx="184867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AE867D4-1372-4E48-67C9-C2D11E4B55F8}"/>
              </a:ext>
            </a:extLst>
          </p:cNvPr>
          <p:cNvCxnSpPr>
            <a:cxnSpLocks/>
            <a:stCxn id="7" idx="6"/>
            <a:endCxn id="8" idx="2"/>
          </p:cNvCxnSpPr>
          <p:nvPr/>
        </p:nvCxnSpPr>
        <p:spPr>
          <a:xfrm>
            <a:off x="8024194" y="4996069"/>
            <a:ext cx="1596886" cy="0"/>
          </a:xfrm>
          <a:prstGeom prst="line">
            <a:avLst/>
          </a:prstGeom>
          <a:ln/>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2BC8D524-3217-DA53-8E9F-ED1B947828D3}"/>
              </a:ext>
            </a:extLst>
          </p:cNvPr>
          <p:cNvCxnSpPr>
            <a:cxnSpLocks/>
            <a:endCxn id="5" idx="0"/>
          </p:cNvCxnSpPr>
          <p:nvPr/>
        </p:nvCxnSpPr>
        <p:spPr>
          <a:xfrm>
            <a:off x="4253951" y="2941982"/>
            <a:ext cx="0" cy="88789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A2F2318-773D-6FB7-6732-5DB958434115}"/>
              </a:ext>
            </a:extLst>
          </p:cNvPr>
          <p:cNvCxnSpPr>
            <a:cxnSpLocks/>
          </p:cNvCxnSpPr>
          <p:nvPr/>
        </p:nvCxnSpPr>
        <p:spPr>
          <a:xfrm>
            <a:off x="5923724" y="3949147"/>
            <a:ext cx="0" cy="62285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D503F01-F88F-29AB-68C1-E1D68174D01F}"/>
              </a:ext>
            </a:extLst>
          </p:cNvPr>
          <p:cNvCxnSpPr>
            <a:endCxn id="7" idx="0"/>
          </p:cNvCxnSpPr>
          <p:nvPr/>
        </p:nvCxnSpPr>
        <p:spPr>
          <a:xfrm>
            <a:off x="7898298" y="4750903"/>
            <a:ext cx="0" cy="119270"/>
          </a:xfrm>
          <a:prstGeom prst="line">
            <a:avLst/>
          </a:prstGeom>
          <a:ln>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F3D477B-2BD8-B231-A3F0-D1D116D5279E}"/>
                  </a:ext>
                </a:extLst>
              </p:cNvPr>
              <p:cNvSpPr txBox="1"/>
              <p:nvPr/>
            </p:nvSpPr>
            <p:spPr>
              <a:xfrm>
                <a:off x="4712262" y="5546033"/>
                <a:ext cx="3311932"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𝑦</m:t>
                          </m:r>
                        </m:e>
                        <m:sub>
                          <m:r>
                            <a:rPr lang="en-US" sz="4800" b="0" i="1" smtClean="0">
                              <a:latin typeface="Cambria Math" panose="02040503050406030204" pitchFamily="18" charset="0"/>
                            </a:rPr>
                            <m:t>𝑡</m:t>
                          </m:r>
                        </m:sub>
                      </m:sSub>
                      <m:r>
                        <a:rPr lang="en-US" sz="4800" b="0" i="1" smtClean="0">
                          <a:latin typeface="Cambria Math" panose="02040503050406030204" pitchFamily="18" charset="0"/>
                        </a:rPr>
                        <m:t>=</m:t>
                      </m:r>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𝛽</m:t>
                          </m:r>
                        </m:e>
                        <m:sub>
                          <m:r>
                            <a:rPr lang="en-US" sz="4800" b="0" i="1" smtClean="0">
                              <a:latin typeface="Cambria Math" panose="02040503050406030204" pitchFamily="18" charset="0"/>
                            </a:rPr>
                            <m:t>𝑦</m:t>
                          </m:r>
                          <m:r>
                            <a:rPr lang="en-US" sz="4800" b="0" i="1" smtClean="0">
                              <a:latin typeface="Cambria Math" panose="02040503050406030204" pitchFamily="18" charset="0"/>
                            </a:rPr>
                            <m:t>(</m:t>
                          </m:r>
                          <m:r>
                            <a:rPr lang="en-US" sz="4800" b="0" i="1" smtClean="0">
                              <a:latin typeface="Cambria Math" panose="02040503050406030204" pitchFamily="18" charset="0"/>
                            </a:rPr>
                            <m:t>𝑡</m:t>
                          </m:r>
                          <m:r>
                            <a:rPr lang="en-US" sz="4800" b="0" i="1" smtClean="0">
                              <a:latin typeface="Cambria Math" panose="02040503050406030204" pitchFamily="18" charset="0"/>
                            </a:rPr>
                            <m:t>−1)</m:t>
                          </m:r>
                        </m:sub>
                      </m:sSub>
                    </m:oMath>
                  </m:oMathPara>
                </a14:m>
                <a:endParaRPr lang="LID4096" sz="4800" dirty="0"/>
              </a:p>
            </p:txBody>
          </p:sp>
        </mc:Choice>
        <mc:Fallback xmlns="">
          <p:sp>
            <p:nvSpPr>
              <p:cNvPr id="27" name="TextBox 26">
                <a:extLst>
                  <a:ext uri="{FF2B5EF4-FFF2-40B4-BE49-F238E27FC236}">
                    <a16:creationId xmlns:a16="http://schemas.microsoft.com/office/drawing/2014/main" id="{3F3D477B-2BD8-B231-A3F0-D1D116D5279E}"/>
                  </a:ext>
                </a:extLst>
              </p:cNvPr>
              <p:cNvSpPr txBox="1">
                <a:spLocks noRot="1" noChangeAspect="1" noMove="1" noResize="1" noEditPoints="1" noAdjustHandles="1" noChangeArrowheads="1" noChangeShapeType="1" noTextEdit="1"/>
              </p:cNvSpPr>
              <p:nvPr/>
            </p:nvSpPr>
            <p:spPr>
              <a:xfrm>
                <a:off x="4712262" y="5546033"/>
                <a:ext cx="3311932" cy="809645"/>
              </a:xfrm>
              <a:prstGeom prst="rect">
                <a:avLst/>
              </a:prstGeom>
              <a:blipFill>
                <a:blip r:embed="rId2"/>
                <a:stretch>
                  <a:fillRect/>
                </a:stretch>
              </a:blipFill>
            </p:spPr>
            <p:txBody>
              <a:bodyPr/>
              <a:lstStyle/>
              <a:p>
                <a:r>
                  <a:rPr lang="en-CH">
                    <a:noFill/>
                  </a:rPr>
                  <a:t> </a:t>
                </a:r>
              </a:p>
            </p:txBody>
          </p:sp>
        </mc:Fallback>
      </mc:AlternateContent>
    </p:spTree>
    <p:extLst>
      <p:ext uri="{BB962C8B-B14F-4D97-AF65-F5344CB8AC3E}">
        <p14:creationId xmlns:p14="http://schemas.microsoft.com/office/powerpoint/2010/main" val="165346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4A1A-1024-B57A-4173-26F2C7073FB9}"/>
              </a:ext>
            </a:extLst>
          </p:cNvPr>
          <p:cNvSpPr>
            <a:spLocks noGrp="1"/>
          </p:cNvSpPr>
          <p:nvPr>
            <p:ph type="title"/>
          </p:nvPr>
        </p:nvSpPr>
        <p:spPr>
          <a:xfrm>
            <a:off x="838200" y="365125"/>
            <a:ext cx="10515600" cy="1794979"/>
          </a:xfrm>
        </p:spPr>
        <p:txBody>
          <a:bodyPr>
            <a:normAutofit fontScale="90000"/>
          </a:bodyPr>
          <a:lstStyle/>
          <a:p>
            <a:r>
              <a:rPr lang="en-US" dirty="0"/>
              <a:t>A2.2: The discrete-time model represents the net (aggregated) effect of the system’s underlying changes over each model interval</a:t>
            </a:r>
            <a:endParaRPr lang="en-CH" dirty="0"/>
          </a:p>
        </p:txBody>
      </p:sp>
      <p:sp>
        <p:nvSpPr>
          <p:cNvPr id="4" name="Flowchart: Connector 3">
            <a:extLst>
              <a:ext uri="{FF2B5EF4-FFF2-40B4-BE49-F238E27FC236}">
                <a16:creationId xmlns:a16="http://schemas.microsoft.com/office/drawing/2014/main" id="{0B5DC897-F444-32DC-0BA1-8AB163860A1C}"/>
              </a:ext>
            </a:extLst>
          </p:cNvPr>
          <p:cNvSpPr/>
          <p:nvPr/>
        </p:nvSpPr>
        <p:spPr>
          <a:xfrm>
            <a:off x="2445029" y="2829338"/>
            <a:ext cx="251792" cy="2517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Flowchart: Connector 4">
            <a:extLst>
              <a:ext uri="{FF2B5EF4-FFF2-40B4-BE49-F238E27FC236}">
                <a16:creationId xmlns:a16="http://schemas.microsoft.com/office/drawing/2014/main" id="{3C25966C-8C1F-EF27-686F-B58809164077}"/>
              </a:ext>
            </a:extLst>
          </p:cNvPr>
          <p:cNvSpPr/>
          <p:nvPr/>
        </p:nvSpPr>
        <p:spPr>
          <a:xfrm>
            <a:off x="4128055" y="3829877"/>
            <a:ext cx="251792" cy="2517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Flowchart: Connector 5">
            <a:extLst>
              <a:ext uri="{FF2B5EF4-FFF2-40B4-BE49-F238E27FC236}">
                <a16:creationId xmlns:a16="http://schemas.microsoft.com/office/drawing/2014/main" id="{C034D79E-3E99-EF40-8D7D-264664FCC3AB}"/>
              </a:ext>
            </a:extLst>
          </p:cNvPr>
          <p:cNvSpPr/>
          <p:nvPr/>
        </p:nvSpPr>
        <p:spPr>
          <a:xfrm>
            <a:off x="5797828" y="4625007"/>
            <a:ext cx="251792" cy="2517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Flowchart: Connector 6">
            <a:extLst>
              <a:ext uri="{FF2B5EF4-FFF2-40B4-BE49-F238E27FC236}">
                <a16:creationId xmlns:a16="http://schemas.microsoft.com/office/drawing/2014/main" id="{0347C41D-4E98-560B-23FF-878331CECB8D}"/>
              </a:ext>
            </a:extLst>
          </p:cNvPr>
          <p:cNvSpPr/>
          <p:nvPr/>
        </p:nvSpPr>
        <p:spPr>
          <a:xfrm>
            <a:off x="7772402" y="4870173"/>
            <a:ext cx="251792" cy="2517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8" name="Flowchart: Connector 7">
            <a:extLst>
              <a:ext uri="{FF2B5EF4-FFF2-40B4-BE49-F238E27FC236}">
                <a16:creationId xmlns:a16="http://schemas.microsoft.com/office/drawing/2014/main" id="{B6D06095-6878-910A-93E7-5CC86615E5D2}"/>
              </a:ext>
            </a:extLst>
          </p:cNvPr>
          <p:cNvSpPr/>
          <p:nvPr/>
        </p:nvSpPr>
        <p:spPr>
          <a:xfrm>
            <a:off x="9621080" y="4870173"/>
            <a:ext cx="251792" cy="25179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9" name="Straight Connector 8">
            <a:extLst>
              <a:ext uri="{FF2B5EF4-FFF2-40B4-BE49-F238E27FC236}">
                <a16:creationId xmlns:a16="http://schemas.microsoft.com/office/drawing/2014/main" id="{C3D6E05A-5927-1721-331A-67BA2603D15C}"/>
              </a:ext>
            </a:extLst>
          </p:cNvPr>
          <p:cNvCxnSpPr>
            <a:cxnSpLocks/>
            <a:stCxn id="4" idx="6"/>
          </p:cNvCxnSpPr>
          <p:nvPr/>
        </p:nvCxnSpPr>
        <p:spPr>
          <a:xfrm flipV="1">
            <a:off x="2696821" y="2941982"/>
            <a:ext cx="1557130" cy="1325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44BD693-18A9-B925-DE27-1873FEAA41B3}"/>
              </a:ext>
            </a:extLst>
          </p:cNvPr>
          <p:cNvCxnSpPr>
            <a:cxnSpLocks/>
          </p:cNvCxnSpPr>
          <p:nvPr/>
        </p:nvCxnSpPr>
        <p:spPr>
          <a:xfrm flipV="1">
            <a:off x="4386473" y="3949147"/>
            <a:ext cx="1537251" cy="66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A7464DB-26BF-DCC0-0CCA-95884AD3F9A1}"/>
              </a:ext>
            </a:extLst>
          </p:cNvPr>
          <p:cNvCxnSpPr>
            <a:cxnSpLocks/>
          </p:cNvCxnSpPr>
          <p:nvPr/>
        </p:nvCxnSpPr>
        <p:spPr>
          <a:xfrm>
            <a:off x="6049620" y="4731025"/>
            <a:ext cx="184867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491962-0D17-72DA-09CD-E80B5F93FAD9}"/>
              </a:ext>
            </a:extLst>
          </p:cNvPr>
          <p:cNvCxnSpPr>
            <a:cxnSpLocks/>
            <a:stCxn id="7" idx="6"/>
            <a:endCxn id="8" idx="2"/>
          </p:cNvCxnSpPr>
          <p:nvPr/>
        </p:nvCxnSpPr>
        <p:spPr>
          <a:xfrm>
            <a:off x="8024194" y="4996069"/>
            <a:ext cx="1596886" cy="0"/>
          </a:xfrm>
          <a:prstGeom prst="line">
            <a:avLst/>
          </a:prstGeom>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052811E-F843-5F83-5031-B82FE7C82801}"/>
              </a:ext>
            </a:extLst>
          </p:cNvPr>
          <p:cNvCxnSpPr>
            <a:cxnSpLocks/>
            <a:endCxn id="5" idx="0"/>
          </p:cNvCxnSpPr>
          <p:nvPr/>
        </p:nvCxnSpPr>
        <p:spPr>
          <a:xfrm>
            <a:off x="4253951" y="2941982"/>
            <a:ext cx="0" cy="887895"/>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C622683F-C7AA-F2A4-6417-446A55C2A38E}"/>
              </a:ext>
            </a:extLst>
          </p:cNvPr>
          <p:cNvCxnSpPr>
            <a:cxnSpLocks/>
          </p:cNvCxnSpPr>
          <p:nvPr/>
        </p:nvCxnSpPr>
        <p:spPr>
          <a:xfrm>
            <a:off x="5923724" y="3949147"/>
            <a:ext cx="0" cy="622852"/>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A5F29BB-37BF-EE57-F622-473BFF60308B}"/>
              </a:ext>
            </a:extLst>
          </p:cNvPr>
          <p:cNvCxnSpPr>
            <a:endCxn id="7" idx="0"/>
          </p:cNvCxnSpPr>
          <p:nvPr/>
        </p:nvCxnSpPr>
        <p:spPr>
          <a:xfrm>
            <a:off x="7898298" y="4750903"/>
            <a:ext cx="0" cy="119270"/>
          </a:xfrm>
          <a:prstGeom prst="line">
            <a:avLst/>
          </a:prstGeom>
          <a:ln>
            <a:prstDash val="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0242275-5B46-BC54-3C1C-6DBD7B8DE841}"/>
                  </a:ext>
                </a:extLst>
              </p:cNvPr>
              <p:cNvSpPr txBox="1"/>
              <p:nvPr/>
            </p:nvSpPr>
            <p:spPr>
              <a:xfrm>
                <a:off x="4712262" y="5546033"/>
                <a:ext cx="3311932" cy="8096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𝑦</m:t>
                          </m:r>
                        </m:e>
                        <m:sub>
                          <m:r>
                            <a:rPr lang="en-US" sz="4800" b="0" i="1" smtClean="0">
                              <a:latin typeface="Cambria Math" panose="02040503050406030204" pitchFamily="18" charset="0"/>
                            </a:rPr>
                            <m:t>𝑡</m:t>
                          </m:r>
                        </m:sub>
                      </m:sSub>
                      <m:r>
                        <a:rPr lang="en-US" sz="4800" b="0" i="1" smtClean="0">
                          <a:latin typeface="Cambria Math" panose="02040503050406030204" pitchFamily="18" charset="0"/>
                        </a:rPr>
                        <m:t>=</m:t>
                      </m:r>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𝛽</m:t>
                          </m:r>
                        </m:e>
                        <m:sub>
                          <m:r>
                            <a:rPr lang="en-US" sz="4800" b="0" i="1" smtClean="0">
                              <a:latin typeface="Cambria Math" panose="02040503050406030204" pitchFamily="18" charset="0"/>
                            </a:rPr>
                            <m:t>𝑦</m:t>
                          </m:r>
                          <m:r>
                            <a:rPr lang="en-US" sz="4800" b="0" i="1" smtClean="0">
                              <a:latin typeface="Cambria Math" panose="02040503050406030204" pitchFamily="18" charset="0"/>
                            </a:rPr>
                            <m:t>(</m:t>
                          </m:r>
                          <m:r>
                            <a:rPr lang="en-US" sz="4800" b="0" i="1" smtClean="0">
                              <a:latin typeface="Cambria Math" panose="02040503050406030204" pitchFamily="18" charset="0"/>
                            </a:rPr>
                            <m:t>𝑡</m:t>
                          </m:r>
                          <m:r>
                            <a:rPr lang="en-US" sz="4800" b="0" i="1" smtClean="0">
                              <a:latin typeface="Cambria Math" panose="02040503050406030204" pitchFamily="18" charset="0"/>
                            </a:rPr>
                            <m:t>−1)</m:t>
                          </m:r>
                        </m:sub>
                      </m:sSub>
                    </m:oMath>
                  </m:oMathPara>
                </a14:m>
                <a:endParaRPr lang="LID4096" sz="4800" dirty="0"/>
              </a:p>
            </p:txBody>
          </p:sp>
        </mc:Choice>
        <mc:Fallback xmlns="">
          <p:sp>
            <p:nvSpPr>
              <p:cNvPr id="16" name="TextBox 15">
                <a:extLst>
                  <a:ext uri="{FF2B5EF4-FFF2-40B4-BE49-F238E27FC236}">
                    <a16:creationId xmlns:a16="http://schemas.microsoft.com/office/drawing/2014/main" id="{30242275-5B46-BC54-3C1C-6DBD7B8DE841}"/>
                  </a:ext>
                </a:extLst>
              </p:cNvPr>
              <p:cNvSpPr txBox="1">
                <a:spLocks noRot="1" noChangeAspect="1" noMove="1" noResize="1" noEditPoints="1" noAdjustHandles="1" noChangeArrowheads="1" noChangeShapeType="1" noTextEdit="1"/>
              </p:cNvSpPr>
              <p:nvPr/>
            </p:nvSpPr>
            <p:spPr>
              <a:xfrm>
                <a:off x="4712262" y="5546033"/>
                <a:ext cx="3311932" cy="809645"/>
              </a:xfrm>
              <a:prstGeom prst="rect">
                <a:avLst/>
              </a:prstGeom>
              <a:blipFill>
                <a:blip r:embed="rId2"/>
                <a:stretch>
                  <a:fillRect/>
                </a:stretch>
              </a:blipFill>
            </p:spPr>
            <p:txBody>
              <a:bodyPr/>
              <a:lstStyle/>
              <a:p>
                <a:r>
                  <a:rPr lang="en-CH">
                    <a:noFill/>
                  </a:rPr>
                  <a:t> </a:t>
                </a:r>
              </a:p>
            </p:txBody>
          </p:sp>
        </mc:Fallback>
      </mc:AlternateContent>
      <p:sp>
        <p:nvSpPr>
          <p:cNvPr id="17" name="Freeform: Shape 16">
            <a:extLst>
              <a:ext uri="{FF2B5EF4-FFF2-40B4-BE49-F238E27FC236}">
                <a16:creationId xmlns:a16="http://schemas.microsoft.com/office/drawing/2014/main" id="{47D6B3A2-C1D2-7820-F916-5D5AFAAA5F1C}"/>
              </a:ext>
            </a:extLst>
          </p:cNvPr>
          <p:cNvSpPr/>
          <p:nvPr/>
        </p:nvSpPr>
        <p:spPr>
          <a:xfrm>
            <a:off x="2564296" y="3087757"/>
            <a:ext cx="7209182" cy="2047460"/>
          </a:xfrm>
          <a:custGeom>
            <a:avLst/>
            <a:gdLst>
              <a:gd name="connsiteX0" fmla="*/ 0 w 7209182"/>
              <a:gd name="connsiteY0" fmla="*/ 0 h 2047460"/>
              <a:gd name="connsiteX1" fmla="*/ 1623391 w 7209182"/>
              <a:gd name="connsiteY1" fmla="*/ 967408 h 2047460"/>
              <a:gd name="connsiteX2" fmla="*/ 3299791 w 7209182"/>
              <a:gd name="connsiteY2" fmla="*/ 1789043 h 2047460"/>
              <a:gd name="connsiteX3" fmla="*/ 5353878 w 7209182"/>
              <a:gd name="connsiteY3" fmla="*/ 2027582 h 2047460"/>
              <a:gd name="connsiteX4" fmla="*/ 7209182 w 7209182"/>
              <a:gd name="connsiteY4" fmla="*/ 2047460 h 204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9182" h="2047460">
                <a:moveTo>
                  <a:pt x="0" y="0"/>
                </a:moveTo>
                <a:cubicBezTo>
                  <a:pt x="536713" y="334617"/>
                  <a:pt x="1073426" y="669234"/>
                  <a:pt x="1623391" y="967408"/>
                </a:cubicBezTo>
                <a:cubicBezTo>
                  <a:pt x="2173356" y="1265582"/>
                  <a:pt x="2678043" y="1612347"/>
                  <a:pt x="3299791" y="1789043"/>
                </a:cubicBezTo>
                <a:cubicBezTo>
                  <a:pt x="3921539" y="1965739"/>
                  <a:pt x="4702313" y="1984513"/>
                  <a:pt x="5353878" y="2027582"/>
                </a:cubicBezTo>
                <a:cubicBezTo>
                  <a:pt x="6005443" y="2070652"/>
                  <a:pt x="6859104" y="2020956"/>
                  <a:pt x="7209182" y="204746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88440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90FE5-7DFA-46BD-B071-2A8EF1CBB871}"/>
              </a:ext>
            </a:extLst>
          </p:cNvPr>
          <p:cNvSpPr>
            <a:spLocks noGrp="1"/>
          </p:cNvSpPr>
          <p:nvPr>
            <p:ph type="title"/>
          </p:nvPr>
        </p:nvSpPr>
        <p:spPr>
          <a:xfrm>
            <a:off x="1235667" y="305980"/>
            <a:ext cx="10515600" cy="1325563"/>
          </a:xfrm>
        </p:spPr>
        <p:txBody>
          <a:bodyPr/>
          <a:lstStyle/>
          <a:p>
            <a:r>
              <a:rPr lang="en-US" dirty="0"/>
              <a:t>A3: We have the correct time lag</a:t>
            </a:r>
            <a:endParaRPr lang="en-CH" dirty="0"/>
          </a:p>
        </p:txBody>
      </p:sp>
      <p:pic>
        <p:nvPicPr>
          <p:cNvPr id="5" name="Graphic 4" descr="Call center with solid fill">
            <a:extLst>
              <a:ext uri="{FF2B5EF4-FFF2-40B4-BE49-F238E27FC236}">
                <a16:creationId xmlns:a16="http://schemas.microsoft.com/office/drawing/2014/main" id="{EBB94545-6A28-6B12-8F08-0446392A35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2859" y="1925369"/>
            <a:ext cx="914400" cy="914400"/>
          </a:xfrm>
          <a:prstGeom prst="rect">
            <a:avLst/>
          </a:prstGeom>
        </p:spPr>
      </p:pic>
      <p:pic>
        <p:nvPicPr>
          <p:cNvPr id="6" name="Graphic 5" descr="Call center with solid fill">
            <a:extLst>
              <a:ext uri="{FF2B5EF4-FFF2-40B4-BE49-F238E27FC236}">
                <a16:creationId xmlns:a16="http://schemas.microsoft.com/office/drawing/2014/main" id="{C4A8FBC9-F241-51D4-D023-9BDF43E166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82859" y="3347909"/>
            <a:ext cx="914400" cy="914400"/>
          </a:xfrm>
          <a:prstGeom prst="rect">
            <a:avLst/>
          </a:prstGeom>
        </p:spPr>
      </p:pic>
      <p:pic>
        <p:nvPicPr>
          <p:cNvPr id="7" name="Graphic 6" descr="Call center with solid fill">
            <a:extLst>
              <a:ext uri="{FF2B5EF4-FFF2-40B4-BE49-F238E27FC236}">
                <a16:creationId xmlns:a16="http://schemas.microsoft.com/office/drawing/2014/main" id="{3B04145F-11B7-E4B0-C9AB-A43DCF5314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2859" y="4874187"/>
            <a:ext cx="914400" cy="914400"/>
          </a:xfrm>
          <a:prstGeom prst="rect">
            <a:avLst/>
          </a:prstGeom>
        </p:spPr>
      </p:pic>
      <p:pic>
        <p:nvPicPr>
          <p:cNvPr id="8" name="Graphic 7" descr="Call center with solid fill">
            <a:extLst>
              <a:ext uri="{FF2B5EF4-FFF2-40B4-BE49-F238E27FC236}">
                <a16:creationId xmlns:a16="http://schemas.microsoft.com/office/drawing/2014/main" id="{5FF233B6-A5BB-6914-EF9D-CEB4131D90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50737" y="1925369"/>
            <a:ext cx="914400" cy="914400"/>
          </a:xfrm>
          <a:prstGeom prst="rect">
            <a:avLst/>
          </a:prstGeom>
        </p:spPr>
      </p:pic>
      <p:pic>
        <p:nvPicPr>
          <p:cNvPr id="9" name="Graphic 8" descr="Call center with solid fill">
            <a:extLst>
              <a:ext uri="{FF2B5EF4-FFF2-40B4-BE49-F238E27FC236}">
                <a16:creationId xmlns:a16="http://schemas.microsoft.com/office/drawing/2014/main" id="{BEC22F3E-FFBD-1F2D-CBBA-0B62C8A28AC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50737" y="3347909"/>
            <a:ext cx="914400" cy="914400"/>
          </a:xfrm>
          <a:prstGeom prst="rect">
            <a:avLst/>
          </a:prstGeom>
        </p:spPr>
      </p:pic>
      <p:pic>
        <p:nvPicPr>
          <p:cNvPr id="10" name="Graphic 9" descr="Call center with solid fill">
            <a:extLst>
              <a:ext uri="{FF2B5EF4-FFF2-40B4-BE49-F238E27FC236}">
                <a16:creationId xmlns:a16="http://schemas.microsoft.com/office/drawing/2014/main" id="{24F9CE17-F304-291D-21C4-27E4515C40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50737" y="4874187"/>
            <a:ext cx="914400" cy="914400"/>
          </a:xfrm>
          <a:prstGeom prst="rect">
            <a:avLst/>
          </a:prstGeom>
        </p:spPr>
      </p:pic>
      <p:pic>
        <p:nvPicPr>
          <p:cNvPr id="14" name="Graphic 13" descr="Call center with solid fill">
            <a:extLst>
              <a:ext uri="{FF2B5EF4-FFF2-40B4-BE49-F238E27FC236}">
                <a16:creationId xmlns:a16="http://schemas.microsoft.com/office/drawing/2014/main" id="{B737A576-39E6-205C-5553-A98D261CCB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18615" y="1925369"/>
            <a:ext cx="914400" cy="914400"/>
          </a:xfrm>
          <a:prstGeom prst="rect">
            <a:avLst/>
          </a:prstGeom>
        </p:spPr>
      </p:pic>
      <p:pic>
        <p:nvPicPr>
          <p:cNvPr id="15" name="Graphic 14" descr="Call center with solid fill">
            <a:extLst>
              <a:ext uri="{FF2B5EF4-FFF2-40B4-BE49-F238E27FC236}">
                <a16:creationId xmlns:a16="http://schemas.microsoft.com/office/drawing/2014/main" id="{228CAE55-3901-A214-625E-EF27931750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18615" y="3347909"/>
            <a:ext cx="914400" cy="914400"/>
          </a:xfrm>
          <a:prstGeom prst="rect">
            <a:avLst/>
          </a:prstGeom>
        </p:spPr>
      </p:pic>
      <p:pic>
        <p:nvPicPr>
          <p:cNvPr id="16" name="Graphic 15" descr="Call center with solid fill">
            <a:extLst>
              <a:ext uri="{FF2B5EF4-FFF2-40B4-BE49-F238E27FC236}">
                <a16:creationId xmlns:a16="http://schemas.microsoft.com/office/drawing/2014/main" id="{149EF4DC-D1A5-C00C-8F0B-AF74CA1E58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18615" y="4874187"/>
            <a:ext cx="914400" cy="914400"/>
          </a:xfrm>
          <a:prstGeom prst="rect">
            <a:avLst/>
          </a:prstGeom>
        </p:spPr>
      </p:pic>
      <p:pic>
        <p:nvPicPr>
          <p:cNvPr id="19" name="Graphic 18" descr="Envelope with solid fill">
            <a:extLst>
              <a:ext uri="{FF2B5EF4-FFF2-40B4-BE49-F238E27FC236}">
                <a16:creationId xmlns:a16="http://schemas.microsoft.com/office/drawing/2014/main" id="{90D7E5E4-154D-4E9D-109C-B325417F8B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87925" y="2028178"/>
            <a:ext cx="914400" cy="914400"/>
          </a:xfrm>
          <a:prstGeom prst="rect">
            <a:avLst/>
          </a:prstGeom>
        </p:spPr>
      </p:pic>
      <p:pic>
        <p:nvPicPr>
          <p:cNvPr id="20" name="Graphic 19" descr="Envelope with solid fill">
            <a:extLst>
              <a:ext uri="{FF2B5EF4-FFF2-40B4-BE49-F238E27FC236}">
                <a16:creationId xmlns:a16="http://schemas.microsoft.com/office/drawing/2014/main" id="{F8B39E47-28A9-4E93-0E5F-43FB7B0DA02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16859" y="4977925"/>
            <a:ext cx="914400" cy="914400"/>
          </a:xfrm>
          <a:prstGeom prst="rect">
            <a:avLst/>
          </a:prstGeom>
        </p:spPr>
      </p:pic>
      <p:pic>
        <p:nvPicPr>
          <p:cNvPr id="21" name="Graphic 20" descr="Envelope with solid fill">
            <a:extLst>
              <a:ext uri="{FF2B5EF4-FFF2-40B4-BE49-F238E27FC236}">
                <a16:creationId xmlns:a16="http://schemas.microsoft.com/office/drawing/2014/main" id="{DF3A9238-4F16-EC82-0BD8-5A5B85488F7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48981" y="3451647"/>
            <a:ext cx="914400" cy="914400"/>
          </a:xfrm>
          <a:prstGeom prst="rect">
            <a:avLst/>
          </a:prstGeom>
        </p:spPr>
      </p:pic>
      <p:pic>
        <p:nvPicPr>
          <p:cNvPr id="22" name="Graphic 21" descr="Envelope with solid fill">
            <a:extLst>
              <a:ext uri="{FF2B5EF4-FFF2-40B4-BE49-F238E27FC236}">
                <a16:creationId xmlns:a16="http://schemas.microsoft.com/office/drawing/2014/main" id="{77C62B6B-5990-F20B-530E-5BC2A041A07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048981" y="2028178"/>
            <a:ext cx="914400" cy="914400"/>
          </a:xfrm>
          <a:prstGeom prst="rect">
            <a:avLst/>
          </a:prstGeom>
        </p:spPr>
      </p:pic>
      <p:pic>
        <p:nvPicPr>
          <p:cNvPr id="23" name="Graphic 22" descr="Envelope with solid fill">
            <a:extLst>
              <a:ext uri="{FF2B5EF4-FFF2-40B4-BE49-F238E27FC236}">
                <a16:creationId xmlns:a16="http://schemas.microsoft.com/office/drawing/2014/main" id="{E0AA7228-9C51-75F3-ABB9-76FEA97F85A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16859" y="3451647"/>
            <a:ext cx="914400" cy="914400"/>
          </a:xfrm>
          <a:prstGeom prst="rect">
            <a:avLst/>
          </a:prstGeom>
        </p:spPr>
      </p:pic>
      <p:cxnSp>
        <p:nvCxnSpPr>
          <p:cNvPr id="25" name="Straight Connector 24">
            <a:extLst>
              <a:ext uri="{FF2B5EF4-FFF2-40B4-BE49-F238E27FC236}">
                <a16:creationId xmlns:a16="http://schemas.microsoft.com/office/drawing/2014/main" id="{16DD2C03-2959-8743-7C1A-EE95C61395C2}"/>
              </a:ext>
            </a:extLst>
          </p:cNvPr>
          <p:cNvCxnSpPr/>
          <p:nvPr/>
        </p:nvCxnSpPr>
        <p:spPr>
          <a:xfrm>
            <a:off x="1716157" y="6274907"/>
            <a:ext cx="9203634"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012DD46B-F1DF-DFCB-3E88-8BC0DF1C0E15}"/>
              </a:ext>
            </a:extLst>
          </p:cNvPr>
          <p:cNvCxnSpPr/>
          <p:nvPr/>
        </p:nvCxnSpPr>
        <p:spPr>
          <a:xfrm flipV="1">
            <a:off x="3266661" y="6049620"/>
            <a:ext cx="0" cy="22528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7CDF49D-CBF0-6919-D57D-6780ECEC3935}"/>
              </a:ext>
            </a:extLst>
          </p:cNvPr>
          <p:cNvCxnSpPr/>
          <p:nvPr/>
        </p:nvCxnSpPr>
        <p:spPr>
          <a:xfrm flipV="1">
            <a:off x="6327913" y="6049620"/>
            <a:ext cx="0" cy="22528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A465778-1D3B-BEE0-A8C4-417E666A8A4C}"/>
              </a:ext>
            </a:extLst>
          </p:cNvPr>
          <p:cNvCxnSpPr/>
          <p:nvPr/>
        </p:nvCxnSpPr>
        <p:spPr>
          <a:xfrm flipV="1">
            <a:off x="9415669" y="6049620"/>
            <a:ext cx="0" cy="22528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93FD2090-88C2-5188-553B-8FBD79D7A3B3}"/>
              </a:ext>
            </a:extLst>
          </p:cNvPr>
          <p:cNvSpPr txBox="1"/>
          <p:nvPr/>
        </p:nvSpPr>
        <p:spPr>
          <a:xfrm>
            <a:off x="2932093" y="6316392"/>
            <a:ext cx="669136" cy="369332"/>
          </a:xfrm>
          <a:prstGeom prst="rect">
            <a:avLst/>
          </a:prstGeom>
          <a:noFill/>
        </p:spPr>
        <p:txBody>
          <a:bodyPr wrap="square" rtlCol="0">
            <a:spAutoFit/>
          </a:bodyPr>
          <a:lstStyle/>
          <a:p>
            <a:pPr algn="ctr"/>
            <a:r>
              <a:rPr lang="en-US" dirty="0"/>
              <a:t>1</a:t>
            </a:r>
            <a:endParaRPr lang="en-CH" dirty="0"/>
          </a:p>
        </p:txBody>
      </p:sp>
      <p:sp>
        <p:nvSpPr>
          <p:cNvPr id="32" name="TextBox 31">
            <a:extLst>
              <a:ext uri="{FF2B5EF4-FFF2-40B4-BE49-F238E27FC236}">
                <a16:creationId xmlns:a16="http://schemas.microsoft.com/office/drawing/2014/main" id="{45CF1BB0-B13F-53F0-0CA3-05FCFD5E44C8}"/>
              </a:ext>
            </a:extLst>
          </p:cNvPr>
          <p:cNvSpPr txBox="1"/>
          <p:nvPr/>
        </p:nvSpPr>
        <p:spPr>
          <a:xfrm>
            <a:off x="5993345" y="6316392"/>
            <a:ext cx="669136" cy="369332"/>
          </a:xfrm>
          <a:prstGeom prst="rect">
            <a:avLst/>
          </a:prstGeom>
          <a:noFill/>
        </p:spPr>
        <p:txBody>
          <a:bodyPr wrap="square" rtlCol="0">
            <a:spAutoFit/>
          </a:bodyPr>
          <a:lstStyle/>
          <a:p>
            <a:pPr algn="ctr"/>
            <a:r>
              <a:rPr lang="en-US" dirty="0"/>
              <a:t>2</a:t>
            </a:r>
            <a:endParaRPr lang="en-CH" dirty="0"/>
          </a:p>
        </p:txBody>
      </p:sp>
      <p:sp>
        <p:nvSpPr>
          <p:cNvPr id="33" name="TextBox 32">
            <a:extLst>
              <a:ext uri="{FF2B5EF4-FFF2-40B4-BE49-F238E27FC236}">
                <a16:creationId xmlns:a16="http://schemas.microsoft.com/office/drawing/2014/main" id="{400EF3CB-7ED6-3D55-31C6-54B584B6D8D7}"/>
              </a:ext>
            </a:extLst>
          </p:cNvPr>
          <p:cNvSpPr txBox="1"/>
          <p:nvPr/>
        </p:nvSpPr>
        <p:spPr>
          <a:xfrm>
            <a:off x="9081101" y="6316392"/>
            <a:ext cx="669136" cy="369332"/>
          </a:xfrm>
          <a:prstGeom prst="rect">
            <a:avLst/>
          </a:prstGeom>
          <a:noFill/>
        </p:spPr>
        <p:txBody>
          <a:bodyPr wrap="square" rtlCol="0">
            <a:spAutoFit/>
          </a:bodyPr>
          <a:lstStyle/>
          <a:p>
            <a:pPr algn="ctr"/>
            <a:r>
              <a:rPr lang="en-US" dirty="0"/>
              <a:t>3</a:t>
            </a:r>
            <a:endParaRPr lang="en-CH" dirty="0"/>
          </a:p>
        </p:txBody>
      </p:sp>
      <p:pic>
        <p:nvPicPr>
          <p:cNvPr id="34" name="Graphic 33" descr="Envelope with solid fill">
            <a:extLst>
              <a:ext uri="{FF2B5EF4-FFF2-40B4-BE49-F238E27FC236}">
                <a16:creationId xmlns:a16="http://schemas.microsoft.com/office/drawing/2014/main" id="{5B9CD9D0-C15D-5551-9C9E-A6F32C4EA0A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16859" y="2055886"/>
            <a:ext cx="914400" cy="914400"/>
          </a:xfrm>
          <a:prstGeom prst="rect">
            <a:avLst/>
          </a:prstGeom>
        </p:spPr>
      </p:pic>
    </p:spTree>
    <p:extLst>
      <p:ext uri="{BB962C8B-B14F-4D97-AF65-F5344CB8AC3E}">
        <p14:creationId xmlns:p14="http://schemas.microsoft.com/office/powerpoint/2010/main" val="622284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556</TotalTime>
  <Words>641</Words>
  <Application>Microsoft Office PowerPoint</Application>
  <PresentationFormat>Widescreen</PresentationFormat>
  <Paragraphs>115</Paragraphs>
  <Slides>26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Cambria Math</vt:lpstr>
      <vt:lpstr>Wingdings</vt:lpstr>
      <vt:lpstr>Office Theme</vt:lpstr>
      <vt:lpstr>Dynamic Systems Thinking for Psychologists</vt:lpstr>
      <vt:lpstr>Discrete time is status-quo in psychology</vt:lpstr>
      <vt:lpstr>Three assumptions in discrete time models</vt:lpstr>
      <vt:lpstr>A1: Time lags are equidistant</vt:lpstr>
      <vt:lpstr>A1: What happens when they are not?</vt:lpstr>
      <vt:lpstr>A1: What happens when they are not?</vt:lpstr>
      <vt:lpstr>A2.1: Processes only change and interact when observations occur</vt:lpstr>
      <vt:lpstr>A2.2: The discrete-time model represents the net (aggregated) effect of the system’s underlying changes over each model interval</vt:lpstr>
      <vt:lpstr>A3: We have the correct time lag</vt:lpstr>
      <vt:lpstr>A3: We have the correct time lag</vt:lpstr>
      <vt:lpstr>What if we have a continuous process?</vt:lpstr>
      <vt:lpstr>DT models tend overparameterize</vt:lpstr>
      <vt:lpstr>Continuous time models</vt:lpstr>
      <vt:lpstr>Continuous time models</vt:lpstr>
      <vt:lpstr>Continuous time models</vt:lpstr>
      <vt:lpstr>Euler-Maruyama approximation</vt:lpstr>
      <vt:lpstr>Simulate for yourself</vt:lpstr>
      <vt:lpstr>Break</vt:lpstr>
      <vt:lpstr>This is Jill’s trajectory up to now</vt:lpstr>
      <vt:lpstr>Unpredictable fluctuations</vt:lpstr>
      <vt:lpstr>How do we know it’s not measurement error?</vt:lpstr>
      <vt:lpstr>System noise helps us predict the future</vt:lpstr>
      <vt:lpstr>State-space models</vt:lpstr>
      <vt:lpstr>Continuous time structural equation modeling</vt:lpstr>
      <vt:lpstr>Fit your own ctsem model</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Aristodemou</dc:creator>
  <cp:lastModifiedBy>Michael Aristodemou</cp:lastModifiedBy>
  <cp:revision>1</cp:revision>
  <dcterms:created xsi:type="dcterms:W3CDTF">2025-10-07T11:58:28Z</dcterms:created>
  <dcterms:modified xsi:type="dcterms:W3CDTF">2025-10-09T09:56:47Z</dcterms:modified>
</cp:coreProperties>
</file>