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11" r:id="rId2"/>
    <p:sldId id="327" r:id="rId3"/>
    <p:sldId id="328" r:id="rId4"/>
    <p:sldId id="330" r:id="rId5"/>
    <p:sldId id="331" r:id="rId6"/>
    <p:sldId id="332" r:id="rId7"/>
    <p:sldId id="333" r:id="rId8"/>
    <p:sldId id="335" r:id="rId9"/>
    <p:sldId id="329" r:id="rId10"/>
    <p:sldId id="340" r:id="rId11"/>
    <p:sldId id="349" r:id="rId12"/>
    <p:sldId id="352" r:id="rId13"/>
    <p:sldId id="336" r:id="rId1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3BA4B3-8F50-4BAB-A9E2-0EC55B80EE75}" v="558" dt="2025-10-22T15:08:09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3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Aristodemou" userId="8f856845a52b247d" providerId="LiveId" clId="{9B00AFCF-B802-464E-AF44-A44E735D0D35}"/>
    <pc:docChg chg="undo custSel addSld delSld modSld sldOrd">
      <pc:chgData name="Michael Aristodemou" userId="8f856845a52b247d" providerId="LiveId" clId="{9B00AFCF-B802-464E-AF44-A44E735D0D35}" dt="2025-10-23T13:08:22.737" v="3939" actId="47"/>
      <pc:docMkLst>
        <pc:docMk/>
      </pc:docMkLst>
      <pc:sldChg chg="modSp mod">
        <pc:chgData name="Michael Aristodemou" userId="8f856845a52b247d" providerId="LiveId" clId="{9B00AFCF-B802-464E-AF44-A44E735D0D35}" dt="2025-10-23T13:07:24.261" v="3937" actId="20577"/>
        <pc:sldMkLst>
          <pc:docMk/>
          <pc:sldMk cId="2870236714" sldId="311"/>
        </pc:sldMkLst>
        <pc:spChg chg="mod">
          <ac:chgData name="Michael Aristodemou" userId="8f856845a52b247d" providerId="LiveId" clId="{9B00AFCF-B802-464E-AF44-A44E735D0D35}" dt="2025-10-23T13:07:24.261" v="3937" actId="20577"/>
          <ac:spMkLst>
            <pc:docMk/>
            <pc:sldMk cId="2870236714" sldId="311"/>
            <ac:spMk id="2" creationId="{3C917886-7CE4-F53C-5E08-88CF04E485EA}"/>
          </ac:spMkLst>
        </pc:spChg>
      </pc:sldChg>
      <pc:sldChg chg="del">
        <pc:chgData name="Michael Aristodemou" userId="8f856845a52b247d" providerId="LiveId" clId="{9B00AFCF-B802-464E-AF44-A44E735D0D35}" dt="2025-10-23T13:08:22.737" v="3939" actId="47"/>
        <pc:sldMkLst>
          <pc:docMk/>
          <pc:sldMk cId="3525476795" sldId="326"/>
        </pc:sldMkLst>
      </pc:sldChg>
      <pc:sldChg chg="modSp mod">
        <pc:chgData name="Michael Aristodemou" userId="8f856845a52b247d" providerId="LiveId" clId="{9B00AFCF-B802-464E-AF44-A44E735D0D35}" dt="2025-10-22T13:29:16.159" v="2820" actId="20577"/>
        <pc:sldMkLst>
          <pc:docMk/>
          <pc:sldMk cId="1848107437" sldId="329"/>
        </pc:sldMkLst>
        <pc:spChg chg="mod">
          <ac:chgData name="Michael Aristodemou" userId="8f856845a52b247d" providerId="LiveId" clId="{9B00AFCF-B802-464E-AF44-A44E735D0D35}" dt="2025-10-22T13:29:16.159" v="2820" actId="20577"/>
          <ac:spMkLst>
            <pc:docMk/>
            <pc:sldMk cId="1848107437" sldId="329"/>
            <ac:spMk id="3" creationId="{0EA1D161-8FC2-0BC6-DB4E-FA26AFCBF64D}"/>
          </ac:spMkLst>
        </pc:spChg>
      </pc:sldChg>
      <pc:sldChg chg="del">
        <pc:chgData name="Michael Aristodemou" userId="8f856845a52b247d" providerId="LiveId" clId="{9B00AFCF-B802-464E-AF44-A44E735D0D35}" dt="2025-10-23T13:08:22.737" v="3939" actId="47"/>
        <pc:sldMkLst>
          <pc:docMk/>
          <pc:sldMk cId="2105095130" sldId="334"/>
        </pc:sldMkLst>
      </pc:sldChg>
      <pc:sldChg chg="ord">
        <pc:chgData name="Michael Aristodemou" userId="8f856845a52b247d" providerId="LiveId" clId="{9B00AFCF-B802-464E-AF44-A44E735D0D35}" dt="2025-10-22T14:04:02.985" v="3830"/>
        <pc:sldMkLst>
          <pc:docMk/>
          <pc:sldMk cId="4248748569" sldId="336"/>
        </pc:sldMkLst>
      </pc:sldChg>
      <pc:sldChg chg="addSp delSp modSp new del mod ord">
        <pc:chgData name="Michael Aristodemou" userId="8f856845a52b247d" providerId="LiveId" clId="{9B00AFCF-B802-464E-AF44-A44E735D0D35}" dt="2025-10-23T13:08:22.737" v="3939" actId="47"/>
        <pc:sldMkLst>
          <pc:docMk/>
          <pc:sldMk cId="2514303315" sldId="337"/>
        </pc:sldMkLst>
        <pc:spChg chg="mod">
          <ac:chgData name="Michael Aristodemou" userId="8f856845a52b247d" providerId="LiveId" clId="{9B00AFCF-B802-464E-AF44-A44E735D0D35}" dt="2025-10-20T14:54:21.017" v="81" actId="20577"/>
          <ac:spMkLst>
            <pc:docMk/>
            <pc:sldMk cId="2514303315" sldId="337"/>
            <ac:spMk id="2" creationId="{C7DC402F-6A15-1519-C07B-B983FAA86945}"/>
          </ac:spMkLst>
        </pc:spChg>
        <pc:picChg chg="add mod">
          <ac:chgData name="Michael Aristodemou" userId="8f856845a52b247d" providerId="LiveId" clId="{9B00AFCF-B802-464E-AF44-A44E735D0D35}" dt="2025-10-21T14:01:37.625" v="1431" actId="1037"/>
          <ac:picMkLst>
            <pc:docMk/>
            <pc:sldMk cId="2514303315" sldId="337"/>
            <ac:picMk id="4" creationId="{9357993C-4E68-EC86-ECC8-3E0F4202DF7F}"/>
          </ac:picMkLst>
        </pc:picChg>
        <pc:picChg chg="add mod ord">
          <ac:chgData name="Michael Aristodemou" userId="8f856845a52b247d" providerId="LiveId" clId="{9B00AFCF-B802-464E-AF44-A44E735D0D35}" dt="2025-10-21T13:09:43.227" v="640" actId="1076"/>
          <ac:picMkLst>
            <pc:docMk/>
            <pc:sldMk cId="2514303315" sldId="337"/>
            <ac:picMk id="5" creationId="{0BE1DE2D-01F1-4014-953B-484B654C3F50}"/>
          </ac:picMkLst>
        </pc:picChg>
      </pc:sldChg>
      <pc:sldChg chg="addSp delSp modSp new del mod">
        <pc:chgData name="Michael Aristodemou" userId="8f856845a52b247d" providerId="LiveId" clId="{9B00AFCF-B802-464E-AF44-A44E735D0D35}" dt="2025-10-23T13:08:22.737" v="3939" actId="47"/>
        <pc:sldMkLst>
          <pc:docMk/>
          <pc:sldMk cId="2245208357" sldId="338"/>
        </pc:sldMkLst>
        <pc:spChg chg="mod">
          <ac:chgData name="Michael Aristodemou" userId="8f856845a52b247d" providerId="LiveId" clId="{9B00AFCF-B802-464E-AF44-A44E735D0D35}" dt="2025-10-21T13:25:29.765" v="815" actId="20577"/>
          <ac:spMkLst>
            <pc:docMk/>
            <pc:sldMk cId="2245208357" sldId="338"/>
            <ac:spMk id="2" creationId="{243C6AD0-3FCD-8292-40F0-97C9619B300B}"/>
          </ac:spMkLst>
        </pc:spChg>
        <pc:spChg chg="add mod">
          <ac:chgData name="Michael Aristodemou" userId="8f856845a52b247d" providerId="LiveId" clId="{9B00AFCF-B802-464E-AF44-A44E735D0D35}" dt="2025-10-21T14:00:31.130" v="1427" actId="1076"/>
          <ac:spMkLst>
            <pc:docMk/>
            <pc:sldMk cId="2245208357" sldId="338"/>
            <ac:spMk id="5" creationId="{D08BF0BC-157B-23D5-AF26-FBCC179F3DD0}"/>
          </ac:spMkLst>
        </pc:spChg>
        <pc:spChg chg="add mod">
          <ac:chgData name="Michael Aristodemou" userId="8f856845a52b247d" providerId="LiveId" clId="{9B00AFCF-B802-464E-AF44-A44E735D0D35}" dt="2025-10-21T14:00:31.130" v="1427" actId="1076"/>
          <ac:spMkLst>
            <pc:docMk/>
            <pc:sldMk cId="2245208357" sldId="338"/>
            <ac:spMk id="6" creationId="{2D85AC8E-A553-1653-3C20-DE680BD32A2D}"/>
          </ac:spMkLst>
        </pc:spChg>
        <pc:spChg chg="add mod">
          <ac:chgData name="Michael Aristodemou" userId="8f856845a52b247d" providerId="LiveId" clId="{9B00AFCF-B802-464E-AF44-A44E735D0D35}" dt="2025-10-21T14:00:22.651" v="1426" actId="1076"/>
          <ac:spMkLst>
            <pc:docMk/>
            <pc:sldMk cId="2245208357" sldId="338"/>
            <ac:spMk id="13" creationId="{7F69F385-2E1D-03BA-A65F-102510FA36EA}"/>
          </ac:spMkLst>
        </pc:spChg>
        <pc:spChg chg="add mod">
          <ac:chgData name="Michael Aristodemou" userId="8f856845a52b247d" providerId="LiveId" clId="{9B00AFCF-B802-464E-AF44-A44E735D0D35}" dt="2025-10-21T14:00:31.130" v="1427" actId="1076"/>
          <ac:spMkLst>
            <pc:docMk/>
            <pc:sldMk cId="2245208357" sldId="338"/>
            <ac:spMk id="14" creationId="{75A3BAF4-8870-74DB-D6AD-76D2E1C3D373}"/>
          </ac:spMkLst>
        </pc:spChg>
        <pc:spChg chg="add mod">
          <ac:chgData name="Michael Aristodemou" userId="8f856845a52b247d" providerId="LiveId" clId="{9B00AFCF-B802-464E-AF44-A44E735D0D35}" dt="2025-10-21T14:00:31.130" v="1427" actId="1076"/>
          <ac:spMkLst>
            <pc:docMk/>
            <pc:sldMk cId="2245208357" sldId="338"/>
            <ac:spMk id="15" creationId="{F04D6016-39F7-A5E1-84B7-CE5757E62BAB}"/>
          </ac:spMkLst>
        </pc:spChg>
        <pc:spChg chg="add mod">
          <ac:chgData name="Michael Aristodemou" userId="8f856845a52b247d" providerId="LiveId" clId="{9B00AFCF-B802-464E-AF44-A44E735D0D35}" dt="2025-10-21T14:00:31.130" v="1427" actId="1076"/>
          <ac:spMkLst>
            <pc:docMk/>
            <pc:sldMk cId="2245208357" sldId="338"/>
            <ac:spMk id="16" creationId="{8BB7D0C7-6229-D9E8-4389-476B6631A09A}"/>
          </ac:spMkLst>
        </pc:spChg>
      </pc:sldChg>
      <pc:sldChg chg="new del ord">
        <pc:chgData name="Michael Aristodemou" userId="8f856845a52b247d" providerId="LiveId" clId="{9B00AFCF-B802-464E-AF44-A44E735D0D35}" dt="2025-10-22T13:54:16.593" v="3610" actId="47"/>
        <pc:sldMkLst>
          <pc:docMk/>
          <pc:sldMk cId="2401454455" sldId="339"/>
        </pc:sldMkLst>
      </pc:sldChg>
      <pc:sldChg chg="addSp delSp modSp new mod">
        <pc:chgData name="Michael Aristodemou" userId="8f856845a52b247d" providerId="LiveId" clId="{9B00AFCF-B802-464E-AF44-A44E735D0D35}" dt="2025-10-20T15:03:33.632" v="133" actId="1076"/>
        <pc:sldMkLst>
          <pc:docMk/>
          <pc:sldMk cId="1974898068" sldId="340"/>
        </pc:sldMkLst>
        <pc:spChg chg="mod">
          <ac:chgData name="Michael Aristodemou" userId="8f856845a52b247d" providerId="LiveId" clId="{9B00AFCF-B802-464E-AF44-A44E735D0D35}" dt="2025-10-20T15:03:21.572" v="132" actId="14100"/>
          <ac:spMkLst>
            <pc:docMk/>
            <pc:sldMk cId="1974898068" sldId="340"/>
            <ac:spMk id="2" creationId="{22F25896-299B-FE77-6AFE-7DB97748EE02}"/>
          </ac:spMkLst>
        </pc:spChg>
        <pc:spChg chg="add mod">
          <ac:chgData name="Michael Aristodemou" userId="8f856845a52b247d" providerId="LiveId" clId="{9B00AFCF-B802-464E-AF44-A44E735D0D35}" dt="2025-10-20T15:03:33.632" v="133" actId="1076"/>
          <ac:spMkLst>
            <pc:docMk/>
            <pc:sldMk cId="1974898068" sldId="340"/>
            <ac:spMk id="5" creationId="{4273064D-40A5-BF9E-11B6-1DBAA0997FC5}"/>
          </ac:spMkLst>
        </pc:spChg>
        <pc:picChg chg="add mod">
          <ac:chgData name="Michael Aristodemou" userId="8f856845a52b247d" providerId="LiveId" clId="{9B00AFCF-B802-464E-AF44-A44E735D0D35}" dt="2025-10-20T15:03:33.632" v="133" actId="1076"/>
          <ac:picMkLst>
            <pc:docMk/>
            <pc:sldMk cId="1974898068" sldId="340"/>
            <ac:picMk id="1026" creationId="{597FACB3-2BA1-8048-92ED-05038F1B7B1B}"/>
          </ac:picMkLst>
        </pc:picChg>
      </pc:sldChg>
      <pc:sldChg chg="addSp delSp modSp new del mod">
        <pc:chgData name="Michael Aristodemou" userId="8f856845a52b247d" providerId="LiveId" clId="{9B00AFCF-B802-464E-AF44-A44E735D0D35}" dt="2025-10-23T13:08:22.737" v="3939" actId="47"/>
        <pc:sldMkLst>
          <pc:docMk/>
          <pc:sldMk cId="996255205" sldId="341"/>
        </pc:sldMkLst>
        <pc:spChg chg="mod">
          <ac:chgData name="Michael Aristodemou" userId="8f856845a52b247d" providerId="LiveId" clId="{9B00AFCF-B802-464E-AF44-A44E735D0D35}" dt="2025-10-21T13:54:18.021" v="1424" actId="20577"/>
          <ac:spMkLst>
            <pc:docMk/>
            <pc:sldMk cId="996255205" sldId="341"/>
            <ac:spMk id="2" creationId="{F7A358AF-99E3-D270-7F4C-F503529D211B}"/>
          </ac:spMkLst>
        </pc:spChg>
        <pc:picChg chg="add mod">
          <ac:chgData name="Michael Aristodemou" userId="8f856845a52b247d" providerId="LiveId" clId="{9B00AFCF-B802-464E-AF44-A44E735D0D35}" dt="2025-10-21T14:02:07.547" v="1434" actId="1076"/>
          <ac:picMkLst>
            <pc:docMk/>
            <pc:sldMk cId="996255205" sldId="341"/>
            <ac:picMk id="4" creationId="{9F77345F-48C1-4147-5CD4-7589FB6CBD8E}"/>
          </ac:picMkLst>
        </pc:picChg>
      </pc:sldChg>
      <pc:sldChg chg="addSp delSp modSp new del mod">
        <pc:chgData name="Michael Aristodemou" userId="8f856845a52b247d" providerId="LiveId" clId="{9B00AFCF-B802-464E-AF44-A44E735D0D35}" dt="2025-10-23T13:08:22.737" v="3939" actId="47"/>
        <pc:sldMkLst>
          <pc:docMk/>
          <pc:sldMk cId="3356032551" sldId="342"/>
        </pc:sldMkLst>
        <pc:spChg chg="mod">
          <ac:chgData name="Michael Aristodemou" userId="8f856845a52b247d" providerId="LiveId" clId="{9B00AFCF-B802-464E-AF44-A44E735D0D35}" dt="2025-10-20T15:40:08.111" v="539" actId="1076"/>
          <ac:spMkLst>
            <pc:docMk/>
            <pc:sldMk cId="3356032551" sldId="342"/>
            <ac:spMk id="2" creationId="{F5C224A8-CC17-58FC-92C2-9887E84B076C}"/>
          </ac:spMkLst>
        </pc:spChg>
        <pc:spChg chg="add mod">
          <ac:chgData name="Michael Aristodemou" userId="8f856845a52b247d" providerId="LiveId" clId="{9B00AFCF-B802-464E-AF44-A44E735D0D35}" dt="2025-10-20T15:46:55.144" v="629" actId="1035"/>
          <ac:spMkLst>
            <pc:docMk/>
            <pc:sldMk cId="3356032551" sldId="342"/>
            <ac:spMk id="19" creationId="{4D8F9866-1ED5-1860-6E28-026ACE2DA810}"/>
          </ac:spMkLst>
        </pc:spChg>
        <pc:spChg chg="add mod">
          <ac:chgData name="Michael Aristodemou" userId="8f856845a52b247d" providerId="LiveId" clId="{9B00AFCF-B802-464E-AF44-A44E735D0D35}" dt="2025-10-20T15:46:55.144" v="629" actId="1035"/>
          <ac:spMkLst>
            <pc:docMk/>
            <pc:sldMk cId="3356032551" sldId="342"/>
            <ac:spMk id="28" creationId="{B904A9BF-28BE-8661-7466-B66188998D3C}"/>
          </ac:spMkLst>
        </pc:spChg>
        <pc:picChg chg="add mod">
          <ac:chgData name="Michael Aristodemou" userId="8f856845a52b247d" providerId="LiveId" clId="{9B00AFCF-B802-464E-AF44-A44E735D0D35}" dt="2025-10-20T15:46:55.144" v="629" actId="1035"/>
          <ac:picMkLst>
            <pc:docMk/>
            <pc:sldMk cId="3356032551" sldId="342"/>
            <ac:picMk id="5" creationId="{96B37665-601D-F1FD-40E4-0459B6967E8B}"/>
          </ac:picMkLst>
        </pc:picChg>
        <pc:picChg chg="add mod">
          <ac:chgData name="Michael Aristodemou" userId="8f856845a52b247d" providerId="LiveId" clId="{9B00AFCF-B802-464E-AF44-A44E735D0D35}" dt="2025-10-20T15:46:55.144" v="629" actId="1035"/>
          <ac:picMkLst>
            <pc:docMk/>
            <pc:sldMk cId="3356032551" sldId="342"/>
            <ac:picMk id="7" creationId="{3A6C7C93-A446-36C7-965F-3EBB81897820}"/>
          </ac:picMkLst>
        </pc:picChg>
        <pc:picChg chg="add mod">
          <ac:chgData name="Michael Aristodemou" userId="8f856845a52b247d" providerId="LiveId" clId="{9B00AFCF-B802-464E-AF44-A44E735D0D35}" dt="2025-10-20T15:46:55.144" v="629" actId="1035"/>
          <ac:picMkLst>
            <pc:docMk/>
            <pc:sldMk cId="3356032551" sldId="342"/>
            <ac:picMk id="18" creationId="{0E7551B2-5E4D-0936-FF1C-7DDFBF00015E}"/>
          </ac:picMkLst>
        </pc:picChg>
        <pc:picChg chg="add mod">
          <ac:chgData name="Michael Aristodemou" userId="8f856845a52b247d" providerId="LiveId" clId="{9B00AFCF-B802-464E-AF44-A44E735D0D35}" dt="2025-10-20T15:46:55.144" v="629" actId="1035"/>
          <ac:picMkLst>
            <pc:docMk/>
            <pc:sldMk cId="3356032551" sldId="342"/>
            <ac:picMk id="21" creationId="{BCDC45E8-1830-41B0-BBC2-6E273DF8DF4D}"/>
          </ac:picMkLst>
        </pc:picChg>
        <pc:picChg chg="add mod">
          <ac:chgData name="Michael Aristodemou" userId="8f856845a52b247d" providerId="LiveId" clId="{9B00AFCF-B802-464E-AF44-A44E735D0D35}" dt="2025-10-20T15:46:55.144" v="629" actId="1035"/>
          <ac:picMkLst>
            <pc:docMk/>
            <pc:sldMk cId="3356032551" sldId="342"/>
            <ac:picMk id="2052" creationId="{8027495F-8217-A018-8464-687365C06E5D}"/>
          </ac:picMkLst>
        </pc:picChg>
        <pc:cxnChg chg="add mod">
          <ac:chgData name="Michael Aristodemou" userId="8f856845a52b247d" providerId="LiveId" clId="{9B00AFCF-B802-464E-AF44-A44E735D0D35}" dt="2025-10-20T15:46:55.144" v="629" actId="1035"/>
          <ac:cxnSpMkLst>
            <pc:docMk/>
            <pc:sldMk cId="3356032551" sldId="342"/>
            <ac:cxnSpMk id="23" creationId="{C91F9666-6AD2-32BE-80FA-9891220C97C0}"/>
          </ac:cxnSpMkLst>
        </pc:cxnChg>
      </pc:sldChg>
      <pc:sldChg chg="addSp delSp modSp add del mod">
        <pc:chgData name="Michael Aristodemou" userId="8f856845a52b247d" providerId="LiveId" clId="{9B00AFCF-B802-464E-AF44-A44E735D0D35}" dt="2025-10-23T13:08:22.737" v="3939" actId="47"/>
        <pc:sldMkLst>
          <pc:docMk/>
          <pc:sldMk cId="1731097808" sldId="343"/>
        </pc:sldMkLst>
        <pc:spChg chg="mod">
          <ac:chgData name="Michael Aristodemou" userId="8f856845a52b247d" providerId="LiveId" clId="{9B00AFCF-B802-464E-AF44-A44E735D0D35}" dt="2025-10-21T13:29:40.820" v="899" actId="20577"/>
          <ac:spMkLst>
            <pc:docMk/>
            <pc:sldMk cId="1731097808" sldId="343"/>
            <ac:spMk id="2" creationId="{655CED6F-D7F7-B3E5-8CF7-9AB47C629CFF}"/>
          </ac:spMkLst>
        </pc:spChg>
        <pc:picChg chg="add mod">
          <ac:chgData name="Michael Aristodemou" userId="8f856845a52b247d" providerId="LiveId" clId="{9B00AFCF-B802-464E-AF44-A44E735D0D35}" dt="2025-10-21T13:19:58.022" v="653" actId="1076"/>
          <ac:picMkLst>
            <pc:docMk/>
            <pc:sldMk cId="1731097808" sldId="343"/>
            <ac:picMk id="4" creationId="{2037E7B2-793C-D27E-9B86-F21585F1E1BF}"/>
          </ac:picMkLst>
        </pc:picChg>
      </pc:sldChg>
      <pc:sldChg chg="modSp add del mod">
        <pc:chgData name="Michael Aristodemou" userId="8f856845a52b247d" providerId="LiveId" clId="{9B00AFCF-B802-464E-AF44-A44E735D0D35}" dt="2025-10-23T13:08:22.737" v="3939" actId="47"/>
        <pc:sldMkLst>
          <pc:docMk/>
          <pc:sldMk cId="1691706548" sldId="344"/>
        </pc:sldMkLst>
        <pc:spChg chg="mod">
          <ac:chgData name="Michael Aristodemou" userId="8f856845a52b247d" providerId="LiveId" clId="{9B00AFCF-B802-464E-AF44-A44E735D0D35}" dt="2025-10-21T14:13:09.695" v="1455" actId="207"/>
          <ac:spMkLst>
            <pc:docMk/>
            <pc:sldMk cId="1691706548" sldId="344"/>
            <ac:spMk id="2" creationId="{F56781C0-1C47-2A70-1798-5662C09616D1}"/>
          </ac:spMkLst>
        </pc:spChg>
        <pc:spChg chg="mod">
          <ac:chgData name="Michael Aristodemou" userId="8f856845a52b247d" providerId="LiveId" clId="{9B00AFCF-B802-464E-AF44-A44E735D0D35}" dt="2025-10-21T14:03:45.916" v="1447" actId="207"/>
          <ac:spMkLst>
            <pc:docMk/>
            <pc:sldMk cId="1691706548" sldId="344"/>
            <ac:spMk id="14" creationId="{51E84233-9DF7-3DC0-A308-3A550B036894}"/>
          </ac:spMkLst>
        </pc:spChg>
        <pc:spChg chg="mod">
          <ac:chgData name="Michael Aristodemou" userId="8f856845a52b247d" providerId="LiveId" clId="{9B00AFCF-B802-464E-AF44-A44E735D0D35}" dt="2025-10-21T14:04:07.167" v="1454" actId="14100"/>
          <ac:spMkLst>
            <pc:docMk/>
            <pc:sldMk cId="1691706548" sldId="344"/>
            <ac:spMk id="15" creationId="{590E07A0-48F9-9AA5-C67E-1BDB0EAD8D2D}"/>
          </ac:spMkLst>
        </pc:spChg>
      </pc:sldChg>
      <pc:sldChg chg="delSp modSp new del mod">
        <pc:chgData name="Michael Aristodemou" userId="8f856845a52b247d" providerId="LiveId" clId="{9B00AFCF-B802-464E-AF44-A44E735D0D35}" dt="2025-10-23T13:08:22.737" v="3939" actId="47"/>
        <pc:sldMkLst>
          <pc:docMk/>
          <pc:sldMk cId="3685015040" sldId="345"/>
        </pc:sldMkLst>
        <pc:spChg chg="mod">
          <ac:chgData name="Michael Aristodemou" userId="8f856845a52b247d" providerId="LiveId" clId="{9B00AFCF-B802-464E-AF44-A44E735D0D35}" dt="2025-10-21T14:20:32.303" v="1760" actId="1076"/>
          <ac:spMkLst>
            <pc:docMk/>
            <pc:sldMk cId="3685015040" sldId="345"/>
            <ac:spMk id="2" creationId="{A969F883-F221-F69A-516B-AB125BCD3776}"/>
          </ac:spMkLst>
        </pc:spChg>
      </pc:sldChg>
      <pc:sldChg chg="addSp delSp modSp new del mod">
        <pc:chgData name="Michael Aristodemou" userId="8f856845a52b247d" providerId="LiveId" clId="{9B00AFCF-B802-464E-AF44-A44E735D0D35}" dt="2025-10-23T13:08:22.737" v="3939" actId="47"/>
        <pc:sldMkLst>
          <pc:docMk/>
          <pc:sldMk cId="872533377" sldId="346"/>
        </pc:sldMkLst>
        <pc:spChg chg="mod">
          <ac:chgData name="Michael Aristodemou" userId="8f856845a52b247d" providerId="LiveId" clId="{9B00AFCF-B802-464E-AF44-A44E735D0D35}" dt="2025-10-21T14:15:32.695" v="1686" actId="20577"/>
          <ac:spMkLst>
            <pc:docMk/>
            <pc:sldMk cId="872533377" sldId="346"/>
            <ac:spMk id="2" creationId="{46AA59D7-31C8-E095-EDC3-8BE3D324F6DF}"/>
          </ac:spMkLst>
        </pc:spChg>
        <pc:picChg chg="add mod">
          <ac:chgData name="Michael Aristodemou" userId="8f856845a52b247d" providerId="LiveId" clId="{9B00AFCF-B802-464E-AF44-A44E735D0D35}" dt="2025-10-22T09:55:27.448" v="2115" actId="1036"/>
          <ac:picMkLst>
            <pc:docMk/>
            <pc:sldMk cId="872533377" sldId="346"/>
            <ac:picMk id="4" creationId="{1624AC0F-360B-18A3-E173-3031B8AFBC69}"/>
          </ac:picMkLst>
        </pc:picChg>
        <pc:picChg chg="add del mod">
          <ac:chgData name="Michael Aristodemou" userId="8f856845a52b247d" providerId="LiveId" clId="{9B00AFCF-B802-464E-AF44-A44E735D0D35}" dt="2025-10-22T09:31:38.444" v="2073" actId="478"/>
          <ac:picMkLst>
            <pc:docMk/>
            <pc:sldMk cId="872533377" sldId="346"/>
            <ac:picMk id="5" creationId="{61C8672E-CFD4-EC93-B56B-6E85F28466D0}"/>
          </ac:picMkLst>
        </pc:picChg>
        <pc:picChg chg="add mod">
          <ac:chgData name="Michael Aristodemou" userId="8f856845a52b247d" providerId="LiveId" clId="{9B00AFCF-B802-464E-AF44-A44E735D0D35}" dt="2025-10-22T09:55:27.448" v="2115" actId="1036"/>
          <ac:picMkLst>
            <pc:docMk/>
            <pc:sldMk cId="872533377" sldId="346"/>
            <ac:picMk id="7" creationId="{3C5370DF-9E9F-A616-DE22-FC4B405BFCBC}"/>
          </ac:picMkLst>
        </pc:picChg>
        <pc:picChg chg="add mod">
          <ac:chgData name="Michael Aristodemou" userId="8f856845a52b247d" providerId="LiveId" clId="{9B00AFCF-B802-464E-AF44-A44E735D0D35}" dt="2025-10-22T09:55:27.448" v="2115" actId="1036"/>
          <ac:picMkLst>
            <pc:docMk/>
            <pc:sldMk cId="872533377" sldId="346"/>
            <ac:picMk id="9" creationId="{84FEB39E-0CCA-2C35-16A0-4FA9EEC46BAC}"/>
          </ac:picMkLst>
        </pc:picChg>
      </pc:sldChg>
      <pc:sldChg chg="delSp modSp new del mod">
        <pc:chgData name="Michael Aristodemou" userId="8f856845a52b247d" providerId="LiveId" clId="{9B00AFCF-B802-464E-AF44-A44E735D0D35}" dt="2025-10-23T13:08:22.737" v="3939" actId="47"/>
        <pc:sldMkLst>
          <pc:docMk/>
          <pc:sldMk cId="3142802310" sldId="347"/>
        </pc:sldMkLst>
        <pc:spChg chg="mod">
          <ac:chgData name="Michael Aristodemou" userId="8f856845a52b247d" providerId="LiveId" clId="{9B00AFCF-B802-464E-AF44-A44E735D0D35}" dt="2025-10-21T14:20:58.857" v="1825" actId="1076"/>
          <ac:spMkLst>
            <pc:docMk/>
            <pc:sldMk cId="3142802310" sldId="347"/>
            <ac:spMk id="2" creationId="{1D68D28D-0134-7380-F291-F8AD62555654}"/>
          </ac:spMkLst>
        </pc:spChg>
      </pc:sldChg>
      <pc:sldChg chg="addSp delSp modSp new del mod ord">
        <pc:chgData name="Michael Aristodemou" userId="8f856845a52b247d" providerId="LiveId" clId="{9B00AFCF-B802-464E-AF44-A44E735D0D35}" dt="2025-10-22T13:54:16.593" v="3610" actId="47"/>
        <pc:sldMkLst>
          <pc:docMk/>
          <pc:sldMk cId="765170455" sldId="348"/>
        </pc:sldMkLst>
        <pc:spChg chg="del">
          <ac:chgData name="Michael Aristodemou" userId="8f856845a52b247d" providerId="LiveId" clId="{9B00AFCF-B802-464E-AF44-A44E735D0D35}" dt="2025-10-22T08:56:48.547" v="1827" actId="478"/>
          <ac:spMkLst>
            <pc:docMk/>
            <pc:sldMk cId="765170455" sldId="348"/>
            <ac:spMk id="2" creationId="{B6AB99E0-705C-AE84-F262-076ABED8792B}"/>
          </ac:spMkLst>
        </pc:spChg>
        <pc:spChg chg="del">
          <ac:chgData name="Michael Aristodemou" userId="8f856845a52b247d" providerId="LiveId" clId="{9B00AFCF-B802-464E-AF44-A44E735D0D35}" dt="2025-10-22T08:56:49.497" v="1828" actId="478"/>
          <ac:spMkLst>
            <pc:docMk/>
            <pc:sldMk cId="765170455" sldId="348"/>
            <ac:spMk id="3" creationId="{441EA6FC-C400-E8DE-8AAE-BD36C3E09B33}"/>
          </ac:spMkLst>
        </pc:spChg>
        <pc:spChg chg="add mod">
          <ac:chgData name="Michael Aristodemou" userId="8f856845a52b247d" providerId="LiveId" clId="{9B00AFCF-B802-464E-AF44-A44E735D0D35}" dt="2025-10-22T08:59:39.771" v="1865" actId="1036"/>
          <ac:spMkLst>
            <pc:docMk/>
            <pc:sldMk cId="765170455" sldId="348"/>
            <ac:spMk id="4" creationId="{13B01ACB-6C12-F3A5-0493-A6461D485433}"/>
          </ac:spMkLst>
        </pc:spChg>
        <pc:spChg chg="add mod">
          <ac:chgData name="Michael Aristodemou" userId="8f856845a52b247d" providerId="LiveId" clId="{9B00AFCF-B802-464E-AF44-A44E735D0D35}" dt="2025-10-22T08:58:20.373" v="1847" actId="207"/>
          <ac:spMkLst>
            <pc:docMk/>
            <pc:sldMk cId="765170455" sldId="348"/>
            <ac:spMk id="5" creationId="{BBB017CE-45A4-7E6A-4DE2-3AC29D1D9F68}"/>
          </ac:spMkLst>
        </pc:spChg>
        <pc:spChg chg="add mod">
          <ac:chgData name="Michael Aristodemou" userId="8f856845a52b247d" providerId="LiveId" clId="{9B00AFCF-B802-464E-AF44-A44E735D0D35}" dt="2025-10-22T08:58:20.373" v="1847" actId="207"/>
          <ac:spMkLst>
            <pc:docMk/>
            <pc:sldMk cId="765170455" sldId="348"/>
            <ac:spMk id="6" creationId="{CAFF9D30-953E-4EEE-1BC3-821EDF40A76F}"/>
          </ac:spMkLst>
        </pc:spChg>
        <pc:spChg chg="add mod">
          <ac:chgData name="Michael Aristodemou" userId="8f856845a52b247d" providerId="LiveId" clId="{9B00AFCF-B802-464E-AF44-A44E735D0D35}" dt="2025-10-22T08:58:20.373" v="1847" actId="207"/>
          <ac:spMkLst>
            <pc:docMk/>
            <pc:sldMk cId="765170455" sldId="348"/>
            <ac:spMk id="7" creationId="{69604A77-741E-2D47-67CC-68674CA57166}"/>
          </ac:spMkLst>
        </pc:spChg>
        <pc:spChg chg="add mod">
          <ac:chgData name="Michael Aristodemou" userId="8f856845a52b247d" providerId="LiveId" clId="{9B00AFCF-B802-464E-AF44-A44E735D0D35}" dt="2025-10-22T08:58:20.373" v="1847" actId="207"/>
          <ac:spMkLst>
            <pc:docMk/>
            <pc:sldMk cId="765170455" sldId="348"/>
            <ac:spMk id="8" creationId="{A1CDC8A1-31D9-435B-93D8-A3994C020FE5}"/>
          </ac:spMkLst>
        </pc:spChg>
        <pc:cxnChg chg="add mod">
          <ac:chgData name="Michael Aristodemou" userId="8f856845a52b247d" providerId="LiveId" clId="{9B00AFCF-B802-464E-AF44-A44E735D0D35}" dt="2025-10-22T08:59:23.317" v="1855" actId="14100"/>
          <ac:cxnSpMkLst>
            <pc:docMk/>
            <pc:sldMk cId="765170455" sldId="348"/>
            <ac:cxnSpMk id="10" creationId="{E9B3F7D3-3048-43C2-C446-A33EC456D20D}"/>
          </ac:cxnSpMkLst>
        </pc:cxnChg>
        <pc:cxnChg chg="add mod">
          <ac:chgData name="Michael Aristodemou" userId="8f856845a52b247d" providerId="LiveId" clId="{9B00AFCF-B802-464E-AF44-A44E735D0D35}" dt="2025-10-22T09:00:12.628" v="1881" actId="1036"/>
          <ac:cxnSpMkLst>
            <pc:docMk/>
            <pc:sldMk cId="765170455" sldId="348"/>
            <ac:cxnSpMk id="12" creationId="{042D3760-A554-9874-48A7-2141409C5F1A}"/>
          </ac:cxnSpMkLst>
        </pc:cxnChg>
      </pc:sldChg>
      <pc:sldChg chg="addSp delSp modSp new mod">
        <pc:chgData name="Michael Aristodemou" userId="8f856845a52b247d" providerId="LiveId" clId="{9B00AFCF-B802-464E-AF44-A44E735D0D35}" dt="2025-10-22T09:17:57.035" v="2032" actId="1076"/>
        <pc:sldMkLst>
          <pc:docMk/>
          <pc:sldMk cId="2747586131" sldId="349"/>
        </pc:sldMkLst>
        <pc:spChg chg="del">
          <ac:chgData name="Michael Aristodemou" userId="8f856845a52b247d" providerId="LiveId" clId="{9B00AFCF-B802-464E-AF44-A44E735D0D35}" dt="2025-10-22T09:00:43.814" v="1883" actId="478"/>
          <ac:spMkLst>
            <pc:docMk/>
            <pc:sldMk cId="2747586131" sldId="349"/>
            <ac:spMk id="2" creationId="{FDCDC9F8-B1CD-E8B9-E4EB-6B5D8B22AEFC}"/>
          </ac:spMkLst>
        </pc:spChg>
        <pc:spChg chg="del">
          <ac:chgData name="Michael Aristodemou" userId="8f856845a52b247d" providerId="LiveId" clId="{9B00AFCF-B802-464E-AF44-A44E735D0D35}" dt="2025-10-22T09:00:45.696" v="1884" actId="478"/>
          <ac:spMkLst>
            <pc:docMk/>
            <pc:sldMk cId="2747586131" sldId="349"/>
            <ac:spMk id="3" creationId="{71202EB9-4454-FBC2-41C0-427D39328410}"/>
          </ac:spMkLst>
        </pc:spChg>
        <pc:picChg chg="add mod ord">
          <ac:chgData name="Michael Aristodemou" userId="8f856845a52b247d" providerId="LiveId" clId="{9B00AFCF-B802-464E-AF44-A44E735D0D35}" dt="2025-10-22T09:17:57.035" v="2032" actId="1076"/>
          <ac:picMkLst>
            <pc:docMk/>
            <pc:sldMk cId="2747586131" sldId="349"/>
            <ac:picMk id="5" creationId="{D7F05D98-5CBF-5C85-7BF2-DFE23F1113C0}"/>
          </ac:picMkLst>
        </pc:picChg>
        <pc:picChg chg="add del mod">
          <ac:chgData name="Michael Aristodemou" userId="8f856845a52b247d" providerId="LiveId" clId="{9B00AFCF-B802-464E-AF44-A44E735D0D35}" dt="2025-10-22T09:16:14.436" v="1981" actId="21"/>
          <ac:picMkLst>
            <pc:docMk/>
            <pc:sldMk cId="2747586131" sldId="349"/>
            <ac:picMk id="7" creationId="{8DE6A149-D066-73F8-0519-4511EC84D301}"/>
          </ac:picMkLst>
        </pc:picChg>
        <pc:picChg chg="add del mod">
          <ac:chgData name="Michael Aristodemou" userId="8f856845a52b247d" providerId="LiveId" clId="{9B00AFCF-B802-464E-AF44-A44E735D0D35}" dt="2025-10-22T09:16:19.073" v="1983" actId="21"/>
          <ac:picMkLst>
            <pc:docMk/>
            <pc:sldMk cId="2747586131" sldId="349"/>
            <ac:picMk id="8" creationId="{8DE6A149-D066-73F8-0519-4511EC84D301}"/>
          </ac:picMkLst>
        </pc:picChg>
        <pc:picChg chg="add mod ord">
          <ac:chgData name="Michael Aristodemou" userId="8f856845a52b247d" providerId="LiveId" clId="{9B00AFCF-B802-464E-AF44-A44E735D0D35}" dt="2025-10-22T09:17:57.035" v="2032" actId="1076"/>
          <ac:picMkLst>
            <pc:docMk/>
            <pc:sldMk cId="2747586131" sldId="349"/>
            <ac:picMk id="10" creationId="{B14EF7DC-F6BE-E2B5-56CD-3C1A3B7BB53C}"/>
          </ac:picMkLst>
        </pc:picChg>
      </pc:sldChg>
      <pc:sldChg chg="addSp delSp modSp add del mod ord">
        <pc:chgData name="Michael Aristodemou" userId="8f856845a52b247d" providerId="LiveId" clId="{9B00AFCF-B802-464E-AF44-A44E735D0D35}" dt="2025-10-22T13:54:16.593" v="3610" actId="47"/>
        <pc:sldMkLst>
          <pc:docMk/>
          <pc:sldMk cId="1304117333" sldId="350"/>
        </pc:sldMkLst>
        <pc:spChg chg="mod">
          <ac:chgData name="Michael Aristodemou" userId="8f856845a52b247d" providerId="LiveId" clId="{9B00AFCF-B802-464E-AF44-A44E735D0D35}" dt="2025-10-22T09:01:06.017" v="1889" actId="207"/>
          <ac:spMkLst>
            <pc:docMk/>
            <pc:sldMk cId="1304117333" sldId="350"/>
            <ac:spMk id="4" creationId="{B18AA11C-FDEB-FBEF-7DA5-E55AA795BB2A}"/>
          </ac:spMkLst>
        </pc:spChg>
        <pc:spChg chg="del mod">
          <ac:chgData name="Michael Aristodemou" userId="8f856845a52b247d" providerId="LiveId" clId="{9B00AFCF-B802-464E-AF44-A44E735D0D35}" dt="2025-10-22T09:01:39.687" v="1893" actId="21"/>
          <ac:spMkLst>
            <pc:docMk/>
            <pc:sldMk cId="1304117333" sldId="350"/>
            <ac:spMk id="6" creationId="{3EDD76F1-F85E-8B8B-8BBA-1D45044EADB9}"/>
          </ac:spMkLst>
        </pc:spChg>
        <pc:spChg chg="add mod">
          <ac:chgData name="Michael Aristodemou" userId="8f856845a52b247d" providerId="LiveId" clId="{9B00AFCF-B802-464E-AF44-A44E735D0D35}" dt="2025-10-22T09:02:01" v="1898"/>
          <ac:spMkLst>
            <pc:docMk/>
            <pc:sldMk cId="1304117333" sldId="350"/>
            <ac:spMk id="14" creationId="{3EDD76F1-F85E-8B8B-8BBA-1D45044EADB9}"/>
          </ac:spMkLst>
        </pc:spChg>
        <pc:cxnChg chg="mod">
          <ac:chgData name="Michael Aristodemou" userId="8f856845a52b247d" providerId="LiveId" clId="{9B00AFCF-B802-464E-AF44-A44E735D0D35}" dt="2025-10-22T09:01:59.845" v="1897" actId="14100"/>
          <ac:cxnSpMkLst>
            <pc:docMk/>
            <pc:sldMk cId="1304117333" sldId="350"/>
            <ac:cxnSpMk id="10" creationId="{C013610F-63E7-FF14-3A9A-A364E8606173}"/>
          </ac:cxnSpMkLst>
        </pc:cxnChg>
        <pc:cxnChg chg="mod">
          <ac:chgData name="Michael Aristodemou" userId="8f856845a52b247d" providerId="LiveId" clId="{9B00AFCF-B802-464E-AF44-A44E735D0D35}" dt="2025-10-22T09:02:24.990" v="1902" actId="14100"/>
          <ac:cxnSpMkLst>
            <pc:docMk/>
            <pc:sldMk cId="1304117333" sldId="350"/>
            <ac:cxnSpMk id="12" creationId="{9F075BF5-61D0-73A3-4639-74B97E44D969}"/>
          </ac:cxnSpMkLst>
        </pc:cxnChg>
      </pc:sldChg>
      <pc:sldChg chg="modSp add del mod ord">
        <pc:chgData name="Michael Aristodemou" userId="8f856845a52b247d" providerId="LiveId" clId="{9B00AFCF-B802-464E-AF44-A44E735D0D35}" dt="2025-10-22T13:54:16.593" v="3610" actId="47"/>
        <pc:sldMkLst>
          <pc:docMk/>
          <pc:sldMk cId="2555167071" sldId="351"/>
        </pc:sldMkLst>
        <pc:spChg chg="mod">
          <ac:chgData name="Michael Aristodemou" userId="8f856845a52b247d" providerId="LiveId" clId="{9B00AFCF-B802-464E-AF44-A44E735D0D35}" dt="2025-10-22T09:15:50.675" v="1979" actId="207"/>
          <ac:spMkLst>
            <pc:docMk/>
            <pc:sldMk cId="2555167071" sldId="351"/>
            <ac:spMk id="4" creationId="{16A38868-2684-E7E5-EF9D-EFFD172894B2}"/>
          </ac:spMkLst>
        </pc:spChg>
        <pc:spChg chg="mod">
          <ac:chgData name="Michael Aristodemou" userId="8f856845a52b247d" providerId="LiveId" clId="{9B00AFCF-B802-464E-AF44-A44E735D0D35}" dt="2025-10-22T09:15:54.572" v="1980" actId="207"/>
          <ac:spMkLst>
            <pc:docMk/>
            <pc:sldMk cId="2555167071" sldId="351"/>
            <ac:spMk id="6" creationId="{C41BA2A2-9761-B96B-284C-4F41814C3B7B}"/>
          </ac:spMkLst>
        </pc:spChg>
        <pc:cxnChg chg="mod">
          <ac:chgData name="Michael Aristodemou" userId="8f856845a52b247d" providerId="LiveId" clId="{9B00AFCF-B802-464E-AF44-A44E735D0D35}" dt="2025-10-22T09:15:31.599" v="1975" actId="14100"/>
          <ac:cxnSpMkLst>
            <pc:docMk/>
            <pc:sldMk cId="2555167071" sldId="351"/>
            <ac:cxnSpMk id="10" creationId="{364F5024-D9FE-696D-6985-461D378892A1}"/>
          </ac:cxnSpMkLst>
        </pc:cxnChg>
        <pc:cxnChg chg="mod">
          <ac:chgData name="Michael Aristodemou" userId="8f856845a52b247d" providerId="LiveId" clId="{9B00AFCF-B802-464E-AF44-A44E735D0D35}" dt="2025-10-22T09:15:46.035" v="1978" actId="1076"/>
          <ac:cxnSpMkLst>
            <pc:docMk/>
            <pc:sldMk cId="2555167071" sldId="351"/>
            <ac:cxnSpMk id="12" creationId="{0B300418-565D-9EC4-FD73-191E5A0CC56C}"/>
          </ac:cxnSpMkLst>
        </pc:cxnChg>
      </pc:sldChg>
      <pc:sldChg chg="addSp modSp add mod">
        <pc:chgData name="Michael Aristodemou" userId="8f856845a52b247d" providerId="LiveId" clId="{9B00AFCF-B802-464E-AF44-A44E735D0D35}" dt="2025-10-22T09:26:19.455" v="2066" actId="14100"/>
        <pc:sldMkLst>
          <pc:docMk/>
          <pc:sldMk cId="2819308962" sldId="352"/>
        </pc:sldMkLst>
        <pc:spChg chg="add">
          <ac:chgData name="Michael Aristodemou" userId="8f856845a52b247d" providerId="LiveId" clId="{9B00AFCF-B802-464E-AF44-A44E735D0D35}" dt="2025-10-22T09:23:37.708" v="2038" actId="11529"/>
          <ac:spMkLst>
            <pc:docMk/>
            <pc:sldMk cId="2819308962" sldId="352"/>
            <ac:spMk id="2" creationId="{9A48F2AD-B74D-1682-210D-9F5EFE2E5C19}"/>
          </ac:spMkLst>
        </pc:spChg>
        <pc:spChg chg="add">
          <ac:chgData name="Michael Aristodemou" userId="8f856845a52b247d" providerId="LiveId" clId="{9B00AFCF-B802-464E-AF44-A44E735D0D35}" dt="2025-10-22T09:24:00.841" v="2039" actId="11529"/>
          <ac:spMkLst>
            <pc:docMk/>
            <pc:sldMk cId="2819308962" sldId="352"/>
            <ac:spMk id="3" creationId="{D6245439-CBE8-C9D7-C524-8C4767F47598}"/>
          </ac:spMkLst>
        </pc:spChg>
        <pc:cxnChg chg="add mod ord">
          <ac:chgData name="Michael Aristodemou" userId="8f856845a52b247d" providerId="LiveId" clId="{9B00AFCF-B802-464E-AF44-A44E735D0D35}" dt="2025-10-22T09:26:19.455" v="2066" actId="14100"/>
          <ac:cxnSpMkLst>
            <pc:docMk/>
            <pc:sldMk cId="2819308962" sldId="352"/>
            <ac:cxnSpMk id="6" creationId="{F9AF7711-6ACA-5E25-3BF9-1D14F6B42CBA}"/>
          </ac:cxnSpMkLst>
        </pc:cxnChg>
        <pc:cxnChg chg="add mod">
          <ac:chgData name="Michael Aristodemou" userId="8f856845a52b247d" providerId="LiveId" clId="{9B00AFCF-B802-464E-AF44-A44E735D0D35}" dt="2025-10-22T09:26:01.081" v="2062" actId="14100"/>
          <ac:cxnSpMkLst>
            <pc:docMk/>
            <pc:sldMk cId="2819308962" sldId="352"/>
            <ac:cxnSpMk id="7" creationId="{15805229-5139-BB3E-C66D-46B3B10A271D}"/>
          </ac:cxnSpMkLst>
        </pc:cxnChg>
      </pc:sldChg>
      <pc:sldChg chg="addSp modSp new del mod">
        <pc:chgData name="Michael Aristodemou" userId="8f856845a52b247d" providerId="LiveId" clId="{9B00AFCF-B802-464E-AF44-A44E735D0D35}" dt="2025-10-23T13:08:22.737" v="3939" actId="47"/>
        <pc:sldMkLst>
          <pc:docMk/>
          <pc:sldMk cId="3114090486" sldId="353"/>
        </pc:sldMkLst>
        <pc:spChg chg="mod">
          <ac:chgData name="Michael Aristodemou" userId="8f856845a52b247d" providerId="LiveId" clId="{9B00AFCF-B802-464E-AF44-A44E735D0D35}" dt="2025-10-22T13:12:17.754" v="2670" actId="207"/>
          <ac:spMkLst>
            <pc:docMk/>
            <pc:sldMk cId="3114090486" sldId="353"/>
            <ac:spMk id="2" creationId="{65AEE9A1-CE17-4D61-B472-BCE0514DBD00}"/>
          </ac:spMkLst>
        </pc:spChg>
        <pc:spChg chg="mod">
          <ac:chgData name="Michael Aristodemou" userId="8f856845a52b247d" providerId="LiveId" clId="{9B00AFCF-B802-464E-AF44-A44E735D0D35}" dt="2025-10-22T13:12:28.844" v="2673" actId="1076"/>
          <ac:spMkLst>
            <pc:docMk/>
            <pc:sldMk cId="3114090486" sldId="353"/>
            <ac:spMk id="3" creationId="{8B028AF6-987F-EEAD-CB36-C65E208E3F28}"/>
          </ac:spMkLst>
        </pc:spChg>
        <pc:spChg chg="add mod">
          <ac:chgData name="Michael Aristodemou" userId="8f856845a52b247d" providerId="LiveId" clId="{9B00AFCF-B802-464E-AF44-A44E735D0D35}" dt="2025-10-22T13:12:30.961" v="2674" actId="1076"/>
          <ac:spMkLst>
            <pc:docMk/>
            <pc:sldMk cId="3114090486" sldId="353"/>
            <ac:spMk id="4" creationId="{5A30C7F7-7EE8-6157-2191-4EC4941EF5E4}"/>
          </ac:spMkLst>
        </pc:spChg>
      </pc:sldChg>
      <pc:sldChg chg="delSp new del mod">
        <pc:chgData name="Michael Aristodemou" userId="8f856845a52b247d" providerId="LiveId" clId="{9B00AFCF-B802-464E-AF44-A44E735D0D35}" dt="2025-10-22T13:38:39.729" v="3425" actId="47"/>
        <pc:sldMkLst>
          <pc:docMk/>
          <pc:sldMk cId="2373306756" sldId="354"/>
        </pc:sldMkLst>
        <pc:spChg chg="del">
          <ac:chgData name="Michael Aristodemou" userId="8f856845a52b247d" providerId="LiveId" clId="{9B00AFCF-B802-464E-AF44-A44E735D0D35}" dt="2025-10-22T12:47:30.665" v="2424" actId="478"/>
          <ac:spMkLst>
            <pc:docMk/>
            <pc:sldMk cId="2373306756" sldId="354"/>
            <ac:spMk id="2" creationId="{BEDEC3EF-E8E3-323F-9308-0ED604DA8420}"/>
          </ac:spMkLst>
        </pc:spChg>
        <pc:spChg chg="del">
          <ac:chgData name="Michael Aristodemou" userId="8f856845a52b247d" providerId="LiveId" clId="{9B00AFCF-B802-464E-AF44-A44E735D0D35}" dt="2025-10-22T12:47:32.028" v="2425" actId="478"/>
          <ac:spMkLst>
            <pc:docMk/>
            <pc:sldMk cId="2373306756" sldId="354"/>
            <ac:spMk id="3" creationId="{874E3547-583C-6C4F-278C-B63F26263C14}"/>
          </ac:spMkLst>
        </pc:spChg>
      </pc:sldChg>
      <pc:sldChg chg="modSp new del mod ord">
        <pc:chgData name="Michael Aristodemou" userId="8f856845a52b247d" providerId="LiveId" clId="{9B00AFCF-B802-464E-AF44-A44E735D0D35}" dt="2025-10-23T13:08:22.737" v="3939" actId="47"/>
        <pc:sldMkLst>
          <pc:docMk/>
          <pc:sldMk cId="3612116094" sldId="355"/>
        </pc:sldMkLst>
        <pc:spChg chg="mod">
          <ac:chgData name="Michael Aristodemou" userId="8f856845a52b247d" providerId="LiveId" clId="{9B00AFCF-B802-464E-AF44-A44E735D0D35}" dt="2025-10-22T13:30:42.149" v="2966"/>
          <ac:spMkLst>
            <pc:docMk/>
            <pc:sldMk cId="3612116094" sldId="355"/>
            <ac:spMk id="2" creationId="{FD7B21EF-5233-6E15-5ED0-673F17B18946}"/>
          </ac:spMkLst>
        </pc:spChg>
        <pc:spChg chg="mod">
          <ac:chgData name="Michael Aristodemou" userId="8f856845a52b247d" providerId="LiveId" clId="{9B00AFCF-B802-464E-AF44-A44E735D0D35}" dt="2025-10-22T14:03:40.833" v="3828" actId="20577"/>
          <ac:spMkLst>
            <pc:docMk/>
            <pc:sldMk cId="3612116094" sldId="355"/>
            <ac:spMk id="3" creationId="{45DCDE66-B599-229B-41A2-70BD28DE8AE9}"/>
          </ac:spMkLst>
        </pc:spChg>
      </pc:sldChg>
      <pc:sldChg chg="addSp delSp new del mod">
        <pc:chgData name="Michael Aristodemou" userId="8f856845a52b247d" providerId="LiveId" clId="{9B00AFCF-B802-464E-AF44-A44E735D0D35}" dt="2025-10-23T13:08:14.288" v="3938" actId="47"/>
        <pc:sldMkLst>
          <pc:docMk/>
          <pc:sldMk cId="572891852" sldId="356"/>
        </pc:sldMkLst>
        <pc:spChg chg="del">
          <ac:chgData name="Michael Aristodemou" userId="8f856845a52b247d" providerId="LiveId" clId="{9B00AFCF-B802-464E-AF44-A44E735D0D35}" dt="2025-10-22T14:04:41.363" v="3834" actId="478"/>
          <ac:spMkLst>
            <pc:docMk/>
            <pc:sldMk cId="572891852" sldId="356"/>
            <ac:spMk id="2" creationId="{080B5E12-4E3B-58D7-3626-2AA45C7E7178}"/>
          </ac:spMkLst>
        </pc:spChg>
        <pc:spChg chg="del">
          <ac:chgData name="Michael Aristodemou" userId="8f856845a52b247d" providerId="LiveId" clId="{9B00AFCF-B802-464E-AF44-A44E735D0D35}" dt="2025-10-22T14:04:40.163" v="3833" actId="478"/>
          <ac:spMkLst>
            <pc:docMk/>
            <pc:sldMk cId="572891852" sldId="356"/>
            <ac:spMk id="3" creationId="{F86535FB-968E-3DE4-B577-2FEEADAAB177}"/>
          </ac:spMkLst>
        </pc:spChg>
        <pc:picChg chg="add">
          <ac:chgData name="Michael Aristodemou" userId="8f856845a52b247d" providerId="LiveId" clId="{9B00AFCF-B802-464E-AF44-A44E735D0D35}" dt="2025-10-22T14:05:31.281" v="3835" actId="22"/>
          <ac:picMkLst>
            <pc:docMk/>
            <pc:sldMk cId="572891852" sldId="356"/>
            <ac:picMk id="5" creationId="{410241DE-DD47-A46D-36FF-D7F8730ED935}"/>
          </ac:picMkLst>
        </pc:picChg>
      </pc:sldChg>
      <pc:sldChg chg="modSp new del mod">
        <pc:chgData name="Michael Aristodemou" userId="8f856845a52b247d" providerId="LiveId" clId="{9B00AFCF-B802-464E-AF44-A44E735D0D35}" dt="2025-10-22T13:54:16.593" v="3610" actId="47"/>
        <pc:sldMkLst>
          <pc:docMk/>
          <pc:sldMk cId="2721520540" sldId="356"/>
        </pc:sldMkLst>
        <pc:spChg chg="mod">
          <ac:chgData name="Michael Aristodemou" userId="8f856845a52b247d" providerId="LiveId" clId="{9B00AFCF-B802-464E-AF44-A44E735D0D35}" dt="2025-10-22T13:40:05.172" v="3604" actId="207"/>
          <ac:spMkLst>
            <pc:docMk/>
            <pc:sldMk cId="2721520540" sldId="356"/>
            <ac:spMk id="2" creationId="{35A80193-3751-2F9E-A697-9DB670636D21}"/>
          </ac:spMkLst>
        </pc:spChg>
        <pc:spChg chg="mod">
          <ac:chgData name="Michael Aristodemou" userId="8f856845a52b247d" providerId="LiveId" clId="{9B00AFCF-B802-464E-AF44-A44E735D0D35}" dt="2025-10-22T13:39:55.801" v="3603" actId="20577"/>
          <ac:spMkLst>
            <pc:docMk/>
            <pc:sldMk cId="2721520540" sldId="356"/>
            <ac:spMk id="3" creationId="{B8C39ED2-1E2A-4C67-F09D-158C7B5FB716}"/>
          </ac:spMkLst>
        </pc:spChg>
      </pc:sldChg>
      <pc:sldChg chg="modSp new del mod">
        <pc:chgData name="Michael Aristodemou" userId="8f856845a52b247d" providerId="LiveId" clId="{9B00AFCF-B802-464E-AF44-A44E735D0D35}" dt="2025-10-22T13:38:31.359" v="3423" actId="47"/>
        <pc:sldMkLst>
          <pc:docMk/>
          <pc:sldMk cId="3264204694" sldId="356"/>
        </pc:sldMkLst>
        <pc:spChg chg="mod">
          <ac:chgData name="Michael Aristodemou" userId="8f856845a52b247d" providerId="LiveId" clId="{9B00AFCF-B802-464E-AF44-A44E735D0D35}" dt="2025-10-22T13:30:01.883" v="2896" actId="20577"/>
          <ac:spMkLst>
            <pc:docMk/>
            <pc:sldMk cId="3264204694" sldId="356"/>
            <ac:spMk id="2" creationId="{F4F75F3B-5A51-02BB-3226-97C2999D2D2C}"/>
          </ac:spMkLst>
        </pc:spChg>
      </pc:sldChg>
      <pc:sldChg chg="new del">
        <pc:chgData name="Michael Aristodemou" userId="8f856845a52b247d" providerId="LiveId" clId="{9B00AFCF-B802-464E-AF44-A44E735D0D35}" dt="2025-10-22T14:04:05.266" v="3831" actId="47"/>
        <pc:sldMkLst>
          <pc:docMk/>
          <pc:sldMk cId="3657916542" sldId="356"/>
        </pc:sldMkLst>
      </pc:sldChg>
      <pc:sldChg chg="addSp delSp new del mod">
        <pc:chgData name="Michael Aristodemou" userId="8f856845a52b247d" providerId="LiveId" clId="{9B00AFCF-B802-464E-AF44-A44E735D0D35}" dt="2025-10-23T13:08:14.288" v="3938" actId="47"/>
        <pc:sldMkLst>
          <pc:docMk/>
          <pc:sldMk cId="553363313" sldId="357"/>
        </pc:sldMkLst>
        <pc:spChg chg="del">
          <ac:chgData name="Michael Aristodemou" userId="8f856845a52b247d" providerId="LiveId" clId="{9B00AFCF-B802-464E-AF44-A44E735D0D35}" dt="2025-10-22T14:06:37.382" v="3837" actId="478"/>
          <ac:spMkLst>
            <pc:docMk/>
            <pc:sldMk cId="553363313" sldId="357"/>
            <ac:spMk id="2" creationId="{D6369146-7D4E-3A6C-7124-EF0358E2D3E9}"/>
          </ac:spMkLst>
        </pc:spChg>
        <pc:spChg chg="del">
          <ac:chgData name="Michael Aristodemou" userId="8f856845a52b247d" providerId="LiveId" clId="{9B00AFCF-B802-464E-AF44-A44E735D0D35}" dt="2025-10-22T14:06:38.632" v="3838" actId="478"/>
          <ac:spMkLst>
            <pc:docMk/>
            <pc:sldMk cId="553363313" sldId="357"/>
            <ac:spMk id="3" creationId="{048A0EED-A747-C096-4020-3F420CEB0914}"/>
          </ac:spMkLst>
        </pc:spChg>
        <pc:picChg chg="add">
          <ac:chgData name="Michael Aristodemou" userId="8f856845a52b247d" providerId="LiveId" clId="{9B00AFCF-B802-464E-AF44-A44E735D0D35}" dt="2025-10-22T14:13:32.490" v="3839" actId="22"/>
          <ac:picMkLst>
            <pc:docMk/>
            <pc:sldMk cId="553363313" sldId="357"/>
            <ac:picMk id="5" creationId="{2A338A56-C8FF-8BB9-4937-718ED85A25B4}"/>
          </ac:picMkLst>
        </pc:picChg>
      </pc:sldChg>
      <pc:sldChg chg="addSp delSp modSp new del mod">
        <pc:chgData name="Michael Aristodemou" userId="8f856845a52b247d" providerId="LiveId" clId="{9B00AFCF-B802-464E-AF44-A44E735D0D35}" dt="2025-10-23T13:08:22.737" v="3939" actId="47"/>
        <pc:sldMkLst>
          <pc:docMk/>
          <pc:sldMk cId="1767188753" sldId="358"/>
        </pc:sldMkLst>
        <pc:spChg chg="mod">
          <ac:chgData name="Michael Aristodemou" userId="8f856845a52b247d" providerId="LiveId" clId="{9B00AFCF-B802-464E-AF44-A44E735D0D35}" dt="2025-10-22T15:08:43.245" v="3909" actId="114"/>
          <ac:spMkLst>
            <pc:docMk/>
            <pc:sldMk cId="1767188753" sldId="358"/>
            <ac:spMk id="2" creationId="{2591F29D-52AD-430E-F2FB-25D29FDF022B}"/>
          </ac:spMkLst>
        </pc:spChg>
        <pc:spChg chg="del">
          <ac:chgData name="Michael Aristodemou" userId="8f856845a52b247d" providerId="LiveId" clId="{9B00AFCF-B802-464E-AF44-A44E735D0D35}" dt="2025-10-22T14:54:30.489" v="3868" actId="22"/>
          <ac:spMkLst>
            <pc:docMk/>
            <pc:sldMk cId="1767188753" sldId="358"/>
            <ac:spMk id="3" creationId="{061BFB66-B9B7-26F9-65B9-60574C5F53C8}"/>
          </ac:spMkLst>
        </pc:spChg>
        <pc:picChg chg="add mod ord">
          <ac:chgData name="Michael Aristodemou" userId="8f856845a52b247d" providerId="LiveId" clId="{9B00AFCF-B802-464E-AF44-A44E735D0D35}" dt="2025-10-22T15:09:44.786" v="3911" actId="1076"/>
          <ac:picMkLst>
            <pc:docMk/>
            <pc:sldMk cId="1767188753" sldId="358"/>
            <ac:picMk id="5" creationId="{DBAA0780-B23B-3E9D-C7DE-8ABF3AD008DB}"/>
          </ac:picMkLst>
        </pc:picChg>
      </pc:sldChg>
      <pc:sldChg chg="addSp delSp modSp new del mod">
        <pc:chgData name="Michael Aristodemou" userId="8f856845a52b247d" providerId="LiveId" clId="{9B00AFCF-B802-464E-AF44-A44E735D0D35}" dt="2025-10-23T13:08:22.737" v="3939" actId="47"/>
        <pc:sldMkLst>
          <pc:docMk/>
          <pc:sldMk cId="1242931448" sldId="359"/>
        </pc:sldMkLst>
        <pc:spChg chg="mod">
          <ac:chgData name="Michael Aristodemou" userId="8f856845a52b247d" providerId="LiveId" clId="{9B00AFCF-B802-464E-AF44-A44E735D0D35}" dt="2025-10-22T15:08:05.246" v="3901" actId="20577"/>
          <ac:spMkLst>
            <pc:docMk/>
            <pc:sldMk cId="1242931448" sldId="359"/>
            <ac:spMk id="2" creationId="{CF9C0AE5-1F32-CADF-4FF5-968240A41676}"/>
          </ac:spMkLst>
        </pc:spChg>
        <pc:spChg chg="add del">
          <ac:chgData name="Michael Aristodemou" userId="8f856845a52b247d" providerId="LiveId" clId="{9B00AFCF-B802-464E-AF44-A44E735D0D35}" dt="2025-10-22T15:08:07.816" v="3902" actId="478"/>
          <ac:spMkLst>
            <pc:docMk/>
            <pc:sldMk cId="1242931448" sldId="359"/>
            <ac:spMk id="3" creationId="{DF7092AC-F186-CEB3-C5C1-42F77D432231}"/>
          </ac:spMkLst>
        </pc:spChg>
        <pc:spChg chg="add del mod">
          <ac:chgData name="Michael Aristodemou" userId="8f856845a52b247d" providerId="LiveId" clId="{9B00AFCF-B802-464E-AF44-A44E735D0D35}" dt="2025-10-22T15:08:02.989" v="3899"/>
          <ac:spMkLst>
            <pc:docMk/>
            <pc:sldMk cId="1242931448" sldId="359"/>
            <ac:spMk id="4" creationId="{54CA170E-970D-16E2-09FB-2D200D942A15}"/>
          </ac:spMkLst>
        </pc:spChg>
        <pc:spChg chg="add mod">
          <ac:chgData name="Michael Aristodemou" userId="8f856845a52b247d" providerId="LiveId" clId="{9B00AFCF-B802-464E-AF44-A44E735D0D35}" dt="2025-10-22T15:08:02.786" v="3898"/>
          <ac:spMkLst>
            <pc:docMk/>
            <pc:sldMk cId="1242931448" sldId="359"/>
            <ac:spMk id="5" creationId="{DA95F2C2-1102-6B60-A103-DA0B201E0A96}"/>
          </ac:spMkLst>
        </pc:spChg>
        <pc:spChg chg="add">
          <ac:chgData name="Michael Aristodemou" userId="8f856845a52b247d" providerId="LiveId" clId="{9B00AFCF-B802-464E-AF44-A44E735D0D35}" dt="2025-10-22T15:08:08.075" v="3903"/>
          <ac:spMkLst>
            <pc:docMk/>
            <pc:sldMk cId="1242931448" sldId="359"/>
            <ac:spMk id="6" creationId="{DA72CD47-4918-1CBD-F405-FCFDD28BBE21}"/>
          </ac:spMkLst>
        </pc:spChg>
        <pc:picChg chg="add mod">
          <ac:chgData name="Michael Aristodemou" userId="8f856845a52b247d" providerId="LiveId" clId="{9B00AFCF-B802-464E-AF44-A44E735D0D35}" dt="2025-10-22T15:08:18.997" v="3907" actId="1076"/>
          <ac:picMkLst>
            <pc:docMk/>
            <pc:sldMk cId="1242931448" sldId="359"/>
            <ac:picMk id="7" creationId="{E70E41B0-064F-31B0-58E1-6D47B1A8ED3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B7727-6703-4D40-A0B3-CBD3FE3C2AF9}" type="datetimeFigureOut">
              <a:rPr lang="en-CH" smtClean="0"/>
              <a:t>23.10.2025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85B37-D7A5-4C9A-B811-8256C16B871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30435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0A9B-5FC2-1720-F06E-A720D1481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2EBF6-AE49-B9F7-8168-308AA16D9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A08C5-94B2-B6E2-D057-73718DF0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428A-401B-4A6C-A895-177AA6AEFFB6}" type="datetimeFigureOut">
              <a:rPr lang="en-CH" smtClean="0"/>
              <a:t>23.10.2025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5C0E5-594B-57B0-C6D5-D88586713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C2B48-F916-816E-66A5-675EC35BF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9CE0-E926-4767-A655-2F9545A461C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9961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11D88-D14D-89C5-986A-6BCE964A2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38C0D-C2D0-ABE3-D283-214A71D6A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8D76F-176C-D6BE-2E33-4A5412C2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428A-401B-4A6C-A895-177AA6AEFFB6}" type="datetimeFigureOut">
              <a:rPr lang="en-CH" smtClean="0"/>
              <a:t>23.10.2025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ED466-508E-4F69-E965-141C64C62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A228C-DA7F-6CCD-9FFC-5F827E8F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9CE0-E926-4767-A655-2F9545A461C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157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26DA06-A380-48D4-E7AF-74544CE4A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5C023-A3EA-FA33-CC20-EA9BB479C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A9E04-856D-3540-7FFE-CA10A8D2E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428A-401B-4A6C-A895-177AA6AEFFB6}" type="datetimeFigureOut">
              <a:rPr lang="en-CH" smtClean="0"/>
              <a:t>23.10.2025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BB1E6-70F7-083B-7D09-1F905E082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0AC27-DCD3-D00A-E5C2-A66B32D8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9CE0-E926-4767-A655-2F9545A461C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049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376C8-D429-E3CF-4F5F-133DE5A1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581E5-CCDD-A293-7C87-5F433899B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F5948-755A-A795-419B-0DE24C12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428A-401B-4A6C-A895-177AA6AEFFB6}" type="datetimeFigureOut">
              <a:rPr lang="en-CH" smtClean="0"/>
              <a:t>23.10.2025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00992-9034-B676-3EED-A6FA3ADEC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CD651-4332-5846-6DD4-D35A4D23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9CE0-E926-4767-A655-2F9545A461C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4563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ABC7-F532-1603-4CF0-75A832F8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8C942-E20D-3176-C0B2-F56B8A34D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0C6FB-B8A0-5537-D346-ABB1BA23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428A-401B-4A6C-A895-177AA6AEFFB6}" type="datetimeFigureOut">
              <a:rPr lang="en-CH" smtClean="0"/>
              <a:t>23.10.2025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FCC89-CCF6-A82F-660B-0BEAC80A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2ED1A-20BF-524F-1133-165A5019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9CE0-E926-4767-A655-2F9545A461C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0550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3DFF-82A4-01B6-9FFD-0D61815F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E0EB4-4553-E870-2B01-0E76F531D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D5FD6-BFA1-E191-397A-501AB869A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C8FD5-46AA-E8BA-FCDF-872F32321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428A-401B-4A6C-A895-177AA6AEFFB6}" type="datetimeFigureOut">
              <a:rPr lang="en-CH" smtClean="0"/>
              <a:t>23.10.2025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04B1F-5AB9-8F81-24D4-151CB16E8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369B1-E136-560D-7A98-E824BC24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9CE0-E926-4767-A655-2F9545A461C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8036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C1B6F-4958-1F7B-7D4B-0BE2F6BB1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673C3-DD30-1B58-69DF-588BFD444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BCA31-E87C-0EDB-B99E-AE271E437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BEAE0-B753-54D2-1DF6-DFE97DE2C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A9A46-7562-70D9-F2C4-F58DF75EC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D725F-3771-2DB6-C73F-EC609974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428A-401B-4A6C-A895-177AA6AEFFB6}" type="datetimeFigureOut">
              <a:rPr lang="en-CH" smtClean="0"/>
              <a:t>23.10.2025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6742FA-E7EE-467F-6174-26E1C192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E629C-9F28-F4CE-A544-ED4A74F0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9CE0-E926-4767-A655-2F9545A461C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2326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FCA8-9998-184E-3BDF-64E275D4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FB6ED-422D-6C82-A072-19C5197D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428A-401B-4A6C-A895-177AA6AEFFB6}" type="datetimeFigureOut">
              <a:rPr lang="en-CH" smtClean="0"/>
              <a:t>23.10.2025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E42E7-B861-8C7F-86D8-86E732DB0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1305E-3A7D-4CB2-43A9-69FE4A0A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9CE0-E926-4767-A655-2F9545A461C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3224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13E929-115D-889B-B717-F6AEFA90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428A-401B-4A6C-A895-177AA6AEFFB6}" type="datetimeFigureOut">
              <a:rPr lang="en-CH" smtClean="0"/>
              <a:t>23.10.2025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CC6BC-4EEB-9349-A700-9EE57F65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5CA33-0008-C1A8-B5EF-043ABA72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9CE0-E926-4767-A655-2F9545A461C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3578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FAED-D66A-6A58-A173-FDF5F76A0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1F0DD-94AB-F686-5DF4-373CD9F63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6EBF1-744B-3299-D811-4843FA04C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961E3-13A2-F185-E1A4-ECFDBCE4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428A-401B-4A6C-A895-177AA6AEFFB6}" type="datetimeFigureOut">
              <a:rPr lang="en-CH" smtClean="0"/>
              <a:t>23.10.2025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07EAE-7FE5-EDFC-646D-72C0929B7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4F8CF-096A-F33E-8A88-55FE5DDE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9CE0-E926-4767-A655-2F9545A461C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8880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318D-1ED9-0449-0AD3-5797F5FEE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55DC0-0A00-2777-FB99-6FD62C956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8F92B-C780-C645-16EE-8A5CD4B06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8BB96-DD80-AB1F-1D08-DDC427B09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428A-401B-4A6C-A895-177AA6AEFFB6}" type="datetimeFigureOut">
              <a:rPr lang="en-CH" smtClean="0"/>
              <a:t>23.10.2025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07B3D-2994-ED04-C972-C25F9894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857AE-4938-BF2A-04E4-EB12F3DA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9CE0-E926-4767-A655-2F9545A461C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3066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A4DF06-3B0F-13E7-5811-DB3F98D77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220CF-1A2E-5BEA-DBE4-A3CF3B36C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437F2-5BEB-F675-FA25-188F762DE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C1428A-401B-4A6C-A895-177AA6AEFFB6}" type="datetimeFigureOut">
              <a:rPr lang="en-CH" smtClean="0"/>
              <a:t>23.10.2025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F6A00-3EF6-BFD3-9286-883AD840A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4AE16-F83B-2B98-6EE9-4321293D8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ED9CE0-E926-4767-A655-2F9545A461C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5195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psychologist.com/likelihood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diagram of a graph&#10;&#10;AI-generated content may be incorrect.">
            <a:extLst>
              <a:ext uri="{FF2B5EF4-FFF2-40B4-BE49-F238E27FC236}">
                <a16:creationId xmlns:a16="http://schemas.microsoft.com/office/drawing/2014/main" id="{9DF468E7-5952-3FB9-1C0A-F1FBA3876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" y="0"/>
            <a:ext cx="6858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99C5BDDE-E792-D662-11ED-B539CDE8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8667" y="3011276"/>
            <a:ext cx="7038567" cy="1325563"/>
          </a:xfrm>
        </p:spPr>
        <p:txBody>
          <a:bodyPr>
            <a:normAutofit/>
          </a:bodyPr>
          <a:lstStyle/>
          <a:p>
            <a:r>
              <a:rPr lang="en-US" dirty="0"/>
              <a:t>Dynamic Systems Thinking for</a:t>
            </a:r>
            <a:br>
              <a:rPr lang="en-US" dirty="0"/>
            </a:br>
            <a:r>
              <a:rPr lang="en-US" dirty="0"/>
              <a:t>Psychologists</a:t>
            </a:r>
            <a:endParaRPr lang="en-CH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AFEA554-F0BA-D7F7-B944-98D22D32361C}"/>
              </a:ext>
            </a:extLst>
          </p:cNvPr>
          <p:cNvSpPr txBox="1">
            <a:spLocks/>
          </p:cNvSpPr>
          <p:nvPr/>
        </p:nvSpPr>
        <p:spPr>
          <a:xfrm>
            <a:off x="4298667" y="4475435"/>
            <a:ext cx="550544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D0D0D"/>
                </a:solidFill>
              </a:rPr>
              <a:t>Michael E. Aristodemou</a:t>
            </a:r>
            <a:endParaRPr lang="en-CH" sz="2000" dirty="0">
              <a:solidFill>
                <a:srgbClr val="0D0D0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532BA-56D8-DE29-EAC6-D83F61E5EFE6}"/>
              </a:ext>
            </a:extLst>
          </p:cNvPr>
          <p:cNvSpPr txBox="1"/>
          <p:nvPr/>
        </p:nvSpPr>
        <p:spPr>
          <a:xfrm>
            <a:off x="4298667" y="4854471"/>
            <a:ext cx="439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D0D0D"/>
                </a:solidFill>
              </a:rPr>
              <a:t>michael.aristodemou@psychologie.uzh.ch</a:t>
            </a:r>
            <a:endParaRPr lang="en-CH" dirty="0">
              <a:solidFill>
                <a:srgbClr val="0D0D0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917886-7CE4-F53C-5E08-88CF04E485EA}"/>
              </a:ext>
            </a:extLst>
          </p:cNvPr>
          <p:cNvSpPr txBox="1"/>
          <p:nvPr/>
        </p:nvSpPr>
        <p:spPr>
          <a:xfrm>
            <a:off x="4298667" y="5418173"/>
            <a:ext cx="538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Lecture 6</a:t>
            </a:r>
            <a:r>
              <a:rPr lang="en-US" dirty="0">
                <a:solidFill>
                  <a:srgbClr val="FF0000"/>
                </a:solidFill>
              </a:rPr>
              <a:t>: Model evaluation and Comparison</a:t>
            </a:r>
            <a:endParaRPr lang="en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236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25896-299B-FE77-6AFE-7DB97748E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030" y="365125"/>
            <a:ext cx="8878427" cy="1325563"/>
          </a:xfrm>
        </p:spPr>
        <p:txBody>
          <a:bodyPr/>
          <a:lstStyle/>
          <a:p>
            <a:r>
              <a:rPr lang="en-US" dirty="0"/>
              <a:t>k-fold cross validation</a:t>
            </a:r>
            <a:endParaRPr lang="en-CH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597FACB3-2BA1-8048-92ED-05038F1B7B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543" y="1502460"/>
            <a:ext cx="879891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73064D-40A5-BF9E-11B6-1DBAA0997FC5}"/>
              </a:ext>
            </a:extLst>
          </p:cNvPr>
          <p:cNvSpPr txBox="1"/>
          <p:nvPr/>
        </p:nvSpPr>
        <p:spPr>
          <a:xfrm>
            <a:off x="1617030" y="5846544"/>
            <a:ext cx="9932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dirty="0"/>
              <a:t>By </a:t>
            </a:r>
            <a:r>
              <a:rPr lang="en-CH" dirty="0" err="1"/>
              <a:t>Gufosowa</a:t>
            </a:r>
            <a:r>
              <a:rPr lang="en-CH" dirty="0"/>
              <a:t> - Own work, CC BY-SA 4.0, https://commons.wikimedia.org/w/index.php?curid=82298768</a:t>
            </a:r>
          </a:p>
        </p:txBody>
      </p:sp>
    </p:spTree>
    <p:extLst>
      <p:ext uri="{BB962C8B-B14F-4D97-AF65-F5344CB8AC3E}">
        <p14:creationId xmlns:p14="http://schemas.microsoft.com/office/powerpoint/2010/main" val="1974898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F05D98-5CBF-5C85-7BF2-DFE23F111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16439"/>
            <a:ext cx="11110737" cy="59303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4EF7DC-F6BE-E2B5-56CD-3C1A3B7BB53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282294" y="679692"/>
            <a:ext cx="11110737" cy="549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86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5FB62-3171-4A90-2BF6-E9C87D014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10E57B-F931-47A2-8687-6561BC548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16439"/>
            <a:ext cx="11110737" cy="59303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6011EC-2A91-1A19-5DD4-005837BD138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282294" y="679692"/>
            <a:ext cx="11110737" cy="5498615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48F2AD-B74D-1682-210D-9F5EFE2E5C19}"/>
              </a:ext>
            </a:extLst>
          </p:cNvPr>
          <p:cNvSpPr/>
          <p:nvPr/>
        </p:nvSpPr>
        <p:spPr>
          <a:xfrm>
            <a:off x="1285461" y="1311772"/>
            <a:ext cx="9534939" cy="3127706"/>
          </a:xfrm>
          <a:custGeom>
            <a:avLst/>
            <a:gdLst>
              <a:gd name="connsiteX0" fmla="*/ 0 w 9534939"/>
              <a:gd name="connsiteY0" fmla="*/ 3127706 h 3127706"/>
              <a:gd name="connsiteX1" fmla="*/ 1742661 w 9534939"/>
              <a:gd name="connsiteY1" fmla="*/ 384506 h 3127706"/>
              <a:gd name="connsiteX2" fmla="*/ 6751982 w 9534939"/>
              <a:gd name="connsiteY2" fmla="*/ 132715 h 3127706"/>
              <a:gd name="connsiteX3" fmla="*/ 9534939 w 9534939"/>
              <a:gd name="connsiteY3" fmla="*/ 1451306 h 3127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4939" h="3127706">
                <a:moveTo>
                  <a:pt x="0" y="3127706"/>
                </a:moveTo>
                <a:cubicBezTo>
                  <a:pt x="308665" y="2005688"/>
                  <a:pt x="617331" y="883671"/>
                  <a:pt x="1742661" y="384506"/>
                </a:cubicBezTo>
                <a:cubicBezTo>
                  <a:pt x="2867991" y="-114659"/>
                  <a:pt x="5453269" y="-45085"/>
                  <a:pt x="6751982" y="132715"/>
                </a:cubicBezTo>
                <a:cubicBezTo>
                  <a:pt x="8050695" y="310515"/>
                  <a:pt x="9131852" y="1254732"/>
                  <a:pt x="9534939" y="145130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6245439-CBE8-C9D7-C524-8C4767F47598}"/>
              </a:ext>
            </a:extLst>
          </p:cNvPr>
          <p:cNvSpPr/>
          <p:nvPr/>
        </p:nvSpPr>
        <p:spPr>
          <a:xfrm>
            <a:off x="1219200" y="1339446"/>
            <a:ext cx="9561443" cy="4082994"/>
          </a:xfrm>
          <a:custGeom>
            <a:avLst/>
            <a:gdLst>
              <a:gd name="connsiteX0" fmla="*/ 0 w 9561443"/>
              <a:gd name="connsiteY0" fmla="*/ 3318693 h 4082994"/>
              <a:gd name="connsiteX1" fmla="*/ 5532783 w 9561443"/>
              <a:gd name="connsiteY1" fmla="*/ 3862032 h 4082994"/>
              <a:gd name="connsiteX2" fmla="*/ 6824870 w 9561443"/>
              <a:gd name="connsiteY2" fmla="*/ 105041 h 4082994"/>
              <a:gd name="connsiteX3" fmla="*/ 9561443 w 9561443"/>
              <a:gd name="connsiteY3" fmla="*/ 1410380 h 408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61443" h="4082994">
                <a:moveTo>
                  <a:pt x="0" y="3318693"/>
                </a:moveTo>
                <a:cubicBezTo>
                  <a:pt x="2197652" y="3858167"/>
                  <a:pt x="4395305" y="4397641"/>
                  <a:pt x="5532783" y="3862032"/>
                </a:cubicBezTo>
                <a:cubicBezTo>
                  <a:pt x="6670261" y="3326423"/>
                  <a:pt x="6153427" y="513650"/>
                  <a:pt x="6824870" y="105041"/>
                </a:cubicBezTo>
                <a:cubicBezTo>
                  <a:pt x="7496313" y="-303568"/>
                  <a:pt x="8528878" y="553406"/>
                  <a:pt x="9561443" y="141038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9AF7711-6ACA-5E25-3BF9-1D14F6B42CBA}"/>
              </a:ext>
            </a:extLst>
          </p:cNvPr>
          <p:cNvCxnSpPr>
            <a:cxnSpLocks/>
          </p:cNvCxnSpPr>
          <p:nvPr/>
        </p:nvCxnSpPr>
        <p:spPr>
          <a:xfrm>
            <a:off x="3120887" y="1954696"/>
            <a:ext cx="251791" cy="3173357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805229-5139-BB3E-C66D-46B3B10A271D}"/>
              </a:ext>
            </a:extLst>
          </p:cNvPr>
          <p:cNvCxnSpPr>
            <a:cxnSpLocks/>
          </p:cNvCxnSpPr>
          <p:nvPr/>
        </p:nvCxnSpPr>
        <p:spPr>
          <a:xfrm>
            <a:off x="6712226" y="1375926"/>
            <a:ext cx="92765" cy="3537102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308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00EA-BBB1-D2EC-03D5-A00357834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listening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4874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B1B9C-685B-E777-98D8-6E4977A33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E695-EBBB-4321-AA33-F33B0080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interpretations of correlated processes</a:t>
            </a:r>
            <a:endParaRPr lang="en-CH" dirty="0"/>
          </a:p>
        </p:txBody>
      </p:sp>
      <p:pic>
        <p:nvPicPr>
          <p:cNvPr id="5" name="Picture 4" descr="A graph with red lines&#10;&#10;AI-generated content may be incorrect.">
            <a:extLst>
              <a:ext uri="{FF2B5EF4-FFF2-40B4-BE49-F238E27FC236}">
                <a16:creationId xmlns:a16="http://schemas.microsoft.com/office/drawing/2014/main" id="{0263F8C3-675F-DACD-BA1A-D8A496622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23" y="1971397"/>
            <a:ext cx="6185452" cy="441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97AE7-4872-4DC2-D364-298420A42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908AD-4814-BFDF-A492-8B04E8941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interpretations of correlated processes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08F74-4948-F90F-FD26-A91AAFF8E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1397"/>
            <a:ext cx="5867400" cy="2766255"/>
          </a:xfrm>
        </p:spPr>
        <p:txBody>
          <a:bodyPr>
            <a:normAutofit/>
          </a:bodyPr>
          <a:lstStyle/>
          <a:p>
            <a:r>
              <a:rPr lang="en-US" dirty="0"/>
              <a:t>Unidirectional causation</a:t>
            </a:r>
          </a:p>
          <a:p>
            <a:r>
              <a:rPr lang="en-US" dirty="0"/>
              <a:t>Bidirectional causation</a:t>
            </a:r>
          </a:p>
          <a:p>
            <a:r>
              <a:rPr lang="en-US" dirty="0"/>
              <a:t>Two indicators one process</a:t>
            </a:r>
          </a:p>
          <a:p>
            <a:r>
              <a:rPr lang="en-US" dirty="0"/>
              <a:t>Two processes with a hidden common cause</a:t>
            </a:r>
          </a:p>
        </p:txBody>
      </p:sp>
      <p:pic>
        <p:nvPicPr>
          <p:cNvPr id="5" name="Picture 4" descr="A graph with red lines&#10;&#10;AI-generated content may be incorrect.">
            <a:extLst>
              <a:ext uri="{FF2B5EF4-FFF2-40B4-BE49-F238E27FC236}">
                <a16:creationId xmlns:a16="http://schemas.microsoft.com/office/drawing/2014/main" id="{E8C1F434-586E-F6F5-ADA2-7812BC1EE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23" y="1971397"/>
            <a:ext cx="6185452" cy="441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6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F90DA-93AB-323E-A7EC-83A98BE4A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Unidirectional causation</a:t>
            </a:r>
            <a:endParaRPr lang="en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4EC2E-70C9-DFFE-94CD-7D36C13A1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830" y="1420819"/>
            <a:ext cx="5902339" cy="543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0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2092-62A7-C153-DE22-6EAAF28A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causation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13FBF7-0536-6540-9A97-4EF75C7E4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269" y="1502459"/>
            <a:ext cx="5857462" cy="535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40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24C8-4AB3-6CE1-95A0-A5AD8F746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Unobserved common cause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37151E-EBFD-3FBC-2F1A-16C3C74D4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397" y="1444859"/>
            <a:ext cx="5893205" cy="541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0AC62-7801-014C-37DB-A04C410AF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indicator model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C70C9-C916-1C82-9F85-4504201C1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310" y="1327594"/>
            <a:ext cx="5545380" cy="553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4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B739-B97D-AE46-C959-1EB1C664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 and evaluation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819C5-B492-EF0D-206C-FD2C21D0F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8511"/>
            <a:ext cx="6059557" cy="639279"/>
          </a:xfrm>
        </p:spPr>
        <p:txBody>
          <a:bodyPr/>
          <a:lstStyle/>
          <a:p>
            <a:pPr marL="0" indent="0">
              <a:buNone/>
            </a:pPr>
            <a:r>
              <a:rPr lang="en-CH" dirty="0">
                <a:hlinkClick r:id="rId2"/>
              </a:rPr>
              <a:t>https://rpsychologist.com/likelihood/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66768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A1D4-7CBA-7D88-62B8-07D68AD69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out which by fitting a model with </a:t>
            </a:r>
            <a:r>
              <a:rPr lang="en-US" dirty="0" err="1"/>
              <a:t>ctsem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1D161-8FC2-0BC6-DB4E-FA26AFCBF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Fit competing models  </a:t>
            </a:r>
            <a:r>
              <a:rPr lang="en-US" dirty="0">
                <a:solidFill>
                  <a:srgbClr val="4E95D9"/>
                </a:solidFill>
                <a:sym typeface="Wingdings" panose="05000000000000000000" pitchFamily="2" charset="2"/>
              </a:rPr>
              <a:t>Lecture6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>
                <a:solidFill>
                  <a:srgbClr val="4E95D9"/>
                </a:solidFill>
                <a:sym typeface="Wingdings" panose="05000000000000000000" pitchFamily="2" charset="2"/>
              </a:rPr>
              <a:t>ctsem_modcomp_W6.R</a:t>
            </a:r>
          </a:p>
          <a:p>
            <a:r>
              <a:rPr lang="en-US" dirty="0">
                <a:sym typeface="Wingdings" panose="05000000000000000000" pitchFamily="2" charset="2"/>
              </a:rPr>
              <a:t>Compare their fit to data</a:t>
            </a:r>
          </a:p>
          <a:p>
            <a:r>
              <a:rPr lang="en-US" dirty="0">
                <a:sym typeface="Wingdings" panose="05000000000000000000" pitchFamily="2" charset="2"/>
              </a:rPr>
              <a:t>Tell me what you think the ground truth is</a:t>
            </a:r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BF461E-F2DD-F559-69F5-057AB7D2A9F5}"/>
                  </a:ext>
                </a:extLst>
              </p:cNvPr>
              <p:cNvSpPr txBox="1"/>
              <p:nvPr/>
            </p:nvSpPr>
            <p:spPr>
              <a:xfrm>
                <a:off x="3810000" y="4618549"/>
                <a:ext cx="386963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3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−2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H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BF461E-F2DD-F559-69F5-057AB7D2A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4618549"/>
                <a:ext cx="386963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32E06F25-4C96-873A-E0EA-AFFAB19D7E54}"/>
              </a:ext>
            </a:extLst>
          </p:cNvPr>
          <p:cNvCxnSpPr>
            <a:cxnSpLocks/>
          </p:cNvCxnSpPr>
          <p:nvPr/>
        </p:nvCxnSpPr>
        <p:spPr>
          <a:xfrm flipV="1">
            <a:off x="5009323" y="5250043"/>
            <a:ext cx="490330" cy="42479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C7525F-F885-564F-1FD1-863FC2D2E44F}"/>
              </a:ext>
            </a:extLst>
          </p:cNvPr>
          <p:cNvSpPr txBox="1"/>
          <p:nvPr/>
        </p:nvSpPr>
        <p:spPr>
          <a:xfrm>
            <a:off x="2179984" y="5490171"/>
            <a:ext cx="282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dirty="0"/>
              <a:t> = number of parameters</a:t>
            </a:r>
            <a:endParaRPr lang="en-C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7BB6A2-3674-4B98-B621-3AA098246C39}"/>
              </a:ext>
            </a:extLst>
          </p:cNvPr>
          <p:cNvSpPr txBox="1"/>
          <p:nvPr/>
        </p:nvSpPr>
        <p:spPr>
          <a:xfrm>
            <a:off x="7275445" y="5569545"/>
            <a:ext cx="3869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 = probability of observing your data given a specific set of model parameters</a:t>
            </a:r>
            <a:endParaRPr lang="en-CH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622966F-A96D-4C1E-12DC-1CE174491422}"/>
              </a:ext>
            </a:extLst>
          </p:cNvPr>
          <p:cNvCxnSpPr>
            <a:cxnSpLocks/>
            <a:stCxn id="10" idx="0"/>
            <a:endCxn id="4" idx="3"/>
          </p:cNvCxnSpPr>
          <p:nvPr/>
        </p:nvCxnSpPr>
        <p:spPr>
          <a:xfrm rot="16200000" flipV="1">
            <a:off x="8107951" y="4467233"/>
            <a:ext cx="673997" cy="153062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107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173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Wingdings</vt:lpstr>
      <vt:lpstr>Office Theme</vt:lpstr>
      <vt:lpstr>Dynamic Systems Thinking for Psychologists</vt:lpstr>
      <vt:lpstr>Many interpretations of correlated processes</vt:lpstr>
      <vt:lpstr>Many interpretations of correlated processes</vt:lpstr>
      <vt:lpstr>Unidirectional causation</vt:lpstr>
      <vt:lpstr>Bidirectional causation</vt:lpstr>
      <vt:lpstr>Unobserved common cause</vt:lpstr>
      <vt:lpstr>Multiple indicator model</vt:lpstr>
      <vt:lpstr>Model fit and evaluation</vt:lpstr>
      <vt:lpstr>Find out which by fitting a model with ctsem</vt:lpstr>
      <vt:lpstr>k-fold cross validation</vt:lpstr>
      <vt:lpstr>PowerPoint Presentation</vt:lpstr>
      <vt:lpstr>PowerPoint Presentation</vt:lpstr>
      <vt:lpstr>Thank you for listening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Aristodemou</dc:creator>
  <cp:lastModifiedBy>Michael Aristodemou</cp:lastModifiedBy>
  <cp:revision>2</cp:revision>
  <dcterms:created xsi:type="dcterms:W3CDTF">2025-10-16T14:42:49Z</dcterms:created>
  <dcterms:modified xsi:type="dcterms:W3CDTF">2025-10-23T13:08:23Z</dcterms:modified>
</cp:coreProperties>
</file>