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265" r:id="rId11"/>
    <p:sldId id="288" r:id="rId12"/>
    <p:sldId id="28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6943A-1069-488C-A4CD-EBA60C3EF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B341D0-3DE6-4EA0-B16B-1567561C6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A7B92-1DE9-4351-B9F4-675BF7B9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F76EF-E6A2-4940-8A2A-BF047D97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2CCF0-6C80-4FB2-B534-669735BB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07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29619-E81E-4362-A5C7-DB9F9313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6B76A8-D2A8-48A4-99EA-DFA5CC2F1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AF891-82F7-453D-8137-69957CBF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51FC4-E128-40C6-8631-1B01E8D6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F68F1-4AD7-44BB-8E92-6C8EDECE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9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0ACF3B-DCCF-4696-ABBE-EA41D5CC8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B4FD37-8D3F-4E8A-A9E0-DF8336082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043BC-19FE-4550-9FC9-A0F11A43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21F00-610B-414F-9831-DE5812B3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0088E-9B42-49D9-B3F6-3A19B4D3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35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F4843-7593-4237-87E8-3C8C9191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72F9D-C39F-4DF3-AE71-3E004BF56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99A96-5E20-432D-B67E-44692DD6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EE073-FE79-4360-9A42-B300652A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6A14A-C108-46AF-95E2-06E9CBCE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1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27F69-2586-4857-953B-CE3FB601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650BA-C0B5-4FD5-B7BC-CD6E6DBC7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B8FB4-8F5F-4091-BCF9-051FE8A6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FF886-B784-4F7A-88B2-D1A076F6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62BAB-A21B-4948-A489-F4992927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8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87310-6B60-49BC-9F38-1431323E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87091-FF4C-4FCD-B20D-B07452499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ECE173-2CF0-444F-ADD8-1B7D890FA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87F1F-01BE-4B29-9446-D67F2888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19904E-EDE3-4560-955F-D608EE2E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10EBE1-9B67-463C-B953-04873CCE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3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3EDAF-3814-4875-B841-84AE1777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3B555-E11E-4519-8BF1-E05CFFFB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17E65-AD7F-4FB4-B27A-31FCB61D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33CD47-D858-4338-9121-C5349DF3B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C56157-AA1C-4DEA-9ACA-DE6252FAD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F4F1BE-4181-4F10-8674-0031DB8A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93F0B9-9277-45E6-B7BD-CDF31AE2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74BC6C-C68B-4A15-8D28-35E95D09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8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75AB8-4B52-41C7-9975-B2A8D76E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42F2D2-16B8-4190-A660-C4611938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671C06-B53C-442E-A7DF-A1C77E0A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A45BB7-885C-4093-A207-C4967A0D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4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A7746B-BFF1-4116-9FB9-9B388C4FDACF}"/>
              </a:ext>
            </a:extLst>
          </p:cNvPr>
          <p:cNvSpPr txBox="1"/>
          <p:nvPr userDrawn="1"/>
        </p:nvSpPr>
        <p:spPr>
          <a:xfrm>
            <a:off x="9729714" y="6606059"/>
            <a:ext cx="2436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752A85-4CF6-4244-A81F-AA2C4CB4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C21517-E3C9-4910-8319-A2E9237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28DF2D-AA30-4834-B908-B1EE4A00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2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53D34-44C0-471E-8D68-6129C02D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AD947-AB94-47DF-9638-7C7B0654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8C0683-B072-4A55-B301-CF324E758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69C67-D504-4A5B-925D-569F2B52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4F611-72E0-442F-8582-BFA2BEE7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19250-E4D8-4AF3-A52F-0E5456EB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83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75E01-7F75-4F19-B475-A9EC623C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5A66AA-07C9-49FC-9D36-7BFA89BBC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D24F0A-CADE-4F39-B806-1682ADD2F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2B3923-B156-4107-B3B8-C4F4CE4E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14581-D8A9-4ADE-9818-A9A43F60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D40E5-4C13-4363-A5E5-1A64DB56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2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B22265-3923-440B-A4E2-3C100242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5FC38-5847-48FD-B1EC-BD65A363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25BF6-8CC8-4FEA-B96A-0C1D3CD17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A3A52-FEC6-4A0A-B04C-5FC63CB325AF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90133-C805-4655-943B-29DD91F1A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74221-B11A-4BD6-9649-C4F46AEE7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7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C7F2C3-D425-4FC9-86D7-80D8059CB4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6018" y="0"/>
            <a:ext cx="8275982" cy="6858000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965DCEF2-75A6-4911-9E8E-A9DC8853DF76}"/>
              </a:ext>
            </a:extLst>
          </p:cNvPr>
          <p:cNvSpPr/>
          <p:nvPr/>
        </p:nvSpPr>
        <p:spPr>
          <a:xfrm>
            <a:off x="1336399" y="1162831"/>
            <a:ext cx="1714500" cy="1714499"/>
          </a:xfrm>
          <a:custGeom>
            <a:avLst/>
            <a:gdLst>
              <a:gd name="connsiteX0" fmla="*/ 0 w 1714500"/>
              <a:gd name="connsiteY0" fmla="*/ 0 h 1714499"/>
              <a:gd name="connsiteX1" fmla="*/ 1714500 w 1714500"/>
              <a:gd name="connsiteY1" fmla="*/ 0 h 1714499"/>
              <a:gd name="connsiteX2" fmla="*/ 1714500 w 1714500"/>
              <a:gd name="connsiteY2" fmla="*/ 1714500 h 1714499"/>
              <a:gd name="connsiteX3" fmla="*/ 0 w 1714500"/>
              <a:gd name="connsiteY3" fmla="*/ 1714500 h 171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0" h="1714499">
                <a:moveTo>
                  <a:pt x="0" y="0"/>
                </a:moveTo>
                <a:lnTo>
                  <a:pt x="1714500" y="0"/>
                </a:lnTo>
                <a:lnTo>
                  <a:pt x="1714500" y="1714500"/>
                </a:lnTo>
                <a:lnTo>
                  <a:pt x="0" y="171450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0" name="그래픽 6" descr="세 개의 사각형, 하나는 수평선으로 채워짐">
            <a:extLst>
              <a:ext uri="{FF2B5EF4-FFF2-40B4-BE49-F238E27FC236}">
                <a16:creationId xmlns:a16="http://schemas.microsoft.com/office/drawing/2014/main" id="{C88FFC9E-3D6F-465D-B42E-262D2A2B0C09}"/>
              </a:ext>
            </a:extLst>
          </p:cNvPr>
          <p:cNvGrpSpPr/>
          <p:nvPr/>
        </p:nvGrpSpPr>
        <p:grpSpPr>
          <a:xfrm>
            <a:off x="479149" y="579368"/>
            <a:ext cx="1714500" cy="1733550"/>
            <a:chOff x="479149" y="579368"/>
            <a:chExt cx="1714500" cy="1733550"/>
          </a:xfrm>
          <a:solidFill>
            <a:srgbClr val="D2D2D2"/>
          </a:solidFill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C824B85-82A3-49DC-B6F1-8A134FBDEA12}"/>
                </a:ext>
              </a:extLst>
            </p:cNvPr>
            <p:cNvSpPr/>
            <p:nvPr/>
          </p:nvSpPr>
          <p:spPr>
            <a:xfrm>
              <a:off x="479149" y="2293868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CA4209F-6120-49CB-A42B-748FC9919DCC}"/>
                </a:ext>
              </a:extLst>
            </p:cNvPr>
            <p:cNvSpPr/>
            <p:nvPr/>
          </p:nvSpPr>
          <p:spPr>
            <a:xfrm>
              <a:off x="479149" y="2230364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E2BBC850-D830-41D9-99B8-17A510108E02}"/>
                </a:ext>
              </a:extLst>
            </p:cNvPr>
            <p:cNvSpPr/>
            <p:nvPr/>
          </p:nvSpPr>
          <p:spPr>
            <a:xfrm>
              <a:off x="479149" y="2166871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5183B0C-80B4-469D-9D5A-A9ECDBB14E81}"/>
                </a:ext>
              </a:extLst>
            </p:cNvPr>
            <p:cNvSpPr/>
            <p:nvPr/>
          </p:nvSpPr>
          <p:spPr>
            <a:xfrm>
              <a:off x="479149" y="2103368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C3D33183-940E-4330-B78F-A2A15E97E7D6}"/>
                </a:ext>
              </a:extLst>
            </p:cNvPr>
            <p:cNvSpPr/>
            <p:nvPr/>
          </p:nvSpPr>
          <p:spPr>
            <a:xfrm>
              <a:off x="479149" y="2039864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9C9E5FF-F1D8-42F9-9252-C72D8A8F71D5}"/>
                </a:ext>
              </a:extLst>
            </p:cNvPr>
            <p:cNvSpPr/>
            <p:nvPr/>
          </p:nvSpPr>
          <p:spPr>
            <a:xfrm>
              <a:off x="479149" y="1976371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C0F0300E-D7D2-4999-8ED6-28282A4AE144}"/>
                </a:ext>
              </a:extLst>
            </p:cNvPr>
            <p:cNvSpPr/>
            <p:nvPr/>
          </p:nvSpPr>
          <p:spPr>
            <a:xfrm>
              <a:off x="479149" y="1912868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E0C48EE6-4E25-4039-99B6-6C16C7503425}"/>
                </a:ext>
              </a:extLst>
            </p:cNvPr>
            <p:cNvSpPr/>
            <p:nvPr/>
          </p:nvSpPr>
          <p:spPr>
            <a:xfrm>
              <a:off x="479149" y="1849364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0FFB4528-CBB5-4602-82CF-9482F2F05C27}"/>
                </a:ext>
              </a:extLst>
            </p:cNvPr>
            <p:cNvSpPr/>
            <p:nvPr/>
          </p:nvSpPr>
          <p:spPr>
            <a:xfrm>
              <a:off x="479149" y="1785871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9CFF902-1988-4CBD-BF0D-637009C7D3FF}"/>
                </a:ext>
              </a:extLst>
            </p:cNvPr>
            <p:cNvSpPr/>
            <p:nvPr/>
          </p:nvSpPr>
          <p:spPr>
            <a:xfrm>
              <a:off x="479149" y="1722368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BAF52A1-7CE5-45DC-A0C4-5A79DB6A8035}"/>
                </a:ext>
              </a:extLst>
            </p:cNvPr>
            <p:cNvSpPr/>
            <p:nvPr/>
          </p:nvSpPr>
          <p:spPr>
            <a:xfrm>
              <a:off x="479149" y="1658864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FE53ED88-AA94-4101-A23F-3B29B3B5A5FF}"/>
                </a:ext>
              </a:extLst>
            </p:cNvPr>
            <p:cNvSpPr/>
            <p:nvPr/>
          </p:nvSpPr>
          <p:spPr>
            <a:xfrm>
              <a:off x="479149" y="1595371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D1CAB9EC-7BC5-4409-B2CC-A9563F184D32}"/>
                </a:ext>
              </a:extLst>
            </p:cNvPr>
            <p:cNvSpPr/>
            <p:nvPr/>
          </p:nvSpPr>
          <p:spPr>
            <a:xfrm>
              <a:off x="479149" y="1531868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F02908D5-7E1D-4298-A19B-5EBCDB69258A}"/>
                </a:ext>
              </a:extLst>
            </p:cNvPr>
            <p:cNvSpPr/>
            <p:nvPr/>
          </p:nvSpPr>
          <p:spPr>
            <a:xfrm>
              <a:off x="479149" y="1468364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51F8472-74F0-4732-9444-B06161B2410D}"/>
                </a:ext>
              </a:extLst>
            </p:cNvPr>
            <p:cNvSpPr/>
            <p:nvPr/>
          </p:nvSpPr>
          <p:spPr>
            <a:xfrm>
              <a:off x="479149" y="1404871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55776AC-9A44-4B0C-9C87-25D9353DFBBC}"/>
                </a:ext>
              </a:extLst>
            </p:cNvPr>
            <p:cNvSpPr/>
            <p:nvPr/>
          </p:nvSpPr>
          <p:spPr>
            <a:xfrm>
              <a:off x="479149" y="1341368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25D621C-1130-4D72-AD46-ED8F4EF965EF}"/>
                </a:ext>
              </a:extLst>
            </p:cNvPr>
            <p:cNvSpPr/>
            <p:nvPr/>
          </p:nvSpPr>
          <p:spPr>
            <a:xfrm>
              <a:off x="479149" y="1277864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47AF205-9B4A-44DA-A42F-91B2BA4A2BF0}"/>
                </a:ext>
              </a:extLst>
            </p:cNvPr>
            <p:cNvSpPr/>
            <p:nvPr/>
          </p:nvSpPr>
          <p:spPr>
            <a:xfrm>
              <a:off x="479149" y="1214371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C9A5C075-8052-418F-8D22-32DD36A29532}"/>
                </a:ext>
              </a:extLst>
            </p:cNvPr>
            <p:cNvSpPr/>
            <p:nvPr/>
          </p:nvSpPr>
          <p:spPr>
            <a:xfrm>
              <a:off x="479149" y="1150868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C4C92E9-DC82-4C39-A68A-C1E583919F9A}"/>
                </a:ext>
              </a:extLst>
            </p:cNvPr>
            <p:cNvSpPr/>
            <p:nvPr/>
          </p:nvSpPr>
          <p:spPr>
            <a:xfrm>
              <a:off x="479149" y="1087364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AB5A96D5-4150-4450-B797-DA564666EE7B}"/>
                </a:ext>
              </a:extLst>
            </p:cNvPr>
            <p:cNvSpPr/>
            <p:nvPr/>
          </p:nvSpPr>
          <p:spPr>
            <a:xfrm>
              <a:off x="479149" y="1023871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486DF1A-6B0C-4D5B-8114-302ACCB20716}"/>
                </a:ext>
              </a:extLst>
            </p:cNvPr>
            <p:cNvSpPr/>
            <p:nvPr/>
          </p:nvSpPr>
          <p:spPr>
            <a:xfrm>
              <a:off x="479149" y="960368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0A19C59-1E66-4A85-87CF-C4452E7D5371}"/>
                </a:ext>
              </a:extLst>
            </p:cNvPr>
            <p:cNvSpPr/>
            <p:nvPr/>
          </p:nvSpPr>
          <p:spPr>
            <a:xfrm>
              <a:off x="479149" y="896864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56A09813-182E-47DF-BBA0-C0FEC0D1BDD6}"/>
                </a:ext>
              </a:extLst>
            </p:cNvPr>
            <p:cNvSpPr/>
            <p:nvPr/>
          </p:nvSpPr>
          <p:spPr>
            <a:xfrm>
              <a:off x="479149" y="833371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983C3BF1-8DD7-41EE-87EC-299D1B10B19C}"/>
                </a:ext>
              </a:extLst>
            </p:cNvPr>
            <p:cNvSpPr/>
            <p:nvPr/>
          </p:nvSpPr>
          <p:spPr>
            <a:xfrm>
              <a:off x="479149" y="769868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EAA27FA-FD9C-4E9E-9354-D33DB50360C0}"/>
                </a:ext>
              </a:extLst>
            </p:cNvPr>
            <p:cNvSpPr/>
            <p:nvPr/>
          </p:nvSpPr>
          <p:spPr>
            <a:xfrm>
              <a:off x="479149" y="706364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EDC74F5-FF59-4A9B-B26B-CF5F2B0C5E63}"/>
                </a:ext>
              </a:extLst>
            </p:cNvPr>
            <p:cNvSpPr/>
            <p:nvPr/>
          </p:nvSpPr>
          <p:spPr>
            <a:xfrm>
              <a:off x="479149" y="642871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078A481D-974F-453E-A939-4C7935785396}"/>
                </a:ext>
              </a:extLst>
            </p:cNvPr>
            <p:cNvSpPr/>
            <p:nvPr/>
          </p:nvSpPr>
          <p:spPr>
            <a:xfrm>
              <a:off x="479149" y="579368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80C49CD2-EB9B-450F-A5A5-240A4EDBB918}"/>
              </a:ext>
            </a:extLst>
          </p:cNvPr>
          <p:cNvSpPr/>
          <p:nvPr/>
        </p:nvSpPr>
        <p:spPr>
          <a:xfrm>
            <a:off x="3050899" y="2877331"/>
            <a:ext cx="571500" cy="571500"/>
          </a:xfrm>
          <a:custGeom>
            <a:avLst/>
            <a:gdLst>
              <a:gd name="connsiteX0" fmla="*/ 0 w 571500"/>
              <a:gd name="connsiteY0" fmla="*/ 0 h 571500"/>
              <a:gd name="connsiteX1" fmla="*/ 571500 w 571500"/>
              <a:gd name="connsiteY1" fmla="*/ 0 h 571500"/>
              <a:gd name="connsiteX2" fmla="*/ 571500 w 571500"/>
              <a:gd name="connsiteY2" fmla="*/ 571500 h 571500"/>
              <a:gd name="connsiteX3" fmla="*/ 0 w 571500"/>
              <a:gd name="connsiteY3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24B0E2-0595-49ED-BFE2-08FEF9F77C45}"/>
              </a:ext>
            </a:extLst>
          </p:cNvPr>
          <p:cNvSpPr txBox="1"/>
          <p:nvPr/>
        </p:nvSpPr>
        <p:spPr>
          <a:xfrm>
            <a:off x="273436" y="3863584"/>
            <a:ext cx="29247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예약의 민족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43581D-54B9-4A95-BF28-DE1D48F3A9A8}"/>
              </a:ext>
            </a:extLst>
          </p:cNvPr>
          <p:cNvSpPr txBox="1"/>
          <p:nvPr/>
        </p:nvSpPr>
        <p:spPr>
          <a:xfrm>
            <a:off x="2193649" y="4864172"/>
            <a:ext cx="1428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팀장 </a:t>
            </a:r>
            <a:r>
              <a:rPr lang="ko-KR" altLang="en-US" sz="1600" dirty="0" err="1"/>
              <a:t>이정목</a:t>
            </a:r>
            <a:endParaRPr lang="en-US" altLang="ko-KR" sz="1600" dirty="0"/>
          </a:p>
          <a:p>
            <a:pPr algn="r"/>
            <a:r>
              <a:rPr lang="ko-KR" altLang="en-US" sz="1600" dirty="0"/>
              <a:t>조원 정의형</a:t>
            </a:r>
            <a:endParaRPr lang="en-US" altLang="ko-KR" sz="1600" dirty="0"/>
          </a:p>
          <a:p>
            <a:pPr algn="r"/>
            <a:r>
              <a:rPr lang="ko-KR" altLang="en-US" sz="1600" dirty="0"/>
              <a:t>송윤주</a:t>
            </a:r>
            <a:endParaRPr lang="en-US" altLang="ko-KR" sz="1600" dirty="0"/>
          </a:p>
          <a:p>
            <a:pPr algn="r"/>
            <a:r>
              <a:rPr lang="ko-KR" altLang="en-US" sz="1600" dirty="0"/>
              <a:t>우다영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8539B9-8C6D-4271-8A8A-02B9065FB925}"/>
              </a:ext>
            </a:extLst>
          </p:cNvPr>
          <p:cNvSpPr txBox="1"/>
          <p:nvPr/>
        </p:nvSpPr>
        <p:spPr>
          <a:xfrm>
            <a:off x="10015049" y="6606059"/>
            <a:ext cx="21515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0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69321" y="171424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n-ea"/>
              </a:rPr>
              <a:t>Part 1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57330" y="72459"/>
            <a:ext cx="4176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수정된 점</a:t>
            </a:r>
            <a:r>
              <a:rPr lang="en-US" altLang="ko-KR" dirty="0"/>
              <a:t>-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08A6CB-FECB-4401-9EE0-5F2858479C0A}"/>
              </a:ext>
            </a:extLst>
          </p:cNvPr>
          <p:cNvSpPr/>
          <p:nvPr/>
        </p:nvSpPr>
        <p:spPr>
          <a:xfrm>
            <a:off x="481504" y="4917366"/>
            <a:ext cx="3313452" cy="1053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C02AA3-08B8-4895-81FA-934F2829994C}"/>
              </a:ext>
            </a:extLst>
          </p:cNvPr>
          <p:cNvSpPr/>
          <p:nvPr/>
        </p:nvSpPr>
        <p:spPr>
          <a:xfrm>
            <a:off x="835755" y="1792764"/>
            <a:ext cx="2666858" cy="27913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9EB049-3137-48A2-9879-552978BD436F}"/>
              </a:ext>
            </a:extLst>
          </p:cNvPr>
          <p:cNvSpPr txBox="1"/>
          <p:nvPr/>
        </p:nvSpPr>
        <p:spPr>
          <a:xfrm>
            <a:off x="469992" y="5027460"/>
            <a:ext cx="3313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300" dirty="0">
                <a:latin typeface="+mn-ea"/>
              </a:rPr>
              <a:t>카카오 검색  </a:t>
            </a:r>
            <a:r>
              <a:rPr lang="en-US" altLang="ko-KR" sz="2400" spc="-300" dirty="0" err="1">
                <a:latin typeface="+mn-ea"/>
              </a:rPr>
              <a:t>api</a:t>
            </a:r>
            <a:r>
              <a:rPr lang="en-US" altLang="ko-KR" sz="2400" spc="-300" dirty="0">
                <a:latin typeface="+mn-ea"/>
              </a:rPr>
              <a:t> </a:t>
            </a:r>
            <a:r>
              <a:rPr lang="ko-KR" altLang="en-US" sz="2400" spc="-300" dirty="0">
                <a:latin typeface="+mn-ea"/>
              </a:rPr>
              <a:t>을 이용해서 </a:t>
            </a:r>
            <a:endParaRPr lang="en-US" altLang="ko-KR" sz="2400" spc="-300" dirty="0">
              <a:latin typeface="+mn-ea"/>
            </a:endParaRPr>
          </a:p>
          <a:p>
            <a:pPr algn="ctr"/>
            <a:r>
              <a:rPr lang="ko-KR" altLang="en-US" sz="2400" spc="-300" dirty="0">
                <a:latin typeface="+mn-ea"/>
              </a:rPr>
              <a:t>실제 가게 검색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7FE0835-B37A-8873-7D1F-E44842DCA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58" y="1382733"/>
            <a:ext cx="3313452" cy="3421761"/>
          </a:xfrm>
          <a:prstGeom prst="rect">
            <a:avLst/>
          </a:prstGeom>
        </p:spPr>
      </p:pic>
      <p:pic>
        <p:nvPicPr>
          <p:cNvPr id="16" name="내용 개체 틀 4">
            <a:extLst>
              <a:ext uri="{FF2B5EF4-FFF2-40B4-BE49-F238E27FC236}">
                <a16:creationId xmlns:a16="http://schemas.microsoft.com/office/drawing/2014/main" id="{1D77CBA4-0AE7-C2FE-14CC-DDD67E737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080" y="1331562"/>
            <a:ext cx="6302928" cy="458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69321" y="171424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n-ea"/>
              </a:rPr>
              <a:t>Part 1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57330" y="72459"/>
            <a:ext cx="4176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수정된 점</a:t>
            </a:r>
            <a:r>
              <a:rPr lang="en-US" altLang="ko-KR" dirty="0"/>
              <a:t>-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08A6CB-FECB-4401-9EE0-5F2858479C0A}"/>
              </a:ext>
            </a:extLst>
          </p:cNvPr>
          <p:cNvSpPr/>
          <p:nvPr/>
        </p:nvSpPr>
        <p:spPr>
          <a:xfrm>
            <a:off x="4892291" y="1347825"/>
            <a:ext cx="6952964" cy="4876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A4EAC88-FFD3-924F-930C-8A59DFD1829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9" y="1577130"/>
            <a:ext cx="3841149" cy="4029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5EA438-4E17-950E-4A43-461B8C731A6A}"/>
              </a:ext>
            </a:extLst>
          </p:cNvPr>
          <p:cNvSpPr txBox="1"/>
          <p:nvPr/>
        </p:nvSpPr>
        <p:spPr>
          <a:xfrm>
            <a:off x="5226341" y="1577130"/>
            <a:ext cx="5855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클릭을 </a:t>
            </a:r>
            <a:r>
              <a:rPr lang="ko-KR" altLang="en-US" dirty="0" err="1"/>
              <a:t>했을때</a:t>
            </a:r>
            <a:r>
              <a:rPr lang="ko-KR" altLang="en-US" dirty="0"/>
              <a:t> 오른쪽에 띄우도록 코드를 수정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로 표시되는 이유는 카카오검색 </a:t>
            </a:r>
            <a:r>
              <a:rPr lang="en-US" altLang="ko-KR" dirty="0" err="1"/>
              <a:t>api</a:t>
            </a:r>
            <a:r>
              <a:rPr lang="ko-KR" altLang="en-US" dirty="0"/>
              <a:t>의 경우 썸네일 링크가 없기 때문이었다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클릭했을때</a:t>
            </a:r>
            <a:r>
              <a:rPr lang="ko-KR" altLang="en-US" dirty="0"/>
              <a:t> 이벤트는 없다 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687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69321" y="171424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n-ea"/>
              </a:rPr>
              <a:t>Part 1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57330" y="72459"/>
            <a:ext cx="4727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수정된 점</a:t>
            </a:r>
            <a:r>
              <a:rPr lang="en-US" altLang="ko-KR" dirty="0"/>
              <a:t>-</a:t>
            </a:r>
            <a:r>
              <a:rPr lang="ko-KR" altLang="en-US" dirty="0" err="1"/>
              <a:t>알림창</a:t>
            </a:r>
            <a:r>
              <a:rPr lang="ko-KR" altLang="en-US" dirty="0"/>
              <a:t> 삽입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08A6CB-FECB-4401-9EE0-5F2858479C0A}"/>
              </a:ext>
            </a:extLst>
          </p:cNvPr>
          <p:cNvSpPr/>
          <p:nvPr/>
        </p:nvSpPr>
        <p:spPr>
          <a:xfrm>
            <a:off x="688485" y="4999409"/>
            <a:ext cx="10955433" cy="1225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내용 개체 틀 4">
            <a:extLst>
              <a:ext uri="{FF2B5EF4-FFF2-40B4-BE49-F238E27FC236}">
                <a16:creationId xmlns:a16="http://schemas.microsoft.com/office/drawing/2014/main" id="{F64715B3-4804-3226-4317-9CC88263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73" y="1359896"/>
            <a:ext cx="4114800" cy="11144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1C2E7EF-5555-EACF-AB3E-11431560C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866" y="1326561"/>
            <a:ext cx="4001072" cy="11810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5042F08-A6AC-F604-C1DA-7FAC1589F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673" y="3113976"/>
            <a:ext cx="4162425" cy="11715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A5C7622-6AD2-EE33-512F-DAA8BB8F1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017" y="3137788"/>
            <a:ext cx="4162425" cy="1123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2317B0-6C24-EF60-37A6-27C186BD9C1B}"/>
              </a:ext>
            </a:extLst>
          </p:cNvPr>
          <p:cNvSpPr txBox="1"/>
          <p:nvPr/>
        </p:nvSpPr>
        <p:spPr>
          <a:xfrm>
            <a:off x="906034" y="5209563"/>
            <a:ext cx="66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각 작동에 대한</a:t>
            </a:r>
            <a:r>
              <a:rPr lang="en-US" altLang="ko-KR"/>
              <a:t> </a:t>
            </a:r>
            <a:r>
              <a:rPr lang="ko-KR" altLang="en-US"/>
              <a:t>알림창</a:t>
            </a:r>
            <a:r>
              <a:rPr lang="en-US" altLang="ko-KR"/>
              <a:t>(alert) </a:t>
            </a:r>
            <a:r>
              <a:rPr lang="ko-KR" altLang="en-US"/>
              <a:t>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05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69321" y="171424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n-ea"/>
              </a:rPr>
              <a:t>Part 1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57330" y="72459"/>
            <a:ext cx="3932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수정된 점 </a:t>
            </a:r>
            <a:r>
              <a:rPr lang="en-US" altLang="ko-KR" dirty="0"/>
              <a:t>- </a:t>
            </a:r>
            <a:r>
              <a:rPr lang="ko-KR" altLang="en-US" dirty="0"/>
              <a:t>찜 목록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08A6CB-FECB-4401-9EE0-5F2858479C0A}"/>
              </a:ext>
            </a:extLst>
          </p:cNvPr>
          <p:cNvSpPr/>
          <p:nvPr/>
        </p:nvSpPr>
        <p:spPr>
          <a:xfrm>
            <a:off x="784874" y="4902790"/>
            <a:ext cx="5269069" cy="9192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1DBA43-807F-A8C3-AAE6-215009A22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34" y="1157038"/>
            <a:ext cx="5517943" cy="32177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269627-E2AB-BFF3-659E-B1BE451A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565" y="987275"/>
            <a:ext cx="3049117" cy="25978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63DC2A2-75FB-86C5-FC72-C928D3BB0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352" y="3631208"/>
            <a:ext cx="1768965" cy="3142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81C1F1-368C-8B39-152D-506CF94F7C37}"/>
              </a:ext>
            </a:extLst>
          </p:cNvPr>
          <p:cNvSpPr txBox="1"/>
          <p:nvPr/>
        </p:nvSpPr>
        <p:spPr>
          <a:xfrm>
            <a:off x="906034" y="4974672"/>
            <a:ext cx="499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찜하기를 누르면 </a:t>
            </a:r>
            <a:r>
              <a:rPr lang="ko-KR" altLang="en-US" dirty="0" err="1"/>
              <a:t>메인페이지와</a:t>
            </a:r>
            <a:r>
              <a:rPr lang="ko-KR" altLang="en-US" dirty="0"/>
              <a:t> 마이페이지에서 확인가능</a:t>
            </a:r>
          </a:p>
        </p:txBody>
      </p:sp>
    </p:spTree>
    <p:extLst>
      <p:ext uri="{BB962C8B-B14F-4D97-AF65-F5344CB8AC3E}">
        <p14:creationId xmlns:p14="http://schemas.microsoft.com/office/powerpoint/2010/main" val="128405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69321" y="171424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n-ea"/>
              </a:rPr>
              <a:t>Part 1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57330" y="72459"/>
            <a:ext cx="4330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수정된 점 </a:t>
            </a:r>
            <a:r>
              <a:rPr lang="en-US" altLang="ko-KR" dirty="0"/>
              <a:t>- </a:t>
            </a:r>
            <a:r>
              <a:rPr lang="ko-KR" altLang="en-US" dirty="0"/>
              <a:t>예약하기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08A6CB-FECB-4401-9EE0-5F2858479C0A}"/>
              </a:ext>
            </a:extLst>
          </p:cNvPr>
          <p:cNvSpPr/>
          <p:nvPr/>
        </p:nvSpPr>
        <p:spPr>
          <a:xfrm>
            <a:off x="600316" y="4443173"/>
            <a:ext cx="5269069" cy="9192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1C1F1-368C-8B39-152D-506CF94F7C37}"/>
              </a:ext>
            </a:extLst>
          </p:cNvPr>
          <p:cNvSpPr txBox="1"/>
          <p:nvPr/>
        </p:nvSpPr>
        <p:spPr>
          <a:xfrm>
            <a:off x="721476" y="4515055"/>
            <a:ext cx="499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예약하기 누르고 날짜를 선택 후에 예약하기를 선택하면 마이페이지에서 확인할 수 있다</a:t>
            </a:r>
          </a:p>
        </p:txBody>
      </p:sp>
      <p:pic>
        <p:nvPicPr>
          <p:cNvPr id="13" name="내용 개체 틀 3">
            <a:extLst>
              <a:ext uri="{FF2B5EF4-FFF2-40B4-BE49-F238E27FC236}">
                <a16:creationId xmlns:a16="http://schemas.microsoft.com/office/drawing/2014/main" id="{5EF14D37-6095-172E-CA23-AABCC1098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30" y="1253925"/>
            <a:ext cx="4682950" cy="27308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D788538-4EBD-7FAB-FA8E-1633CE5FF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196" y="1253926"/>
            <a:ext cx="4083738" cy="194155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B014A01-7719-F940-31FF-1812944DD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196" y="3653078"/>
            <a:ext cx="4903872" cy="26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8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69321" y="171424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n-ea"/>
              </a:rPr>
              <a:t>Part 1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57330" y="72459"/>
            <a:ext cx="6877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수정된 점 </a:t>
            </a:r>
            <a:r>
              <a:rPr lang="en-US" altLang="ko-KR" dirty="0"/>
              <a:t>– </a:t>
            </a:r>
            <a:r>
              <a:rPr lang="ko-KR" altLang="en-US" dirty="0"/>
              <a:t>마이페이지 가게이동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08A6CB-FECB-4401-9EE0-5F2858479C0A}"/>
              </a:ext>
            </a:extLst>
          </p:cNvPr>
          <p:cNvSpPr/>
          <p:nvPr/>
        </p:nvSpPr>
        <p:spPr>
          <a:xfrm>
            <a:off x="784874" y="4902790"/>
            <a:ext cx="5269069" cy="9192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1C1F1-368C-8B39-152D-506CF94F7C37}"/>
              </a:ext>
            </a:extLst>
          </p:cNvPr>
          <p:cNvSpPr txBox="1"/>
          <p:nvPr/>
        </p:nvSpPr>
        <p:spPr>
          <a:xfrm>
            <a:off x="906034" y="4974672"/>
            <a:ext cx="499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마이페이지에서 찜목록의 가게를 클릭하면 가게 상세페이지로 넘어간다</a:t>
            </a:r>
          </a:p>
        </p:txBody>
      </p:sp>
      <p:pic>
        <p:nvPicPr>
          <p:cNvPr id="13" name="내용 개체 틀 4">
            <a:extLst>
              <a:ext uri="{FF2B5EF4-FFF2-40B4-BE49-F238E27FC236}">
                <a16:creationId xmlns:a16="http://schemas.microsoft.com/office/drawing/2014/main" id="{B72B5D6D-3BE8-328E-8C85-203526F3C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34" y="1147901"/>
            <a:ext cx="4476921" cy="31830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B8358BB-F20D-DD87-C6BC-93A98863B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047" y="1779147"/>
            <a:ext cx="4476921" cy="255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5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69321" y="171424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n-ea"/>
              </a:rPr>
              <a:t>Part 1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57330" y="72459"/>
            <a:ext cx="5453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수정된 점 </a:t>
            </a:r>
            <a:r>
              <a:rPr lang="en-US" altLang="ko-KR" dirty="0"/>
              <a:t>– </a:t>
            </a:r>
            <a:r>
              <a:rPr lang="ko-KR" altLang="en-US" dirty="0"/>
              <a:t>가게정보 수정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08A6CB-FECB-4401-9EE0-5F2858479C0A}"/>
              </a:ext>
            </a:extLst>
          </p:cNvPr>
          <p:cNvSpPr/>
          <p:nvPr/>
        </p:nvSpPr>
        <p:spPr>
          <a:xfrm>
            <a:off x="5897585" y="2969383"/>
            <a:ext cx="5645666" cy="1233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1C1F1-368C-8B39-152D-506CF94F7C37}"/>
              </a:ext>
            </a:extLst>
          </p:cNvPr>
          <p:cNvSpPr txBox="1"/>
          <p:nvPr/>
        </p:nvSpPr>
        <p:spPr>
          <a:xfrm>
            <a:off x="6018744" y="3041264"/>
            <a:ext cx="5524507" cy="93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사업자로 로그인한 경우 마이페이지에서 가게 정보를 수정할 수 있다</a:t>
            </a:r>
            <a:br>
              <a:rPr lang="en-US" altLang="ko-KR" dirty="0"/>
            </a:br>
            <a:r>
              <a:rPr lang="ko-KR" altLang="en-US" dirty="0"/>
              <a:t>자신의 가게의 위치와 정보를 직접 수정할 수 있다</a:t>
            </a:r>
          </a:p>
        </p:txBody>
      </p:sp>
      <p:pic>
        <p:nvPicPr>
          <p:cNvPr id="13" name="내용 개체 틀 4">
            <a:extLst>
              <a:ext uri="{FF2B5EF4-FFF2-40B4-BE49-F238E27FC236}">
                <a16:creationId xmlns:a16="http://schemas.microsoft.com/office/drawing/2014/main" id="{3273D860-D3BC-DAE0-A2C8-665FCCAFA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46" y="1355238"/>
            <a:ext cx="3734657" cy="47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9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69321" y="171424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n-ea"/>
              </a:rPr>
              <a:t>Part 1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57330" y="72459"/>
            <a:ext cx="5453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수정된 점 </a:t>
            </a:r>
            <a:r>
              <a:rPr lang="en-US" altLang="ko-KR" dirty="0"/>
              <a:t>– </a:t>
            </a:r>
            <a:r>
              <a:rPr lang="ko-KR" altLang="en-US" dirty="0"/>
              <a:t>가게메뉴 추가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08A6CB-FECB-4401-9EE0-5F2858479C0A}"/>
              </a:ext>
            </a:extLst>
          </p:cNvPr>
          <p:cNvSpPr/>
          <p:nvPr/>
        </p:nvSpPr>
        <p:spPr>
          <a:xfrm>
            <a:off x="5919956" y="5219030"/>
            <a:ext cx="5645666" cy="1233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1C1F1-368C-8B39-152D-506CF94F7C37}"/>
              </a:ext>
            </a:extLst>
          </p:cNvPr>
          <p:cNvSpPr txBox="1"/>
          <p:nvPr/>
        </p:nvSpPr>
        <p:spPr>
          <a:xfrm>
            <a:off x="6041116" y="5290911"/>
            <a:ext cx="5418246" cy="93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추가 버튼 클릭 시 메뉴 추가 페이지로 이동해서 정보들을 </a:t>
            </a:r>
            <a:r>
              <a:rPr lang="ko-KR" altLang="en-US" dirty="0" err="1"/>
              <a:t>입력후</a:t>
            </a:r>
            <a:r>
              <a:rPr lang="ko-KR" altLang="en-US" dirty="0"/>
              <a:t> 추가를 누르면 바로 업데이트가 이뤄 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7EC863-C54F-529C-1923-D43F5C8A7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378" y="1021855"/>
            <a:ext cx="4679415" cy="40619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529AF6-3270-C13F-0F32-BE82A9B30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76" y="1279460"/>
            <a:ext cx="5136748" cy="23318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CF67E2-252B-9424-27F5-B0597C543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78" y="3778212"/>
            <a:ext cx="4952915" cy="26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69321" y="171424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n-ea"/>
              </a:rPr>
              <a:t>Part 1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57330" y="72459"/>
            <a:ext cx="5453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수정된 점 </a:t>
            </a:r>
            <a:r>
              <a:rPr lang="en-US" altLang="ko-KR" dirty="0"/>
              <a:t>– </a:t>
            </a:r>
            <a:r>
              <a:rPr lang="ko-KR" altLang="en-US" dirty="0"/>
              <a:t>가게메뉴 삭제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08A6CB-FECB-4401-9EE0-5F2858479C0A}"/>
              </a:ext>
            </a:extLst>
          </p:cNvPr>
          <p:cNvSpPr/>
          <p:nvPr/>
        </p:nvSpPr>
        <p:spPr>
          <a:xfrm>
            <a:off x="906034" y="5453074"/>
            <a:ext cx="5524507" cy="441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1C1F1-368C-8B39-152D-506CF94F7C37}"/>
              </a:ext>
            </a:extLst>
          </p:cNvPr>
          <p:cNvSpPr txBox="1"/>
          <p:nvPr/>
        </p:nvSpPr>
        <p:spPr>
          <a:xfrm>
            <a:off x="1027193" y="5524955"/>
            <a:ext cx="552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삭제 버튼 클릭 시 메뉴의 대한 정보가 삭제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BC643DA-A780-47D4-7CE9-1537614A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87" y="1634901"/>
            <a:ext cx="4952915" cy="26743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33DA42-20A2-A198-5D7F-E2C1C821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067" y="1330087"/>
            <a:ext cx="5238019" cy="299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69321" y="171424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n-ea"/>
              </a:rPr>
              <a:t>Part 1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57330" y="72459"/>
            <a:ext cx="5056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수정된 점 </a:t>
            </a:r>
            <a:r>
              <a:rPr lang="en-US" altLang="ko-KR" dirty="0"/>
              <a:t>– </a:t>
            </a:r>
            <a:r>
              <a:rPr lang="ko-KR" altLang="en-US" dirty="0"/>
              <a:t> 게시판 추가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08A6CB-FECB-4401-9EE0-5F2858479C0A}"/>
              </a:ext>
            </a:extLst>
          </p:cNvPr>
          <p:cNvSpPr/>
          <p:nvPr/>
        </p:nvSpPr>
        <p:spPr>
          <a:xfrm>
            <a:off x="906034" y="5453073"/>
            <a:ext cx="5645666" cy="8554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1C1F1-368C-8B39-152D-506CF94F7C37}"/>
              </a:ext>
            </a:extLst>
          </p:cNvPr>
          <p:cNvSpPr txBox="1"/>
          <p:nvPr/>
        </p:nvSpPr>
        <p:spPr>
          <a:xfrm>
            <a:off x="1027193" y="5524955"/>
            <a:ext cx="5524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게시판에 있는 </a:t>
            </a:r>
            <a:r>
              <a:rPr lang="ko-KR" altLang="en-US" dirty="0" err="1"/>
              <a:t>게시글들의</a:t>
            </a:r>
            <a:r>
              <a:rPr lang="ko-KR" altLang="en-US" dirty="0"/>
              <a:t> 목록을 나열해서 보여주고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글쓰기 버튼을 누르면 게시글 작성 가능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168DB6F-0E12-5BB1-C7AC-9F2DDECFD2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80" y="1525251"/>
            <a:ext cx="5783331" cy="3465868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6AB1D41-2597-F581-3726-4BC57E13936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212" y="1394504"/>
            <a:ext cx="4291931" cy="433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2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69321" y="171424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n-ea"/>
              </a:rPr>
              <a:t>Part 1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57330" y="72459"/>
            <a:ext cx="5928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수정된 점 </a:t>
            </a:r>
            <a:r>
              <a:rPr lang="en-US" altLang="ko-KR" dirty="0"/>
              <a:t>– </a:t>
            </a:r>
            <a:r>
              <a:rPr lang="ko-KR" altLang="en-US" dirty="0"/>
              <a:t>게시판기능 추가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08A6CB-FECB-4401-9EE0-5F2858479C0A}"/>
              </a:ext>
            </a:extLst>
          </p:cNvPr>
          <p:cNvSpPr/>
          <p:nvPr/>
        </p:nvSpPr>
        <p:spPr>
          <a:xfrm>
            <a:off x="6358879" y="2374321"/>
            <a:ext cx="5524507" cy="441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1C1F1-368C-8B39-152D-506CF94F7C37}"/>
              </a:ext>
            </a:extLst>
          </p:cNvPr>
          <p:cNvSpPr txBox="1"/>
          <p:nvPr/>
        </p:nvSpPr>
        <p:spPr>
          <a:xfrm>
            <a:off x="6480037" y="2446195"/>
            <a:ext cx="552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작성자가 작성한 </a:t>
            </a:r>
            <a:r>
              <a:rPr lang="ko-KR" altLang="en-US" dirty="0" err="1"/>
              <a:t>게시글에만</a:t>
            </a:r>
            <a:r>
              <a:rPr lang="ko-KR" altLang="en-US" dirty="0"/>
              <a:t> 삭제버튼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A4B636-8775-C1E3-D041-654B24F446C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23" y="1263365"/>
            <a:ext cx="5267200" cy="494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9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색조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CA087"/>
      </a:accent1>
      <a:accent2>
        <a:srgbClr val="C5AF92"/>
      </a:accent2>
      <a:accent3>
        <a:srgbClr val="F6DDD8"/>
      </a:accent3>
      <a:accent4>
        <a:srgbClr val="EAC6A6"/>
      </a:accent4>
      <a:accent5>
        <a:srgbClr val="897D77"/>
      </a:accent5>
      <a:accent6>
        <a:srgbClr val="D89D72"/>
      </a:accent6>
      <a:hlink>
        <a:srgbClr val="3F3F3F"/>
      </a:hlink>
      <a:folHlink>
        <a:srgbClr val="3F3F3F"/>
      </a:folHlink>
    </a:clrScheme>
    <a:fontScheme name="Pretendard Light">
      <a:majorFont>
        <a:latin typeface="Pretendard ExtraBold"/>
        <a:ea typeface="Pretendard ExtraBold"/>
        <a:cs typeface=""/>
      </a:majorFont>
      <a:minorFont>
        <a:latin typeface="Pretendard Light"/>
        <a:ea typeface="Pretendard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211</Words>
  <Application>Microsoft Office PowerPoint</Application>
  <PresentationFormat>와이드스크린</PresentationFormat>
  <Paragraphs>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Pretendard ExtraBold</vt:lpstr>
      <vt:lpstr>Pretendard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우다영</cp:lastModifiedBy>
  <cp:revision>32</cp:revision>
  <dcterms:created xsi:type="dcterms:W3CDTF">2021-09-06T03:36:05Z</dcterms:created>
  <dcterms:modified xsi:type="dcterms:W3CDTF">2022-07-20T18:17:37Z</dcterms:modified>
</cp:coreProperties>
</file>