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Paris, Connor </a:t>
            </a:r>
            <a:r>
              <a:rPr lang="en-US" dirty="0" err="1" smtClean="0"/>
              <a:t>Rehbein</a:t>
            </a:r>
            <a:r>
              <a:rPr lang="en-US" dirty="0" smtClean="0"/>
              <a:t>, Austin Mease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adhoc</a:t>
            </a:r>
            <a:r>
              <a:rPr lang="en-US" dirty="0" smtClean="0"/>
              <a:t>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an </a:t>
            </a:r>
            <a:r>
              <a:rPr lang="en-US" dirty="0" err="1" smtClean="0"/>
              <a:t>adhoc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“set up </a:t>
            </a:r>
            <a:r>
              <a:rPr lang="en-US" dirty="0" err="1" smtClean="0"/>
              <a:t>adhoc</a:t>
            </a:r>
            <a:r>
              <a:rPr lang="en-US" dirty="0" smtClean="0"/>
              <a:t> network”</a:t>
            </a:r>
          </a:p>
          <a:p>
            <a:pPr lvl="1"/>
            <a:r>
              <a:rPr lang="en-US" dirty="0" smtClean="0"/>
              <a:t>Most of these results are actually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on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read -p "network card: " </a:t>
            </a:r>
            <a:r>
              <a:rPr lang="en-US" dirty="0" smtClean="0"/>
              <a:t>card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read </a:t>
            </a:r>
            <a:r>
              <a:rPr lang="en-US" dirty="0"/>
              <a:t>-p "IP address: " </a:t>
            </a:r>
            <a:r>
              <a:rPr lang="en-US" dirty="0" smtClean="0"/>
              <a:t>address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network-manager </a:t>
            </a:r>
            <a:r>
              <a:rPr lang="en-US" dirty="0" smtClean="0"/>
              <a:t>stop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down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mode </a:t>
            </a:r>
            <a:r>
              <a:rPr lang="en-US" dirty="0" smtClean="0"/>
              <a:t>Ad-hoc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</a:t>
            </a:r>
            <a:r>
              <a:rPr lang="en-US" dirty="0" err="1"/>
              <a:t>essid</a:t>
            </a:r>
            <a:r>
              <a:rPr lang="en-US" dirty="0"/>
              <a:t> </a:t>
            </a:r>
            <a:r>
              <a:rPr lang="en-US" dirty="0" err="1" smtClean="0"/>
              <a:t>MyWifi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up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$address netmask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6623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read -p "network card: " </a:t>
            </a:r>
            <a:r>
              <a:rPr lang="en-US" dirty="0" smtClean="0"/>
              <a:t>card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down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</a:t>
            </a:r>
            <a:r>
              <a:rPr lang="en-US"/>
              <a:t>mode </a:t>
            </a:r>
            <a:r>
              <a:rPr lang="en-US" smtClean="0"/>
              <a:t>Managed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</a:t>
            </a:r>
            <a:r>
              <a:rPr lang="en-US"/>
              <a:t>card </a:t>
            </a:r>
            <a:r>
              <a:rPr lang="en-US" smtClean="0"/>
              <a:t>up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mtClean="0"/>
              <a:t>sudo </a:t>
            </a:r>
            <a:r>
              <a:rPr lang="en-US" dirty="0"/>
              <a:t>service network-manager start</a:t>
            </a:r>
          </a:p>
        </p:txBody>
      </p:sp>
    </p:spTree>
    <p:extLst>
      <p:ext uri="{BB962C8B-B14F-4D97-AF65-F5344CB8AC3E}">
        <p14:creationId xmlns:p14="http://schemas.microsoft.com/office/powerpoint/2010/main" val="86144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124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</vt:lpstr>
      <vt:lpstr>Adhoc Networks</vt:lpstr>
      <vt:lpstr>What is an adhoc network?</vt:lpstr>
      <vt:lpstr>What isn’t an adhoc network</vt:lpstr>
      <vt:lpstr>How to set up on linux</vt:lpstr>
      <vt:lpstr>PowerPoint Presentation</vt:lpstr>
      <vt:lpstr>Take down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Mease</dc:creator>
  <cp:lastModifiedBy>Austin Mease</cp:lastModifiedBy>
  <cp:revision>4</cp:revision>
  <dcterms:created xsi:type="dcterms:W3CDTF">2017-05-05T23:57:00Z</dcterms:created>
  <dcterms:modified xsi:type="dcterms:W3CDTF">2017-05-06T00:28:58Z</dcterms:modified>
</cp:coreProperties>
</file>