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Brett Paris, Connor </a:t>
            </a:r>
            <a:r>
              <a:rPr lang="en-US" dirty="0" err="1" smtClean="0"/>
              <a:t>Rehbein</a:t>
            </a:r>
            <a:r>
              <a:rPr lang="en-US" dirty="0" smtClean="0"/>
              <a:t>, Austin Mease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7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Trebuchet MS</vt:lpstr>
      <vt:lpstr>Tw Cen MT</vt:lpstr>
      <vt:lpstr>Arial</vt:lpstr>
      <vt:lpstr>Circuit</vt:lpstr>
      <vt:lpstr>Adhoc Networks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Mease</dc:creator>
  <cp:lastModifiedBy>Austin Mease</cp:lastModifiedBy>
  <cp:revision>2</cp:revision>
  <dcterms:created xsi:type="dcterms:W3CDTF">2017-05-05T23:57:00Z</dcterms:created>
  <dcterms:modified xsi:type="dcterms:W3CDTF">2017-05-06T00:19:45Z</dcterms:modified>
</cp:coreProperties>
</file>