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Italic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3d37c42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3d37c42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3d37c42a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3d37c42a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3d37c42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3d37c42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80d1ff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80d1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Community</a:t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00" y="89675"/>
            <a:ext cx="1485526" cy="14855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4511250" y="3425000"/>
            <a:ext cx="4337400" cy="2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Ashish Pokhrel</a:t>
            </a:r>
            <a:endParaRPr b="1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JS Community Coordinator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(meashishpokhrel@gmail.com)</a:t>
            </a:r>
            <a:endParaRPr i="1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Just-in-time compiled programming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by Brendan Eich in 1995.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ECMAScript. (ES2015/ES6)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Popular Programming language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run ?</a:t>
            </a:r>
            <a:endParaRPr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Engine inside the Browser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V8 Engine in Google Chrome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Node for </a:t>
            </a:r>
            <a:r>
              <a:rPr lang="en"/>
              <a:t>Development</a:t>
            </a:r>
            <a:r>
              <a:rPr lang="en"/>
              <a:t> Outside a Browser.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it Used?</a:t>
            </a:r>
            <a:endParaRPr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MObile </a:t>
            </a:r>
            <a:r>
              <a:rPr lang="en"/>
              <a:t>Development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Desktop Application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22638" r="22638" t="0"/>
          <a:stretch/>
        </p:blipFill>
        <p:spPr>
          <a:xfrm>
            <a:off x="433450" y="434175"/>
            <a:ext cx="4090928" cy="426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5970" l="0" r="0" t="5970"/>
          <a:stretch/>
        </p:blipFill>
        <p:spPr>
          <a:xfrm>
            <a:off x="4695824" y="434175"/>
            <a:ext cx="1891827" cy="1665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6582" l="0" r="0" t="6574"/>
          <a:stretch/>
        </p:blipFill>
        <p:spPr>
          <a:xfrm>
            <a:off x="6800775" y="434175"/>
            <a:ext cx="1918200" cy="166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6">
            <a:alphaModFix/>
          </a:blip>
          <a:srcRect b="0" l="8201" r="8193" t="0"/>
          <a:stretch/>
        </p:blipFill>
        <p:spPr>
          <a:xfrm>
            <a:off x="4695825" y="2289750"/>
            <a:ext cx="4023152" cy="2406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