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61" r:id="rId7"/>
    <p:sldId id="269" r:id="rId8"/>
    <p:sldId id="262" r:id="rId9"/>
    <p:sldId id="263" r:id="rId10"/>
    <p:sldId id="264" r:id="rId11"/>
    <p:sldId id="265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4F8F6663-036D-4CF0-BAAA-1A93C957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70" y="1933886"/>
            <a:ext cx="8834907" cy="1076414"/>
          </a:xfrm>
        </p:spPr>
        <p:txBody>
          <a:bodyPr>
            <a:normAutofit/>
          </a:bodyPr>
          <a:lstStyle/>
          <a:p>
            <a:pPr algn="ctr"/>
            <a:r>
              <a:rPr lang="it-IT" sz="2400" b="1" dirty="0"/>
              <a:t>DIPARTIMENTO DI INGEGNERIA NAVALE, ELETTRICA, ELETTRONICA E DELLE TELECOMUNICAZIONI</a:t>
            </a:r>
            <a:endParaRPr lang="it-IT" sz="2400" dirty="0"/>
          </a:p>
        </p:txBody>
      </p:sp>
      <p:sp>
        <p:nvSpPr>
          <p:cNvPr id="21" name="Sottotitolo 2">
            <a:extLst>
              <a:ext uri="{FF2B5EF4-FFF2-40B4-BE49-F238E27FC236}">
                <a16:creationId xmlns:a16="http://schemas.microsoft.com/office/drawing/2014/main" id="{1649A043-72A8-4B3F-9628-66C548F7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70" y="4607929"/>
            <a:ext cx="8834907" cy="1076413"/>
          </a:xfrm>
        </p:spPr>
        <p:txBody>
          <a:bodyPr>
            <a:noAutofit/>
          </a:bodyPr>
          <a:lstStyle/>
          <a:p>
            <a:pPr algn="ctr"/>
            <a:r>
              <a:rPr lang="it-IT" cap="none" dirty="0">
                <a:solidFill>
                  <a:schemeClr val="tx1"/>
                </a:solidFill>
              </a:rPr>
              <a:t>Progetto e implementazione di una API per la gestione di dataset in ambito IoT.</a:t>
            </a:r>
          </a:p>
          <a:p>
            <a:pPr algn="ctr"/>
            <a:r>
              <a:rPr lang="it-IT" cap="none" dirty="0">
                <a:solidFill>
                  <a:schemeClr val="tx1"/>
                </a:solidFill>
              </a:rPr>
              <a:t>Design and </a:t>
            </a:r>
            <a:r>
              <a:rPr lang="it-IT" cap="none" dirty="0" err="1">
                <a:solidFill>
                  <a:schemeClr val="tx1"/>
                </a:solidFill>
              </a:rPr>
              <a:t>development</a:t>
            </a:r>
            <a:r>
              <a:rPr lang="it-IT" cap="none" dirty="0">
                <a:solidFill>
                  <a:schemeClr val="tx1"/>
                </a:solidFill>
              </a:rPr>
              <a:t> of an API for IoT datasets management.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F10D7A20-7334-4F7A-BD2F-E8731B00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56" y="198643"/>
            <a:ext cx="3015733" cy="183816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D4D1CF8-E0C8-469A-9366-F70CAED6EDE4}"/>
              </a:ext>
            </a:extLst>
          </p:cNvPr>
          <p:cNvSpPr txBox="1"/>
          <p:nvPr/>
        </p:nvSpPr>
        <p:spPr>
          <a:xfrm>
            <a:off x="1491325" y="3152002"/>
            <a:ext cx="860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Tesi di Laurea Magistrale in Ingegneria Elettronica</a:t>
            </a:r>
            <a:endParaRPr lang="it-IT" sz="2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05F9CD8-64FC-4370-AA7D-A9EF83B414B1}"/>
              </a:ext>
            </a:extLst>
          </p:cNvPr>
          <p:cNvSpPr txBox="1"/>
          <p:nvPr/>
        </p:nvSpPr>
        <p:spPr>
          <a:xfrm>
            <a:off x="5053943" y="3852984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Marzo 2022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14BD70-2F35-4763-AD4C-CD4E6C1AB656}"/>
              </a:ext>
            </a:extLst>
          </p:cNvPr>
          <p:cNvSpPr txBox="1"/>
          <p:nvPr/>
        </p:nvSpPr>
        <p:spPr>
          <a:xfrm>
            <a:off x="4140960" y="6082936"/>
            <a:ext cx="3352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Candidato: Matteo Fresta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457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0C0C5-675D-46C3-8513-9A099B0A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9174"/>
            <a:ext cx="9905998" cy="1467914"/>
          </a:xfrm>
        </p:spPr>
        <p:txBody>
          <a:bodyPr>
            <a:normAutofit/>
          </a:bodyPr>
          <a:lstStyle/>
          <a:p>
            <a:r>
              <a:rPr lang="it-IT" dirty="0" err="1"/>
              <a:t>riSULTATI</a:t>
            </a:r>
            <a:r>
              <a:rPr lang="it-IT" dirty="0"/>
              <a:t> </a:t>
            </a:r>
            <a:r>
              <a:rPr lang="it-IT" dirty="0" err="1"/>
              <a:t>SPERIMENTALi</a:t>
            </a:r>
            <a:r>
              <a:rPr lang="it-IT" dirty="0"/>
              <a:t>: Unit Test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ACE422-2281-4434-B9DF-527EA7D1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8" y="2199206"/>
            <a:ext cx="6647535" cy="24595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141EBAA-128A-C517-BD06-F882551F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695" y="2199206"/>
            <a:ext cx="4941116" cy="33794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/>
              <a:t>Errori</a:t>
            </a:r>
            <a:r>
              <a:rPr lang="en-US" sz="2600" dirty="0"/>
              <a:t> </a:t>
            </a:r>
            <a:r>
              <a:rPr lang="en-US" sz="2600" dirty="0" err="1"/>
              <a:t>riscontrabili</a:t>
            </a:r>
            <a:r>
              <a:rPr lang="en-US" sz="2600" dirty="0"/>
              <a:t>: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Thing, device, feature, tag not found in database.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 enough fields in the row.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StartDate or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EndDate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not in Date format.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Expected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the sample.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7FD06-52D2-4D8E-B3F7-64BD1C0E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66" y="469783"/>
            <a:ext cx="10183344" cy="634676"/>
          </a:xfrm>
        </p:spPr>
        <p:txBody>
          <a:bodyPr/>
          <a:lstStyle/>
          <a:p>
            <a:r>
              <a:rPr lang="it-IT" dirty="0"/>
              <a:t>Risultati sperimentali: Smart city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21096-161A-4F9B-B1D1-B2F66BDA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76" y="1104459"/>
            <a:ext cx="1316562" cy="65713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Dataset:</a:t>
            </a:r>
          </a:p>
        </p:txBody>
      </p:sp>
      <p:pic>
        <p:nvPicPr>
          <p:cNvPr id="4" name="Immagine 3" descr="Immagine che contiene testo, interni, decorato, bianco&#10;&#10;Descrizione generata automaticamente">
            <a:extLst>
              <a:ext uri="{FF2B5EF4-FFF2-40B4-BE49-F238E27FC236}">
                <a16:creationId xmlns:a16="http://schemas.microsoft.com/office/drawing/2014/main" id="{843D67D9-651B-461D-8DE1-0D415F22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8" y="1570323"/>
            <a:ext cx="6071336" cy="3058999"/>
          </a:xfrm>
          <a:prstGeom prst="rect">
            <a:avLst/>
          </a:prstGeom>
        </p:spPr>
      </p:pic>
      <p:sp>
        <p:nvSpPr>
          <p:cNvPr id="127" name="Segnaposto contenuto 2">
            <a:extLst>
              <a:ext uri="{FF2B5EF4-FFF2-40B4-BE49-F238E27FC236}">
                <a16:creationId xmlns:a16="http://schemas.microsoft.com/office/drawing/2014/main" id="{E22A703A-9553-4AD0-82C1-CA2F16D69824}"/>
              </a:ext>
            </a:extLst>
          </p:cNvPr>
          <p:cNvSpPr txBox="1">
            <a:spLocks/>
          </p:cNvSpPr>
          <p:nvPr/>
        </p:nvSpPr>
        <p:spPr>
          <a:xfrm>
            <a:off x="706968" y="4926563"/>
            <a:ext cx="9905999" cy="54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Dataset richiesto nel formato </a:t>
            </a:r>
            <a:r>
              <a:rPr lang="it-IT" dirty="0" err="1"/>
              <a:t>Dataframe</a:t>
            </a:r>
            <a:endParaRPr lang="it-IT" dirty="0"/>
          </a:p>
        </p:txBody>
      </p:sp>
      <p:pic>
        <p:nvPicPr>
          <p:cNvPr id="129" name="Immagine 12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A2745F-CE0B-4C30-8DA7-B03E9DEA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65" y="1570323"/>
            <a:ext cx="2695575" cy="3105150"/>
          </a:xfrm>
          <a:prstGeom prst="rect">
            <a:avLst/>
          </a:prstGeom>
        </p:spPr>
      </p:pic>
      <p:sp>
        <p:nvSpPr>
          <p:cNvPr id="130" name="Segnaposto contenuto 2">
            <a:extLst>
              <a:ext uri="{FF2B5EF4-FFF2-40B4-BE49-F238E27FC236}">
                <a16:creationId xmlns:a16="http://schemas.microsoft.com/office/drawing/2014/main" id="{0F3922AB-885E-486C-A13C-F60D0CF04131}"/>
              </a:ext>
            </a:extLst>
          </p:cNvPr>
          <p:cNvSpPr txBox="1">
            <a:spLocks/>
          </p:cNvSpPr>
          <p:nvPr/>
        </p:nvSpPr>
        <p:spPr>
          <a:xfrm>
            <a:off x="7750390" y="1104458"/>
            <a:ext cx="1813059" cy="65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Description</a:t>
            </a:r>
            <a:r>
              <a:rPr lang="it-IT" dirty="0"/>
              <a:t>:</a:t>
            </a:r>
          </a:p>
        </p:txBody>
      </p:sp>
      <p:pic>
        <p:nvPicPr>
          <p:cNvPr id="131" name="Immagine 13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39879D-105F-44C8-8A16-93EBA803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8" y="5536026"/>
            <a:ext cx="5147310" cy="1177290"/>
          </a:xfrm>
          <a:prstGeom prst="rect">
            <a:avLst/>
          </a:prstGeom>
        </p:spPr>
      </p:pic>
      <p:pic>
        <p:nvPicPr>
          <p:cNvPr id="132" name="Immagine 131">
            <a:extLst>
              <a:ext uri="{FF2B5EF4-FFF2-40B4-BE49-F238E27FC236}">
                <a16:creationId xmlns:a16="http://schemas.microsoft.com/office/drawing/2014/main" id="{ED986BFD-AFBE-4448-AABB-3B2832727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255" y="5117885"/>
            <a:ext cx="4672669" cy="159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725AE-4718-46A5-A90F-2BCF5181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29" y="525537"/>
            <a:ext cx="10046341" cy="80243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sperimentali: Ambito medico e industriale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F9CB68-902B-44A8-A69B-64EDDBF9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38" y="1681203"/>
            <a:ext cx="3752850" cy="1905000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315B06-FA64-45C3-BC97-0860415A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38" y="4431528"/>
            <a:ext cx="3320270" cy="2062578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4FE1173-B0D8-4691-A42F-1903976B28B0}"/>
              </a:ext>
            </a:extLst>
          </p:cNvPr>
          <p:cNvSpPr txBox="1">
            <a:spLocks/>
          </p:cNvSpPr>
          <p:nvPr/>
        </p:nvSpPr>
        <p:spPr>
          <a:xfrm>
            <a:off x="7059926" y="1131837"/>
            <a:ext cx="1813059" cy="65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/>
              <a:t>Description</a:t>
            </a:r>
            <a:r>
              <a:rPr lang="it-IT" sz="2800" dirty="0"/>
              <a:t>: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79139E9-BD87-4917-8D50-1C9166F6E93E}"/>
              </a:ext>
            </a:extLst>
          </p:cNvPr>
          <p:cNvSpPr txBox="1">
            <a:spLocks/>
          </p:cNvSpPr>
          <p:nvPr/>
        </p:nvSpPr>
        <p:spPr>
          <a:xfrm>
            <a:off x="7059926" y="3886356"/>
            <a:ext cx="1813059" cy="65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/>
              <a:t>Description</a:t>
            </a:r>
            <a:r>
              <a:rPr lang="it-IT" sz="2800" dirty="0"/>
              <a:t>: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2A1E35D-5725-4CC6-A506-AA2E7E8D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71" y="1277379"/>
            <a:ext cx="5181544" cy="23441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 err="1"/>
              <a:t>Ambito</a:t>
            </a:r>
            <a:r>
              <a:rPr lang="en-US" sz="3200" dirty="0"/>
              <a:t> medico: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ataset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contenente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misurazioni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prodotte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un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cardiofrequenzimentro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300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pazienti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0C9A65E-C3DE-495B-93C1-7B07992BB28D}"/>
              </a:ext>
            </a:extLst>
          </p:cNvPr>
          <p:cNvSpPr txBox="1">
            <a:spLocks/>
          </p:cNvSpPr>
          <p:nvPr/>
        </p:nvSpPr>
        <p:spPr>
          <a:xfrm>
            <a:off x="1072829" y="3988362"/>
            <a:ext cx="5181544" cy="234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/>
              <a:t>Ambito</a:t>
            </a:r>
            <a:r>
              <a:rPr lang="en-US" sz="3200" dirty="0"/>
              <a:t> </a:t>
            </a:r>
            <a:r>
              <a:rPr lang="en-US" sz="3200" dirty="0" err="1"/>
              <a:t>industriale</a:t>
            </a:r>
            <a:r>
              <a:rPr lang="en-US" sz="3200" dirty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contenente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rilevazioni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umidità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e luce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all’interno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stanza.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9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81FC453-37C5-45A4-A95A-348BE77D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28" y="942657"/>
            <a:ext cx="9905998" cy="1478570"/>
          </a:xfrm>
        </p:spPr>
        <p:txBody>
          <a:bodyPr>
            <a:normAutofit/>
          </a:bodyPr>
          <a:lstStyle/>
          <a:p>
            <a:r>
              <a:rPr lang="it-IT" sz="5400" dirty="0"/>
              <a:t>Conclusioni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F2A59AF-2E1F-4D32-B0D7-44B6C5C2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9" y="2421227"/>
            <a:ext cx="10149308" cy="2788336"/>
          </a:xfrm>
        </p:spPr>
        <p:txBody>
          <a:bodyPr>
            <a:normAutofit fontScale="77500" lnSpcReduction="20000"/>
          </a:bodyPr>
          <a:lstStyle/>
          <a:p>
            <a:r>
              <a:rPr lang="it-IT" sz="3200" dirty="0"/>
              <a:t>Estensione di </a:t>
            </a:r>
            <a:r>
              <a:rPr lang="it-IT" sz="3200" dirty="0" err="1"/>
              <a:t>Measurify</a:t>
            </a:r>
            <a:r>
              <a:rPr lang="it-IT" sz="3200" dirty="0"/>
              <a:t> ricercando flessibilità e astrazione.</a:t>
            </a:r>
          </a:p>
          <a:p>
            <a:r>
              <a:rPr lang="it-IT" sz="3200" dirty="0"/>
              <a:t>Implementazione della libreria Python utilizzabile nei Notebook.</a:t>
            </a:r>
          </a:p>
          <a:p>
            <a:r>
              <a:rPr lang="it-IT" sz="3200" dirty="0"/>
              <a:t>Supporto allo sviluppo di modelli di Machine Learning e Intelligenza artificiale.</a:t>
            </a:r>
          </a:p>
          <a:p>
            <a:r>
              <a:rPr lang="it-IT" sz="3200" dirty="0"/>
              <a:t>Lavori futuri: Supporto per il salvataggio di immagini, video e modelli di Machine Learning.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177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3067653-AC41-4141-85C0-3BEF1969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70" y="2511712"/>
            <a:ext cx="11266352" cy="1478570"/>
          </a:xfrm>
        </p:spPr>
        <p:txBody>
          <a:bodyPr>
            <a:noAutofit/>
          </a:bodyPr>
          <a:lstStyle/>
          <a:p>
            <a:pPr algn="ctr"/>
            <a:r>
              <a:rPr lang="it-IT" sz="66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2171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7850E0B-CC3B-41C2-B576-3675FF4F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dirty="0"/>
              <a:t>obiettivi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EE3A428-F790-4889-9676-5F69FCED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49487"/>
            <a:ext cx="10133011" cy="3541714"/>
          </a:xfrm>
        </p:spPr>
        <p:txBody>
          <a:bodyPr>
            <a:normAutofit/>
          </a:bodyPr>
          <a:lstStyle/>
          <a:p>
            <a:r>
              <a:rPr lang="it-IT" sz="2800" dirty="0"/>
              <a:t>Estendere il framework IoT </a:t>
            </a:r>
            <a:r>
              <a:rPr lang="it-IT" sz="2800" dirty="0" err="1"/>
              <a:t>Measurify</a:t>
            </a:r>
            <a:r>
              <a:rPr lang="it-IT" sz="2800" dirty="0"/>
              <a:t> per la gestione di Dataset.</a:t>
            </a:r>
          </a:p>
          <a:p>
            <a:r>
              <a:rPr lang="it-IT" sz="2800" dirty="0"/>
              <a:t>Realizzare un libreria Python per interfacciarsi con </a:t>
            </a:r>
            <a:r>
              <a:rPr lang="it-IT" sz="2800" dirty="0" err="1"/>
              <a:t>Measurify</a:t>
            </a:r>
            <a:r>
              <a:rPr lang="it-IT" sz="2800" dirty="0"/>
              <a:t>.</a:t>
            </a:r>
          </a:p>
          <a:p>
            <a:r>
              <a:rPr lang="it-IT" sz="2800" dirty="0"/>
              <a:t>Analizzare le funzionalità del sistema con diversi Dataset.</a:t>
            </a:r>
          </a:p>
        </p:txBody>
      </p:sp>
    </p:spTree>
    <p:extLst>
      <p:ext uri="{BB962C8B-B14F-4D97-AF65-F5344CB8AC3E}">
        <p14:creationId xmlns:p14="http://schemas.microsoft.com/office/powerpoint/2010/main" val="38230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0DC2-19ED-4B2A-8895-6E711705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Measurify</a:t>
            </a:r>
            <a:endParaRPr lang="en-US" sz="2800" dirty="0"/>
          </a:p>
        </p:txBody>
      </p:sp>
      <p:sp>
        <p:nvSpPr>
          <p:cNvPr id="13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Resources relations focusing around the Measurement resource">
            <a:extLst>
              <a:ext uri="{FF2B5EF4-FFF2-40B4-BE49-F238E27FC236}">
                <a16:creationId xmlns:a16="http://schemas.microsoft.com/office/drawing/2014/main" id="{C5212C7C-9F55-44EC-93EF-F4EC37017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28395"/>
            <a:ext cx="6112382" cy="3193719"/>
          </a:xfrm>
          <a:prstGeom prst="rect">
            <a:avLst/>
          </a:prstGeom>
          <a:noFill/>
        </p:spPr>
      </p:pic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58836A37-8FF3-4911-99E9-7473C98A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 dirty="0" err="1"/>
              <a:t>Iot</a:t>
            </a:r>
            <a:r>
              <a:rPr lang="en-US" sz="1800" cap="all" dirty="0"/>
              <a:t> framework</a:t>
            </a:r>
          </a:p>
          <a:p>
            <a:r>
              <a:rPr lang="en-US" sz="1800" cap="all" dirty="0"/>
              <a:t>Measurement-oriented</a:t>
            </a:r>
          </a:p>
          <a:p>
            <a:r>
              <a:rPr lang="en-US" sz="1800" cap="all" dirty="0"/>
              <a:t>Cloud based</a:t>
            </a:r>
          </a:p>
          <a:p>
            <a:r>
              <a:rPr lang="en-US" sz="1800" cap="all" dirty="0"/>
              <a:t>open source</a:t>
            </a:r>
          </a:p>
          <a:p>
            <a:endParaRPr lang="en-US" sz="1800" cap="all" dirty="0"/>
          </a:p>
        </p:txBody>
      </p:sp>
    </p:spTree>
    <p:extLst>
      <p:ext uri="{BB962C8B-B14F-4D97-AF65-F5344CB8AC3E}">
        <p14:creationId xmlns:p14="http://schemas.microsoft.com/office/powerpoint/2010/main" val="4518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1704D929-0547-401C-A66B-C53C5A71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Architettura</a:t>
            </a:r>
            <a:r>
              <a:rPr lang="en-US" sz="4800" dirty="0"/>
              <a:t> del SISTEMA</a:t>
            </a:r>
            <a:endParaRPr lang="en-US" sz="4800"/>
          </a:p>
        </p:txBody>
      </p:sp>
      <p:sp>
        <p:nvSpPr>
          <p:cNvPr id="193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2F307E-7D6D-4AA1-8F38-AC4F9F4B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35" y="1027573"/>
            <a:ext cx="10266669" cy="28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FDEFFBF-EED1-401C-9276-9F7DF42F2DD9}"/>
              </a:ext>
            </a:extLst>
          </p:cNvPr>
          <p:cNvSpPr txBox="1">
            <a:spLocks/>
          </p:cNvSpPr>
          <p:nvPr/>
        </p:nvSpPr>
        <p:spPr>
          <a:xfrm>
            <a:off x="2206306" y="218114"/>
            <a:ext cx="7717870" cy="1073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Distribuzione</a:t>
            </a:r>
            <a:r>
              <a:rPr lang="en-US" sz="4400" dirty="0"/>
              <a:t> del Workload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57DDE6-57BE-4059-AA45-BBB9E341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50" y="1432300"/>
            <a:ext cx="8134350" cy="50636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26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E9834-4D67-4616-A939-3FC593D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767252"/>
            <a:ext cx="3281003" cy="886557"/>
          </a:xfrm>
        </p:spPr>
        <p:txBody>
          <a:bodyPr anchor="b">
            <a:normAutofit/>
          </a:bodyPr>
          <a:lstStyle/>
          <a:p>
            <a:r>
              <a:rPr lang="it-IT" sz="4000" dirty="0" err="1"/>
              <a:t>getdataset</a:t>
            </a:r>
            <a:r>
              <a:rPr lang="it-IT" sz="4000" dirty="0"/>
              <a:t>()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3F6564-4C29-4810-BCF3-CDEE6CD1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10531"/>
            <a:ext cx="6112382" cy="44314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B9589-99A4-47A5-A00F-2F667FBE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037" y="1897148"/>
            <a:ext cx="3357010" cy="3941589"/>
          </a:xfrm>
        </p:spPr>
        <p:txBody>
          <a:bodyPr>
            <a:normAutofit fontScale="92500"/>
          </a:bodyPr>
          <a:lstStyle/>
          <a:p>
            <a:r>
              <a:rPr lang="it-IT" sz="2800" dirty="0" err="1"/>
              <a:t>Dataframe</a:t>
            </a:r>
            <a:r>
              <a:rPr lang="it-IT" sz="2800" dirty="0"/>
              <a:t> risparmio del 43% di bytes rispetto al </a:t>
            </a:r>
            <a:r>
              <a:rPr lang="it-IT" sz="2800" dirty="0" err="1"/>
              <a:t>Json</a:t>
            </a:r>
            <a:r>
              <a:rPr lang="it-IT" sz="2800" dirty="0"/>
              <a:t>.</a:t>
            </a:r>
          </a:p>
          <a:p>
            <a:r>
              <a:rPr lang="it-IT" sz="2800" dirty="0"/>
              <a:t>Utilizzo del CSV invece del </a:t>
            </a:r>
            <a:r>
              <a:rPr lang="it-IT" sz="2800" dirty="0" err="1"/>
              <a:t>Json</a:t>
            </a:r>
            <a:r>
              <a:rPr lang="it-IT" sz="2800" dirty="0"/>
              <a:t>.</a:t>
            </a:r>
          </a:p>
          <a:p>
            <a:r>
              <a:rPr lang="it-IT" sz="2800" dirty="0"/>
              <a:t>CSV+ per dividere la colonna samples.</a:t>
            </a:r>
          </a:p>
        </p:txBody>
      </p:sp>
    </p:spTree>
    <p:extLst>
      <p:ext uri="{BB962C8B-B14F-4D97-AF65-F5344CB8AC3E}">
        <p14:creationId xmlns:p14="http://schemas.microsoft.com/office/powerpoint/2010/main" val="74522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D28A6-A4D3-4457-82E9-9EE26122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205" y="727917"/>
            <a:ext cx="3281003" cy="819407"/>
          </a:xfrm>
        </p:spPr>
        <p:txBody>
          <a:bodyPr anchor="b">
            <a:normAutofit/>
          </a:bodyPr>
          <a:lstStyle/>
          <a:p>
            <a:r>
              <a:rPr lang="it-IT" sz="4000" dirty="0"/>
              <a:t>POSTDATSET()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4700B1-9DAF-428E-A870-48E6C085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38" y="1137621"/>
            <a:ext cx="5550081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21943B-1AF7-3D05-4396-527891C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371" y="1719743"/>
            <a:ext cx="4295164" cy="3926047"/>
          </a:xfrm>
        </p:spPr>
        <p:txBody>
          <a:bodyPr>
            <a:normAutofit/>
          </a:bodyPr>
          <a:lstStyle/>
          <a:p>
            <a:r>
              <a:rPr lang="en-US" dirty="0" err="1"/>
              <a:t>Utilizzo</a:t>
            </a:r>
            <a:r>
              <a:rPr lang="en-US" dirty="0"/>
              <a:t> del CSV per </a:t>
            </a:r>
            <a:r>
              <a:rPr lang="en-US" dirty="0" err="1"/>
              <a:t>inviare</a:t>
            </a:r>
            <a:r>
              <a:rPr lang="en-US" dirty="0"/>
              <a:t> </a:t>
            </a:r>
            <a:r>
              <a:rPr lang="en-US" dirty="0" err="1"/>
              <a:t>grandi</a:t>
            </a:r>
            <a:r>
              <a:rPr lang="en-US" dirty="0"/>
              <a:t> </a:t>
            </a:r>
            <a:r>
              <a:rPr lang="en-US" dirty="0" err="1"/>
              <a:t>quantità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  <a:p>
            <a:r>
              <a:rPr lang="en-US" dirty="0" err="1"/>
              <a:t>Ricerca</a:t>
            </a:r>
            <a:r>
              <a:rPr lang="en-US" dirty="0"/>
              <a:t> di </a:t>
            </a:r>
            <a:r>
              <a:rPr lang="en-US" dirty="0" err="1"/>
              <a:t>astrazione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misure</a:t>
            </a:r>
            <a:r>
              <a:rPr lang="en-US" dirty="0"/>
              <a:t> per </a:t>
            </a:r>
            <a:r>
              <a:rPr lang="en-US" dirty="0" err="1"/>
              <a:t>caricare</a:t>
            </a:r>
            <a:r>
              <a:rPr lang="en-US" dirty="0"/>
              <a:t> dataset </a:t>
            </a:r>
            <a:r>
              <a:rPr lang="en-US" dirty="0" err="1"/>
              <a:t>organizzati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diversa</a:t>
            </a:r>
            <a:r>
              <a:rPr lang="en-US" dirty="0"/>
              <a:t>.</a:t>
            </a:r>
          </a:p>
          <a:p>
            <a:r>
              <a:rPr lang="en-US" dirty="0" err="1"/>
              <a:t>Flessibilità</a:t>
            </a:r>
            <a:r>
              <a:rPr lang="en-US" dirty="0"/>
              <a:t> </a:t>
            </a:r>
            <a:r>
              <a:rPr lang="en-US" dirty="0" err="1"/>
              <a:t>nell’uso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3F37B-5F2E-4353-9BBB-74ECACBD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808057"/>
            <a:ext cx="3281003" cy="696127"/>
          </a:xfrm>
        </p:spPr>
        <p:txBody>
          <a:bodyPr anchor="b">
            <a:normAutofit/>
          </a:bodyPr>
          <a:lstStyle/>
          <a:p>
            <a:r>
              <a:rPr lang="it-IT" sz="2800" dirty="0"/>
              <a:t>Principali funzioni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CDD22C-FDDA-4FD0-9C4C-692459BC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43" y="1137621"/>
            <a:ext cx="529167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7DFC2-1618-93EF-E10F-C651F508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982" y="1737758"/>
            <a:ext cx="3775658" cy="3541714"/>
          </a:xfrm>
        </p:spPr>
        <p:txBody>
          <a:bodyPr>
            <a:normAutofit/>
          </a:bodyPr>
          <a:lstStyle/>
          <a:p>
            <a:r>
              <a:rPr lang="en-US" sz="1800" dirty="0"/>
              <a:t>Create(): Per </a:t>
            </a:r>
            <a:r>
              <a:rPr lang="en-US" sz="1800" dirty="0" err="1"/>
              <a:t>effettuare</a:t>
            </a:r>
            <a:r>
              <a:rPr lang="en-US" sz="1800" dirty="0"/>
              <a:t> il login e </a:t>
            </a:r>
            <a:r>
              <a:rPr lang="en-US" sz="1800" dirty="0" err="1"/>
              <a:t>impostare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iniziali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PostDataset</a:t>
            </a:r>
            <a:r>
              <a:rPr lang="en-US" sz="1800" dirty="0"/>
              <a:t>(): Per </a:t>
            </a:r>
            <a:r>
              <a:rPr lang="en-US" sz="1800" dirty="0" err="1"/>
              <a:t>caricare</a:t>
            </a:r>
            <a:r>
              <a:rPr lang="en-US" sz="1800" dirty="0"/>
              <a:t> </a:t>
            </a:r>
            <a:r>
              <a:rPr lang="en-US" sz="1800" dirty="0" err="1"/>
              <a:t>misurazioni</a:t>
            </a:r>
            <a:r>
              <a:rPr lang="en-US" sz="1800" dirty="0"/>
              <a:t> </a:t>
            </a:r>
            <a:r>
              <a:rPr lang="en-US" sz="1800" dirty="0" err="1"/>
              <a:t>all’interno</a:t>
            </a:r>
            <a:r>
              <a:rPr lang="en-US" sz="1800" dirty="0"/>
              <a:t> del database.</a:t>
            </a:r>
          </a:p>
          <a:p>
            <a:r>
              <a:rPr lang="en-US" sz="1800" dirty="0" err="1"/>
              <a:t>GetDataset</a:t>
            </a:r>
            <a:r>
              <a:rPr lang="en-US" sz="1800" dirty="0"/>
              <a:t>(): Per </a:t>
            </a:r>
            <a:r>
              <a:rPr lang="en-US" sz="1800" dirty="0" err="1"/>
              <a:t>richiedere</a:t>
            </a:r>
            <a:r>
              <a:rPr lang="en-US" sz="1800" dirty="0"/>
              <a:t> le </a:t>
            </a:r>
            <a:r>
              <a:rPr lang="en-US" sz="1800" dirty="0" err="1"/>
              <a:t>misurazioni</a:t>
            </a:r>
            <a:r>
              <a:rPr lang="en-US" sz="1800" dirty="0"/>
              <a:t> </a:t>
            </a:r>
            <a:r>
              <a:rPr lang="en-US" sz="1800" dirty="0" err="1"/>
              <a:t>salvate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database.</a:t>
            </a:r>
          </a:p>
          <a:p>
            <a:r>
              <a:rPr lang="en-US" sz="1800" dirty="0" err="1"/>
              <a:t>DeleteDataset</a:t>
            </a:r>
            <a:r>
              <a:rPr lang="en-US" sz="1800" dirty="0"/>
              <a:t>(): Per </a:t>
            </a:r>
            <a:r>
              <a:rPr lang="en-US" sz="1800" dirty="0" err="1"/>
              <a:t>cancellare</a:t>
            </a:r>
            <a:r>
              <a:rPr lang="en-US" sz="1800" dirty="0"/>
              <a:t> dataset </a:t>
            </a:r>
            <a:r>
              <a:rPr lang="en-US" sz="1800" dirty="0" err="1"/>
              <a:t>precedentemente</a:t>
            </a:r>
            <a:r>
              <a:rPr lang="en-US" sz="1800" dirty="0"/>
              <a:t> </a:t>
            </a:r>
            <a:r>
              <a:rPr lang="en-US" sz="1800" dirty="0" err="1"/>
              <a:t>caricati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2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D5D06-2BBD-4C2B-B47C-083B8A17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5" y="618518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dirty="0"/>
              <a:t>Estensione di </a:t>
            </a:r>
            <a:r>
              <a:rPr lang="it-IT" sz="4000" dirty="0" err="1"/>
              <a:t>Measurify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0DC40C-AB04-42FE-A830-A1D56DD4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Implementazione di nuove rotte per la gestione di grandi quantità di dati.</a:t>
            </a:r>
          </a:p>
          <a:p>
            <a:r>
              <a:rPr lang="it-IT" sz="2800" dirty="0"/>
              <a:t>Ottimizzazione del codice e gestione degli errori.</a:t>
            </a:r>
          </a:p>
          <a:p>
            <a:r>
              <a:rPr lang="it-IT" sz="2800" dirty="0"/>
              <a:t>Unit testing.</a:t>
            </a:r>
          </a:p>
        </p:txBody>
      </p:sp>
    </p:spTree>
    <p:extLst>
      <p:ext uri="{BB962C8B-B14F-4D97-AF65-F5344CB8AC3E}">
        <p14:creationId xmlns:p14="http://schemas.microsoft.com/office/powerpoint/2010/main" val="48117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561</TotalTime>
  <Words>369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DIPARTIMENTO DI INGEGNERIA NAVALE, ELETTRICA, ELETTRONICA E DELLE TELECOMUNICAZIONI</vt:lpstr>
      <vt:lpstr>obiettivi</vt:lpstr>
      <vt:lpstr>Measurify</vt:lpstr>
      <vt:lpstr>Architettura del SISTEMA</vt:lpstr>
      <vt:lpstr>Presentazione standard di PowerPoint</vt:lpstr>
      <vt:lpstr>getdataset()</vt:lpstr>
      <vt:lpstr>POSTDATSET()</vt:lpstr>
      <vt:lpstr>Principali funzioni</vt:lpstr>
      <vt:lpstr>Estensione di Measurify</vt:lpstr>
      <vt:lpstr>riSULTATI SPERIMENTALi: Unit Test</vt:lpstr>
      <vt:lpstr>Risultati sperimentali: Smart city</vt:lpstr>
      <vt:lpstr>Risultati sperimentali: Ambito medico e industriale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Fresta</dc:creator>
  <cp:lastModifiedBy>Matteo Fresta</cp:lastModifiedBy>
  <cp:revision>39</cp:revision>
  <dcterms:created xsi:type="dcterms:W3CDTF">2022-03-22T13:27:38Z</dcterms:created>
  <dcterms:modified xsi:type="dcterms:W3CDTF">2022-03-28T14:31:41Z</dcterms:modified>
</cp:coreProperties>
</file>