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60" r:id="rId8"/>
    <p:sldId id="261" r:id="rId9"/>
    <p:sldId id="262" r:id="rId10"/>
    <p:sldId id="263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79BA149-4D1E-4B0C-B6D2-A218BCE5599F}" v="103" dt="2020-12-19T23:13:05.9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>
        <p:scale>
          <a:sx n="80" d="100"/>
          <a:sy n="80" d="100"/>
        </p:scale>
        <p:origin x="240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, Easwaramoorthy (Eash-India PPM)" userId="984c6f8d-7886-4079-838f-609c1e5dde17" providerId="ADAL" clId="{979BA149-4D1E-4B0C-B6D2-A218BCE5599F}"/>
    <pc:docChg chg="undo custSel mod addSld delSld modSld sldOrd modMainMaster">
      <pc:chgData name="M, Easwaramoorthy (Eash-India PPM)" userId="984c6f8d-7886-4079-838f-609c1e5dde17" providerId="ADAL" clId="{979BA149-4D1E-4B0C-B6D2-A218BCE5599F}" dt="2020-12-19T23:17:34.266" v="3040" actId="2696"/>
      <pc:docMkLst>
        <pc:docMk/>
      </pc:docMkLst>
      <pc:sldChg chg="setBg">
        <pc:chgData name="M, Easwaramoorthy (Eash-India PPM)" userId="984c6f8d-7886-4079-838f-609c1e5dde17" providerId="ADAL" clId="{979BA149-4D1E-4B0C-B6D2-A218BCE5599F}" dt="2020-12-19T18:42:53.253" v="285"/>
        <pc:sldMkLst>
          <pc:docMk/>
          <pc:sldMk cId="3776251473" sldId="256"/>
        </pc:sldMkLst>
      </pc:sldChg>
      <pc:sldChg chg="addSp delSp modSp add mod setBg setClrOvrMap">
        <pc:chgData name="M, Easwaramoorthy (Eash-India PPM)" userId="984c6f8d-7886-4079-838f-609c1e5dde17" providerId="ADAL" clId="{979BA149-4D1E-4B0C-B6D2-A218BCE5599F}" dt="2020-12-19T19:27:32.737" v="1407" actId="20577"/>
        <pc:sldMkLst>
          <pc:docMk/>
          <pc:sldMk cId="1394818192" sldId="257"/>
        </pc:sldMkLst>
        <pc:spChg chg="mod">
          <ac:chgData name="M, Easwaramoorthy (Eash-India PPM)" userId="984c6f8d-7886-4079-838f-609c1e5dde17" providerId="ADAL" clId="{979BA149-4D1E-4B0C-B6D2-A218BCE5599F}" dt="2020-12-19T19:02:14.071" v="820" actId="26606"/>
          <ac:spMkLst>
            <pc:docMk/>
            <pc:sldMk cId="1394818192" sldId="257"/>
            <ac:spMk id="2" creationId="{FD99C374-9748-42F1-94F7-396BC455A3AB}"/>
          </ac:spMkLst>
        </pc:spChg>
        <pc:spChg chg="mod ord">
          <ac:chgData name="M, Easwaramoorthy (Eash-India PPM)" userId="984c6f8d-7886-4079-838f-609c1e5dde17" providerId="ADAL" clId="{979BA149-4D1E-4B0C-B6D2-A218BCE5599F}" dt="2020-12-19T19:27:32.737" v="1407" actId="20577"/>
          <ac:spMkLst>
            <pc:docMk/>
            <pc:sldMk cId="1394818192" sldId="257"/>
            <ac:spMk id="3" creationId="{76FD85F4-EB73-41C2-A6C7-B8E85CE8531F}"/>
          </ac:spMkLst>
        </pc:spChg>
        <pc:spChg chg="add del">
          <ac:chgData name="M, Easwaramoorthy (Eash-India PPM)" userId="984c6f8d-7886-4079-838f-609c1e5dde17" providerId="ADAL" clId="{979BA149-4D1E-4B0C-B6D2-A218BCE5599F}" dt="2020-12-19T18:40:51.612" v="261" actId="26606"/>
          <ac:spMkLst>
            <pc:docMk/>
            <pc:sldMk cId="1394818192" sldId="257"/>
            <ac:spMk id="75" creationId="{F9A95BEE-6BB1-4A28-A8E6-A34B2E42EF87}"/>
          </ac:spMkLst>
        </pc:spChg>
        <pc:spChg chg="add del">
          <ac:chgData name="M, Easwaramoorthy (Eash-India PPM)" userId="984c6f8d-7886-4079-838f-609c1e5dde17" providerId="ADAL" clId="{979BA149-4D1E-4B0C-B6D2-A218BCE5599F}" dt="2020-12-19T18:41:14.469" v="265" actId="26606"/>
          <ac:spMkLst>
            <pc:docMk/>
            <pc:sldMk cId="1394818192" sldId="257"/>
            <ac:spMk id="77" creationId="{7A5F0580-5EE9-419F-96EE-B6529EF6E7D0}"/>
          </ac:spMkLst>
        </pc:spChg>
        <pc:spChg chg="add del">
          <ac:chgData name="M, Easwaramoorthy (Eash-India PPM)" userId="984c6f8d-7886-4079-838f-609c1e5dde17" providerId="ADAL" clId="{979BA149-4D1E-4B0C-B6D2-A218BCE5599F}" dt="2020-12-19T18:51:08.807" v="337" actId="26606"/>
          <ac:spMkLst>
            <pc:docMk/>
            <pc:sldMk cId="1394818192" sldId="257"/>
            <ac:spMk id="90" creationId="{8FC9BE17-9A7B-462D-AE50-3D8777387304}"/>
          </ac:spMkLst>
        </pc:spChg>
        <pc:spChg chg="add del">
          <ac:chgData name="M, Easwaramoorthy (Eash-India PPM)" userId="984c6f8d-7886-4079-838f-609c1e5dde17" providerId="ADAL" clId="{979BA149-4D1E-4B0C-B6D2-A218BCE5599F}" dt="2020-12-19T18:51:08.807" v="337" actId="26606"/>
          <ac:spMkLst>
            <pc:docMk/>
            <pc:sldMk cId="1394818192" sldId="257"/>
            <ac:spMk id="92" creationId="{3EBE8569-6AEC-4B8C-8D53-2DE337CDBA65}"/>
          </ac:spMkLst>
        </pc:spChg>
        <pc:spChg chg="add del">
          <ac:chgData name="M, Easwaramoorthy (Eash-India PPM)" userId="984c6f8d-7886-4079-838f-609c1e5dde17" providerId="ADAL" clId="{979BA149-4D1E-4B0C-B6D2-A218BCE5599F}" dt="2020-12-19T18:51:08.807" v="337" actId="26606"/>
          <ac:spMkLst>
            <pc:docMk/>
            <pc:sldMk cId="1394818192" sldId="257"/>
            <ac:spMk id="94" creationId="{55D4142C-5077-457F-A6AD-3FECFDB39685}"/>
          </ac:spMkLst>
        </pc:spChg>
        <pc:spChg chg="add del">
          <ac:chgData name="M, Easwaramoorthy (Eash-India PPM)" userId="984c6f8d-7886-4079-838f-609c1e5dde17" providerId="ADAL" clId="{979BA149-4D1E-4B0C-B6D2-A218BCE5599F}" dt="2020-12-19T18:51:08.807" v="337" actId="26606"/>
          <ac:spMkLst>
            <pc:docMk/>
            <pc:sldMk cId="1394818192" sldId="257"/>
            <ac:spMk id="96" creationId="{7A5F0580-5EE9-419F-96EE-B6529EF6E7D0}"/>
          </ac:spMkLst>
        </pc:spChg>
        <pc:spChg chg="add del">
          <ac:chgData name="M, Easwaramoorthy (Eash-India PPM)" userId="984c6f8d-7886-4079-838f-609c1e5dde17" providerId="ADAL" clId="{979BA149-4D1E-4B0C-B6D2-A218BCE5599F}" dt="2020-12-19T19:01:33.159" v="814" actId="26606"/>
          <ac:spMkLst>
            <pc:docMk/>
            <pc:sldMk cId="1394818192" sldId="257"/>
            <ac:spMk id="98" creationId="{8181FC64-B306-4821-98E2-780662EFC486}"/>
          </ac:spMkLst>
        </pc:spChg>
        <pc:spChg chg="add del">
          <ac:chgData name="M, Easwaramoorthy (Eash-India PPM)" userId="984c6f8d-7886-4079-838f-609c1e5dde17" providerId="ADAL" clId="{979BA149-4D1E-4B0C-B6D2-A218BCE5599F}" dt="2020-12-19T19:01:33.159" v="814" actId="26606"/>
          <ac:spMkLst>
            <pc:docMk/>
            <pc:sldMk cId="1394818192" sldId="257"/>
            <ac:spMk id="100" creationId="{5871FC61-DD4E-47D4-81FD-8A7E7D12B371}"/>
          </ac:spMkLst>
        </pc:spChg>
        <pc:spChg chg="add del">
          <ac:chgData name="M, Easwaramoorthy (Eash-India PPM)" userId="984c6f8d-7886-4079-838f-609c1e5dde17" providerId="ADAL" clId="{979BA149-4D1E-4B0C-B6D2-A218BCE5599F}" dt="2020-12-19T19:01:33.159" v="814" actId="26606"/>
          <ac:spMkLst>
            <pc:docMk/>
            <pc:sldMk cId="1394818192" sldId="257"/>
            <ac:spMk id="102" creationId="{F9EC3F91-A75C-4F74-867E-E4C28C13546B}"/>
          </ac:spMkLst>
        </pc:spChg>
        <pc:spChg chg="add del">
          <ac:chgData name="M, Easwaramoorthy (Eash-India PPM)" userId="984c6f8d-7886-4079-838f-609c1e5dde17" providerId="ADAL" clId="{979BA149-4D1E-4B0C-B6D2-A218BCE5599F}" dt="2020-12-19T19:01:33.159" v="814" actId="26606"/>
          <ac:spMkLst>
            <pc:docMk/>
            <pc:sldMk cId="1394818192" sldId="257"/>
            <ac:spMk id="104" creationId="{829A1E2C-5AC8-40FC-99E9-832069D39792}"/>
          </ac:spMkLst>
        </pc:spChg>
        <pc:spChg chg="add">
          <ac:chgData name="M, Easwaramoorthy (Eash-India PPM)" userId="984c6f8d-7886-4079-838f-609c1e5dde17" providerId="ADAL" clId="{979BA149-4D1E-4B0C-B6D2-A218BCE5599F}" dt="2020-12-19T19:02:14.071" v="820" actId="26606"/>
          <ac:spMkLst>
            <pc:docMk/>
            <pc:sldMk cId="1394818192" sldId="257"/>
            <ac:spMk id="111" creationId="{3CD9DF72-87A3-404E-A828-84CBF11A8303}"/>
          </ac:spMkLst>
        </pc:spChg>
        <pc:spChg chg="add del">
          <ac:chgData name="M, Easwaramoorthy (Eash-India PPM)" userId="984c6f8d-7886-4079-838f-609c1e5dde17" providerId="ADAL" clId="{979BA149-4D1E-4B0C-B6D2-A218BCE5599F}" dt="2020-12-19T18:42:27.693" v="283" actId="26606"/>
          <ac:spMkLst>
            <pc:docMk/>
            <pc:sldMk cId="1394818192" sldId="257"/>
            <ac:spMk id="153" creationId="{967C29FE-FD32-4AFB-AD20-DBDF5864B2D8}"/>
          </ac:spMkLst>
        </pc:spChg>
        <pc:spChg chg="add del">
          <ac:chgData name="M, Easwaramoorthy (Eash-India PPM)" userId="984c6f8d-7886-4079-838f-609c1e5dde17" providerId="ADAL" clId="{979BA149-4D1E-4B0C-B6D2-A218BCE5599F}" dt="2020-12-19T18:40:51.612" v="261" actId="26606"/>
          <ac:spMkLst>
            <pc:docMk/>
            <pc:sldMk cId="1394818192" sldId="257"/>
            <ac:spMk id="2052" creationId="{F56F5174-31D9-4DBB-AAB7-A1FD7BDB1352}"/>
          </ac:spMkLst>
        </pc:spChg>
        <pc:spChg chg="add del">
          <ac:chgData name="M, Easwaramoorthy (Eash-India PPM)" userId="984c6f8d-7886-4079-838f-609c1e5dde17" providerId="ADAL" clId="{979BA149-4D1E-4B0C-B6D2-A218BCE5599F}" dt="2020-12-19T18:41:04.970" v="263" actId="26606"/>
          <ac:spMkLst>
            <pc:docMk/>
            <pc:sldMk cId="1394818192" sldId="257"/>
            <ac:spMk id="2054" creationId="{3CD9DF72-87A3-404E-A828-84CBF11A8303}"/>
          </ac:spMkLst>
        </pc:spChg>
        <pc:spChg chg="add del">
          <ac:chgData name="M, Easwaramoorthy (Eash-India PPM)" userId="984c6f8d-7886-4079-838f-609c1e5dde17" providerId="ADAL" clId="{979BA149-4D1E-4B0C-B6D2-A218BCE5599F}" dt="2020-12-19T18:41:14.469" v="265" actId="26606"/>
          <ac:spMkLst>
            <pc:docMk/>
            <pc:sldMk cId="1394818192" sldId="257"/>
            <ac:spMk id="2057" creationId="{8FC9BE17-9A7B-462D-AE50-3D8777387304}"/>
          </ac:spMkLst>
        </pc:spChg>
        <pc:spChg chg="add del">
          <ac:chgData name="M, Easwaramoorthy (Eash-India PPM)" userId="984c6f8d-7886-4079-838f-609c1e5dde17" providerId="ADAL" clId="{979BA149-4D1E-4B0C-B6D2-A218BCE5599F}" dt="2020-12-19T18:41:14.469" v="265" actId="26606"/>
          <ac:spMkLst>
            <pc:docMk/>
            <pc:sldMk cId="1394818192" sldId="257"/>
            <ac:spMk id="2058" creationId="{3EBE8569-6AEC-4B8C-8D53-2DE337CDBA65}"/>
          </ac:spMkLst>
        </pc:spChg>
        <pc:spChg chg="add del">
          <ac:chgData name="M, Easwaramoorthy (Eash-India PPM)" userId="984c6f8d-7886-4079-838f-609c1e5dde17" providerId="ADAL" clId="{979BA149-4D1E-4B0C-B6D2-A218BCE5599F}" dt="2020-12-19T18:41:14.469" v="265" actId="26606"/>
          <ac:spMkLst>
            <pc:docMk/>
            <pc:sldMk cId="1394818192" sldId="257"/>
            <ac:spMk id="2059" creationId="{55D4142C-5077-457F-A6AD-3FECFDB39685}"/>
          </ac:spMkLst>
        </pc:spChg>
        <pc:spChg chg="add del">
          <ac:chgData name="M, Easwaramoorthy (Eash-India PPM)" userId="984c6f8d-7886-4079-838f-609c1e5dde17" providerId="ADAL" clId="{979BA149-4D1E-4B0C-B6D2-A218BCE5599F}" dt="2020-12-19T18:42:27.709" v="284" actId="26606"/>
          <ac:spMkLst>
            <pc:docMk/>
            <pc:sldMk cId="1394818192" sldId="257"/>
            <ac:spMk id="2061" creationId="{F4C0B10B-D2C4-4A54-AFAD-3D27DF88BB37}"/>
          </ac:spMkLst>
        </pc:spChg>
        <pc:spChg chg="add del">
          <ac:chgData name="M, Easwaramoorthy (Eash-India PPM)" userId="984c6f8d-7886-4079-838f-609c1e5dde17" providerId="ADAL" clId="{979BA149-4D1E-4B0C-B6D2-A218BCE5599F}" dt="2020-12-19T18:42:27.693" v="283" actId="26606"/>
          <ac:spMkLst>
            <pc:docMk/>
            <pc:sldMk cId="1394818192" sldId="257"/>
            <ac:spMk id="2066" creationId="{49CD2D09-B1BB-4DF5-9E1C-3D21B21EDEFD}"/>
          </ac:spMkLst>
        </pc:spChg>
        <pc:spChg chg="add del">
          <ac:chgData name="M, Easwaramoorthy (Eash-India PPM)" userId="984c6f8d-7886-4079-838f-609c1e5dde17" providerId="ADAL" clId="{979BA149-4D1E-4B0C-B6D2-A218BCE5599F}" dt="2020-12-19T18:51:18.304" v="342" actId="26606"/>
          <ac:spMkLst>
            <pc:docMk/>
            <pc:sldMk cId="1394818192" sldId="257"/>
            <ac:spMk id="2068" creationId="{3CD9DF72-87A3-404E-A828-84CBF11A8303}"/>
          </ac:spMkLst>
        </pc:spChg>
        <pc:spChg chg="add del">
          <ac:chgData name="M, Easwaramoorthy (Eash-India PPM)" userId="984c6f8d-7886-4079-838f-609c1e5dde17" providerId="ADAL" clId="{979BA149-4D1E-4B0C-B6D2-A218BCE5599F}" dt="2020-12-19T18:51:17.127" v="339" actId="26606"/>
          <ac:spMkLst>
            <pc:docMk/>
            <pc:sldMk cId="1394818192" sldId="257"/>
            <ac:spMk id="2071" creationId="{A9D2268A-D939-4E78-91B6-6C7E46406788}"/>
          </ac:spMkLst>
        </pc:spChg>
        <pc:spChg chg="add del">
          <ac:chgData name="M, Easwaramoorthy (Eash-India PPM)" userId="984c6f8d-7886-4079-838f-609c1e5dde17" providerId="ADAL" clId="{979BA149-4D1E-4B0C-B6D2-A218BCE5599F}" dt="2020-12-19T18:51:17.127" v="339" actId="26606"/>
          <ac:spMkLst>
            <pc:docMk/>
            <pc:sldMk cId="1394818192" sldId="257"/>
            <ac:spMk id="2072" creationId="{E0C43A58-225D-452D-8185-0D89D1EED861}"/>
          </ac:spMkLst>
        </pc:spChg>
        <pc:spChg chg="add del">
          <ac:chgData name="M, Easwaramoorthy (Eash-India PPM)" userId="984c6f8d-7886-4079-838f-609c1e5dde17" providerId="ADAL" clId="{979BA149-4D1E-4B0C-B6D2-A218BCE5599F}" dt="2020-12-19T18:51:18.304" v="341" actId="26606"/>
          <ac:spMkLst>
            <pc:docMk/>
            <pc:sldMk cId="1394818192" sldId="257"/>
            <ac:spMk id="2074" creationId="{DC6BEC6B-5C77-412D-B45A-5B0F46FEDAC7}"/>
          </ac:spMkLst>
        </pc:spChg>
        <pc:spChg chg="add del">
          <ac:chgData name="M, Easwaramoorthy (Eash-India PPM)" userId="984c6f8d-7886-4079-838f-609c1e5dde17" providerId="ADAL" clId="{979BA149-4D1E-4B0C-B6D2-A218BCE5599F}" dt="2020-12-19T19:01:45.369" v="819" actId="26606"/>
          <ac:spMkLst>
            <pc:docMk/>
            <pc:sldMk cId="1394818192" sldId="257"/>
            <ac:spMk id="2076" creationId="{3CD9DF72-87A3-404E-A828-84CBF11A8303}"/>
          </ac:spMkLst>
        </pc:spChg>
        <pc:spChg chg="add del">
          <ac:chgData name="M, Easwaramoorthy (Eash-India PPM)" userId="984c6f8d-7886-4079-838f-609c1e5dde17" providerId="ADAL" clId="{979BA149-4D1E-4B0C-B6D2-A218BCE5599F}" dt="2020-12-19T19:01:37.868" v="816" actId="26606"/>
          <ac:spMkLst>
            <pc:docMk/>
            <pc:sldMk cId="1394818192" sldId="257"/>
            <ac:spMk id="2079" creationId="{8D1AA55E-40D5-461B-A5A8-4AE8AAB71B08}"/>
          </ac:spMkLst>
        </pc:spChg>
        <pc:spChg chg="add del">
          <ac:chgData name="M, Easwaramoorthy (Eash-India PPM)" userId="984c6f8d-7886-4079-838f-609c1e5dde17" providerId="ADAL" clId="{979BA149-4D1E-4B0C-B6D2-A218BCE5599F}" dt="2020-12-19T19:01:37.868" v="816" actId="26606"/>
          <ac:spMkLst>
            <pc:docMk/>
            <pc:sldMk cId="1394818192" sldId="257"/>
            <ac:spMk id="2081" creationId="{6CB927A4-E432-4310-9CD5-E89FF5063179}"/>
          </ac:spMkLst>
        </pc:spChg>
        <pc:spChg chg="add del">
          <ac:chgData name="M, Easwaramoorthy (Eash-India PPM)" userId="984c6f8d-7886-4079-838f-609c1e5dde17" providerId="ADAL" clId="{979BA149-4D1E-4B0C-B6D2-A218BCE5599F}" dt="2020-12-19T19:01:37.868" v="816" actId="26606"/>
          <ac:spMkLst>
            <pc:docMk/>
            <pc:sldMk cId="1394818192" sldId="257"/>
            <ac:spMk id="2082" creationId="{E3020543-B24B-4EC4-8FFC-8DD88EEA91A8}"/>
          </ac:spMkLst>
        </pc:spChg>
        <pc:spChg chg="add del">
          <ac:chgData name="M, Easwaramoorthy (Eash-India PPM)" userId="984c6f8d-7886-4079-838f-609c1e5dde17" providerId="ADAL" clId="{979BA149-4D1E-4B0C-B6D2-A218BCE5599F}" dt="2020-12-19T19:01:45.358" v="818" actId="26606"/>
          <ac:spMkLst>
            <pc:docMk/>
            <pc:sldMk cId="1394818192" sldId="257"/>
            <ac:spMk id="2084" creationId="{8181FC64-B306-4821-98E2-780662EFC486}"/>
          </ac:spMkLst>
        </pc:spChg>
        <pc:spChg chg="add del">
          <ac:chgData name="M, Easwaramoorthy (Eash-India PPM)" userId="984c6f8d-7886-4079-838f-609c1e5dde17" providerId="ADAL" clId="{979BA149-4D1E-4B0C-B6D2-A218BCE5599F}" dt="2020-12-19T19:01:45.358" v="818" actId="26606"/>
          <ac:spMkLst>
            <pc:docMk/>
            <pc:sldMk cId="1394818192" sldId="257"/>
            <ac:spMk id="2085" creationId="{5871FC61-DD4E-47D4-81FD-8A7E7D12B371}"/>
          </ac:spMkLst>
        </pc:spChg>
        <pc:spChg chg="add del">
          <ac:chgData name="M, Easwaramoorthy (Eash-India PPM)" userId="984c6f8d-7886-4079-838f-609c1e5dde17" providerId="ADAL" clId="{979BA149-4D1E-4B0C-B6D2-A218BCE5599F}" dt="2020-12-19T19:01:45.358" v="818" actId="26606"/>
          <ac:spMkLst>
            <pc:docMk/>
            <pc:sldMk cId="1394818192" sldId="257"/>
            <ac:spMk id="2086" creationId="{F9EC3F91-A75C-4F74-867E-E4C28C13546B}"/>
          </ac:spMkLst>
        </pc:spChg>
        <pc:spChg chg="add del">
          <ac:chgData name="M, Easwaramoorthy (Eash-India PPM)" userId="984c6f8d-7886-4079-838f-609c1e5dde17" providerId="ADAL" clId="{979BA149-4D1E-4B0C-B6D2-A218BCE5599F}" dt="2020-12-19T19:01:45.358" v="818" actId="26606"/>
          <ac:spMkLst>
            <pc:docMk/>
            <pc:sldMk cId="1394818192" sldId="257"/>
            <ac:spMk id="2087" creationId="{829A1E2C-5AC8-40FC-99E9-832069D39792}"/>
          </ac:spMkLst>
        </pc:spChg>
        <pc:spChg chg="add del">
          <ac:chgData name="M, Easwaramoorthy (Eash-India PPM)" userId="984c6f8d-7886-4079-838f-609c1e5dde17" providerId="ADAL" clId="{979BA149-4D1E-4B0C-B6D2-A218BCE5599F}" dt="2020-12-19T19:02:14.071" v="820" actId="26606"/>
          <ac:spMkLst>
            <pc:docMk/>
            <pc:sldMk cId="1394818192" sldId="257"/>
            <ac:spMk id="2089" creationId="{F13C74B1-5B17-4795-BED0-7140497B445A}"/>
          </ac:spMkLst>
        </pc:spChg>
        <pc:spChg chg="add del">
          <ac:chgData name="M, Easwaramoorthy (Eash-India PPM)" userId="984c6f8d-7886-4079-838f-609c1e5dde17" providerId="ADAL" clId="{979BA149-4D1E-4B0C-B6D2-A218BCE5599F}" dt="2020-12-19T19:02:14.071" v="820" actId="26606"/>
          <ac:spMkLst>
            <pc:docMk/>
            <pc:sldMk cId="1394818192" sldId="257"/>
            <ac:spMk id="2090" creationId="{D4974D33-8DC5-464E-8C6D-BE58F0669C17}"/>
          </ac:spMkLst>
        </pc:spChg>
        <pc:grpChg chg="add del">
          <ac:chgData name="M, Easwaramoorthy (Eash-India PPM)" userId="984c6f8d-7886-4079-838f-609c1e5dde17" providerId="ADAL" clId="{979BA149-4D1E-4B0C-B6D2-A218BCE5599F}" dt="2020-12-19T18:42:27.709" v="284" actId="26606"/>
          <ac:grpSpMkLst>
            <pc:docMk/>
            <pc:sldMk cId="1394818192" sldId="257"/>
            <ac:grpSpMk id="2062" creationId="{B6BADB90-C74B-40D6-86DC-503F65FCE8DC}"/>
          </ac:grpSpMkLst>
        </pc:grpChg>
        <pc:picChg chg="add mod ord">
          <ac:chgData name="M, Easwaramoorthy (Eash-India PPM)" userId="984c6f8d-7886-4079-838f-609c1e5dde17" providerId="ADAL" clId="{979BA149-4D1E-4B0C-B6D2-A218BCE5599F}" dt="2020-12-19T19:02:14.071" v="820" actId="26606"/>
          <ac:picMkLst>
            <pc:docMk/>
            <pc:sldMk cId="1394818192" sldId="257"/>
            <ac:picMk id="4" creationId="{CF9CC995-7A36-4AEC-BAC2-5D3562921551}"/>
          </ac:picMkLst>
        </pc:picChg>
        <pc:picChg chg="add del">
          <ac:chgData name="M, Easwaramoorthy (Eash-India PPM)" userId="984c6f8d-7886-4079-838f-609c1e5dde17" providerId="ADAL" clId="{979BA149-4D1E-4B0C-B6D2-A218BCE5599F}" dt="2020-12-19T18:40:46.595" v="259" actId="26606"/>
          <ac:picMkLst>
            <pc:docMk/>
            <pc:sldMk cId="1394818192" sldId="257"/>
            <ac:picMk id="71" creationId="{54DDEBDD-D8BD-41A6-8A0D-B00E3768B0F9}"/>
          </ac:picMkLst>
        </pc:picChg>
        <pc:picChg chg="add del">
          <ac:chgData name="M, Easwaramoorthy (Eash-India PPM)" userId="984c6f8d-7886-4079-838f-609c1e5dde17" providerId="ADAL" clId="{979BA149-4D1E-4B0C-B6D2-A218BCE5599F}" dt="2020-12-19T18:40:51.612" v="261" actId="26606"/>
          <ac:picMkLst>
            <pc:docMk/>
            <pc:sldMk cId="1394818192" sldId="257"/>
            <ac:picMk id="73" creationId="{AE113210-7872-481A-ADE6-3A05CCAF5EB2}"/>
          </ac:picMkLst>
        </pc:picChg>
        <pc:picChg chg="add del">
          <ac:chgData name="M, Easwaramoorthy (Eash-India PPM)" userId="984c6f8d-7886-4079-838f-609c1e5dde17" providerId="ADAL" clId="{979BA149-4D1E-4B0C-B6D2-A218BCE5599F}" dt="2020-12-19T18:42:21.957" v="281" actId="26606"/>
          <ac:picMkLst>
            <pc:docMk/>
            <pc:sldMk cId="1394818192" sldId="257"/>
            <ac:picMk id="149" creationId="{54DDEBDD-D8BD-41A6-8A0D-B00E3768B0F9}"/>
          </ac:picMkLst>
        </pc:picChg>
        <pc:picChg chg="add del">
          <ac:chgData name="M, Easwaramoorthy (Eash-India PPM)" userId="984c6f8d-7886-4079-838f-609c1e5dde17" providerId="ADAL" clId="{979BA149-4D1E-4B0C-B6D2-A218BCE5599F}" dt="2020-12-19T18:42:27.693" v="283" actId="26606"/>
          <ac:picMkLst>
            <pc:docMk/>
            <pc:sldMk cId="1394818192" sldId="257"/>
            <ac:picMk id="151" creationId="{83355637-BA71-4F63-94C9-E77BF81BDFC0}"/>
          </ac:picMkLst>
        </pc:picChg>
        <pc:picChg chg="add del mod ord">
          <ac:chgData name="M, Easwaramoorthy (Eash-India PPM)" userId="984c6f8d-7886-4079-838f-609c1e5dde17" providerId="ADAL" clId="{979BA149-4D1E-4B0C-B6D2-A218BCE5599F}" dt="2020-12-19T18:48:32.232" v="334" actId="478"/>
          <ac:picMkLst>
            <pc:docMk/>
            <pc:sldMk cId="1394818192" sldId="257"/>
            <ac:picMk id="2050" creationId="{B94F9A54-6A9F-4E24-96D9-7E89FFC8A17D}"/>
          </ac:picMkLst>
        </pc:picChg>
        <pc:cxnChg chg="add">
          <ac:chgData name="M, Easwaramoorthy (Eash-India PPM)" userId="984c6f8d-7886-4079-838f-609c1e5dde17" providerId="ADAL" clId="{979BA149-4D1E-4B0C-B6D2-A218BCE5599F}" dt="2020-12-19T19:02:14.071" v="820" actId="26606"/>
          <ac:cxnSpMkLst>
            <pc:docMk/>
            <pc:sldMk cId="1394818192" sldId="257"/>
            <ac:cxnSpMk id="113" creationId="{20E3A342-4D61-4E3F-AF90-1AB42AEB96CC}"/>
          </ac:cxnSpMkLst>
        </pc:cxnChg>
        <pc:cxnChg chg="add del">
          <ac:chgData name="M, Easwaramoorthy (Eash-India PPM)" userId="984c6f8d-7886-4079-838f-609c1e5dde17" providerId="ADAL" clId="{979BA149-4D1E-4B0C-B6D2-A218BCE5599F}" dt="2020-12-19T18:41:04.970" v="263" actId="26606"/>
          <ac:cxnSpMkLst>
            <pc:docMk/>
            <pc:sldMk cId="1394818192" sldId="257"/>
            <ac:cxnSpMk id="2055" creationId="{20E3A342-4D61-4E3F-AF90-1AB42AEB96CC}"/>
          </ac:cxnSpMkLst>
        </pc:cxnChg>
        <pc:cxnChg chg="add del">
          <ac:chgData name="M, Easwaramoorthy (Eash-India PPM)" userId="984c6f8d-7886-4079-838f-609c1e5dde17" providerId="ADAL" clId="{979BA149-4D1E-4B0C-B6D2-A218BCE5599F}" dt="2020-12-19T18:51:18.304" v="342" actId="26606"/>
          <ac:cxnSpMkLst>
            <pc:docMk/>
            <pc:sldMk cId="1394818192" sldId="257"/>
            <ac:cxnSpMk id="2069" creationId="{20E3A342-4D61-4E3F-AF90-1AB42AEB96CC}"/>
          </ac:cxnSpMkLst>
        </pc:cxnChg>
        <pc:cxnChg chg="add del">
          <ac:chgData name="M, Easwaramoorthy (Eash-India PPM)" userId="984c6f8d-7886-4079-838f-609c1e5dde17" providerId="ADAL" clId="{979BA149-4D1E-4B0C-B6D2-A218BCE5599F}" dt="2020-12-19T19:01:45.369" v="819" actId="26606"/>
          <ac:cxnSpMkLst>
            <pc:docMk/>
            <pc:sldMk cId="1394818192" sldId="257"/>
            <ac:cxnSpMk id="2077" creationId="{20E3A342-4D61-4E3F-AF90-1AB42AEB96CC}"/>
          </ac:cxnSpMkLst>
        </pc:cxnChg>
        <pc:cxnChg chg="add del">
          <ac:chgData name="M, Easwaramoorthy (Eash-India PPM)" userId="984c6f8d-7886-4079-838f-609c1e5dde17" providerId="ADAL" clId="{979BA149-4D1E-4B0C-B6D2-A218BCE5599F}" dt="2020-12-19T19:01:37.868" v="816" actId="26606"/>
          <ac:cxnSpMkLst>
            <pc:docMk/>
            <pc:sldMk cId="1394818192" sldId="257"/>
            <ac:cxnSpMk id="2080" creationId="{7EB498BD-8089-4626-91EA-4978EBEF535E}"/>
          </ac:cxnSpMkLst>
        </pc:cxnChg>
      </pc:sldChg>
      <pc:sldChg chg="addSp delSp modSp add mod setBg">
        <pc:chgData name="M, Easwaramoorthy (Eash-India PPM)" userId="984c6f8d-7886-4079-838f-609c1e5dde17" providerId="ADAL" clId="{979BA149-4D1E-4B0C-B6D2-A218BCE5599F}" dt="2020-12-19T19:34:37.960" v="1470" actId="123"/>
        <pc:sldMkLst>
          <pc:docMk/>
          <pc:sldMk cId="2047984793" sldId="258"/>
        </pc:sldMkLst>
        <pc:spChg chg="mod ord">
          <ac:chgData name="M, Easwaramoorthy (Eash-India PPM)" userId="984c6f8d-7886-4079-838f-609c1e5dde17" providerId="ADAL" clId="{979BA149-4D1E-4B0C-B6D2-A218BCE5599F}" dt="2020-12-19T19:29:55.030" v="1432" actId="255"/>
          <ac:spMkLst>
            <pc:docMk/>
            <pc:sldMk cId="2047984793" sldId="258"/>
            <ac:spMk id="2" creationId="{D7095134-68FA-4BD0-8F1B-BFF658E9C998}"/>
          </ac:spMkLst>
        </pc:spChg>
        <pc:spChg chg="del">
          <ac:chgData name="M, Easwaramoorthy (Eash-India PPM)" userId="984c6f8d-7886-4079-838f-609c1e5dde17" providerId="ADAL" clId="{979BA149-4D1E-4B0C-B6D2-A218BCE5599F}" dt="2020-12-19T18:46:00.444" v="288" actId="26606"/>
          <ac:spMkLst>
            <pc:docMk/>
            <pc:sldMk cId="2047984793" sldId="258"/>
            <ac:spMk id="3" creationId="{AFF47F9D-051D-463E-A708-9ABBC59EB0CC}"/>
          </ac:spMkLst>
        </pc:spChg>
        <pc:spChg chg="add mod">
          <ac:chgData name="M, Easwaramoorthy (Eash-India PPM)" userId="984c6f8d-7886-4079-838f-609c1e5dde17" providerId="ADAL" clId="{979BA149-4D1E-4B0C-B6D2-A218BCE5599F}" dt="2020-12-19T19:34:37.960" v="1470" actId="123"/>
          <ac:spMkLst>
            <pc:docMk/>
            <pc:sldMk cId="2047984793" sldId="258"/>
            <ac:spMk id="4" creationId="{9ACCD130-6198-4C38-9D23-69FBF42A43FE}"/>
          </ac:spMkLst>
        </pc:spChg>
        <pc:spChg chg="add del">
          <ac:chgData name="M, Easwaramoorthy (Eash-India PPM)" userId="984c6f8d-7886-4079-838f-609c1e5dde17" providerId="ADAL" clId="{979BA149-4D1E-4B0C-B6D2-A218BCE5599F}" dt="2020-12-19T18:46:59.502" v="299" actId="26606"/>
          <ac:spMkLst>
            <pc:docMk/>
            <pc:sldMk cId="2047984793" sldId="258"/>
            <ac:spMk id="71" creationId="{B558F58E-93BA-44A3-BCDA-585AFF2E4F3F}"/>
          </ac:spMkLst>
        </pc:spChg>
        <pc:spChg chg="add del">
          <ac:chgData name="M, Easwaramoorthy (Eash-India PPM)" userId="984c6f8d-7886-4079-838f-609c1e5dde17" providerId="ADAL" clId="{979BA149-4D1E-4B0C-B6D2-A218BCE5599F}" dt="2020-12-19T19:00:23.205" v="808" actId="26606"/>
          <ac:spMkLst>
            <pc:docMk/>
            <pc:sldMk cId="2047984793" sldId="258"/>
            <ac:spMk id="77" creationId="{4351DFE5-F63D-4BE0-BDA9-E3EB88F01AA5}"/>
          </ac:spMkLst>
        </pc:spChg>
        <pc:spChg chg="add del">
          <ac:chgData name="M, Easwaramoorthy (Eash-India PPM)" userId="984c6f8d-7886-4079-838f-609c1e5dde17" providerId="ADAL" clId="{979BA149-4D1E-4B0C-B6D2-A218BCE5599F}" dt="2020-12-19T19:02:28.924" v="821" actId="26606"/>
          <ac:spMkLst>
            <pc:docMk/>
            <pc:sldMk cId="2047984793" sldId="258"/>
            <ac:spMk id="84" creationId="{A2679492-7988-4050-9056-542444452411}"/>
          </ac:spMkLst>
        </pc:spChg>
        <pc:spChg chg="add del">
          <ac:chgData name="M, Easwaramoorthy (Eash-India PPM)" userId="984c6f8d-7886-4079-838f-609c1e5dde17" providerId="ADAL" clId="{979BA149-4D1E-4B0C-B6D2-A218BCE5599F}" dt="2020-12-19T18:48:05.195" v="330" actId="26606"/>
          <ac:spMkLst>
            <pc:docMk/>
            <pc:sldMk cId="2047984793" sldId="258"/>
            <ac:spMk id="85" creationId="{9B7AD9F6-8CE7-4299-8FC6-328F4DCD3FF9}"/>
          </ac:spMkLst>
        </pc:spChg>
        <pc:spChg chg="add del">
          <ac:chgData name="M, Easwaramoorthy (Eash-India PPM)" userId="984c6f8d-7886-4079-838f-609c1e5dde17" providerId="ADAL" clId="{979BA149-4D1E-4B0C-B6D2-A218BCE5599F}" dt="2020-12-19T19:02:28.924" v="821" actId="26606"/>
          <ac:spMkLst>
            <pc:docMk/>
            <pc:sldMk cId="2047984793" sldId="258"/>
            <ac:spMk id="86" creationId="{B091B163-7D61-4891-ABCF-5C13D9C418D0}"/>
          </ac:spMkLst>
        </pc:spChg>
        <pc:spChg chg="add del">
          <ac:chgData name="M, Easwaramoorthy (Eash-India PPM)" userId="984c6f8d-7886-4079-838f-609c1e5dde17" providerId="ADAL" clId="{979BA149-4D1E-4B0C-B6D2-A218BCE5599F}" dt="2020-12-19T18:48:05.195" v="330" actId="26606"/>
          <ac:spMkLst>
            <pc:docMk/>
            <pc:sldMk cId="2047984793" sldId="258"/>
            <ac:spMk id="87" creationId="{F49775AF-8896-43EE-92C6-83497D6DC56F}"/>
          </ac:spMkLst>
        </pc:spChg>
        <pc:spChg chg="add">
          <ac:chgData name="M, Easwaramoorthy (Eash-India PPM)" userId="984c6f8d-7886-4079-838f-609c1e5dde17" providerId="ADAL" clId="{979BA149-4D1E-4B0C-B6D2-A218BCE5599F}" dt="2020-12-19T19:02:28.924" v="821" actId="26606"/>
          <ac:spMkLst>
            <pc:docMk/>
            <pc:sldMk cId="2047984793" sldId="258"/>
            <ac:spMk id="98" creationId="{327D73B4-9F5C-4A64-A179-51B9500CB8B5}"/>
          </ac:spMkLst>
        </pc:spChg>
        <pc:spChg chg="add">
          <ac:chgData name="M, Easwaramoorthy (Eash-India PPM)" userId="984c6f8d-7886-4079-838f-609c1e5dde17" providerId="ADAL" clId="{979BA149-4D1E-4B0C-B6D2-A218BCE5599F}" dt="2020-12-19T19:02:28.924" v="821" actId="26606"/>
          <ac:spMkLst>
            <pc:docMk/>
            <pc:sldMk cId="2047984793" sldId="258"/>
            <ac:spMk id="100" creationId="{C1F06963-6374-4B48-844F-071A9BAAAE02}"/>
          </ac:spMkLst>
        </pc:spChg>
        <pc:spChg chg="add">
          <ac:chgData name="M, Easwaramoorthy (Eash-India PPM)" userId="984c6f8d-7886-4079-838f-609c1e5dde17" providerId="ADAL" clId="{979BA149-4D1E-4B0C-B6D2-A218BCE5599F}" dt="2020-12-19T19:02:28.924" v="821" actId="26606"/>
          <ac:spMkLst>
            <pc:docMk/>
            <pc:sldMk cId="2047984793" sldId="258"/>
            <ac:spMk id="102" creationId="{6CB927A4-E432-4310-9CD5-E89FF5063179}"/>
          </ac:spMkLst>
        </pc:spChg>
        <pc:spChg chg="add">
          <ac:chgData name="M, Easwaramoorthy (Eash-India PPM)" userId="984c6f8d-7886-4079-838f-609c1e5dde17" providerId="ADAL" clId="{979BA149-4D1E-4B0C-B6D2-A218BCE5599F}" dt="2020-12-19T19:02:28.924" v="821" actId="26606"/>
          <ac:spMkLst>
            <pc:docMk/>
            <pc:sldMk cId="2047984793" sldId="258"/>
            <ac:spMk id="104" creationId="{1453BF6C-B012-48B7-B4E8-6D7AC7C27D02}"/>
          </ac:spMkLst>
        </pc:spChg>
        <pc:spChg chg="add">
          <ac:chgData name="M, Easwaramoorthy (Eash-India PPM)" userId="984c6f8d-7886-4079-838f-609c1e5dde17" providerId="ADAL" clId="{979BA149-4D1E-4B0C-B6D2-A218BCE5599F}" dt="2020-12-19T19:02:28.924" v="821" actId="26606"/>
          <ac:spMkLst>
            <pc:docMk/>
            <pc:sldMk cId="2047984793" sldId="258"/>
            <ac:spMk id="106" creationId="{E3020543-B24B-4EC4-8FFC-8DD88EEA91A8}"/>
          </ac:spMkLst>
        </pc:spChg>
        <pc:spChg chg="add del">
          <ac:chgData name="M, Easwaramoorthy (Eash-India PPM)" userId="984c6f8d-7886-4079-838f-609c1e5dde17" providerId="ADAL" clId="{979BA149-4D1E-4B0C-B6D2-A218BCE5599F}" dt="2020-12-19T18:46:39.024" v="290" actId="26606"/>
          <ac:spMkLst>
            <pc:docMk/>
            <pc:sldMk cId="2047984793" sldId="258"/>
            <ac:spMk id="135" creationId="{36C4118A-B523-45D9-B427-8E05B2DEA65C}"/>
          </ac:spMkLst>
        </pc:spChg>
        <pc:spChg chg="add del">
          <ac:chgData name="M, Easwaramoorthy (Eash-India PPM)" userId="984c6f8d-7886-4079-838f-609c1e5dde17" providerId="ADAL" clId="{979BA149-4D1E-4B0C-B6D2-A218BCE5599F}" dt="2020-12-19T18:46:50.519" v="292" actId="26606"/>
          <ac:spMkLst>
            <pc:docMk/>
            <pc:sldMk cId="2047984793" sldId="258"/>
            <ac:spMk id="139" creationId="{77DA6D33-2D62-458C-BF5D-DBF612FD557E}"/>
          </ac:spMkLst>
        </pc:spChg>
        <pc:spChg chg="add del">
          <ac:chgData name="M, Easwaramoorthy (Eash-India PPM)" userId="984c6f8d-7886-4079-838f-609c1e5dde17" providerId="ADAL" clId="{979BA149-4D1E-4B0C-B6D2-A218BCE5599F}" dt="2020-12-19T18:46:50.519" v="292" actId="26606"/>
          <ac:spMkLst>
            <pc:docMk/>
            <pc:sldMk cId="2047984793" sldId="258"/>
            <ac:spMk id="3076" creationId="{0BC9EFE1-D8CB-4668-9980-DB108327A794}"/>
          </ac:spMkLst>
        </pc:spChg>
        <pc:spChg chg="add del">
          <ac:chgData name="M, Easwaramoorthy (Eash-India PPM)" userId="984c6f8d-7886-4079-838f-609c1e5dde17" providerId="ADAL" clId="{979BA149-4D1E-4B0C-B6D2-A218BCE5599F}" dt="2020-12-19T18:52:06.902" v="345" actId="26606"/>
          <ac:spMkLst>
            <pc:docMk/>
            <pc:sldMk cId="2047984793" sldId="258"/>
            <ac:spMk id="3077" creationId="{798FE0E0-D95D-46EF-A375-475D4DB0ED45}"/>
          </ac:spMkLst>
        </pc:spChg>
        <pc:spChg chg="add del">
          <ac:chgData name="M, Easwaramoorthy (Eash-India PPM)" userId="984c6f8d-7886-4079-838f-609c1e5dde17" providerId="ADAL" clId="{979BA149-4D1E-4B0C-B6D2-A218BCE5599F}" dt="2020-12-19T18:46:52.244" v="294" actId="26606"/>
          <ac:spMkLst>
            <pc:docMk/>
            <pc:sldMk cId="2047984793" sldId="258"/>
            <ac:spMk id="3078" creationId="{B558F58E-93BA-44A3-BCDA-585AFF2E4F3F}"/>
          </ac:spMkLst>
        </pc:spChg>
        <pc:spChg chg="add del">
          <ac:chgData name="M, Easwaramoorthy (Eash-India PPM)" userId="984c6f8d-7886-4079-838f-609c1e5dde17" providerId="ADAL" clId="{979BA149-4D1E-4B0C-B6D2-A218BCE5599F}" dt="2020-12-19T18:52:06.902" v="345" actId="26606"/>
          <ac:spMkLst>
            <pc:docMk/>
            <pc:sldMk cId="2047984793" sldId="258"/>
            <ac:spMk id="3080" creationId="{2D82A42F-AEBE-4065-9792-036A904D8564}"/>
          </ac:spMkLst>
        </pc:spChg>
        <pc:spChg chg="add del">
          <ac:chgData name="M, Easwaramoorthy (Eash-India PPM)" userId="984c6f8d-7886-4079-838f-609c1e5dde17" providerId="ADAL" clId="{979BA149-4D1E-4B0C-B6D2-A218BCE5599F}" dt="2020-12-19T18:46:55.922" v="296" actId="26606"/>
          <ac:spMkLst>
            <pc:docMk/>
            <pc:sldMk cId="2047984793" sldId="258"/>
            <ac:spMk id="3081" creationId="{2A0E4E09-FC02-4ADC-951A-3FFA90B6FE39}"/>
          </ac:spMkLst>
        </pc:spChg>
        <pc:spChg chg="add del">
          <ac:chgData name="M, Easwaramoorthy (Eash-India PPM)" userId="984c6f8d-7886-4079-838f-609c1e5dde17" providerId="ADAL" clId="{979BA149-4D1E-4B0C-B6D2-A218BCE5599F}" dt="2020-12-19T18:46:59.502" v="298" actId="26606"/>
          <ac:spMkLst>
            <pc:docMk/>
            <pc:sldMk cId="2047984793" sldId="258"/>
            <ac:spMk id="3084" creationId="{0BC9EFE1-D8CB-4668-9980-DB108327A794}"/>
          </ac:spMkLst>
        </pc:spChg>
        <pc:spChg chg="add del">
          <ac:chgData name="M, Easwaramoorthy (Eash-India PPM)" userId="984c6f8d-7886-4079-838f-609c1e5dde17" providerId="ADAL" clId="{979BA149-4D1E-4B0C-B6D2-A218BCE5599F}" dt="2020-12-19T18:46:59.502" v="298" actId="26606"/>
          <ac:spMkLst>
            <pc:docMk/>
            <pc:sldMk cId="2047984793" sldId="258"/>
            <ac:spMk id="3086" creationId="{77DA6D33-2D62-458C-BF5D-DBF612FD557E}"/>
          </ac:spMkLst>
        </pc:spChg>
        <pc:spChg chg="add del">
          <ac:chgData name="M, Easwaramoorthy (Eash-India PPM)" userId="984c6f8d-7886-4079-838f-609c1e5dde17" providerId="ADAL" clId="{979BA149-4D1E-4B0C-B6D2-A218BCE5599F}" dt="2020-12-19T18:47:47.269" v="327" actId="26606"/>
          <ac:spMkLst>
            <pc:docMk/>
            <pc:sldMk cId="2047984793" sldId="258"/>
            <ac:spMk id="3088" creationId="{36C4118A-B523-45D9-B427-8E05B2DEA65C}"/>
          </ac:spMkLst>
        </pc:spChg>
        <pc:grpChg chg="add del">
          <ac:chgData name="M, Easwaramoorthy (Eash-India PPM)" userId="984c6f8d-7886-4079-838f-609c1e5dde17" providerId="ADAL" clId="{979BA149-4D1E-4B0C-B6D2-A218BCE5599F}" dt="2020-12-19T19:02:28.924" v="821" actId="26606"/>
          <ac:grpSpMkLst>
            <pc:docMk/>
            <pc:sldMk cId="2047984793" sldId="258"/>
            <ac:grpSpMk id="88" creationId="{0474DF76-993E-44DE-AFB0-C416182ACECF}"/>
          </ac:grpSpMkLst>
        </pc:grpChg>
        <pc:picChg chg="add del">
          <ac:chgData name="M, Easwaramoorthy (Eash-India PPM)" userId="984c6f8d-7886-4079-838f-609c1e5dde17" providerId="ADAL" clId="{979BA149-4D1E-4B0C-B6D2-A218BCE5599F}" dt="2020-12-19T19:00:23.205" v="808" actId="26606"/>
          <ac:picMkLst>
            <pc:docMk/>
            <pc:sldMk cId="2047984793" sldId="258"/>
            <ac:picMk id="79" creationId="{3AA16612-ACD2-4A16-8F2B-4514FD6BF28F}"/>
          </ac:picMkLst>
        </pc:picChg>
        <pc:picChg chg="add del">
          <ac:chgData name="M, Easwaramoorthy (Eash-India PPM)" userId="984c6f8d-7886-4079-838f-609c1e5dde17" providerId="ADAL" clId="{979BA149-4D1E-4B0C-B6D2-A218BCE5599F}" dt="2020-12-19T18:46:50.519" v="292" actId="26606"/>
          <ac:picMkLst>
            <pc:docMk/>
            <pc:sldMk cId="2047984793" sldId="258"/>
            <ac:picMk id="137" creationId="{7CBAE1BD-B8E4-4029-8AA2-C77E4FED9864}"/>
          </ac:picMkLst>
        </pc:picChg>
        <pc:picChg chg="add del mod">
          <ac:chgData name="M, Easwaramoorthy (Eash-India PPM)" userId="984c6f8d-7886-4079-838f-609c1e5dde17" providerId="ADAL" clId="{979BA149-4D1E-4B0C-B6D2-A218BCE5599F}" dt="2020-12-19T18:51:59.695" v="343" actId="478"/>
          <ac:picMkLst>
            <pc:docMk/>
            <pc:sldMk cId="2047984793" sldId="258"/>
            <ac:picMk id="3074" creationId="{7C68E405-9824-4E5A-8B19-09066DFB262E}"/>
          </ac:picMkLst>
        </pc:picChg>
        <pc:picChg chg="add del">
          <ac:chgData name="M, Easwaramoorthy (Eash-India PPM)" userId="984c6f8d-7886-4079-838f-609c1e5dde17" providerId="ADAL" clId="{979BA149-4D1E-4B0C-B6D2-A218BCE5599F}" dt="2020-12-19T18:46:55.922" v="296" actId="26606"/>
          <ac:picMkLst>
            <pc:docMk/>
            <pc:sldMk cId="2047984793" sldId="258"/>
            <ac:picMk id="3082" creationId="{24F266AD-725B-4A9D-B448-4C000F95CB47}"/>
          </ac:picMkLst>
        </pc:picChg>
        <pc:picChg chg="add del">
          <ac:chgData name="M, Easwaramoorthy (Eash-India PPM)" userId="984c6f8d-7886-4079-838f-609c1e5dde17" providerId="ADAL" clId="{979BA149-4D1E-4B0C-B6D2-A218BCE5599F}" dt="2020-12-19T18:46:59.502" v="298" actId="26606"/>
          <ac:picMkLst>
            <pc:docMk/>
            <pc:sldMk cId="2047984793" sldId="258"/>
            <ac:picMk id="3085" creationId="{7CBAE1BD-B8E4-4029-8AA2-C77E4FED9864}"/>
          </ac:picMkLst>
        </pc:picChg>
        <pc:cxnChg chg="add del">
          <ac:chgData name="M, Easwaramoorthy (Eash-India PPM)" userId="984c6f8d-7886-4079-838f-609c1e5dde17" providerId="ADAL" clId="{979BA149-4D1E-4B0C-B6D2-A218BCE5599F}" dt="2020-12-19T18:46:59.502" v="299" actId="26606"/>
          <ac:cxnSpMkLst>
            <pc:docMk/>
            <pc:sldMk cId="2047984793" sldId="258"/>
            <ac:cxnSpMk id="73" creationId="{BCD0BBC1-A7D4-445D-98AC-95A6A45D8EBB}"/>
          </ac:cxnSpMkLst>
        </pc:cxnChg>
        <pc:cxnChg chg="add del">
          <ac:chgData name="M, Easwaramoorthy (Eash-India PPM)" userId="984c6f8d-7886-4079-838f-609c1e5dde17" providerId="ADAL" clId="{979BA149-4D1E-4B0C-B6D2-A218BCE5599F}" dt="2020-12-19T19:02:28.924" v="821" actId="26606"/>
          <ac:cxnSpMkLst>
            <pc:docMk/>
            <pc:sldMk cId="2047984793" sldId="258"/>
            <ac:cxnSpMk id="93" creationId="{C49DA8F6-BCC1-4447-B54C-57856834B94B}"/>
          </ac:cxnSpMkLst>
        </pc:cxnChg>
        <pc:cxnChg chg="add">
          <ac:chgData name="M, Easwaramoorthy (Eash-India PPM)" userId="984c6f8d-7886-4079-838f-609c1e5dde17" providerId="ADAL" clId="{979BA149-4D1E-4B0C-B6D2-A218BCE5599F}" dt="2020-12-19T19:02:28.924" v="821" actId="26606"/>
          <ac:cxnSpMkLst>
            <pc:docMk/>
            <pc:sldMk cId="2047984793" sldId="258"/>
            <ac:cxnSpMk id="108" creationId="{C49DA8F6-BCC1-4447-B54C-57856834B94B}"/>
          </ac:cxnSpMkLst>
        </pc:cxnChg>
        <pc:cxnChg chg="add del">
          <ac:chgData name="M, Easwaramoorthy (Eash-India PPM)" userId="984c6f8d-7886-4079-838f-609c1e5dde17" providerId="ADAL" clId="{979BA149-4D1E-4B0C-B6D2-A218BCE5599F}" dt="2020-12-19T18:46:52.244" v="294" actId="26606"/>
          <ac:cxnSpMkLst>
            <pc:docMk/>
            <pc:sldMk cId="2047984793" sldId="258"/>
            <ac:cxnSpMk id="3079" creationId="{BCD0BBC1-A7D4-445D-98AC-95A6A45D8EBB}"/>
          </ac:cxnSpMkLst>
        </pc:cxnChg>
      </pc:sldChg>
      <pc:sldChg chg="addSp delSp modSp add del mod setBg">
        <pc:chgData name="M, Easwaramoorthy (Eash-India PPM)" userId="984c6f8d-7886-4079-838f-609c1e5dde17" providerId="ADAL" clId="{979BA149-4D1E-4B0C-B6D2-A218BCE5599F}" dt="2020-12-19T19:26:38.435" v="1386" actId="2696"/>
        <pc:sldMkLst>
          <pc:docMk/>
          <pc:sldMk cId="1500399655" sldId="259"/>
        </pc:sldMkLst>
        <pc:spChg chg="mod">
          <ac:chgData name="M, Easwaramoorthy (Eash-India PPM)" userId="984c6f8d-7886-4079-838f-609c1e5dde17" providerId="ADAL" clId="{979BA149-4D1E-4B0C-B6D2-A218BCE5599F}" dt="2020-12-19T19:08:59.551" v="1197" actId="26606"/>
          <ac:spMkLst>
            <pc:docMk/>
            <pc:sldMk cId="1500399655" sldId="259"/>
            <ac:spMk id="2" creationId="{29AB4499-6294-4C21-AABA-2618404C0CB6}"/>
          </ac:spMkLst>
        </pc:spChg>
        <pc:spChg chg="add del mod">
          <ac:chgData name="M, Easwaramoorthy (Eash-India PPM)" userId="984c6f8d-7886-4079-838f-609c1e5dde17" providerId="ADAL" clId="{979BA149-4D1E-4B0C-B6D2-A218BCE5599F}" dt="2020-12-19T19:09:19.395" v="1198" actId="113"/>
          <ac:spMkLst>
            <pc:docMk/>
            <pc:sldMk cId="1500399655" sldId="259"/>
            <ac:spMk id="3" creationId="{F04839F6-2C2A-48D4-AF1E-5A84F264A4C9}"/>
          </ac:spMkLst>
        </pc:spChg>
        <pc:spChg chg="add">
          <ac:chgData name="M, Easwaramoorthy (Eash-India PPM)" userId="984c6f8d-7886-4079-838f-609c1e5dde17" providerId="ADAL" clId="{979BA149-4D1E-4B0C-B6D2-A218BCE5599F}" dt="2020-12-19T19:08:59.551" v="1197" actId="26606"/>
          <ac:spMkLst>
            <pc:docMk/>
            <pc:sldMk cId="1500399655" sldId="259"/>
            <ac:spMk id="5" creationId="{327D73B4-9F5C-4A64-A179-51B9500CB8B5}"/>
          </ac:spMkLst>
        </pc:spChg>
        <pc:spChg chg="add">
          <ac:chgData name="M, Easwaramoorthy (Eash-India PPM)" userId="984c6f8d-7886-4079-838f-609c1e5dde17" providerId="ADAL" clId="{979BA149-4D1E-4B0C-B6D2-A218BCE5599F}" dt="2020-12-19T19:08:59.551" v="1197" actId="26606"/>
          <ac:spMkLst>
            <pc:docMk/>
            <pc:sldMk cId="1500399655" sldId="259"/>
            <ac:spMk id="6" creationId="{C1F06963-6374-4B48-844F-071A9BAAAE02}"/>
          </ac:spMkLst>
        </pc:spChg>
        <pc:spChg chg="add">
          <ac:chgData name="M, Easwaramoorthy (Eash-India PPM)" userId="984c6f8d-7886-4079-838f-609c1e5dde17" providerId="ADAL" clId="{979BA149-4D1E-4B0C-B6D2-A218BCE5599F}" dt="2020-12-19T19:08:59.551" v="1197" actId="26606"/>
          <ac:spMkLst>
            <pc:docMk/>
            <pc:sldMk cId="1500399655" sldId="259"/>
            <ac:spMk id="7" creationId="{6CB927A4-E432-4310-9CD5-E89FF5063179}"/>
          </ac:spMkLst>
        </pc:spChg>
        <pc:spChg chg="add del">
          <ac:chgData name="M, Easwaramoorthy (Eash-India PPM)" userId="984c6f8d-7886-4079-838f-609c1e5dde17" providerId="ADAL" clId="{979BA149-4D1E-4B0C-B6D2-A218BCE5599F}" dt="2020-12-19T19:03:49.943" v="826" actId="26606"/>
          <ac:spMkLst>
            <pc:docMk/>
            <pc:sldMk cId="1500399655" sldId="259"/>
            <ac:spMk id="8" creationId="{289ED1AA-8684-4D37-B208-8777E1A7780D}"/>
          </ac:spMkLst>
        </pc:spChg>
        <pc:spChg chg="add">
          <ac:chgData name="M, Easwaramoorthy (Eash-India PPM)" userId="984c6f8d-7886-4079-838f-609c1e5dde17" providerId="ADAL" clId="{979BA149-4D1E-4B0C-B6D2-A218BCE5599F}" dt="2020-12-19T19:08:59.551" v="1197" actId="26606"/>
          <ac:spMkLst>
            <pc:docMk/>
            <pc:sldMk cId="1500399655" sldId="259"/>
            <ac:spMk id="9" creationId="{1453BF6C-B012-48B7-B4E8-6D7AC7C27D02}"/>
          </ac:spMkLst>
        </pc:spChg>
        <pc:spChg chg="add del">
          <ac:chgData name="M, Easwaramoorthy (Eash-India PPM)" userId="984c6f8d-7886-4079-838f-609c1e5dde17" providerId="ADAL" clId="{979BA149-4D1E-4B0C-B6D2-A218BCE5599F}" dt="2020-12-19T19:03:49.943" v="826" actId="26606"/>
          <ac:spMkLst>
            <pc:docMk/>
            <pc:sldMk cId="1500399655" sldId="259"/>
            <ac:spMk id="10" creationId="{4180E01B-B1F4-437C-807D-1C930718EE64}"/>
          </ac:spMkLst>
        </pc:spChg>
        <pc:spChg chg="add">
          <ac:chgData name="M, Easwaramoorthy (Eash-India PPM)" userId="984c6f8d-7886-4079-838f-609c1e5dde17" providerId="ADAL" clId="{979BA149-4D1E-4B0C-B6D2-A218BCE5599F}" dt="2020-12-19T19:08:59.551" v="1197" actId="26606"/>
          <ac:spMkLst>
            <pc:docMk/>
            <pc:sldMk cId="1500399655" sldId="259"/>
            <ac:spMk id="11" creationId="{E3020543-B24B-4EC4-8FFC-8DD88EEA91A8}"/>
          </ac:spMkLst>
        </pc:spChg>
        <pc:spChg chg="add del">
          <ac:chgData name="M, Easwaramoorthy (Eash-India PPM)" userId="984c6f8d-7886-4079-838f-609c1e5dde17" providerId="ADAL" clId="{979BA149-4D1E-4B0C-B6D2-A218BCE5599F}" dt="2020-12-19T19:03:49.943" v="826" actId="26606"/>
          <ac:spMkLst>
            <pc:docMk/>
            <pc:sldMk cId="1500399655" sldId="259"/>
            <ac:spMk id="12" creationId="{41F77738-2AF0-4750-A0C7-F97C2C17590E}"/>
          </ac:spMkLst>
        </pc:spChg>
        <pc:spChg chg="add del">
          <ac:chgData name="M, Easwaramoorthy (Eash-India PPM)" userId="984c6f8d-7886-4079-838f-609c1e5dde17" providerId="ADAL" clId="{979BA149-4D1E-4B0C-B6D2-A218BCE5599F}" dt="2020-12-19T19:03:59.129" v="828" actId="26606"/>
          <ac:spMkLst>
            <pc:docMk/>
            <pc:sldMk cId="1500399655" sldId="259"/>
            <ac:spMk id="14" creationId="{AEA7509D-F04F-40CB-A0B3-EEF16499CC9F}"/>
          </ac:spMkLst>
        </pc:spChg>
        <pc:spChg chg="add del">
          <ac:chgData name="M, Easwaramoorthy (Eash-India PPM)" userId="984c6f8d-7886-4079-838f-609c1e5dde17" providerId="ADAL" clId="{979BA149-4D1E-4B0C-B6D2-A218BCE5599F}" dt="2020-12-19T19:03:59.129" v="828" actId="26606"/>
          <ac:spMkLst>
            <pc:docMk/>
            <pc:sldMk cId="1500399655" sldId="259"/>
            <ac:spMk id="15" creationId="{1A3C89F8-0D2F-47FF-B903-151248265F47}"/>
          </ac:spMkLst>
        </pc:spChg>
        <pc:spChg chg="add del">
          <ac:chgData name="M, Easwaramoorthy (Eash-India PPM)" userId="984c6f8d-7886-4079-838f-609c1e5dde17" providerId="ADAL" clId="{979BA149-4D1E-4B0C-B6D2-A218BCE5599F}" dt="2020-12-19T19:03:59.129" v="828" actId="26606"/>
          <ac:spMkLst>
            <pc:docMk/>
            <pc:sldMk cId="1500399655" sldId="259"/>
            <ac:spMk id="17" creationId="{C5CB530E-515E-412C-9DF1-5F8FFBD6F383}"/>
          </ac:spMkLst>
        </pc:spChg>
        <pc:spChg chg="add del">
          <ac:chgData name="M, Easwaramoorthy (Eash-India PPM)" userId="984c6f8d-7886-4079-838f-609c1e5dde17" providerId="ADAL" clId="{979BA149-4D1E-4B0C-B6D2-A218BCE5599F}" dt="2020-12-19T19:03:59.129" v="828" actId="26606"/>
          <ac:spMkLst>
            <pc:docMk/>
            <pc:sldMk cId="1500399655" sldId="259"/>
            <ac:spMk id="18" creationId="{508BEF50-7B1E-49A4-BC19-5F4F1D755E64}"/>
          </ac:spMkLst>
        </pc:spChg>
        <pc:spChg chg="add del">
          <ac:chgData name="M, Easwaramoorthy (Eash-India PPM)" userId="984c6f8d-7886-4079-838f-609c1e5dde17" providerId="ADAL" clId="{979BA149-4D1E-4B0C-B6D2-A218BCE5599F}" dt="2020-12-19T19:03:59.129" v="828" actId="26606"/>
          <ac:spMkLst>
            <pc:docMk/>
            <pc:sldMk cId="1500399655" sldId="259"/>
            <ac:spMk id="19" creationId="{712D4376-A578-4FF1-94FC-245E7A6A489F}"/>
          </ac:spMkLst>
        </pc:spChg>
        <pc:spChg chg="add del">
          <ac:chgData name="M, Easwaramoorthy (Eash-India PPM)" userId="984c6f8d-7886-4079-838f-609c1e5dde17" providerId="ADAL" clId="{979BA149-4D1E-4B0C-B6D2-A218BCE5599F}" dt="2020-12-19T19:03:59.129" v="828" actId="26606"/>
          <ac:spMkLst>
            <pc:docMk/>
            <pc:sldMk cId="1500399655" sldId="259"/>
            <ac:spMk id="20" creationId="{3FBAD350-5664-4811-A208-657FB882D350}"/>
          </ac:spMkLst>
        </pc:spChg>
        <pc:spChg chg="add del">
          <ac:chgData name="M, Easwaramoorthy (Eash-India PPM)" userId="984c6f8d-7886-4079-838f-609c1e5dde17" providerId="ADAL" clId="{979BA149-4D1E-4B0C-B6D2-A218BCE5599F}" dt="2020-12-19T19:03:59.129" v="828" actId="26606"/>
          <ac:spMkLst>
            <pc:docMk/>
            <pc:sldMk cId="1500399655" sldId="259"/>
            <ac:spMk id="22" creationId="{C39ADB8F-D187-49D7-BDCF-C1B6DC727068}"/>
          </ac:spMkLst>
        </pc:spChg>
        <pc:cxnChg chg="add">
          <ac:chgData name="M, Easwaramoorthy (Eash-India PPM)" userId="984c6f8d-7886-4079-838f-609c1e5dde17" providerId="ADAL" clId="{979BA149-4D1E-4B0C-B6D2-A218BCE5599F}" dt="2020-12-19T19:08:59.551" v="1197" actId="26606"/>
          <ac:cxnSpMkLst>
            <pc:docMk/>
            <pc:sldMk cId="1500399655" sldId="259"/>
            <ac:cxnSpMk id="13" creationId="{C49DA8F6-BCC1-4447-B54C-57856834B94B}"/>
          </ac:cxnSpMkLst>
        </pc:cxnChg>
        <pc:cxnChg chg="add del">
          <ac:chgData name="M, Easwaramoorthy (Eash-India PPM)" userId="984c6f8d-7886-4079-838f-609c1e5dde17" providerId="ADAL" clId="{979BA149-4D1E-4B0C-B6D2-A218BCE5599F}" dt="2020-12-19T19:03:59.129" v="828" actId="26606"/>
          <ac:cxnSpMkLst>
            <pc:docMk/>
            <pc:sldMk cId="1500399655" sldId="259"/>
            <ac:cxnSpMk id="16" creationId="{56020367-4FD5-4596-8E10-C5F095CD8DBF}"/>
          </ac:cxnSpMkLst>
        </pc:cxnChg>
      </pc:sldChg>
      <pc:sldChg chg="addSp delSp modSp add mod setBg setClrOvrMap">
        <pc:chgData name="M, Easwaramoorthy (Eash-India PPM)" userId="984c6f8d-7886-4079-838f-609c1e5dde17" providerId="ADAL" clId="{979BA149-4D1E-4B0C-B6D2-A218BCE5599F}" dt="2020-12-19T19:20:24.815" v="1279" actId="1076"/>
        <pc:sldMkLst>
          <pc:docMk/>
          <pc:sldMk cId="1914513178" sldId="260"/>
        </pc:sldMkLst>
        <pc:spChg chg="del">
          <ac:chgData name="M, Easwaramoorthy (Eash-India PPM)" userId="984c6f8d-7886-4079-838f-609c1e5dde17" providerId="ADAL" clId="{979BA149-4D1E-4B0C-B6D2-A218BCE5599F}" dt="2020-12-19T19:09:32.419" v="1200" actId="478"/>
          <ac:spMkLst>
            <pc:docMk/>
            <pc:sldMk cId="1914513178" sldId="260"/>
            <ac:spMk id="2" creationId="{D783F05B-45AB-496F-B6F7-063FABAB735A}"/>
          </ac:spMkLst>
        </pc:spChg>
        <pc:spChg chg="del">
          <ac:chgData name="M, Easwaramoorthy (Eash-India PPM)" userId="984c6f8d-7886-4079-838f-609c1e5dde17" providerId="ADAL" clId="{979BA149-4D1E-4B0C-B6D2-A218BCE5599F}" dt="2020-12-19T19:09:34.741" v="1201" actId="478"/>
          <ac:spMkLst>
            <pc:docMk/>
            <pc:sldMk cId="1914513178" sldId="260"/>
            <ac:spMk id="3" creationId="{496CC28E-AF42-4238-B6F6-459A8F9D41A8}"/>
          </ac:spMkLst>
        </pc:spChg>
        <pc:spChg chg="add del">
          <ac:chgData name="M, Easwaramoorthy (Eash-India PPM)" userId="984c6f8d-7886-4079-838f-609c1e5dde17" providerId="ADAL" clId="{979BA149-4D1E-4B0C-B6D2-A218BCE5599F}" dt="2020-12-19T19:17:05.689" v="1257" actId="26606"/>
          <ac:spMkLst>
            <pc:docMk/>
            <pc:sldMk cId="1914513178" sldId="260"/>
            <ac:spMk id="85" creationId="{F82BF3E2-EB0E-40D6-8835-2367A5316CA4}"/>
          </ac:spMkLst>
        </pc:spChg>
        <pc:spChg chg="add del">
          <ac:chgData name="M, Easwaramoorthy (Eash-India PPM)" userId="984c6f8d-7886-4079-838f-609c1e5dde17" providerId="ADAL" clId="{979BA149-4D1E-4B0C-B6D2-A218BCE5599F}" dt="2020-12-19T19:17:05.689" v="1257" actId="26606"/>
          <ac:spMkLst>
            <pc:docMk/>
            <pc:sldMk cId="1914513178" sldId="260"/>
            <ac:spMk id="87" creationId="{CB6FFAAC-8A48-4FBF-BAFE-BAD367694022}"/>
          </ac:spMkLst>
        </pc:spChg>
        <pc:spChg chg="add del">
          <ac:chgData name="M, Easwaramoorthy (Eash-India PPM)" userId="984c6f8d-7886-4079-838f-609c1e5dde17" providerId="ADAL" clId="{979BA149-4D1E-4B0C-B6D2-A218BCE5599F}" dt="2020-12-19T19:17:05.689" v="1257" actId="26606"/>
          <ac:spMkLst>
            <pc:docMk/>
            <pc:sldMk cId="1914513178" sldId="260"/>
            <ac:spMk id="89" creationId="{481E86DD-89E6-42B2-8675-84B7C56BFF7D}"/>
          </ac:spMkLst>
        </pc:spChg>
        <pc:spChg chg="add del">
          <ac:chgData name="M, Easwaramoorthy (Eash-India PPM)" userId="984c6f8d-7886-4079-838f-609c1e5dde17" providerId="ADAL" clId="{979BA149-4D1E-4B0C-B6D2-A218BCE5599F}" dt="2020-12-19T19:17:05.689" v="1257" actId="26606"/>
          <ac:spMkLst>
            <pc:docMk/>
            <pc:sldMk cId="1914513178" sldId="260"/>
            <ac:spMk id="91" creationId="{440EF577-B6F8-4C57-B956-AB860B388EB8}"/>
          </ac:spMkLst>
        </pc:spChg>
        <pc:spChg chg="add del">
          <ac:chgData name="M, Easwaramoorthy (Eash-India PPM)" userId="984c6f8d-7886-4079-838f-609c1e5dde17" providerId="ADAL" clId="{979BA149-4D1E-4B0C-B6D2-A218BCE5599F}" dt="2020-12-19T19:17:05.689" v="1257" actId="26606"/>
          <ac:spMkLst>
            <pc:docMk/>
            <pc:sldMk cId="1914513178" sldId="260"/>
            <ac:spMk id="93" creationId="{EA518CE4-E4D4-4D8A-980F-6D692AC96949}"/>
          </ac:spMkLst>
        </pc:spChg>
        <pc:spChg chg="add del">
          <ac:chgData name="M, Easwaramoorthy (Eash-India PPM)" userId="984c6f8d-7886-4079-838f-609c1e5dde17" providerId="ADAL" clId="{979BA149-4D1E-4B0C-B6D2-A218BCE5599F}" dt="2020-12-19T19:17:05.689" v="1257" actId="26606"/>
          <ac:spMkLst>
            <pc:docMk/>
            <pc:sldMk cId="1914513178" sldId="260"/>
            <ac:spMk id="95" creationId="{5E6FAE32-AB12-4E77-A677-F6BD5D71ADD0}"/>
          </ac:spMkLst>
        </pc:spChg>
        <pc:spChg chg="add del">
          <ac:chgData name="M, Easwaramoorthy (Eash-India PPM)" userId="984c6f8d-7886-4079-838f-609c1e5dde17" providerId="ADAL" clId="{979BA149-4D1E-4B0C-B6D2-A218BCE5599F}" dt="2020-12-19T19:17:05.689" v="1257" actId="26606"/>
          <ac:spMkLst>
            <pc:docMk/>
            <pc:sldMk cId="1914513178" sldId="260"/>
            <ac:spMk id="97" creationId="{2F6B32C1-BA91-470A-8C1B-33264F8B214E}"/>
          </ac:spMkLst>
        </pc:spChg>
        <pc:spChg chg="add del">
          <ac:chgData name="M, Easwaramoorthy (Eash-India PPM)" userId="984c6f8d-7886-4079-838f-609c1e5dde17" providerId="ADAL" clId="{979BA149-4D1E-4B0C-B6D2-A218BCE5599F}" dt="2020-12-19T19:17:05.689" v="1257" actId="26606"/>
          <ac:spMkLst>
            <pc:docMk/>
            <pc:sldMk cId="1914513178" sldId="260"/>
            <ac:spMk id="99" creationId="{459570ED-BE4C-49E8-86BC-A81140CFEB38}"/>
          </ac:spMkLst>
        </pc:spChg>
        <pc:spChg chg="add del">
          <ac:chgData name="M, Easwaramoorthy (Eash-India PPM)" userId="984c6f8d-7886-4079-838f-609c1e5dde17" providerId="ADAL" clId="{979BA149-4D1E-4B0C-B6D2-A218BCE5599F}" dt="2020-12-19T19:18:03.333" v="1266" actId="26606"/>
          <ac:spMkLst>
            <pc:docMk/>
            <pc:sldMk cId="1914513178" sldId="260"/>
            <ac:spMk id="101" creationId="{946410AA-0894-4BBC-A1E1-6BB8EF472BE8}"/>
          </ac:spMkLst>
        </pc:spChg>
        <pc:spChg chg="add del">
          <ac:chgData name="M, Easwaramoorthy (Eash-India PPM)" userId="984c6f8d-7886-4079-838f-609c1e5dde17" providerId="ADAL" clId="{979BA149-4D1E-4B0C-B6D2-A218BCE5599F}" dt="2020-12-19T19:18:03.333" v="1266" actId="26606"/>
          <ac:spMkLst>
            <pc:docMk/>
            <pc:sldMk cId="1914513178" sldId="260"/>
            <ac:spMk id="103" creationId="{4F43A2AA-A3AE-43B9-B9B7-842ECCD0365E}"/>
          </ac:spMkLst>
        </pc:spChg>
        <pc:spChg chg="add del">
          <ac:chgData name="M, Easwaramoorthy (Eash-India PPM)" userId="984c6f8d-7886-4079-838f-609c1e5dde17" providerId="ADAL" clId="{979BA149-4D1E-4B0C-B6D2-A218BCE5599F}" dt="2020-12-19T19:18:03.333" v="1266" actId="26606"/>
          <ac:spMkLst>
            <pc:docMk/>
            <pc:sldMk cId="1914513178" sldId="260"/>
            <ac:spMk id="105" creationId="{5A6B1504-B867-4CAB-81BE-8E02622EC7FD}"/>
          </ac:spMkLst>
        </pc:spChg>
        <pc:spChg chg="add del">
          <ac:chgData name="M, Easwaramoorthy (Eash-India PPM)" userId="984c6f8d-7886-4079-838f-609c1e5dde17" providerId="ADAL" clId="{979BA149-4D1E-4B0C-B6D2-A218BCE5599F}" dt="2020-12-19T19:18:03.333" v="1266" actId="26606"/>
          <ac:spMkLst>
            <pc:docMk/>
            <pc:sldMk cId="1914513178" sldId="260"/>
            <ac:spMk id="107" creationId="{1F3C359C-B3DD-4FB2-A6F9-1D519B65BAF4}"/>
          </ac:spMkLst>
        </pc:spChg>
        <pc:spChg chg="add del">
          <ac:chgData name="M, Easwaramoorthy (Eash-India PPM)" userId="984c6f8d-7886-4079-838f-609c1e5dde17" providerId="ADAL" clId="{979BA149-4D1E-4B0C-B6D2-A218BCE5599F}" dt="2020-12-19T19:18:03.333" v="1266" actId="26606"/>
          <ac:spMkLst>
            <pc:docMk/>
            <pc:sldMk cId="1914513178" sldId="260"/>
            <ac:spMk id="109" creationId="{A23A79F9-FB31-4A52-80BE-A0AE7AEDFEFC}"/>
          </ac:spMkLst>
        </pc:spChg>
        <pc:spChg chg="add del">
          <ac:chgData name="M, Easwaramoorthy (Eash-India PPM)" userId="984c6f8d-7886-4079-838f-609c1e5dde17" providerId="ADAL" clId="{979BA149-4D1E-4B0C-B6D2-A218BCE5599F}" dt="2020-12-19T19:18:03.333" v="1266" actId="26606"/>
          <ac:spMkLst>
            <pc:docMk/>
            <pc:sldMk cId="1914513178" sldId="260"/>
            <ac:spMk id="111" creationId="{DFF0A7ED-5A26-4A0B-9652-451FA648B0A9}"/>
          </ac:spMkLst>
        </pc:spChg>
        <pc:spChg chg="add del">
          <ac:chgData name="M, Easwaramoorthy (Eash-India PPM)" userId="984c6f8d-7886-4079-838f-609c1e5dde17" providerId="ADAL" clId="{979BA149-4D1E-4B0C-B6D2-A218BCE5599F}" dt="2020-12-19T19:18:03.333" v="1266" actId="26606"/>
          <ac:spMkLst>
            <pc:docMk/>
            <pc:sldMk cId="1914513178" sldId="260"/>
            <ac:spMk id="113" creationId="{90DE8476-E2E9-4B8F-810F-3813A8B97346}"/>
          </ac:spMkLst>
        </pc:spChg>
        <pc:spChg chg="add del">
          <ac:chgData name="M, Easwaramoorthy (Eash-India PPM)" userId="984c6f8d-7886-4079-838f-609c1e5dde17" providerId="ADAL" clId="{979BA149-4D1E-4B0C-B6D2-A218BCE5599F}" dt="2020-12-19T19:18:03.333" v="1266" actId="26606"/>
          <ac:spMkLst>
            <pc:docMk/>
            <pc:sldMk cId="1914513178" sldId="260"/>
            <ac:spMk id="115" creationId="{D60EC564-7031-487D-B737-44BCCF0A2449}"/>
          </ac:spMkLst>
        </pc:spChg>
        <pc:spChg chg="add del">
          <ac:chgData name="M, Easwaramoorthy (Eash-India PPM)" userId="984c6f8d-7886-4079-838f-609c1e5dde17" providerId="ADAL" clId="{979BA149-4D1E-4B0C-B6D2-A218BCE5599F}" dt="2020-12-19T19:18:03.333" v="1266" actId="26606"/>
          <ac:spMkLst>
            <pc:docMk/>
            <pc:sldMk cId="1914513178" sldId="260"/>
            <ac:spMk id="117" creationId="{297C449B-67BB-4D99-86C4-E6ECDEA6913F}"/>
          </ac:spMkLst>
        </pc:spChg>
        <pc:spChg chg="add del">
          <ac:chgData name="M, Easwaramoorthy (Eash-India PPM)" userId="984c6f8d-7886-4079-838f-609c1e5dde17" providerId="ADAL" clId="{979BA149-4D1E-4B0C-B6D2-A218BCE5599F}" dt="2020-12-19T19:18:03.333" v="1266" actId="26606"/>
          <ac:spMkLst>
            <pc:docMk/>
            <pc:sldMk cId="1914513178" sldId="260"/>
            <ac:spMk id="119" creationId="{F06855A1-3939-493B-A968-91A546D8D0D2}"/>
          </ac:spMkLst>
        </pc:spChg>
        <pc:spChg chg="add del">
          <ac:chgData name="M, Easwaramoorthy (Eash-India PPM)" userId="984c6f8d-7886-4079-838f-609c1e5dde17" providerId="ADAL" clId="{979BA149-4D1E-4B0C-B6D2-A218BCE5599F}" dt="2020-12-19T19:18:18.284" v="1271" actId="26606"/>
          <ac:spMkLst>
            <pc:docMk/>
            <pc:sldMk cId="1914513178" sldId="260"/>
            <ac:spMk id="4114" creationId="{E1750109-3B91-4506-B997-0CD8E35A1488}"/>
          </ac:spMkLst>
        </pc:spChg>
        <pc:spChg chg="add del">
          <ac:chgData name="M, Easwaramoorthy (Eash-India PPM)" userId="984c6f8d-7886-4079-838f-609c1e5dde17" providerId="ADAL" clId="{979BA149-4D1E-4B0C-B6D2-A218BCE5599F}" dt="2020-12-19T19:18:18.284" v="1271" actId="26606"/>
          <ac:spMkLst>
            <pc:docMk/>
            <pc:sldMk cId="1914513178" sldId="260"/>
            <ac:spMk id="4115" creationId="{E72D8D1B-59F6-4FF3-8547-9BBB6129F2FA}"/>
          </ac:spMkLst>
        </pc:spChg>
        <pc:spChg chg="add del">
          <ac:chgData name="M, Easwaramoorthy (Eash-India PPM)" userId="984c6f8d-7886-4079-838f-609c1e5dde17" providerId="ADAL" clId="{979BA149-4D1E-4B0C-B6D2-A218BCE5599F}" dt="2020-12-19T19:18:18.284" v="1271" actId="26606"/>
          <ac:spMkLst>
            <pc:docMk/>
            <pc:sldMk cId="1914513178" sldId="260"/>
            <ac:spMk id="4116" creationId="{2C444748-5A8D-4B53-89FE-42B455DFA2D1}"/>
          </ac:spMkLst>
        </pc:spChg>
        <pc:spChg chg="add del">
          <ac:chgData name="M, Easwaramoorthy (Eash-India PPM)" userId="984c6f8d-7886-4079-838f-609c1e5dde17" providerId="ADAL" clId="{979BA149-4D1E-4B0C-B6D2-A218BCE5599F}" dt="2020-12-19T19:18:18.284" v="1271" actId="26606"/>
          <ac:spMkLst>
            <pc:docMk/>
            <pc:sldMk cId="1914513178" sldId="260"/>
            <ac:spMk id="4117" creationId="{14044C96-7CFD-44DB-A579-D77B0D37C681}"/>
          </ac:spMkLst>
        </pc:spChg>
        <pc:spChg chg="add del">
          <ac:chgData name="M, Easwaramoorthy (Eash-India PPM)" userId="984c6f8d-7886-4079-838f-609c1e5dde17" providerId="ADAL" clId="{979BA149-4D1E-4B0C-B6D2-A218BCE5599F}" dt="2020-12-19T19:18:18.284" v="1271" actId="26606"/>
          <ac:spMkLst>
            <pc:docMk/>
            <pc:sldMk cId="1914513178" sldId="260"/>
            <ac:spMk id="4118" creationId="{8FC8C21F-9484-4A71-ABFA-6C10682FAC3E}"/>
          </ac:spMkLst>
        </pc:spChg>
        <pc:spChg chg="add del">
          <ac:chgData name="M, Easwaramoorthy (Eash-India PPM)" userId="984c6f8d-7886-4079-838f-609c1e5dde17" providerId="ADAL" clId="{979BA149-4D1E-4B0C-B6D2-A218BCE5599F}" dt="2020-12-19T19:18:18.284" v="1271" actId="26606"/>
          <ac:spMkLst>
            <pc:docMk/>
            <pc:sldMk cId="1914513178" sldId="260"/>
            <ac:spMk id="4119" creationId="{F4FFA271-A10A-4AC3-8F06-E3313A197A80}"/>
          </ac:spMkLst>
        </pc:spChg>
        <pc:spChg chg="add del">
          <ac:chgData name="M, Easwaramoorthy (Eash-India PPM)" userId="984c6f8d-7886-4079-838f-609c1e5dde17" providerId="ADAL" clId="{979BA149-4D1E-4B0C-B6D2-A218BCE5599F}" dt="2020-12-19T19:18:18.284" v="1271" actId="26606"/>
          <ac:spMkLst>
            <pc:docMk/>
            <pc:sldMk cId="1914513178" sldId="260"/>
            <ac:spMk id="4120" creationId="{7F9FE375-3674-4B26-B67B-30AFAF78CC57}"/>
          </ac:spMkLst>
        </pc:spChg>
        <pc:spChg chg="add del">
          <ac:chgData name="M, Easwaramoorthy (Eash-India PPM)" userId="984c6f8d-7886-4079-838f-609c1e5dde17" providerId="ADAL" clId="{979BA149-4D1E-4B0C-B6D2-A218BCE5599F}" dt="2020-12-19T19:18:03.333" v="1266" actId="26606"/>
          <ac:spMkLst>
            <pc:docMk/>
            <pc:sldMk cId="1914513178" sldId="260"/>
            <ac:spMk id="4122" creationId="{B710D853-C656-48E9-88D0-4172B9FD90D2}"/>
          </ac:spMkLst>
        </pc:spChg>
        <pc:spChg chg="add del">
          <ac:chgData name="M, Easwaramoorthy (Eash-India PPM)" userId="984c6f8d-7886-4079-838f-609c1e5dde17" providerId="ADAL" clId="{979BA149-4D1E-4B0C-B6D2-A218BCE5599F}" dt="2020-12-19T19:18:03.333" v="1266" actId="26606"/>
          <ac:spMkLst>
            <pc:docMk/>
            <pc:sldMk cId="1914513178" sldId="260"/>
            <ac:spMk id="4123" creationId="{E1FB3D03-386F-4B20-BFF7-5A6FF3C2DF82}"/>
          </ac:spMkLst>
        </pc:spChg>
        <pc:spChg chg="add del">
          <ac:chgData name="M, Easwaramoorthy (Eash-India PPM)" userId="984c6f8d-7886-4079-838f-609c1e5dde17" providerId="ADAL" clId="{979BA149-4D1E-4B0C-B6D2-A218BCE5599F}" dt="2020-12-19T19:18:03.333" v="1266" actId="26606"/>
          <ac:spMkLst>
            <pc:docMk/>
            <pc:sldMk cId="1914513178" sldId="260"/>
            <ac:spMk id="4124" creationId="{8C9D831B-1474-4A35-98F0-2826A355CA81}"/>
          </ac:spMkLst>
        </pc:spChg>
        <pc:spChg chg="add del">
          <ac:chgData name="M, Easwaramoorthy (Eash-India PPM)" userId="984c6f8d-7886-4079-838f-609c1e5dde17" providerId="ADAL" clId="{979BA149-4D1E-4B0C-B6D2-A218BCE5599F}" dt="2020-12-19T19:18:03.333" v="1266" actId="26606"/>
          <ac:spMkLst>
            <pc:docMk/>
            <pc:sldMk cId="1914513178" sldId="260"/>
            <ac:spMk id="4125" creationId="{FF35A874-2690-497F-80A0-03675049438E}"/>
          </ac:spMkLst>
        </pc:spChg>
        <pc:spChg chg="add del">
          <ac:chgData name="M, Easwaramoorthy (Eash-India PPM)" userId="984c6f8d-7886-4079-838f-609c1e5dde17" providerId="ADAL" clId="{979BA149-4D1E-4B0C-B6D2-A218BCE5599F}" dt="2020-12-19T19:18:18.276" v="1270" actId="26606"/>
          <ac:spMkLst>
            <pc:docMk/>
            <pc:sldMk cId="1914513178" sldId="260"/>
            <ac:spMk id="4126" creationId="{112839B5-6527-4FE1-B5CA-71D5FFC47C0E}"/>
          </ac:spMkLst>
        </pc:spChg>
        <pc:spChg chg="add del">
          <ac:chgData name="M, Easwaramoorthy (Eash-India PPM)" userId="984c6f8d-7886-4079-838f-609c1e5dde17" providerId="ADAL" clId="{979BA149-4D1E-4B0C-B6D2-A218BCE5599F}" dt="2020-12-19T19:18:18.276" v="1270" actId="26606"/>
          <ac:spMkLst>
            <pc:docMk/>
            <pc:sldMk cId="1914513178" sldId="260"/>
            <ac:spMk id="4127" creationId="{089B37F3-721E-4809-A50E-9EE306404ED8}"/>
          </ac:spMkLst>
        </pc:spChg>
        <pc:spChg chg="add del">
          <ac:chgData name="M, Easwaramoorthy (Eash-India PPM)" userId="984c6f8d-7886-4079-838f-609c1e5dde17" providerId="ADAL" clId="{979BA149-4D1E-4B0C-B6D2-A218BCE5599F}" dt="2020-12-19T19:18:18.276" v="1270" actId="26606"/>
          <ac:spMkLst>
            <pc:docMk/>
            <pc:sldMk cId="1914513178" sldId="260"/>
            <ac:spMk id="4128" creationId="{6F32C1A4-2AC7-48CB-9AB7-B80470C0FD23}"/>
          </ac:spMkLst>
        </pc:spChg>
        <pc:spChg chg="add del">
          <ac:chgData name="M, Easwaramoorthy (Eash-India PPM)" userId="984c6f8d-7886-4079-838f-609c1e5dde17" providerId="ADAL" clId="{979BA149-4D1E-4B0C-B6D2-A218BCE5599F}" dt="2020-12-19T19:18:18.276" v="1270" actId="26606"/>
          <ac:spMkLst>
            <pc:docMk/>
            <pc:sldMk cId="1914513178" sldId="260"/>
            <ac:spMk id="4129" creationId="{BE12D8E2-6088-4997-A8C6-1794DA9E1D48}"/>
          </ac:spMkLst>
        </pc:spChg>
        <pc:spChg chg="add del">
          <ac:chgData name="M, Easwaramoorthy (Eash-India PPM)" userId="984c6f8d-7886-4079-838f-609c1e5dde17" providerId="ADAL" clId="{979BA149-4D1E-4B0C-B6D2-A218BCE5599F}" dt="2020-12-19T19:18:18.276" v="1270" actId="26606"/>
          <ac:spMkLst>
            <pc:docMk/>
            <pc:sldMk cId="1914513178" sldId="260"/>
            <ac:spMk id="4130" creationId="{FAF10F47-1605-47C5-AE58-9062909ADA42}"/>
          </ac:spMkLst>
        </pc:spChg>
        <pc:spChg chg="add">
          <ac:chgData name="M, Easwaramoorthy (Eash-India PPM)" userId="984c6f8d-7886-4079-838f-609c1e5dde17" providerId="ADAL" clId="{979BA149-4D1E-4B0C-B6D2-A218BCE5599F}" dt="2020-12-19T19:18:18.284" v="1271" actId="26606"/>
          <ac:spMkLst>
            <pc:docMk/>
            <pc:sldMk cId="1914513178" sldId="260"/>
            <ac:spMk id="4132" creationId="{E3B4FF89-C45F-4E24-B963-61E855708F2A}"/>
          </ac:spMkLst>
        </pc:spChg>
        <pc:spChg chg="add">
          <ac:chgData name="M, Easwaramoorthy (Eash-India PPM)" userId="984c6f8d-7886-4079-838f-609c1e5dde17" providerId="ADAL" clId="{979BA149-4D1E-4B0C-B6D2-A218BCE5599F}" dt="2020-12-19T19:18:18.284" v="1271" actId="26606"/>
          <ac:spMkLst>
            <pc:docMk/>
            <pc:sldMk cId="1914513178" sldId="260"/>
            <ac:spMk id="4133" creationId="{14F25C03-EF67-4344-8AEA-7B3FA0DED024}"/>
          </ac:spMkLst>
        </pc:spChg>
        <pc:spChg chg="add">
          <ac:chgData name="M, Easwaramoorthy (Eash-India PPM)" userId="984c6f8d-7886-4079-838f-609c1e5dde17" providerId="ADAL" clId="{979BA149-4D1E-4B0C-B6D2-A218BCE5599F}" dt="2020-12-19T19:18:18.284" v="1271" actId="26606"/>
          <ac:spMkLst>
            <pc:docMk/>
            <pc:sldMk cId="1914513178" sldId="260"/>
            <ac:spMk id="4134" creationId="{F74793DE-3651-410B-B243-8F0B1468E6A4}"/>
          </ac:spMkLst>
        </pc:spChg>
        <pc:picChg chg="add mod ord">
          <ac:chgData name="M, Easwaramoorthy (Eash-India PPM)" userId="984c6f8d-7886-4079-838f-609c1e5dde17" providerId="ADAL" clId="{979BA149-4D1E-4B0C-B6D2-A218BCE5599F}" dt="2020-12-19T19:18:18.284" v="1271" actId="26606"/>
          <ac:picMkLst>
            <pc:docMk/>
            <pc:sldMk cId="1914513178" sldId="260"/>
            <ac:picMk id="4098" creationId="{DE1B0198-900C-43A0-8A17-2A8A55E1EEF6}"/>
          </ac:picMkLst>
        </pc:picChg>
        <pc:picChg chg="add del mod">
          <ac:chgData name="M, Easwaramoorthy (Eash-India PPM)" userId="984c6f8d-7886-4079-838f-609c1e5dde17" providerId="ADAL" clId="{979BA149-4D1E-4B0C-B6D2-A218BCE5599F}" dt="2020-12-19T19:13:55.050" v="1233" actId="478"/>
          <ac:picMkLst>
            <pc:docMk/>
            <pc:sldMk cId="1914513178" sldId="260"/>
            <ac:picMk id="4100" creationId="{38623C1D-9051-4F28-8B90-7C9EC0E4625D}"/>
          </ac:picMkLst>
        </pc:picChg>
        <pc:picChg chg="add del mod">
          <ac:chgData name="M, Easwaramoorthy (Eash-India PPM)" userId="984c6f8d-7886-4079-838f-609c1e5dde17" providerId="ADAL" clId="{979BA149-4D1E-4B0C-B6D2-A218BCE5599F}" dt="2020-12-19T19:12:13.560" v="1217" actId="478"/>
          <ac:picMkLst>
            <pc:docMk/>
            <pc:sldMk cId="1914513178" sldId="260"/>
            <ac:picMk id="4102" creationId="{2CED0A34-B2E1-4B93-908E-4CC006AB78B0}"/>
          </ac:picMkLst>
        </pc:picChg>
        <pc:picChg chg="add mod ord">
          <ac:chgData name="M, Easwaramoorthy (Eash-India PPM)" userId="984c6f8d-7886-4079-838f-609c1e5dde17" providerId="ADAL" clId="{979BA149-4D1E-4B0C-B6D2-A218BCE5599F}" dt="2020-12-19T19:19:05.657" v="1274" actId="1076"/>
          <ac:picMkLst>
            <pc:docMk/>
            <pc:sldMk cId="1914513178" sldId="260"/>
            <ac:picMk id="4104" creationId="{6594A175-5B40-46EC-BBBB-D3A3258A72A3}"/>
          </ac:picMkLst>
        </pc:picChg>
        <pc:picChg chg="add mod ord">
          <ac:chgData name="M, Easwaramoorthy (Eash-India PPM)" userId="984c6f8d-7886-4079-838f-609c1e5dde17" providerId="ADAL" clId="{979BA149-4D1E-4B0C-B6D2-A218BCE5599F}" dt="2020-12-19T19:20:16.473" v="1278" actId="1076"/>
          <ac:picMkLst>
            <pc:docMk/>
            <pc:sldMk cId="1914513178" sldId="260"/>
            <ac:picMk id="4106" creationId="{1F54726A-9739-4E12-811F-F77C24525BA6}"/>
          </ac:picMkLst>
        </pc:picChg>
        <pc:picChg chg="add mod ord">
          <ac:chgData name="M, Easwaramoorthy (Eash-India PPM)" userId="984c6f8d-7886-4079-838f-609c1e5dde17" providerId="ADAL" clId="{979BA149-4D1E-4B0C-B6D2-A218BCE5599F}" dt="2020-12-19T19:18:18.284" v="1271" actId="26606"/>
          <ac:picMkLst>
            <pc:docMk/>
            <pc:sldMk cId="1914513178" sldId="260"/>
            <ac:picMk id="4108" creationId="{3E7DECBC-9CF0-49DF-A062-B813F95AFFA1}"/>
          </ac:picMkLst>
        </pc:picChg>
        <pc:picChg chg="add mod ord">
          <ac:chgData name="M, Easwaramoorthy (Eash-India PPM)" userId="984c6f8d-7886-4079-838f-609c1e5dde17" providerId="ADAL" clId="{979BA149-4D1E-4B0C-B6D2-A218BCE5599F}" dt="2020-12-19T19:18:55.385" v="1273" actId="1076"/>
          <ac:picMkLst>
            <pc:docMk/>
            <pc:sldMk cId="1914513178" sldId="260"/>
            <ac:picMk id="4110" creationId="{B1858F28-F649-469E-890B-4186F9CE5D6C}"/>
          </ac:picMkLst>
        </pc:picChg>
        <pc:picChg chg="add mod ord">
          <ac:chgData name="M, Easwaramoorthy (Eash-India PPM)" userId="984c6f8d-7886-4079-838f-609c1e5dde17" providerId="ADAL" clId="{979BA149-4D1E-4B0C-B6D2-A218BCE5599F}" dt="2020-12-19T19:20:24.815" v="1279" actId="1076"/>
          <ac:picMkLst>
            <pc:docMk/>
            <pc:sldMk cId="1914513178" sldId="260"/>
            <ac:picMk id="4112" creationId="{8CF9349F-2F0C-4CF0-B1EE-AB3040C523BD}"/>
          </ac:picMkLst>
        </pc:picChg>
      </pc:sldChg>
      <pc:sldChg chg="addSp delSp modSp add mod ord setBg">
        <pc:chgData name="M, Easwaramoorthy (Eash-India PPM)" userId="984c6f8d-7886-4079-838f-609c1e5dde17" providerId="ADAL" clId="{979BA149-4D1E-4B0C-B6D2-A218BCE5599F}" dt="2020-12-19T19:39:31.451" v="1473"/>
        <pc:sldMkLst>
          <pc:docMk/>
          <pc:sldMk cId="1872762097" sldId="261"/>
        </pc:sldMkLst>
        <pc:spChg chg="mod">
          <ac:chgData name="M, Easwaramoorthy (Eash-India PPM)" userId="984c6f8d-7886-4079-838f-609c1e5dde17" providerId="ADAL" clId="{979BA149-4D1E-4B0C-B6D2-A218BCE5599F}" dt="2020-12-19T19:32:31.705" v="1440" actId="255"/>
          <ac:spMkLst>
            <pc:docMk/>
            <pc:sldMk cId="1872762097" sldId="261"/>
            <ac:spMk id="2" creationId="{5F5DC5E4-1974-4CED-9994-70FED0BCFAC2}"/>
          </ac:spMkLst>
        </pc:spChg>
        <pc:spChg chg="del">
          <ac:chgData name="M, Easwaramoorthy (Eash-India PPM)" userId="984c6f8d-7886-4079-838f-609c1e5dde17" providerId="ADAL" clId="{979BA149-4D1E-4B0C-B6D2-A218BCE5599F}" dt="2020-12-19T19:20:46.189" v="1281" actId="26606"/>
          <ac:spMkLst>
            <pc:docMk/>
            <pc:sldMk cId="1872762097" sldId="261"/>
            <ac:spMk id="3" creationId="{5B4B27AA-E12B-4C7D-AF01-78041A46D37B}"/>
          </ac:spMkLst>
        </pc:spChg>
        <pc:spChg chg="add mod">
          <ac:chgData name="M, Easwaramoorthy (Eash-India PPM)" userId="984c6f8d-7886-4079-838f-609c1e5dde17" providerId="ADAL" clId="{979BA149-4D1E-4B0C-B6D2-A218BCE5599F}" dt="2020-12-19T19:35:13.855" v="1472" actId="2711"/>
          <ac:spMkLst>
            <pc:docMk/>
            <pc:sldMk cId="1872762097" sldId="261"/>
            <ac:spMk id="4" creationId="{FFBDAEEF-E363-47FA-B696-7AD2DDBEA9E3}"/>
          </ac:spMkLst>
        </pc:spChg>
        <pc:spChg chg="add del">
          <ac:chgData name="M, Easwaramoorthy (Eash-India PPM)" userId="984c6f8d-7886-4079-838f-609c1e5dde17" providerId="ADAL" clId="{979BA149-4D1E-4B0C-B6D2-A218BCE5599F}" dt="2020-12-19T19:22:15.085" v="1306" actId="26606"/>
          <ac:spMkLst>
            <pc:docMk/>
            <pc:sldMk cId="1872762097" sldId="261"/>
            <ac:spMk id="8" creationId="{8F9CBE3F-79A8-4F8F-88D9-DAD03D0D281F}"/>
          </ac:spMkLst>
        </pc:spChg>
        <pc:spChg chg="add del">
          <ac:chgData name="M, Easwaramoorthy (Eash-India PPM)" userId="984c6f8d-7886-4079-838f-609c1e5dde17" providerId="ADAL" clId="{979BA149-4D1E-4B0C-B6D2-A218BCE5599F}" dt="2020-12-19T19:22:15.085" v="1306" actId="26606"/>
          <ac:spMkLst>
            <pc:docMk/>
            <pc:sldMk cId="1872762097" sldId="261"/>
            <ac:spMk id="10" creationId="{508BEF50-7B1E-49A4-BC19-5F4F1D755E64}"/>
          </ac:spMkLst>
        </pc:spChg>
        <pc:spChg chg="add del">
          <ac:chgData name="M, Easwaramoorthy (Eash-India PPM)" userId="984c6f8d-7886-4079-838f-609c1e5dde17" providerId="ADAL" clId="{979BA149-4D1E-4B0C-B6D2-A218BCE5599F}" dt="2020-12-19T19:22:15.085" v="1306" actId="26606"/>
          <ac:spMkLst>
            <pc:docMk/>
            <pc:sldMk cId="1872762097" sldId="261"/>
            <ac:spMk id="12" creationId="{C5CB530E-515E-412C-9DF1-5F8FFBD6F383}"/>
          </ac:spMkLst>
        </pc:spChg>
        <pc:spChg chg="add del">
          <ac:chgData name="M, Easwaramoorthy (Eash-India PPM)" userId="984c6f8d-7886-4079-838f-609c1e5dde17" providerId="ADAL" clId="{979BA149-4D1E-4B0C-B6D2-A218BCE5599F}" dt="2020-12-19T19:22:15.085" v="1306" actId="26606"/>
          <ac:spMkLst>
            <pc:docMk/>
            <pc:sldMk cId="1872762097" sldId="261"/>
            <ac:spMk id="14" creationId="{AEA7509D-F04F-40CB-A0B3-EEF16499CC9F}"/>
          </ac:spMkLst>
        </pc:spChg>
        <pc:spChg chg="add del">
          <ac:chgData name="M, Easwaramoorthy (Eash-India PPM)" userId="984c6f8d-7886-4079-838f-609c1e5dde17" providerId="ADAL" clId="{979BA149-4D1E-4B0C-B6D2-A218BCE5599F}" dt="2020-12-19T19:22:15.085" v="1306" actId="26606"/>
          <ac:spMkLst>
            <pc:docMk/>
            <pc:sldMk cId="1872762097" sldId="261"/>
            <ac:spMk id="16" creationId="{C39ADB8F-D187-49D7-BDCF-C1B6DC727068}"/>
          </ac:spMkLst>
        </pc:spChg>
        <pc:spChg chg="add del">
          <ac:chgData name="M, Easwaramoorthy (Eash-India PPM)" userId="984c6f8d-7886-4079-838f-609c1e5dde17" providerId="ADAL" clId="{979BA149-4D1E-4B0C-B6D2-A218BCE5599F}" dt="2020-12-19T19:22:15.085" v="1306" actId="26606"/>
          <ac:spMkLst>
            <pc:docMk/>
            <pc:sldMk cId="1872762097" sldId="261"/>
            <ac:spMk id="18" creationId="{712D4376-A578-4FF1-94FC-245E7A6A489F}"/>
          </ac:spMkLst>
        </pc:spChg>
        <pc:spChg chg="add del">
          <ac:chgData name="M, Easwaramoorthy (Eash-India PPM)" userId="984c6f8d-7886-4079-838f-609c1e5dde17" providerId="ADAL" clId="{979BA149-4D1E-4B0C-B6D2-A218BCE5599F}" dt="2020-12-19T19:22:15.085" v="1306" actId="26606"/>
          <ac:spMkLst>
            <pc:docMk/>
            <pc:sldMk cId="1872762097" sldId="261"/>
            <ac:spMk id="20" creationId="{3FBAD350-5664-4811-A208-657FB882D350}"/>
          </ac:spMkLst>
        </pc:spChg>
        <pc:spChg chg="add del">
          <ac:chgData name="M, Easwaramoorthy (Eash-India PPM)" userId="984c6f8d-7886-4079-838f-609c1e5dde17" providerId="ADAL" clId="{979BA149-4D1E-4B0C-B6D2-A218BCE5599F}" dt="2020-12-19T19:26:34.419" v="1385" actId="26606"/>
          <ac:spMkLst>
            <pc:docMk/>
            <pc:sldMk cId="1872762097" sldId="261"/>
            <ac:spMk id="29" creationId="{8538EBC2-0B11-4732-8715-799409C4A914}"/>
          </ac:spMkLst>
        </pc:spChg>
        <pc:spChg chg="add del">
          <ac:chgData name="M, Easwaramoorthy (Eash-India PPM)" userId="984c6f8d-7886-4079-838f-609c1e5dde17" providerId="ADAL" clId="{979BA149-4D1E-4B0C-B6D2-A218BCE5599F}" dt="2020-12-19T19:26:34.419" v="1385" actId="26606"/>
          <ac:spMkLst>
            <pc:docMk/>
            <pc:sldMk cId="1872762097" sldId="261"/>
            <ac:spMk id="31" creationId="{CE3C5560-7A9C-489F-9148-18C5E1D0F0B2}"/>
          </ac:spMkLst>
        </pc:spChg>
        <pc:spChg chg="add del">
          <ac:chgData name="M, Easwaramoorthy (Eash-India PPM)" userId="984c6f8d-7886-4079-838f-609c1e5dde17" providerId="ADAL" clId="{979BA149-4D1E-4B0C-B6D2-A218BCE5599F}" dt="2020-12-19T19:26:34.419" v="1385" actId="26606"/>
          <ac:spMkLst>
            <pc:docMk/>
            <pc:sldMk cId="1872762097" sldId="261"/>
            <ac:spMk id="35" creationId="{508BEF50-7B1E-49A4-BC19-5F4F1D755E64}"/>
          </ac:spMkLst>
        </pc:spChg>
        <pc:spChg chg="add del">
          <ac:chgData name="M, Easwaramoorthy (Eash-India PPM)" userId="984c6f8d-7886-4079-838f-609c1e5dde17" providerId="ADAL" clId="{979BA149-4D1E-4B0C-B6D2-A218BCE5599F}" dt="2020-12-19T19:26:34.419" v="1385" actId="26606"/>
          <ac:spMkLst>
            <pc:docMk/>
            <pc:sldMk cId="1872762097" sldId="261"/>
            <ac:spMk id="37" creationId="{3FBAD350-5664-4811-A208-657FB882D350}"/>
          </ac:spMkLst>
        </pc:spChg>
        <pc:spChg chg="add del">
          <ac:chgData name="M, Easwaramoorthy (Eash-India PPM)" userId="984c6f8d-7886-4079-838f-609c1e5dde17" providerId="ADAL" clId="{979BA149-4D1E-4B0C-B6D2-A218BCE5599F}" dt="2020-12-19T19:26:34.419" v="1385" actId="26606"/>
          <ac:spMkLst>
            <pc:docMk/>
            <pc:sldMk cId="1872762097" sldId="261"/>
            <ac:spMk id="39" creationId="{C39ADB8F-D187-49D7-BDCF-C1B6DC727068}"/>
          </ac:spMkLst>
        </pc:spChg>
        <pc:spChg chg="add del">
          <ac:chgData name="M, Easwaramoorthy (Eash-India PPM)" userId="984c6f8d-7886-4079-838f-609c1e5dde17" providerId="ADAL" clId="{979BA149-4D1E-4B0C-B6D2-A218BCE5599F}" dt="2020-12-19T19:32:20.314" v="1438" actId="26606"/>
          <ac:spMkLst>
            <pc:docMk/>
            <pc:sldMk cId="1872762097" sldId="261"/>
            <ac:spMk id="44" creationId="{327D73B4-9F5C-4A64-A179-51B9500CB8B5}"/>
          </ac:spMkLst>
        </pc:spChg>
        <pc:spChg chg="add del">
          <ac:chgData name="M, Easwaramoorthy (Eash-India PPM)" userId="984c6f8d-7886-4079-838f-609c1e5dde17" providerId="ADAL" clId="{979BA149-4D1E-4B0C-B6D2-A218BCE5599F}" dt="2020-12-19T19:32:20.314" v="1438" actId="26606"/>
          <ac:spMkLst>
            <pc:docMk/>
            <pc:sldMk cId="1872762097" sldId="261"/>
            <ac:spMk id="46" creationId="{C1F06963-6374-4B48-844F-071A9BAAAE02}"/>
          </ac:spMkLst>
        </pc:spChg>
        <pc:spChg chg="add del">
          <ac:chgData name="M, Easwaramoorthy (Eash-India PPM)" userId="984c6f8d-7886-4079-838f-609c1e5dde17" providerId="ADAL" clId="{979BA149-4D1E-4B0C-B6D2-A218BCE5599F}" dt="2020-12-19T19:32:20.314" v="1438" actId="26606"/>
          <ac:spMkLst>
            <pc:docMk/>
            <pc:sldMk cId="1872762097" sldId="261"/>
            <ac:spMk id="48" creationId="{6CB927A4-E432-4310-9CD5-E89FF5063179}"/>
          </ac:spMkLst>
        </pc:spChg>
        <pc:spChg chg="add del">
          <ac:chgData name="M, Easwaramoorthy (Eash-India PPM)" userId="984c6f8d-7886-4079-838f-609c1e5dde17" providerId="ADAL" clId="{979BA149-4D1E-4B0C-B6D2-A218BCE5599F}" dt="2020-12-19T19:32:20.314" v="1438" actId="26606"/>
          <ac:spMkLst>
            <pc:docMk/>
            <pc:sldMk cId="1872762097" sldId="261"/>
            <ac:spMk id="50" creationId="{1453BF6C-B012-48B7-B4E8-6D7AC7C27D02}"/>
          </ac:spMkLst>
        </pc:spChg>
        <pc:spChg chg="add del">
          <ac:chgData name="M, Easwaramoorthy (Eash-India PPM)" userId="984c6f8d-7886-4079-838f-609c1e5dde17" providerId="ADAL" clId="{979BA149-4D1E-4B0C-B6D2-A218BCE5599F}" dt="2020-12-19T19:32:20.314" v="1438" actId="26606"/>
          <ac:spMkLst>
            <pc:docMk/>
            <pc:sldMk cId="1872762097" sldId="261"/>
            <ac:spMk id="52" creationId="{E3020543-B24B-4EC4-8FFC-8DD88EEA91A8}"/>
          </ac:spMkLst>
        </pc:spChg>
        <pc:spChg chg="add del">
          <ac:chgData name="M, Easwaramoorthy (Eash-India PPM)" userId="984c6f8d-7886-4079-838f-609c1e5dde17" providerId="ADAL" clId="{979BA149-4D1E-4B0C-B6D2-A218BCE5599F}" dt="2020-12-19T19:32:20.297" v="1437" actId="26606"/>
          <ac:spMkLst>
            <pc:docMk/>
            <pc:sldMk cId="1872762097" sldId="261"/>
            <ac:spMk id="59" creationId="{777A147A-9ED8-46B4-8660-1B3C2AA880B5}"/>
          </ac:spMkLst>
        </pc:spChg>
        <pc:spChg chg="add del">
          <ac:chgData name="M, Easwaramoorthy (Eash-India PPM)" userId="984c6f8d-7886-4079-838f-609c1e5dde17" providerId="ADAL" clId="{979BA149-4D1E-4B0C-B6D2-A218BCE5599F}" dt="2020-12-19T19:32:20.297" v="1437" actId="26606"/>
          <ac:spMkLst>
            <pc:docMk/>
            <pc:sldMk cId="1872762097" sldId="261"/>
            <ac:spMk id="61" creationId="{5D6C15A0-C087-4593-8414-2B4EC1CDC3DE}"/>
          </ac:spMkLst>
        </pc:spChg>
        <pc:spChg chg="add">
          <ac:chgData name="M, Easwaramoorthy (Eash-India PPM)" userId="984c6f8d-7886-4079-838f-609c1e5dde17" providerId="ADAL" clId="{979BA149-4D1E-4B0C-B6D2-A218BCE5599F}" dt="2020-12-19T19:32:20.314" v="1438" actId="26606"/>
          <ac:spMkLst>
            <pc:docMk/>
            <pc:sldMk cId="1872762097" sldId="261"/>
            <ac:spMk id="63" creationId="{6CB927A4-E432-4310-9CD5-E89FF5063179}"/>
          </ac:spMkLst>
        </pc:spChg>
        <pc:spChg chg="add">
          <ac:chgData name="M, Easwaramoorthy (Eash-India PPM)" userId="984c6f8d-7886-4079-838f-609c1e5dde17" providerId="ADAL" clId="{979BA149-4D1E-4B0C-B6D2-A218BCE5599F}" dt="2020-12-19T19:32:20.314" v="1438" actId="26606"/>
          <ac:spMkLst>
            <pc:docMk/>
            <pc:sldMk cId="1872762097" sldId="261"/>
            <ac:spMk id="64" creationId="{327D73B4-9F5C-4A64-A179-51B9500CB8B5}"/>
          </ac:spMkLst>
        </pc:spChg>
        <pc:spChg chg="add">
          <ac:chgData name="M, Easwaramoorthy (Eash-India PPM)" userId="984c6f8d-7886-4079-838f-609c1e5dde17" providerId="ADAL" clId="{979BA149-4D1E-4B0C-B6D2-A218BCE5599F}" dt="2020-12-19T19:32:20.314" v="1438" actId="26606"/>
          <ac:spMkLst>
            <pc:docMk/>
            <pc:sldMk cId="1872762097" sldId="261"/>
            <ac:spMk id="65" creationId="{1453BF6C-B012-48B7-B4E8-6D7AC7C27D02}"/>
          </ac:spMkLst>
        </pc:spChg>
        <pc:spChg chg="add">
          <ac:chgData name="M, Easwaramoorthy (Eash-India PPM)" userId="984c6f8d-7886-4079-838f-609c1e5dde17" providerId="ADAL" clId="{979BA149-4D1E-4B0C-B6D2-A218BCE5599F}" dt="2020-12-19T19:32:20.314" v="1438" actId="26606"/>
          <ac:spMkLst>
            <pc:docMk/>
            <pc:sldMk cId="1872762097" sldId="261"/>
            <ac:spMk id="66" creationId="{C1F06963-6374-4B48-844F-071A9BAAAE02}"/>
          </ac:spMkLst>
        </pc:spChg>
        <pc:spChg chg="add">
          <ac:chgData name="M, Easwaramoorthy (Eash-India PPM)" userId="984c6f8d-7886-4079-838f-609c1e5dde17" providerId="ADAL" clId="{979BA149-4D1E-4B0C-B6D2-A218BCE5599F}" dt="2020-12-19T19:32:20.314" v="1438" actId="26606"/>
          <ac:spMkLst>
            <pc:docMk/>
            <pc:sldMk cId="1872762097" sldId="261"/>
            <ac:spMk id="67" creationId="{E3020543-B24B-4EC4-8FFC-8DD88EEA91A8}"/>
          </ac:spMkLst>
        </pc:spChg>
        <pc:picChg chg="add del">
          <ac:chgData name="M, Easwaramoorthy (Eash-India PPM)" userId="984c6f8d-7886-4079-838f-609c1e5dde17" providerId="ADAL" clId="{979BA149-4D1E-4B0C-B6D2-A218BCE5599F}" dt="2020-12-19T19:22:19.348" v="1307" actId="478"/>
          <ac:picMkLst>
            <pc:docMk/>
            <pc:sldMk cId="1872762097" sldId="261"/>
            <ac:picMk id="26" creationId="{02569BB9-2BF5-4BE6-B912-B1863873AA17}"/>
          </ac:picMkLst>
        </pc:picChg>
        <pc:cxnChg chg="add del">
          <ac:chgData name="M, Easwaramoorthy (Eash-India PPM)" userId="984c6f8d-7886-4079-838f-609c1e5dde17" providerId="ADAL" clId="{979BA149-4D1E-4B0C-B6D2-A218BCE5599F}" dt="2020-12-19T19:22:15.085" v="1306" actId="26606"/>
          <ac:cxnSpMkLst>
            <pc:docMk/>
            <pc:sldMk cId="1872762097" sldId="261"/>
            <ac:cxnSpMk id="22" creationId="{56020367-4FD5-4596-8E10-C5F095CD8DBF}"/>
          </ac:cxnSpMkLst>
        </pc:cxnChg>
        <pc:cxnChg chg="add del">
          <ac:chgData name="M, Easwaramoorthy (Eash-India PPM)" userId="984c6f8d-7886-4079-838f-609c1e5dde17" providerId="ADAL" clId="{979BA149-4D1E-4B0C-B6D2-A218BCE5599F}" dt="2020-12-19T19:26:34.419" v="1385" actId="26606"/>
          <ac:cxnSpMkLst>
            <pc:docMk/>
            <pc:sldMk cId="1872762097" sldId="261"/>
            <ac:cxnSpMk id="33" creationId="{56020367-4FD5-4596-8E10-C5F095CD8DBF}"/>
          </ac:cxnSpMkLst>
        </pc:cxnChg>
        <pc:cxnChg chg="add del">
          <ac:chgData name="M, Easwaramoorthy (Eash-India PPM)" userId="984c6f8d-7886-4079-838f-609c1e5dde17" providerId="ADAL" clId="{979BA149-4D1E-4B0C-B6D2-A218BCE5599F}" dt="2020-12-19T19:32:20.314" v="1438" actId="26606"/>
          <ac:cxnSpMkLst>
            <pc:docMk/>
            <pc:sldMk cId="1872762097" sldId="261"/>
            <ac:cxnSpMk id="54" creationId="{C49DA8F6-BCC1-4447-B54C-57856834B94B}"/>
          </ac:cxnSpMkLst>
        </pc:cxnChg>
        <pc:cxnChg chg="add">
          <ac:chgData name="M, Easwaramoorthy (Eash-India PPM)" userId="984c6f8d-7886-4079-838f-609c1e5dde17" providerId="ADAL" clId="{979BA149-4D1E-4B0C-B6D2-A218BCE5599F}" dt="2020-12-19T19:32:20.314" v="1438" actId="26606"/>
          <ac:cxnSpMkLst>
            <pc:docMk/>
            <pc:sldMk cId="1872762097" sldId="261"/>
            <ac:cxnSpMk id="69" creationId="{C49DA8F6-BCC1-4447-B54C-57856834B94B}"/>
          </ac:cxnSpMkLst>
        </pc:cxnChg>
      </pc:sldChg>
      <pc:sldChg chg="addSp modSp add mod setBg">
        <pc:chgData name="M, Easwaramoorthy (Eash-India PPM)" userId="984c6f8d-7886-4079-838f-609c1e5dde17" providerId="ADAL" clId="{979BA149-4D1E-4B0C-B6D2-A218BCE5599F}" dt="2020-12-19T22:17:47.947" v="2296" actId="26606"/>
        <pc:sldMkLst>
          <pc:docMk/>
          <pc:sldMk cId="1066399522" sldId="262"/>
        </pc:sldMkLst>
        <pc:spChg chg="mod">
          <ac:chgData name="M, Easwaramoorthy (Eash-India PPM)" userId="984c6f8d-7886-4079-838f-609c1e5dde17" providerId="ADAL" clId="{979BA149-4D1E-4B0C-B6D2-A218BCE5599F}" dt="2020-12-19T22:17:47.947" v="2296" actId="26606"/>
          <ac:spMkLst>
            <pc:docMk/>
            <pc:sldMk cId="1066399522" sldId="262"/>
            <ac:spMk id="2" creationId="{0176526C-6CE3-43E0-98A1-70223133271B}"/>
          </ac:spMkLst>
        </pc:spChg>
        <pc:spChg chg="mod">
          <ac:chgData name="M, Easwaramoorthy (Eash-India PPM)" userId="984c6f8d-7886-4079-838f-609c1e5dde17" providerId="ADAL" clId="{979BA149-4D1E-4B0C-B6D2-A218BCE5599F}" dt="2020-12-19T22:17:47.947" v="2296" actId="26606"/>
          <ac:spMkLst>
            <pc:docMk/>
            <pc:sldMk cId="1066399522" sldId="262"/>
            <ac:spMk id="3" creationId="{3E99EDAD-D43B-418F-9DA3-905F723D78CB}"/>
          </ac:spMkLst>
        </pc:spChg>
        <pc:spChg chg="add">
          <ac:chgData name="M, Easwaramoorthy (Eash-India PPM)" userId="984c6f8d-7886-4079-838f-609c1e5dde17" providerId="ADAL" clId="{979BA149-4D1E-4B0C-B6D2-A218BCE5599F}" dt="2020-12-19T22:17:47.947" v="2296" actId="26606"/>
          <ac:spMkLst>
            <pc:docMk/>
            <pc:sldMk cId="1066399522" sldId="262"/>
            <ac:spMk id="8" creationId="{327D73B4-9F5C-4A64-A179-51B9500CB8B5}"/>
          </ac:spMkLst>
        </pc:spChg>
        <pc:spChg chg="add">
          <ac:chgData name="M, Easwaramoorthy (Eash-India PPM)" userId="984c6f8d-7886-4079-838f-609c1e5dde17" providerId="ADAL" clId="{979BA149-4D1E-4B0C-B6D2-A218BCE5599F}" dt="2020-12-19T22:17:47.947" v="2296" actId="26606"/>
          <ac:spMkLst>
            <pc:docMk/>
            <pc:sldMk cId="1066399522" sldId="262"/>
            <ac:spMk id="10" creationId="{C1F06963-6374-4B48-844F-071A9BAAAE02}"/>
          </ac:spMkLst>
        </pc:spChg>
        <pc:spChg chg="add">
          <ac:chgData name="M, Easwaramoorthy (Eash-India PPM)" userId="984c6f8d-7886-4079-838f-609c1e5dde17" providerId="ADAL" clId="{979BA149-4D1E-4B0C-B6D2-A218BCE5599F}" dt="2020-12-19T22:17:47.947" v="2296" actId="26606"/>
          <ac:spMkLst>
            <pc:docMk/>
            <pc:sldMk cId="1066399522" sldId="262"/>
            <ac:spMk id="12" creationId="{6CB927A4-E432-4310-9CD5-E89FF5063179}"/>
          </ac:spMkLst>
        </pc:spChg>
        <pc:spChg chg="add">
          <ac:chgData name="M, Easwaramoorthy (Eash-India PPM)" userId="984c6f8d-7886-4079-838f-609c1e5dde17" providerId="ADAL" clId="{979BA149-4D1E-4B0C-B6D2-A218BCE5599F}" dt="2020-12-19T22:17:47.947" v="2296" actId="26606"/>
          <ac:spMkLst>
            <pc:docMk/>
            <pc:sldMk cId="1066399522" sldId="262"/>
            <ac:spMk id="14" creationId="{1453BF6C-B012-48B7-B4E8-6D7AC7C27D02}"/>
          </ac:spMkLst>
        </pc:spChg>
        <pc:spChg chg="add">
          <ac:chgData name="M, Easwaramoorthy (Eash-India PPM)" userId="984c6f8d-7886-4079-838f-609c1e5dde17" providerId="ADAL" clId="{979BA149-4D1E-4B0C-B6D2-A218BCE5599F}" dt="2020-12-19T22:17:47.947" v="2296" actId="26606"/>
          <ac:spMkLst>
            <pc:docMk/>
            <pc:sldMk cId="1066399522" sldId="262"/>
            <ac:spMk id="16" creationId="{E3020543-B24B-4EC4-8FFC-8DD88EEA91A8}"/>
          </ac:spMkLst>
        </pc:spChg>
        <pc:cxnChg chg="add">
          <ac:chgData name="M, Easwaramoorthy (Eash-India PPM)" userId="984c6f8d-7886-4079-838f-609c1e5dde17" providerId="ADAL" clId="{979BA149-4D1E-4B0C-B6D2-A218BCE5599F}" dt="2020-12-19T22:17:47.947" v="2296" actId="26606"/>
          <ac:cxnSpMkLst>
            <pc:docMk/>
            <pc:sldMk cId="1066399522" sldId="262"/>
            <ac:cxnSpMk id="18" creationId="{C49DA8F6-BCC1-4447-B54C-57856834B94B}"/>
          </ac:cxnSpMkLst>
        </pc:cxnChg>
      </pc:sldChg>
      <pc:sldChg chg="addSp delSp modSp add mod setBg">
        <pc:chgData name="M, Easwaramoorthy (Eash-India PPM)" userId="984c6f8d-7886-4079-838f-609c1e5dde17" providerId="ADAL" clId="{979BA149-4D1E-4B0C-B6D2-A218BCE5599F}" dt="2020-12-19T22:44:42.682" v="2472" actId="1076"/>
        <pc:sldMkLst>
          <pc:docMk/>
          <pc:sldMk cId="3545876143" sldId="263"/>
        </pc:sldMkLst>
        <pc:spChg chg="del">
          <ac:chgData name="M, Easwaramoorthy (Eash-India PPM)" userId="984c6f8d-7886-4079-838f-609c1e5dde17" providerId="ADAL" clId="{979BA149-4D1E-4B0C-B6D2-A218BCE5599F}" dt="2020-12-19T22:24:57.231" v="2298" actId="478"/>
          <ac:spMkLst>
            <pc:docMk/>
            <pc:sldMk cId="3545876143" sldId="263"/>
            <ac:spMk id="2" creationId="{94B890DD-23D1-4953-B09A-CAAC18EBD7FB}"/>
          </ac:spMkLst>
        </pc:spChg>
        <pc:spChg chg="mod">
          <ac:chgData name="M, Easwaramoorthy (Eash-India PPM)" userId="984c6f8d-7886-4079-838f-609c1e5dde17" providerId="ADAL" clId="{979BA149-4D1E-4B0C-B6D2-A218BCE5599F}" dt="2020-12-19T22:44:42.682" v="2472" actId="1076"/>
          <ac:spMkLst>
            <pc:docMk/>
            <pc:sldMk cId="3545876143" sldId="263"/>
            <ac:spMk id="3" creationId="{1B73C0AD-69E8-47C5-8116-0D6289031AE7}"/>
          </ac:spMkLst>
        </pc:spChg>
        <pc:spChg chg="add del">
          <ac:chgData name="M, Easwaramoorthy (Eash-India PPM)" userId="984c6f8d-7886-4079-838f-609c1e5dde17" providerId="ADAL" clId="{979BA149-4D1E-4B0C-B6D2-A218BCE5599F}" dt="2020-12-19T22:26:12.379" v="2322"/>
          <ac:spMkLst>
            <pc:docMk/>
            <pc:sldMk cId="3545876143" sldId="263"/>
            <ac:spMk id="4" creationId="{F37B1592-EF1C-46C1-A336-2956CB37DD30}"/>
          </ac:spMkLst>
        </pc:spChg>
        <pc:spChg chg="add">
          <ac:chgData name="M, Easwaramoorthy (Eash-India PPM)" userId="984c6f8d-7886-4079-838f-609c1e5dde17" providerId="ADAL" clId="{979BA149-4D1E-4B0C-B6D2-A218BCE5599F}" dt="2020-12-19T22:42:55.692" v="2443" actId="26606"/>
          <ac:spMkLst>
            <pc:docMk/>
            <pc:sldMk cId="3545876143" sldId="263"/>
            <ac:spMk id="8" creationId="{327D73B4-9F5C-4A64-A179-51B9500CB8B5}"/>
          </ac:spMkLst>
        </pc:spChg>
        <pc:spChg chg="add">
          <ac:chgData name="M, Easwaramoorthy (Eash-India PPM)" userId="984c6f8d-7886-4079-838f-609c1e5dde17" providerId="ADAL" clId="{979BA149-4D1E-4B0C-B6D2-A218BCE5599F}" dt="2020-12-19T22:42:55.692" v="2443" actId="26606"/>
          <ac:spMkLst>
            <pc:docMk/>
            <pc:sldMk cId="3545876143" sldId="263"/>
            <ac:spMk id="10" creationId="{C1F06963-6374-4B48-844F-071A9BAAAE02}"/>
          </ac:spMkLst>
        </pc:spChg>
        <pc:spChg chg="add mod">
          <ac:chgData name="M, Easwaramoorthy (Eash-India PPM)" userId="984c6f8d-7886-4079-838f-609c1e5dde17" providerId="ADAL" clId="{979BA149-4D1E-4B0C-B6D2-A218BCE5599F}" dt="2020-12-19T22:43:34.168" v="2462" actId="14100"/>
          <ac:spMkLst>
            <pc:docMk/>
            <pc:sldMk cId="3545876143" sldId="263"/>
            <ac:spMk id="11" creationId="{FB4A15A4-4139-4DAE-85D0-D01460B98917}"/>
          </ac:spMkLst>
        </pc:spChg>
        <pc:spChg chg="add">
          <ac:chgData name="M, Easwaramoorthy (Eash-India PPM)" userId="984c6f8d-7886-4079-838f-609c1e5dde17" providerId="ADAL" clId="{979BA149-4D1E-4B0C-B6D2-A218BCE5599F}" dt="2020-12-19T22:42:55.692" v="2443" actId="26606"/>
          <ac:spMkLst>
            <pc:docMk/>
            <pc:sldMk cId="3545876143" sldId="263"/>
            <ac:spMk id="12" creationId="{6CB927A4-E432-4310-9CD5-E89FF5063179}"/>
          </ac:spMkLst>
        </pc:spChg>
        <pc:spChg chg="add">
          <ac:chgData name="M, Easwaramoorthy (Eash-India PPM)" userId="984c6f8d-7886-4079-838f-609c1e5dde17" providerId="ADAL" clId="{979BA149-4D1E-4B0C-B6D2-A218BCE5599F}" dt="2020-12-19T22:42:55.692" v="2443" actId="26606"/>
          <ac:spMkLst>
            <pc:docMk/>
            <pc:sldMk cId="3545876143" sldId="263"/>
            <ac:spMk id="14" creationId="{1453BF6C-B012-48B7-B4E8-6D7AC7C27D02}"/>
          </ac:spMkLst>
        </pc:spChg>
        <pc:spChg chg="add">
          <ac:chgData name="M, Easwaramoorthy (Eash-India PPM)" userId="984c6f8d-7886-4079-838f-609c1e5dde17" providerId="ADAL" clId="{979BA149-4D1E-4B0C-B6D2-A218BCE5599F}" dt="2020-12-19T22:42:55.692" v="2443" actId="26606"/>
          <ac:spMkLst>
            <pc:docMk/>
            <pc:sldMk cId="3545876143" sldId="263"/>
            <ac:spMk id="16" creationId="{E3020543-B24B-4EC4-8FFC-8DD88EEA91A8}"/>
          </ac:spMkLst>
        </pc:spChg>
        <pc:cxnChg chg="add">
          <ac:chgData name="M, Easwaramoorthy (Eash-India PPM)" userId="984c6f8d-7886-4079-838f-609c1e5dde17" providerId="ADAL" clId="{979BA149-4D1E-4B0C-B6D2-A218BCE5599F}" dt="2020-12-19T22:42:55.692" v="2443" actId="26606"/>
          <ac:cxnSpMkLst>
            <pc:docMk/>
            <pc:sldMk cId="3545876143" sldId="263"/>
            <ac:cxnSpMk id="18" creationId="{C49DA8F6-BCC1-4447-B54C-57856834B94B}"/>
          </ac:cxnSpMkLst>
        </pc:cxnChg>
      </pc:sldChg>
      <pc:sldChg chg="delSp add del">
        <pc:chgData name="M, Easwaramoorthy (Eash-India PPM)" userId="984c6f8d-7886-4079-838f-609c1e5dde17" providerId="ADAL" clId="{979BA149-4D1E-4B0C-B6D2-A218BCE5599F}" dt="2020-12-19T23:17:34.266" v="3040" actId="2696"/>
        <pc:sldMkLst>
          <pc:docMk/>
          <pc:sldMk cId="3579811796" sldId="264"/>
        </pc:sldMkLst>
        <pc:spChg chg="del">
          <ac:chgData name="M, Easwaramoorthy (Eash-India PPM)" userId="984c6f8d-7886-4079-838f-609c1e5dde17" providerId="ADAL" clId="{979BA149-4D1E-4B0C-B6D2-A218BCE5599F}" dt="2020-12-19T22:42:31.082" v="2442" actId="478"/>
          <ac:spMkLst>
            <pc:docMk/>
            <pc:sldMk cId="3579811796" sldId="264"/>
            <ac:spMk id="2" creationId="{11DBC9D2-1D79-486A-B19A-DC9E7897E199}"/>
          </ac:spMkLst>
        </pc:spChg>
        <pc:spChg chg="del">
          <ac:chgData name="M, Easwaramoorthy (Eash-India PPM)" userId="984c6f8d-7886-4079-838f-609c1e5dde17" providerId="ADAL" clId="{979BA149-4D1E-4B0C-B6D2-A218BCE5599F}" dt="2020-12-19T22:42:28.626" v="2441" actId="478"/>
          <ac:spMkLst>
            <pc:docMk/>
            <pc:sldMk cId="3579811796" sldId="264"/>
            <ac:spMk id="3" creationId="{479DAF74-094E-4C18-8DD3-373FBC542B97}"/>
          </ac:spMkLst>
        </pc:spChg>
      </pc:sldChg>
      <pc:sldChg chg="addSp delSp modSp add">
        <pc:chgData name="M, Easwaramoorthy (Eash-India PPM)" userId="984c6f8d-7886-4079-838f-609c1e5dde17" providerId="ADAL" clId="{979BA149-4D1E-4B0C-B6D2-A218BCE5599F}" dt="2020-12-19T23:16:35.138" v="3039" actId="14100"/>
        <pc:sldMkLst>
          <pc:docMk/>
          <pc:sldMk cId="346373221" sldId="265"/>
        </pc:sldMkLst>
        <pc:spChg chg="mod">
          <ac:chgData name="M, Easwaramoorthy (Eash-India PPM)" userId="984c6f8d-7886-4079-838f-609c1e5dde17" providerId="ADAL" clId="{979BA149-4D1E-4B0C-B6D2-A218BCE5599F}" dt="2020-12-19T23:04:39.211" v="2723" actId="1076"/>
          <ac:spMkLst>
            <pc:docMk/>
            <pc:sldMk cId="346373221" sldId="265"/>
            <ac:spMk id="2" creationId="{5CC795C2-41A7-4329-967D-0B66A545EC42}"/>
          </ac:spMkLst>
        </pc:spChg>
        <pc:spChg chg="mod">
          <ac:chgData name="M, Easwaramoorthy (Eash-India PPM)" userId="984c6f8d-7886-4079-838f-609c1e5dde17" providerId="ADAL" clId="{979BA149-4D1E-4B0C-B6D2-A218BCE5599F}" dt="2020-12-19T23:15:42.827" v="3025" actId="14100"/>
          <ac:spMkLst>
            <pc:docMk/>
            <pc:sldMk cId="346373221" sldId="265"/>
            <ac:spMk id="3" creationId="{01CADC12-4216-4984-9578-5BAA6200B7F9}"/>
          </ac:spMkLst>
        </pc:spChg>
        <pc:spChg chg="add del">
          <ac:chgData name="M, Easwaramoorthy (Eash-India PPM)" userId="984c6f8d-7886-4079-838f-609c1e5dde17" providerId="ADAL" clId="{979BA149-4D1E-4B0C-B6D2-A218BCE5599F}" dt="2020-12-19T22:46:54.053" v="2497"/>
          <ac:spMkLst>
            <pc:docMk/>
            <pc:sldMk cId="346373221" sldId="265"/>
            <ac:spMk id="4" creationId="{EBC20F4D-CDB0-45FC-A608-FC0DBF2442C8}"/>
          </ac:spMkLst>
        </pc:spChg>
        <pc:spChg chg="add mod">
          <ac:chgData name="M, Easwaramoorthy (Eash-India PPM)" userId="984c6f8d-7886-4079-838f-609c1e5dde17" providerId="ADAL" clId="{979BA149-4D1E-4B0C-B6D2-A218BCE5599F}" dt="2020-12-19T23:15:47.742" v="3026" actId="1076"/>
          <ac:spMkLst>
            <pc:docMk/>
            <pc:sldMk cId="346373221" sldId="265"/>
            <ac:spMk id="5" creationId="{BB13B1EE-60FE-4E0B-9156-1BECEDFFFFB3}"/>
          </ac:spMkLst>
        </pc:spChg>
        <pc:spChg chg="add mod">
          <ac:chgData name="M, Easwaramoorthy (Eash-India PPM)" userId="984c6f8d-7886-4079-838f-609c1e5dde17" providerId="ADAL" clId="{979BA149-4D1E-4B0C-B6D2-A218BCE5599F}" dt="2020-12-19T23:16:35.138" v="3039" actId="14100"/>
          <ac:spMkLst>
            <pc:docMk/>
            <pc:sldMk cId="346373221" sldId="265"/>
            <ac:spMk id="6" creationId="{727FEF7C-9A95-47F3-8936-209512950BA5}"/>
          </ac:spMkLst>
        </pc:spChg>
      </pc:sldChg>
      <pc:sldMasterChg chg="setBg modSldLayout">
        <pc:chgData name="M, Easwaramoorthy (Eash-India PPM)" userId="984c6f8d-7886-4079-838f-609c1e5dde17" providerId="ADAL" clId="{979BA149-4D1E-4B0C-B6D2-A218BCE5599F}" dt="2020-12-19T18:42:53.253" v="285"/>
        <pc:sldMasterMkLst>
          <pc:docMk/>
          <pc:sldMasterMk cId="918611132" sldId="2147483648"/>
        </pc:sldMasterMkLst>
        <pc:sldLayoutChg chg="setBg">
          <pc:chgData name="M, Easwaramoorthy (Eash-India PPM)" userId="984c6f8d-7886-4079-838f-609c1e5dde17" providerId="ADAL" clId="{979BA149-4D1E-4B0C-B6D2-A218BCE5599F}" dt="2020-12-19T18:42:53.253" v="285"/>
          <pc:sldLayoutMkLst>
            <pc:docMk/>
            <pc:sldMasterMk cId="918611132" sldId="2147483648"/>
            <pc:sldLayoutMk cId="2687266680" sldId="2147483649"/>
          </pc:sldLayoutMkLst>
        </pc:sldLayoutChg>
        <pc:sldLayoutChg chg="setBg">
          <pc:chgData name="M, Easwaramoorthy (Eash-India PPM)" userId="984c6f8d-7886-4079-838f-609c1e5dde17" providerId="ADAL" clId="{979BA149-4D1E-4B0C-B6D2-A218BCE5599F}" dt="2020-12-19T18:42:53.253" v="285"/>
          <pc:sldLayoutMkLst>
            <pc:docMk/>
            <pc:sldMasterMk cId="918611132" sldId="2147483648"/>
            <pc:sldLayoutMk cId="701263240" sldId="2147483650"/>
          </pc:sldLayoutMkLst>
        </pc:sldLayoutChg>
        <pc:sldLayoutChg chg="setBg">
          <pc:chgData name="M, Easwaramoorthy (Eash-India PPM)" userId="984c6f8d-7886-4079-838f-609c1e5dde17" providerId="ADAL" clId="{979BA149-4D1E-4B0C-B6D2-A218BCE5599F}" dt="2020-12-19T18:42:53.253" v="285"/>
          <pc:sldLayoutMkLst>
            <pc:docMk/>
            <pc:sldMasterMk cId="918611132" sldId="2147483648"/>
            <pc:sldLayoutMk cId="1227340084" sldId="2147483651"/>
          </pc:sldLayoutMkLst>
        </pc:sldLayoutChg>
        <pc:sldLayoutChg chg="setBg">
          <pc:chgData name="M, Easwaramoorthy (Eash-India PPM)" userId="984c6f8d-7886-4079-838f-609c1e5dde17" providerId="ADAL" clId="{979BA149-4D1E-4B0C-B6D2-A218BCE5599F}" dt="2020-12-19T18:42:53.253" v="285"/>
          <pc:sldLayoutMkLst>
            <pc:docMk/>
            <pc:sldMasterMk cId="918611132" sldId="2147483648"/>
            <pc:sldLayoutMk cId="2105549473" sldId="2147483652"/>
          </pc:sldLayoutMkLst>
        </pc:sldLayoutChg>
        <pc:sldLayoutChg chg="setBg">
          <pc:chgData name="M, Easwaramoorthy (Eash-India PPM)" userId="984c6f8d-7886-4079-838f-609c1e5dde17" providerId="ADAL" clId="{979BA149-4D1E-4B0C-B6D2-A218BCE5599F}" dt="2020-12-19T18:42:53.253" v="285"/>
          <pc:sldLayoutMkLst>
            <pc:docMk/>
            <pc:sldMasterMk cId="918611132" sldId="2147483648"/>
            <pc:sldLayoutMk cId="915440010" sldId="2147483653"/>
          </pc:sldLayoutMkLst>
        </pc:sldLayoutChg>
        <pc:sldLayoutChg chg="setBg">
          <pc:chgData name="M, Easwaramoorthy (Eash-India PPM)" userId="984c6f8d-7886-4079-838f-609c1e5dde17" providerId="ADAL" clId="{979BA149-4D1E-4B0C-B6D2-A218BCE5599F}" dt="2020-12-19T18:42:53.253" v="285"/>
          <pc:sldLayoutMkLst>
            <pc:docMk/>
            <pc:sldMasterMk cId="918611132" sldId="2147483648"/>
            <pc:sldLayoutMk cId="2025513915" sldId="2147483654"/>
          </pc:sldLayoutMkLst>
        </pc:sldLayoutChg>
        <pc:sldLayoutChg chg="setBg">
          <pc:chgData name="M, Easwaramoorthy (Eash-India PPM)" userId="984c6f8d-7886-4079-838f-609c1e5dde17" providerId="ADAL" clId="{979BA149-4D1E-4B0C-B6D2-A218BCE5599F}" dt="2020-12-19T18:42:53.253" v="285"/>
          <pc:sldLayoutMkLst>
            <pc:docMk/>
            <pc:sldMasterMk cId="918611132" sldId="2147483648"/>
            <pc:sldLayoutMk cId="2633796197" sldId="2147483655"/>
          </pc:sldLayoutMkLst>
        </pc:sldLayoutChg>
        <pc:sldLayoutChg chg="setBg">
          <pc:chgData name="M, Easwaramoorthy (Eash-India PPM)" userId="984c6f8d-7886-4079-838f-609c1e5dde17" providerId="ADAL" clId="{979BA149-4D1E-4B0C-B6D2-A218BCE5599F}" dt="2020-12-19T18:42:53.253" v="285"/>
          <pc:sldLayoutMkLst>
            <pc:docMk/>
            <pc:sldMasterMk cId="918611132" sldId="2147483648"/>
            <pc:sldLayoutMk cId="4291839033" sldId="2147483656"/>
          </pc:sldLayoutMkLst>
        </pc:sldLayoutChg>
        <pc:sldLayoutChg chg="setBg">
          <pc:chgData name="M, Easwaramoorthy (Eash-India PPM)" userId="984c6f8d-7886-4079-838f-609c1e5dde17" providerId="ADAL" clId="{979BA149-4D1E-4B0C-B6D2-A218BCE5599F}" dt="2020-12-19T18:42:53.253" v="285"/>
          <pc:sldLayoutMkLst>
            <pc:docMk/>
            <pc:sldMasterMk cId="918611132" sldId="2147483648"/>
            <pc:sldLayoutMk cId="3392714278" sldId="2147483657"/>
          </pc:sldLayoutMkLst>
        </pc:sldLayoutChg>
        <pc:sldLayoutChg chg="setBg">
          <pc:chgData name="M, Easwaramoorthy (Eash-India PPM)" userId="984c6f8d-7886-4079-838f-609c1e5dde17" providerId="ADAL" clId="{979BA149-4D1E-4B0C-B6D2-A218BCE5599F}" dt="2020-12-19T18:42:53.253" v="285"/>
          <pc:sldLayoutMkLst>
            <pc:docMk/>
            <pc:sldMasterMk cId="918611132" sldId="2147483648"/>
            <pc:sldLayoutMk cId="3869968033" sldId="2147483658"/>
          </pc:sldLayoutMkLst>
        </pc:sldLayoutChg>
        <pc:sldLayoutChg chg="setBg">
          <pc:chgData name="M, Easwaramoorthy (Eash-India PPM)" userId="984c6f8d-7886-4079-838f-609c1e5dde17" providerId="ADAL" clId="{979BA149-4D1E-4B0C-B6D2-A218BCE5599F}" dt="2020-12-19T18:42:53.253" v="285"/>
          <pc:sldLayoutMkLst>
            <pc:docMk/>
            <pc:sldMasterMk cId="918611132" sldId="2147483648"/>
            <pc:sldLayoutMk cId="2930579859" sldId="214748365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EFECF-A7E4-4069-86EA-CF19AD74DD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4B191A-20FC-4B03-BEC2-E31555C8F5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135049-BA28-4F64-9013-DE30ABCAB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E0832-7A69-4056-9EA8-C1DED8781E29}" type="datetimeFigureOut">
              <a:rPr lang="en-GB" smtClean="0"/>
              <a:t>19/12/2020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6B5A31-CD0B-4EB4-9BFB-19103C777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0ECA1E-02F9-44E5-BC10-88D578F8D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FA6B-345D-427D-AA27-9B8903F12A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7266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FCB2F-9971-4493-86BD-B08776F06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5658C6-899D-419A-8097-C065626768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44DB4-0B84-4276-A70E-14F00E313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E0832-7A69-4056-9EA8-C1DED8781E29}" type="datetimeFigureOut">
              <a:rPr lang="en-GB" smtClean="0"/>
              <a:t>19/12/2020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4AA474-A3DC-4A7F-B112-B8462CC26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4A7F5E-DABC-4335-9B6D-3D21597D9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FA6B-345D-427D-AA27-9B8903F12A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9968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296906-B6BC-416C-8590-9F50E785F2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569C9F-D932-4830-B15B-233FC3F2C7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E7ECEB-AC5B-41C4-A591-4BF238E1C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E0832-7A69-4056-9EA8-C1DED8781E29}" type="datetimeFigureOut">
              <a:rPr lang="en-GB" smtClean="0"/>
              <a:t>19/12/2020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6BD56-4893-473B-9D01-5BB84B838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3279C2-6603-4F34-A38E-BE17E02DA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FA6B-345D-427D-AA27-9B8903F12A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0579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F2C91-3DEE-41DB-A1E2-0495EF961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35A4F-8803-4270-ACDB-AED603AB1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BC267F-FD1F-44B9-8762-A34A9A812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E0832-7A69-4056-9EA8-C1DED8781E29}" type="datetimeFigureOut">
              <a:rPr lang="en-GB" smtClean="0"/>
              <a:t>19/12/2020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A132F6-2BCF-40F1-87B2-2F6DE7DEE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B4C1B2-6BEF-445F-83A0-7ECC91B2B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FA6B-345D-427D-AA27-9B8903F12A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1263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52BCA-683D-4ADE-9A9D-6E2142D10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B7978B-34A0-4488-981C-C2F9EE3F4C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EA54C0-E116-4896-9591-9A886EB06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E0832-7A69-4056-9EA8-C1DED8781E29}" type="datetimeFigureOut">
              <a:rPr lang="en-GB" smtClean="0"/>
              <a:t>19/12/2020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3D2C22-DF71-4B8F-8889-8332CF294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B3BDDC-5224-4160-962D-9790501FA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FA6B-345D-427D-AA27-9B8903F12A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7340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92FF8-7775-44F5-BD0F-D67A5F9C5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10AB1-C421-4B72-893A-F974E64742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4DE4E6-0F58-4BF1-A5E0-8126C9D8EB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2C97FE-778F-4313-8E81-0BCFBDE17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E0832-7A69-4056-9EA8-C1DED8781E29}" type="datetimeFigureOut">
              <a:rPr lang="en-GB" smtClean="0"/>
              <a:t>19/12/2020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90216C-D2B9-4AD8-BF83-0303BF8BB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AA969C-343A-449C-B84F-4469754A3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FA6B-345D-427D-AA27-9B8903F12A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5549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FD09F-CD94-4680-9867-90DE39107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D93949-4177-479E-8B18-7C5922BE88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B50EEC-2BD4-4928-945A-AB65D8CAD0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F0C43E-FB67-45F2-843B-49FD06FA3C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71E973-48A3-4DAE-9BCA-DDE7AFA9E1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C49D1F-E8EA-4B85-B90C-942482E52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E0832-7A69-4056-9EA8-C1DED8781E29}" type="datetimeFigureOut">
              <a:rPr lang="en-GB" smtClean="0"/>
              <a:t>19/12/2020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A53124-1D7F-4265-A502-C79BACB7B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432356-CA16-413A-94A7-A72255DCD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FA6B-345D-427D-AA27-9B8903F12A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5440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EF854-D8B6-4089-9370-4A09A2886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D6C3B7-DE7B-4DBD-91ED-E43BC265B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E0832-7A69-4056-9EA8-C1DED8781E29}" type="datetimeFigureOut">
              <a:rPr lang="en-GB" smtClean="0"/>
              <a:t>19/12/2020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C2A74D-754C-4D16-BB8B-3D787FDA8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809100-31F0-4BB0-A34D-07AF53828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FA6B-345D-427D-AA27-9B8903F12A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5513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19F1EC-D6CC-4350-BC85-26F2C176F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E0832-7A69-4056-9EA8-C1DED8781E29}" type="datetimeFigureOut">
              <a:rPr lang="en-GB" smtClean="0"/>
              <a:t>19/12/2020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C3A8C3-575D-4748-ABED-12F05E0CD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5DE004-65B7-4FF1-A548-1622746FD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FA6B-345D-427D-AA27-9B8903F12A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3796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65F4A-77DD-44B7-8D97-EA2316069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F2149-CAE7-4CBC-8039-DAFAA49615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9E0BA5-EC46-45D8-899E-DCCBEEB91C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76CB05-324E-493B-A72B-53E5C8C95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E0832-7A69-4056-9EA8-C1DED8781E29}" type="datetimeFigureOut">
              <a:rPr lang="en-GB" smtClean="0"/>
              <a:t>19/12/2020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3003B6-3F19-443B-92C2-AD3BD648D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674E47-F85D-4015-A31B-EDDF5B193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FA6B-345D-427D-AA27-9B8903F12A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1839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582D9-0793-4057-848B-A1F290F05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6F58D7-5891-4702-BD03-6A225F4632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E28351-2A56-4864-9ED9-7438F099C6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F2E33E-29D8-41FB-943C-374E35F1E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E0832-7A69-4056-9EA8-C1DED8781E29}" type="datetimeFigureOut">
              <a:rPr lang="en-GB" smtClean="0"/>
              <a:t>19/12/2020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0089A-952F-4FD2-AA7A-AC84F88E6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FF66B9-DAE5-452E-A720-935B17CB0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FA6B-345D-427D-AA27-9B8903F12A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2714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5C669B-444E-44FA-91D6-2B790B351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E4874C-C825-4DF2-A933-002814DEA4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5F3D2D-7F27-4B72-AAFF-29C924DF26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3E0832-7A69-4056-9EA8-C1DED8781E29}" type="datetimeFigureOut">
              <a:rPr lang="en-GB" smtClean="0"/>
              <a:t>19/12/2020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BEC5A3-AE99-4F05-A583-B0EBA7E2FD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B3F552-7389-48A3-AB1C-EFF91EBF45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15FA6B-345D-427D-AA27-9B8903F12A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8611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image" Target="../media/image10.gif"/><Relationship Id="rId5" Type="http://schemas.openxmlformats.org/officeDocument/2006/relationships/image" Target="../media/image4.jpe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34">
            <a:extLst>
              <a:ext uri="{FF2B5EF4-FFF2-40B4-BE49-F238E27FC236}">
                <a16:creationId xmlns:a16="http://schemas.microsoft.com/office/drawing/2014/main" id="{57845966-6EFC-468A-9CC7-BAB4B95854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54372" y="0"/>
            <a:ext cx="9483256" cy="6858000"/>
          </a:xfrm>
          <a:prstGeom prst="rect">
            <a:avLst/>
          </a:prstGeom>
          <a:solidFill>
            <a:srgbClr val="3236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9" name="Picture 136">
            <a:extLst>
              <a:ext uri="{FF2B5EF4-FFF2-40B4-BE49-F238E27FC236}">
                <a16:creationId xmlns:a16="http://schemas.microsoft.com/office/drawing/2014/main" id="{75554383-98AF-4A47-BB65-705FAAA4B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30" name="Freeform: Shape 138">
            <a:extLst>
              <a:ext uri="{FF2B5EF4-FFF2-40B4-BE49-F238E27FC236}">
                <a16:creationId xmlns:a16="http://schemas.microsoft.com/office/drawing/2014/main" id="{ADAD1991-FFD1-4E94-ABAB-7560D3300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44484" y="0"/>
            <a:ext cx="7837716" cy="6858000"/>
          </a:xfrm>
          <a:custGeom>
            <a:avLst/>
            <a:gdLst>
              <a:gd name="connsiteX0" fmla="*/ 2232159 w 7837716"/>
              <a:gd name="connsiteY0" fmla="*/ 0 h 6858000"/>
              <a:gd name="connsiteX1" fmla="*/ 5605557 w 7837716"/>
              <a:gd name="connsiteY1" fmla="*/ 0 h 6858000"/>
              <a:gd name="connsiteX2" fmla="*/ 5617845 w 7837716"/>
              <a:gd name="connsiteY2" fmla="*/ 5384 h 6858000"/>
              <a:gd name="connsiteX3" fmla="*/ 7837716 w 7837716"/>
              <a:gd name="connsiteY3" fmla="*/ 3429000 h 6858000"/>
              <a:gd name="connsiteX4" fmla="*/ 5617845 w 7837716"/>
              <a:gd name="connsiteY4" fmla="*/ 6852616 h 6858000"/>
              <a:gd name="connsiteX5" fmla="*/ 5605557 w 7837716"/>
              <a:gd name="connsiteY5" fmla="*/ 6858000 h 6858000"/>
              <a:gd name="connsiteX6" fmla="*/ 2232159 w 7837716"/>
              <a:gd name="connsiteY6" fmla="*/ 6858000 h 6858000"/>
              <a:gd name="connsiteX7" fmla="*/ 2219871 w 7837716"/>
              <a:gd name="connsiteY7" fmla="*/ 6852616 h 6858000"/>
              <a:gd name="connsiteX8" fmla="*/ 0 w 7837716"/>
              <a:gd name="connsiteY8" fmla="*/ 3429000 h 6858000"/>
              <a:gd name="connsiteX9" fmla="*/ 2219871 w 7837716"/>
              <a:gd name="connsiteY9" fmla="*/ 538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837716" h="6858000">
                <a:moveTo>
                  <a:pt x="2232159" y="0"/>
                </a:moveTo>
                <a:lnTo>
                  <a:pt x="5605557" y="0"/>
                </a:lnTo>
                <a:lnTo>
                  <a:pt x="5617845" y="5384"/>
                </a:lnTo>
                <a:cubicBezTo>
                  <a:pt x="6931322" y="618789"/>
                  <a:pt x="7837716" y="1921305"/>
                  <a:pt x="7837716" y="3429000"/>
                </a:cubicBezTo>
                <a:cubicBezTo>
                  <a:pt x="7837716" y="4936696"/>
                  <a:pt x="6931322" y="6239212"/>
                  <a:pt x="5617845" y="6852616"/>
                </a:cubicBezTo>
                <a:lnTo>
                  <a:pt x="5605557" y="6858000"/>
                </a:lnTo>
                <a:lnTo>
                  <a:pt x="2232159" y="6858000"/>
                </a:lnTo>
                <a:lnTo>
                  <a:pt x="2219871" y="6852616"/>
                </a:lnTo>
                <a:cubicBezTo>
                  <a:pt x="906394" y="6239212"/>
                  <a:pt x="0" y="4936696"/>
                  <a:pt x="0" y="3429000"/>
                </a:cubicBezTo>
                <a:cubicBezTo>
                  <a:pt x="0" y="1921305"/>
                  <a:pt x="906394" y="618789"/>
                  <a:pt x="2219871" y="5384"/>
                </a:cubicBezTo>
                <a:close/>
              </a:path>
            </a:pathLst>
          </a:custGeom>
          <a:solidFill>
            <a:schemeClr val="bg1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2000"/>
                  </a:schemeClr>
                </a:gs>
                <a:gs pos="100000">
                  <a:schemeClr val="bg2">
                    <a:lumMod val="87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7805C668-8C85-4914-806D-9E6DE22252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32747" y="807684"/>
            <a:ext cx="4436446" cy="3027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See the source image">
            <a:extLst>
              <a:ext uri="{FF2B5EF4-FFF2-40B4-BE49-F238E27FC236}">
                <a16:creationId xmlns:a16="http://schemas.microsoft.com/office/drawing/2014/main" id="{5014D231-42F5-4853-AE80-41CFE16136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8191" y="319732"/>
            <a:ext cx="823715" cy="952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See the source image">
            <a:extLst>
              <a:ext uri="{FF2B5EF4-FFF2-40B4-BE49-F238E27FC236}">
                <a16:creationId xmlns:a16="http://schemas.microsoft.com/office/drawing/2014/main" id="{77A93AF4-9A27-4256-AF18-6B5EA8A0FB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7" y="1681127"/>
            <a:ext cx="1470573" cy="1437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See the source image">
            <a:extLst>
              <a:ext uri="{FF2B5EF4-FFF2-40B4-BE49-F238E27FC236}">
                <a16:creationId xmlns:a16="http://schemas.microsoft.com/office/drawing/2014/main" id="{065955F7-3A2F-415C-8A2E-C36A664864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06" y="80031"/>
            <a:ext cx="1561276" cy="1108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See the source image">
            <a:extLst>
              <a:ext uri="{FF2B5EF4-FFF2-40B4-BE49-F238E27FC236}">
                <a16:creationId xmlns:a16="http://schemas.microsoft.com/office/drawing/2014/main" id="{19DFAF8A-2E0C-4CDA-8072-518AE6AAE0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928" y="3611465"/>
            <a:ext cx="1153612" cy="1386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See the source image">
            <a:extLst>
              <a:ext uri="{FF2B5EF4-FFF2-40B4-BE49-F238E27FC236}">
                <a16:creationId xmlns:a16="http://schemas.microsoft.com/office/drawing/2014/main" id="{78789DFD-7622-4D22-8972-1EAF3510DD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5390" y="5684387"/>
            <a:ext cx="1254642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See the source image">
            <a:extLst>
              <a:ext uri="{FF2B5EF4-FFF2-40B4-BE49-F238E27FC236}">
                <a16:creationId xmlns:a16="http://schemas.microsoft.com/office/drawing/2014/main" id="{5C49F194-BC58-4C93-9959-4C7353E82F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68" y="5490700"/>
            <a:ext cx="1498768" cy="1108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See the source image">
            <a:extLst>
              <a:ext uri="{FF2B5EF4-FFF2-40B4-BE49-F238E27FC236}">
                <a16:creationId xmlns:a16="http://schemas.microsoft.com/office/drawing/2014/main" id="{46E43122-F19E-4E19-8F3D-8004A2393F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1200" y="3922094"/>
            <a:ext cx="1077588" cy="107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See the source image">
            <a:extLst>
              <a:ext uri="{FF2B5EF4-FFF2-40B4-BE49-F238E27FC236}">
                <a16:creationId xmlns:a16="http://schemas.microsoft.com/office/drawing/2014/main" id="{9FD4FE9D-1E82-413C-A2F8-A38C074656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7869" y="1957167"/>
            <a:ext cx="1280222" cy="1280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2FC4819-6E77-4AC9-90C2-A48AD689C429}"/>
              </a:ext>
            </a:extLst>
          </p:cNvPr>
          <p:cNvSpPr txBox="1"/>
          <p:nvPr/>
        </p:nvSpPr>
        <p:spPr>
          <a:xfrm>
            <a:off x="3200071" y="4120022"/>
            <a:ext cx="60848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latin typeface="Arial" panose="020B0604020202020204" pitchFamily="34" charset="0"/>
                <a:cs typeface="Arial" panose="020B0604020202020204" pitchFamily="34" charset="0"/>
              </a:rPr>
              <a:t>Exploratory Data Analysis - Sports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0909994-CBD3-4044-9DD2-F352A7096816}"/>
              </a:ext>
            </a:extLst>
          </p:cNvPr>
          <p:cNvSpPr txBox="1"/>
          <p:nvPr/>
        </p:nvSpPr>
        <p:spPr>
          <a:xfrm>
            <a:off x="5930529" y="4623876"/>
            <a:ext cx="623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C5BFE80-B9A9-4308-99A1-40836A97E2AE}"/>
              </a:ext>
            </a:extLst>
          </p:cNvPr>
          <p:cNvSpPr txBox="1"/>
          <p:nvPr/>
        </p:nvSpPr>
        <p:spPr>
          <a:xfrm>
            <a:off x="4223330" y="5127730"/>
            <a:ext cx="40382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latin typeface="Arial" panose="020B0604020202020204" pitchFamily="34" charset="0"/>
                <a:cs typeface="Arial" panose="020B0604020202020204" pitchFamily="34" charset="0"/>
              </a:rPr>
              <a:t>Indian Premier League</a:t>
            </a:r>
          </a:p>
        </p:txBody>
      </p:sp>
    </p:spTree>
    <p:extLst>
      <p:ext uri="{BB962C8B-B14F-4D97-AF65-F5344CB8AC3E}">
        <p14:creationId xmlns:p14="http://schemas.microsoft.com/office/powerpoint/2010/main" val="3776251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See the source image">
            <a:extLst>
              <a:ext uri="{FF2B5EF4-FFF2-40B4-BE49-F238E27FC236}">
                <a16:creationId xmlns:a16="http://schemas.microsoft.com/office/drawing/2014/main" id="{CF9CC995-7A36-4AEC-BAC2-5D35629215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30"/>
          <a:stretch/>
        </p:blipFill>
        <p:spPr bwMode="auto">
          <a:xfrm>
            <a:off x="-1" y="10"/>
            <a:ext cx="1219200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1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99C374-9748-42F1-94F7-396BC455A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8" y="1913950"/>
            <a:ext cx="4204137" cy="1342754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Contents</a:t>
            </a:r>
            <a:endParaRPr lang="en-GB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20E3A342-4D61-4E3F-AF90-1AB42AEB9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D85F4-EB73-41C2-A6C7-B8E85CE853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16" y="3417573"/>
            <a:ext cx="4593021" cy="2619839"/>
          </a:xfrm>
        </p:spPr>
        <p:txBody>
          <a:bodyPr anchor="ctr">
            <a:normAutofit/>
          </a:bodyPr>
          <a:lstStyle/>
          <a:p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Project Description</a:t>
            </a:r>
          </a:p>
          <a:p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Analysis Dashboard</a:t>
            </a:r>
          </a:p>
          <a:p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Outcome/Findings</a:t>
            </a:r>
          </a:p>
          <a:p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Statistical verification of the outcome</a:t>
            </a:r>
          </a:p>
          <a:p>
            <a:endParaRPr lang="en-GB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4818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8" name="Rectangle 97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9528" y="554152"/>
            <a:ext cx="5742189" cy="5742189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095134-68FA-4BD0-8F1B-BFF658E9C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7182" y="1242052"/>
            <a:ext cx="4191475" cy="42709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Description</a:t>
            </a:r>
          </a:p>
        </p:txBody>
      </p:sp>
      <p:sp>
        <p:nvSpPr>
          <p:cNvPr id="102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493" y="374394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2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4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0109" y="1084507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2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CCD130-6198-4C38-9D23-69FBF42A43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7233" y="518400"/>
            <a:ext cx="4896181" cy="5837949"/>
          </a:xfrm>
        </p:spPr>
        <p:txBody>
          <a:bodyPr anchor="ctr">
            <a:normAutofit/>
          </a:bodyPr>
          <a:lstStyle/>
          <a:p>
            <a:pPr algn="just"/>
            <a:r>
              <a:rPr lang="en-GB" sz="2000" b="1" dirty="0">
                <a:solidFill>
                  <a:schemeClr val="tx1">
                    <a:alpha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Perform EDA on Indian Premier League dataset containing 2 .csv files (deliveries &amp; matches) by analysing the data and identifying the most successful player, team &amp; its contributing factors. </a:t>
            </a:r>
          </a:p>
          <a:p>
            <a:pPr algn="just"/>
            <a:r>
              <a:rPr lang="en-GB" sz="2000" b="1" dirty="0">
                <a:solidFill>
                  <a:schemeClr val="tx1">
                    <a:alpha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Suggest a team (or) player a company should endorse for its products.</a:t>
            </a:r>
          </a:p>
        </p:txBody>
      </p:sp>
      <p:sp>
        <p:nvSpPr>
          <p:cNvPr id="106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6547" y="5751820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2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7984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8" name="Picture 12" descr="Chart, bar chart&#10;&#10;Description automatically generated">
            <a:extLst>
              <a:ext uri="{FF2B5EF4-FFF2-40B4-BE49-F238E27FC236}">
                <a16:creationId xmlns:a16="http://schemas.microsoft.com/office/drawing/2014/main" id="{3E7DECBC-9CF0-49DF-A062-B813F95AFF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3212" y="321733"/>
            <a:ext cx="3037522" cy="2748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32" name="Rectangle 92">
            <a:extLst>
              <a:ext uri="{FF2B5EF4-FFF2-40B4-BE49-F238E27FC236}">
                <a16:creationId xmlns:a16="http://schemas.microsoft.com/office/drawing/2014/main" id="{E3B4FF89-C45F-4E24-B963-61E855708F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23671" y="0"/>
            <a:ext cx="731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DE1B0198-900C-43A0-8A17-2A8A55E1EE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68801" y="321734"/>
            <a:ext cx="3054397" cy="2748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33" name="Rectangle 94">
            <a:extLst>
              <a:ext uri="{FF2B5EF4-FFF2-40B4-BE49-F238E27FC236}">
                <a16:creationId xmlns:a16="http://schemas.microsoft.com/office/drawing/2014/main" id="{14F25C03-EF67-4344-8AEA-7B3FA0DED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07836" y="0"/>
            <a:ext cx="731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10" name="Picture 14" descr="Chart, bar chart&#10;&#10;Description automatically generated">
            <a:extLst>
              <a:ext uri="{FF2B5EF4-FFF2-40B4-BE49-F238E27FC236}">
                <a16:creationId xmlns:a16="http://schemas.microsoft.com/office/drawing/2014/main" id="{B1858F28-F649-469E-890B-4186F9CE5D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799145" y="3783923"/>
            <a:ext cx="2656011" cy="2752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34" name="Rectangle 96">
            <a:extLst>
              <a:ext uri="{FF2B5EF4-FFF2-40B4-BE49-F238E27FC236}">
                <a16:creationId xmlns:a16="http://schemas.microsoft.com/office/drawing/2014/main" id="{F74793DE-3651-410B-B243-8F0B1468E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59424" y="-2665476"/>
            <a:ext cx="73152" cy="121889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12" name="Picture 16" descr="Chart, bar chart&#10;&#10;Description automatically generated">
            <a:extLst>
              <a:ext uri="{FF2B5EF4-FFF2-40B4-BE49-F238E27FC236}">
                <a16:creationId xmlns:a16="http://schemas.microsoft.com/office/drawing/2014/main" id="{8CF9349F-2F0C-4CF0-B1EE-AB3040C523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14980" y="3783923"/>
            <a:ext cx="2656011" cy="2752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6594A175-5B40-46EC-BBBB-D3A3258A72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752955" y="318347"/>
            <a:ext cx="2935833" cy="2752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Chart, bar chart&#10;&#10;Description automatically generated">
            <a:extLst>
              <a:ext uri="{FF2B5EF4-FFF2-40B4-BE49-F238E27FC236}">
                <a16:creationId xmlns:a16="http://schemas.microsoft.com/office/drawing/2014/main" id="{1F54726A-9739-4E12-811F-F77C24525B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3004" y="3783923"/>
            <a:ext cx="2983570" cy="2752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4513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4" name="Rectangle 58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0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9528" y="554152"/>
            <a:ext cx="5742189" cy="5742189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5DC5E4-1974-4CED-9994-70FED0BCF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5072" y="1289765"/>
            <a:ext cx="3651101" cy="42709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kern="12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Findings/</a:t>
            </a:r>
            <a:br>
              <a:rPr lang="en-US" sz="3600" b="1" kern="12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b="1" kern="12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Outcome</a:t>
            </a:r>
          </a:p>
        </p:txBody>
      </p:sp>
      <p:sp>
        <p:nvSpPr>
          <p:cNvPr id="63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493" y="374394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2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5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0109" y="1084507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2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BDAEEF-E363-47FA-B696-7AD2DDBEA9E3}"/>
              </a:ext>
            </a:extLst>
          </p:cNvPr>
          <p:cNvSpPr txBox="1"/>
          <p:nvPr/>
        </p:nvSpPr>
        <p:spPr>
          <a:xfrm>
            <a:off x="5941717" y="458392"/>
            <a:ext cx="6011067" cy="58379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alpha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Batsman with Highest Total Runs scored :   </a:t>
            </a:r>
            <a:r>
              <a:rPr lang="en-US" sz="1600" b="1" dirty="0">
                <a:solidFill>
                  <a:schemeClr val="tx1">
                    <a:alpha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Virat Kohli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alpha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Batsman with Highest Strike Rate : </a:t>
            </a:r>
            <a:r>
              <a:rPr lang="en-US" sz="1600" b="1" dirty="0">
                <a:solidFill>
                  <a:schemeClr val="tx1">
                    <a:alpha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Andre Russell</a:t>
            </a:r>
            <a:r>
              <a:rPr lang="en-US" sz="1600" dirty="0">
                <a:solidFill>
                  <a:schemeClr val="tx1">
                    <a:alpha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alpha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Batsman with Most 6s :  </a:t>
            </a:r>
            <a:r>
              <a:rPr lang="en-US" sz="1600" b="1" dirty="0">
                <a:solidFill>
                  <a:schemeClr val="tx1">
                    <a:alpha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Chris Gayle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alpha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Batsman with Most 4s :  </a:t>
            </a:r>
            <a:r>
              <a:rPr lang="en-US" sz="1600" b="1" dirty="0">
                <a:solidFill>
                  <a:schemeClr val="tx1">
                    <a:alpha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Shikhar Dhawan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alpha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Batsman with Most Player of the Match award : </a:t>
            </a:r>
            <a:r>
              <a:rPr lang="en-US" sz="1600" b="1" dirty="0">
                <a:solidFill>
                  <a:schemeClr val="tx1">
                    <a:alpha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Chris Gayle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alpha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Bowler with Highest Total Wickets : </a:t>
            </a:r>
            <a:r>
              <a:rPr lang="en-US" sz="1600" b="1" dirty="0">
                <a:solidFill>
                  <a:schemeClr val="tx1">
                    <a:alpha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 Malinga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alpha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Wicket Keeper with Highest Total Stumpings: </a:t>
            </a:r>
            <a:r>
              <a:rPr lang="en-US" sz="1600" b="1" dirty="0">
                <a:solidFill>
                  <a:schemeClr val="tx1">
                    <a:alpha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 Dhoni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alpha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Wicket Keeper with Highest Total Catches : </a:t>
            </a:r>
            <a:r>
              <a:rPr lang="en-US" sz="1600" b="1" dirty="0">
                <a:solidFill>
                  <a:schemeClr val="tx1">
                    <a:alpha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KD Karthik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alpha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Most Successful Team in IPL : </a:t>
            </a:r>
            <a:r>
              <a:rPr lang="en-US" sz="1600" b="1" dirty="0">
                <a:solidFill>
                  <a:schemeClr val="tx1">
                    <a:alpha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Mumbai Indians</a:t>
            </a:r>
            <a:r>
              <a:rPr lang="en-US" sz="1600" dirty="0">
                <a:solidFill>
                  <a:schemeClr val="tx1">
                    <a:alpha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alpha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Most Successful Chasing Team in IPL : </a:t>
            </a:r>
            <a:r>
              <a:rPr lang="en-US" sz="1600" b="1" dirty="0">
                <a:solidFill>
                  <a:schemeClr val="tx1">
                    <a:alpha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Kolkata Knight Riders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>
                  <a:alpha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>
                    <a:alpha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Contributing Factors for the Win / Lose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alpha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Toss win/lose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alpha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Home/Away Grounds</a:t>
            </a:r>
            <a:endParaRPr lang="en-US" sz="1700" dirty="0">
              <a:solidFill>
                <a:schemeClr val="tx1">
                  <a:alpha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6547" y="5751820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2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2762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9528" y="554152"/>
            <a:ext cx="5742189" cy="5742189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76526C-6CE3-43E0-98A1-702231332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5072" y="1289765"/>
            <a:ext cx="3651101" cy="4270963"/>
          </a:xfrm>
        </p:spPr>
        <p:txBody>
          <a:bodyPr anchor="ctr">
            <a:normAutofit/>
          </a:bodyPr>
          <a:lstStyle/>
          <a:p>
            <a:pPr algn="ctr"/>
            <a:r>
              <a:rPr lang="en-US" sz="52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Hypothesis Testing - Statistical Verification</a:t>
            </a:r>
            <a:endParaRPr lang="en-GB" sz="520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493" y="374394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2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0109" y="1084507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2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9EDAD-D43B-418F-9DA3-905F723D78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7233" y="518400"/>
            <a:ext cx="4771607" cy="5837949"/>
          </a:xfrm>
        </p:spPr>
        <p:txBody>
          <a:bodyPr anchor="ctr">
            <a:normAutofit/>
          </a:bodyPr>
          <a:lstStyle/>
          <a:p>
            <a:r>
              <a:rPr lang="en-US" sz="1700" dirty="0">
                <a:solidFill>
                  <a:schemeClr val="tx1">
                    <a:alpha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Null Hypothesis (Ho) : there is no significant difference between specified and observed values.</a:t>
            </a:r>
          </a:p>
          <a:p>
            <a:pPr lvl="1"/>
            <a:r>
              <a:rPr lang="en-US" sz="1700" dirty="0">
                <a:solidFill>
                  <a:schemeClr val="tx1">
                    <a:alpha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Case – 1: Toss Decision has no association with Win/Lose a match</a:t>
            </a:r>
          </a:p>
          <a:p>
            <a:pPr lvl="1"/>
            <a:r>
              <a:rPr lang="en-US" sz="1700" dirty="0">
                <a:solidFill>
                  <a:schemeClr val="tx1">
                    <a:alpha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Case – 2: Home ground/Away has no association with Win/Lose a match</a:t>
            </a:r>
          </a:p>
          <a:p>
            <a:r>
              <a:rPr lang="en-US" sz="1700" dirty="0">
                <a:solidFill>
                  <a:schemeClr val="tx1">
                    <a:alpha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Statistical models used</a:t>
            </a:r>
          </a:p>
          <a:p>
            <a:pPr lvl="1"/>
            <a:r>
              <a:rPr lang="en-US" sz="1700" dirty="0">
                <a:solidFill>
                  <a:schemeClr val="tx1">
                    <a:alpha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Chi-Square - </a:t>
            </a:r>
            <a:r>
              <a:rPr lang="en-GB" sz="1700" i="1" dirty="0">
                <a:solidFill>
                  <a:schemeClr val="tx1">
                    <a:alpha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 association between 2 variables; identifies difference between observed and expected values.</a:t>
            </a:r>
          </a:p>
          <a:p>
            <a:pPr lvl="2"/>
            <a:r>
              <a:rPr lang="en-US" sz="1700" dirty="0">
                <a:solidFill>
                  <a:schemeClr val="tx1">
                    <a:alpha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 -value is the probability of observing a test statistic at least as extreme in a chi-square distribution.</a:t>
            </a:r>
          </a:p>
          <a:p>
            <a:pPr lvl="1"/>
            <a:r>
              <a:rPr lang="en-US" sz="1700" dirty="0">
                <a:solidFill>
                  <a:schemeClr val="tx1">
                    <a:alpha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One-way Anova - </a:t>
            </a:r>
            <a:r>
              <a:rPr lang="en-US" sz="1700" i="1" dirty="0">
                <a:solidFill>
                  <a:schemeClr val="tx1">
                    <a:alpha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an extension of the two-sample hypothesis testing for comparing means (when variances are unknown) to more than two samples</a:t>
            </a:r>
          </a:p>
          <a:p>
            <a:pPr lvl="1"/>
            <a:r>
              <a:rPr lang="en-GB" sz="1700" dirty="0">
                <a:solidFill>
                  <a:schemeClr val="tx1">
                    <a:alpha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Independent Samples T-test – </a:t>
            </a:r>
            <a:r>
              <a:rPr lang="en-GB" sz="1700" i="1" dirty="0">
                <a:solidFill>
                  <a:schemeClr val="tx1">
                    <a:alpha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Identify significant difference between 2 sets of data</a:t>
            </a:r>
            <a:r>
              <a:rPr lang="en-GB" sz="1700" dirty="0">
                <a:solidFill>
                  <a:schemeClr val="tx1">
                    <a:alpha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700" i="1" dirty="0">
                <a:solidFill>
                  <a:schemeClr val="tx1">
                    <a:alpha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buNone/>
            </a:pPr>
            <a:endParaRPr lang="en-GB" sz="1700" dirty="0">
              <a:solidFill>
                <a:schemeClr val="tx1">
                  <a:alpha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6547" y="5751820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2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6399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9528" y="554152"/>
            <a:ext cx="5742189" cy="5742189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493" y="374394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2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0109" y="1084507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2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73C0AD-69E8-47C5-8116-0D6289031A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4607" y="374394"/>
            <a:ext cx="5902950" cy="5837949"/>
          </a:xfrm>
        </p:spPr>
        <p:txBody>
          <a:bodyPr anchor="ctr">
            <a:normAutofit/>
          </a:bodyPr>
          <a:lstStyle/>
          <a:p>
            <a:r>
              <a:rPr lang="en-US" sz="1200" b="1" dirty="0">
                <a:solidFill>
                  <a:schemeClr val="tx1">
                    <a:alpha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Case-1 </a:t>
            </a:r>
            <a:r>
              <a:rPr lang="en-US" sz="1200" dirty="0">
                <a:solidFill>
                  <a:schemeClr val="tx1">
                    <a:alpha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200" u="sng" dirty="0">
                <a:solidFill>
                  <a:schemeClr val="tx1">
                    <a:alpha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Verify Relationship between Toss Decision and Win/Lose Match</a:t>
            </a:r>
          </a:p>
          <a:p>
            <a:pPr lvl="1"/>
            <a:r>
              <a:rPr lang="en-US" sz="1200" dirty="0">
                <a:solidFill>
                  <a:schemeClr val="tx1">
                    <a:alpha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chi square statistic: 7.487898156232028</a:t>
            </a:r>
          </a:p>
          <a:p>
            <a:pPr lvl="1"/>
            <a:r>
              <a:rPr lang="en-US" sz="1200" dirty="0">
                <a:solidFill>
                  <a:schemeClr val="tx1">
                    <a:alpha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Critical value: 3.841458820694124</a:t>
            </a:r>
          </a:p>
          <a:p>
            <a:pPr lvl="1"/>
            <a:r>
              <a:rPr lang="en-US" sz="1200" dirty="0">
                <a:solidFill>
                  <a:schemeClr val="tx1">
                    <a:alpha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 value: 0.006211501563656352</a:t>
            </a:r>
          </a:p>
          <a:p>
            <a:pPr lvl="1"/>
            <a:r>
              <a:rPr lang="en-US" sz="1200" dirty="0">
                <a:solidFill>
                  <a:schemeClr val="tx1">
                    <a:alpha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Significance level: 0.05</a:t>
            </a:r>
          </a:p>
          <a:p>
            <a:pPr lvl="1"/>
            <a:r>
              <a:rPr lang="en-US" sz="1200" dirty="0">
                <a:solidFill>
                  <a:schemeClr val="tx1">
                    <a:alpha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Degree of Freedom: 1</a:t>
            </a:r>
          </a:p>
          <a:p>
            <a:pPr lvl="1"/>
            <a:r>
              <a:rPr lang="en-US" sz="1200" dirty="0" err="1">
                <a:solidFill>
                  <a:schemeClr val="tx1">
                    <a:alpha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chi_square_statistic</a:t>
            </a:r>
            <a:r>
              <a:rPr lang="en-US" sz="1200" dirty="0">
                <a:solidFill>
                  <a:schemeClr val="tx1">
                    <a:alpha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&gt;=</a:t>
            </a:r>
            <a:r>
              <a:rPr lang="en-US" sz="1200" dirty="0" err="1">
                <a:solidFill>
                  <a:schemeClr val="tx1">
                    <a:alpha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critical_value</a:t>
            </a:r>
            <a:r>
              <a:rPr lang="en-US" sz="1200" dirty="0">
                <a:solidFill>
                  <a:schemeClr val="tx1">
                    <a:alpha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So, reject Null Hypothesis (Ho) </a:t>
            </a:r>
          </a:p>
          <a:p>
            <a:pPr lvl="1"/>
            <a:r>
              <a:rPr lang="en-US" sz="1200" dirty="0" err="1">
                <a:solidFill>
                  <a:schemeClr val="tx1">
                    <a:alpha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p_value</a:t>
            </a:r>
            <a:r>
              <a:rPr lang="en-US" sz="1200" dirty="0">
                <a:solidFill>
                  <a:schemeClr val="tx1">
                    <a:alpha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&lt;=alpha, So reject Null Hypothesis (Ho) </a:t>
            </a:r>
          </a:p>
          <a:p>
            <a:r>
              <a:rPr lang="en-US" sz="1200" b="1" dirty="0">
                <a:solidFill>
                  <a:schemeClr val="tx1">
                    <a:alpha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</a:t>
            </a:r>
            <a:r>
              <a:rPr lang="en-US" sz="1200" dirty="0">
                <a:solidFill>
                  <a:schemeClr val="tx1">
                    <a:alpha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en-US" sz="1200" u="sng" dirty="0">
                <a:solidFill>
                  <a:schemeClr val="tx1">
                    <a:alpha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There is a relationship between </a:t>
            </a:r>
            <a:r>
              <a:rPr lang="en-US" sz="1200" u="sng" dirty="0" err="1">
                <a:solidFill>
                  <a:schemeClr val="tx1">
                    <a:alpha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toss_decision</a:t>
            </a:r>
            <a:r>
              <a:rPr lang="en-US" sz="1200" u="sng" dirty="0">
                <a:solidFill>
                  <a:schemeClr val="tx1">
                    <a:alpha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win/lose a match</a:t>
            </a:r>
          </a:p>
          <a:p>
            <a:pPr marL="0" indent="0">
              <a:buNone/>
            </a:pPr>
            <a:endParaRPr lang="en-US" sz="1200" dirty="0">
              <a:solidFill>
                <a:schemeClr val="tx1">
                  <a:alpha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"/>
            <a:r>
              <a:rPr lang="en-US" sz="1200" b="1" dirty="0">
                <a:solidFill>
                  <a:schemeClr val="tx1">
                    <a:alpha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Case-2 </a:t>
            </a:r>
            <a:r>
              <a:rPr lang="en-US" sz="1200" dirty="0">
                <a:solidFill>
                  <a:schemeClr val="tx1">
                    <a:alpha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200" u="sng" dirty="0">
                <a:solidFill>
                  <a:schemeClr val="tx1">
                    <a:alpha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Verify Relationship between Home Ground/Away and Win/Lose Match</a:t>
            </a:r>
          </a:p>
          <a:p>
            <a:pPr lvl="1"/>
            <a:r>
              <a:rPr lang="en-US" sz="1200" dirty="0">
                <a:solidFill>
                  <a:schemeClr val="tx1">
                    <a:alpha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chi square statistic: 0.1865617751356011</a:t>
            </a:r>
          </a:p>
          <a:p>
            <a:pPr lvl="1"/>
            <a:r>
              <a:rPr lang="en-US" sz="1200" dirty="0">
                <a:solidFill>
                  <a:schemeClr val="tx1">
                    <a:alpha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Critical value: 3.841458820694124</a:t>
            </a:r>
          </a:p>
          <a:p>
            <a:pPr lvl="1"/>
            <a:r>
              <a:rPr lang="en-US" sz="1200" dirty="0">
                <a:solidFill>
                  <a:schemeClr val="tx1">
                    <a:alpha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 value: 0.6657937621623271</a:t>
            </a:r>
          </a:p>
          <a:p>
            <a:pPr lvl="1"/>
            <a:r>
              <a:rPr lang="en-US" sz="1200" dirty="0">
                <a:solidFill>
                  <a:schemeClr val="tx1">
                    <a:alpha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Significance level: 0.05</a:t>
            </a:r>
          </a:p>
          <a:p>
            <a:pPr lvl="1"/>
            <a:r>
              <a:rPr lang="en-US" sz="1200" dirty="0">
                <a:solidFill>
                  <a:schemeClr val="tx1">
                    <a:alpha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Degree of Freedom: 1</a:t>
            </a:r>
          </a:p>
          <a:p>
            <a:pPr lvl="1"/>
            <a:r>
              <a:rPr lang="en-US" sz="1200" dirty="0" err="1">
                <a:solidFill>
                  <a:schemeClr val="tx1">
                    <a:alpha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chi_square_statistic</a:t>
            </a:r>
            <a:r>
              <a:rPr lang="en-US" sz="1200" dirty="0">
                <a:solidFill>
                  <a:schemeClr val="tx1">
                    <a:alpha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&gt;=</a:t>
            </a:r>
            <a:r>
              <a:rPr lang="en-US" sz="1200" dirty="0" err="1">
                <a:solidFill>
                  <a:schemeClr val="tx1">
                    <a:alpha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critical_value</a:t>
            </a:r>
            <a:r>
              <a:rPr lang="en-US" sz="1200" dirty="0">
                <a:solidFill>
                  <a:schemeClr val="tx1">
                    <a:alpha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So, retain Null Hypothesis (Ho) </a:t>
            </a:r>
          </a:p>
          <a:p>
            <a:pPr lvl="1"/>
            <a:r>
              <a:rPr lang="en-US" sz="1200" dirty="0" err="1">
                <a:solidFill>
                  <a:schemeClr val="tx1">
                    <a:alpha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p_value</a:t>
            </a:r>
            <a:r>
              <a:rPr lang="en-US" sz="1200" dirty="0">
                <a:solidFill>
                  <a:schemeClr val="tx1">
                    <a:alpha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&lt;=alpha, So retain Null Hypothesis (Ho) </a:t>
            </a:r>
          </a:p>
          <a:p>
            <a:r>
              <a:rPr lang="en-US" sz="1200" b="1" dirty="0">
                <a:solidFill>
                  <a:schemeClr val="tx1">
                    <a:alpha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 </a:t>
            </a:r>
            <a:r>
              <a:rPr lang="en-US" sz="1200" dirty="0">
                <a:solidFill>
                  <a:schemeClr val="tx1">
                    <a:alpha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200" u="sng" dirty="0">
                <a:solidFill>
                  <a:schemeClr val="tx1">
                    <a:alpha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There is no relationship between team playing in a home ground/away and win/lose a match</a:t>
            </a:r>
          </a:p>
        </p:txBody>
      </p:sp>
      <p:sp>
        <p:nvSpPr>
          <p:cNvPr id="16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6547" y="5751820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2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FB4A15A4-4139-4DAE-85D0-D01460B98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432" y="1289765"/>
            <a:ext cx="4126831" cy="4270963"/>
          </a:xfrm>
        </p:spPr>
        <p:txBody>
          <a:bodyPr anchor="ctr">
            <a:normAutofit/>
          </a:bodyPr>
          <a:lstStyle/>
          <a:p>
            <a:pPr algn="ctr"/>
            <a:r>
              <a:rPr lang="en-US" sz="52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Chi-Squared Test</a:t>
            </a:r>
            <a:endParaRPr lang="en-GB" sz="520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5876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795C2-41A7-4329-967D-0B66A545E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658" y="367006"/>
            <a:ext cx="10928684" cy="657559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One-way Anova Test</a:t>
            </a:r>
            <a:endParaRPr lang="en-GB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ADC12-4216-4984-9578-5BAA6200B7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658" y="1062708"/>
            <a:ext cx="10822404" cy="18248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Case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:    </a:t>
            </a:r>
            <a:r>
              <a:rPr lang="en-US" sz="1600" u="sng" dirty="0">
                <a:latin typeface="Arial" panose="020B0604020202020204" pitchFamily="34" charset="0"/>
                <a:cs typeface="Arial" panose="020B0604020202020204" pitchFamily="34" charset="0"/>
              </a:rPr>
              <a:t>Verify if toss decision &amp; team playing on home ground/away has significant impact on "Win/Lose</a:t>
            </a:r>
          </a:p>
          <a:p>
            <a:pPr marL="0" indent="0"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	F-Statistic Value: 73.25316169266804</a:t>
            </a:r>
          </a:p>
          <a:p>
            <a:pPr marL="0" indent="0"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	P-Value: 1.4897896952304592e-31</a:t>
            </a:r>
          </a:p>
          <a:p>
            <a:pPr marL="0" indent="0">
              <a:buNone/>
            </a:pPr>
            <a:r>
              <a:rPr lang="en-GB" sz="1600" b="1" dirty="0">
                <a:latin typeface="Arial" panose="020B0604020202020204" pitchFamily="34" charset="0"/>
                <a:cs typeface="Arial" panose="020B0604020202020204" pitchFamily="34" charset="0"/>
              </a:rPr>
              <a:t>Result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:    </a:t>
            </a:r>
            <a:r>
              <a:rPr lang="en-GB" sz="1600" u="sng" dirty="0">
                <a:latin typeface="Arial" panose="020B0604020202020204" pitchFamily="34" charset="0"/>
                <a:cs typeface="Arial" panose="020B0604020202020204" pitchFamily="34" charset="0"/>
              </a:rPr>
              <a:t>As p-value&lt;=0.05, reject Null Hypothesis (Ho), toss decision and team playing home ground/away has      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GB" sz="1600" u="sng" dirty="0">
                <a:latin typeface="Arial" panose="020B0604020202020204" pitchFamily="34" charset="0"/>
                <a:cs typeface="Arial" panose="020B0604020202020204" pitchFamily="34" charset="0"/>
              </a:rPr>
              <a:t>significant impact on Win/Lose of a match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B13B1EE-60FE-4E0B-9156-1BECEDFFFFB3}"/>
              </a:ext>
            </a:extLst>
          </p:cNvPr>
          <p:cNvSpPr txBox="1">
            <a:spLocks/>
          </p:cNvSpPr>
          <p:nvPr/>
        </p:nvSpPr>
        <p:spPr>
          <a:xfrm>
            <a:off x="631657" y="3100220"/>
            <a:ext cx="10928684" cy="6575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Independent Samples T-Test</a:t>
            </a:r>
            <a:endParaRPr lang="en-GB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27FEF7C-9A95-47F3-8936-209512950BA5}"/>
              </a:ext>
            </a:extLst>
          </p:cNvPr>
          <p:cNvSpPr txBox="1">
            <a:spLocks/>
          </p:cNvSpPr>
          <p:nvPr/>
        </p:nvSpPr>
        <p:spPr>
          <a:xfrm>
            <a:off x="631657" y="3757779"/>
            <a:ext cx="10822405" cy="27332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Case 1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:    </a:t>
            </a:r>
            <a:r>
              <a:rPr lang="en-US" sz="1600" u="sng" dirty="0">
                <a:latin typeface="Arial" panose="020B0604020202020204" pitchFamily="34" charset="0"/>
                <a:cs typeface="Arial" panose="020B0604020202020204" pitchFamily="34" charset="0"/>
              </a:rPr>
              <a:t>Verify if toss decision has significant impact on "Win/Lose</a:t>
            </a:r>
          </a:p>
          <a:p>
            <a:pPr marL="0" indent="0"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             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Ttest_indResult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(statistic=3.6458673919367666,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pvalue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=0.00027553805112149444)</a:t>
            </a:r>
          </a:p>
          <a:p>
            <a:pPr marL="0" indent="0">
              <a:buNone/>
            </a:pPr>
            <a:r>
              <a:rPr lang="en-GB" sz="1600" b="1" dirty="0">
                <a:latin typeface="Arial" panose="020B0604020202020204" pitchFamily="34" charset="0"/>
                <a:cs typeface="Arial" panose="020B0604020202020204" pitchFamily="34" charset="0"/>
              </a:rPr>
              <a:t>Result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:      </a:t>
            </a:r>
            <a:r>
              <a:rPr lang="en-GB" sz="1600" u="sng" dirty="0">
                <a:latin typeface="Arial" panose="020B0604020202020204" pitchFamily="34" charset="0"/>
                <a:cs typeface="Arial" panose="020B0604020202020204" pitchFamily="34" charset="0"/>
              </a:rPr>
              <a:t>As p-value&lt;=0.05, reject Null Hypothesis (Ho), toss decision has significant impact on Win/Lose of a match</a:t>
            </a:r>
          </a:p>
          <a:p>
            <a:pPr marL="0" indent="0">
              <a:buNone/>
            </a:pPr>
            <a:endParaRPr lang="en-GB" sz="1600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Case 2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:    </a:t>
            </a:r>
            <a:r>
              <a:rPr lang="en-US" sz="1600" u="sng" dirty="0">
                <a:latin typeface="Arial" panose="020B0604020202020204" pitchFamily="34" charset="0"/>
                <a:cs typeface="Arial" panose="020B0604020202020204" pitchFamily="34" charset="0"/>
              </a:rPr>
              <a:t>Verify if a team playing on home ground/away has significant impact on "Win/Lose</a:t>
            </a:r>
          </a:p>
          <a:p>
            <a:pPr marL="0" indent="0"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             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Ttest_indResult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(statistic=8.14361277089045,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pvalue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=7.980288749273184e-16)</a:t>
            </a:r>
          </a:p>
          <a:p>
            <a:pPr marL="0" indent="0">
              <a:buNone/>
            </a:pPr>
            <a:r>
              <a:rPr lang="en-GB" sz="1600" b="1" dirty="0">
                <a:latin typeface="Arial" panose="020B0604020202020204" pitchFamily="34" charset="0"/>
                <a:cs typeface="Arial" panose="020B0604020202020204" pitchFamily="34" charset="0"/>
              </a:rPr>
              <a:t>Result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:       </a:t>
            </a:r>
            <a:r>
              <a:rPr lang="en-GB" sz="1600" u="sng" dirty="0">
                <a:latin typeface="Arial" panose="020B0604020202020204" pitchFamily="34" charset="0"/>
                <a:cs typeface="Arial" panose="020B0604020202020204" pitchFamily="34" charset="0"/>
              </a:rPr>
              <a:t>As p-value&lt;=0.05, reject Null Hypothesis (Ho), team playing on home ground/Away has significant impact 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	   </a:t>
            </a:r>
            <a:r>
              <a:rPr lang="en-GB" sz="1600" u="sng" dirty="0">
                <a:latin typeface="Arial" panose="020B0604020202020204" pitchFamily="34" charset="0"/>
                <a:cs typeface="Arial" panose="020B0604020202020204" pitchFamily="34" charset="0"/>
              </a:rPr>
              <a:t>on Win/Lose of a match</a:t>
            </a:r>
          </a:p>
          <a:p>
            <a:pPr marL="0" indent="0">
              <a:buNone/>
            </a:pPr>
            <a:endParaRPr lang="en-GB" sz="16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373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567CAB09FBE47488243F647C06CFD34" ma:contentTypeVersion="10" ma:contentTypeDescription="Create a new document." ma:contentTypeScope="" ma:versionID="68621848506e804dfefe20793bb1befb">
  <xsd:schema xmlns:xsd="http://www.w3.org/2001/XMLSchema" xmlns:xs="http://www.w3.org/2001/XMLSchema" xmlns:p="http://schemas.microsoft.com/office/2006/metadata/properties" xmlns:ns3="977b5034-d27c-4896-b920-aeedd983a80a" targetNamespace="http://schemas.microsoft.com/office/2006/metadata/properties" ma:root="true" ma:fieldsID="4f7eeb1422b2aeecd409b0a851458cb4" ns3:_="">
    <xsd:import namespace="977b5034-d27c-4896-b920-aeedd983a80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3:MediaServiceGenerationTime" minOccurs="0"/>
                <xsd:element ref="ns3:MediaServiceEventHashCode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77b5034-d27c-4896-b920-aeedd983a80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804374F-61DA-4D60-ADB5-8003256FD39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77b5034-d27c-4896-b920-aeedd983a80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02C245E-A099-4644-8A47-217F7BBC2B1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BEE75FD-CDE3-457E-9E26-8476F65D4736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668</Words>
  <Application>Microsoft Office PowerPoint</Application>
  <PresentationFormat>Widescreen</PresentationFormat>
  <Paragraphs>68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Contents</vt:lpstr>
      <vt:lpstr>Project Description</vt:lpstr>
      <vt:lpstr>PowerPoint Presentation</vt:lpstr>
      <vt:lpstr>Findings/ Outcome</vt:lpstr>
      <vt:lpstr>Hypothesis Testing - Statistical Verification</vt:lpstr>
      <vt:lpstr>Chi-Squared Test</vt:lpstr>
      <vt:lpstr>One-way Anova Test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M, Easwaramoorthy (Eash-India PPM)</dc:creator>
  <cp:lastModifiedBy>M, Easwaramoorthy (Eash-India PPM)</cp:lastModifiedBy>
  <cp:revision>1</cp:revision>
  <dcterms:created xsi:type="dcterms:W3CDTF">2020-12-19T22:42:55Z</dcterms:created>
  <dcterms:modified xsi:type="dcterms:W3CDTF">2020-12-19T23:17:37Z</dcterms:modified>
</cp:coreProperties>
</file>