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309" r:id="rId2"/>
    <p:sldId id="313" r:id="rId3"/>
    <p:sldId id="324" r:id="rId4"/>
    <p:sldId id="325" r:id="rId5"/>
    <p:sldId id="326" r:id="rId6"/>
    <p:sldId id="328" r:id="rId7"/>
    <p:sldId id="327" r:id="rId8"/>
    <p:sldId id="311" r:id="rId9"/>
    <p:sldId id="322" r:id="rId10"/>
    <p:sldId id="323" r:id="rId11"/>
  </p:sldIdLst>
  <p:sldSz cx="9144000" cy="5143500" type="screen16x9"/>
  <p:notesSz cx="6858000" cy="9144000"/>
  <p:embeddedFontLst>
    <p:embeddedFont>
      <p:font typeface="Encode Sans Semi Condensed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9A38F6-7A05-44D1-A682-39F76D10213D}">
  <a:tblStyle styleId="{A19A38F6-7A05-44D1-A682-39F76D1021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4"/>
    <p:restoredTop sz="94668"/>
  </p:normalViewPr>
  <p:slideViewPr>
    <p:cSldViewPr snapToGrid="0" snapToObjects="1">
      <p:cViewPr varScale="1">
        <p:scale>
          <a:sx n="141" d="100"/>
          <a:sy n="14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9f665d9e5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9f665d9e5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15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5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7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3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1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10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8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15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None/>
            </a:pP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專題進度報告</a:t>
            </a: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 3rd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2025377" y="3606272"/>
            <a:ext cx="5093246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3200" dirty="0">
                <a:latin typeface="Yuanti SC" panose="02010600040101010101" pitchFamily="2" charset="-122"/>
                <a:ea typeface="Yuanti SC" panose="02010600040101010101" pitchFamily="2" charset="-122"/>
              </a:rPr>
              <a:t>蔡孟師 李銘庭 伍建瑋</a:t>
            </a:r>
            <a:endParaRPr sz="32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60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232" name="Google Shape;2232;p60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2233" name="Google Shape;2233;p60"/>
          <p:cNvSpPr/>
          <p:nvPr/>
        </p:nvSpPr>
        <p:spPr>
          <a:xfrm>
            <a:off x="1056650" y="4292395"/>
            <a:ext cx="308522" cy="30852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4" name="Google Shape;2234;p60"/>
          <p:cNvGrpSpPr/>
          <p:nvPr/>
        </p:nvGrpSpPr>
        <p:grpSpPr>
          <a:xfrm>
            <a:off x="1455978" y="4292227"/>
            <a:ext cx="308545" cy="308515"/>
            <a:chOff x="812101" y="2571761"/>
            <a:chExt cx="417066" cy="417024"/>
          </a:xfrm>
        </p:grpSpPr>
        <p:sp>
          <p:nvSpPr>
            <p:cNvPr id="2235" name="Google Shape;2235;p6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60"/>
          <p:cNvGrpSpPr/>
          <p:nvPr/>
        </p:nvGrpSpPr>
        <p:grpSpPr>
          <a:xfrm>
            <a:off x="1855334" y="4292227"/>
            <a:ext cx="308515" cy="308515"/>
            <a:chOff x="1323129" y="2571761"/>
            <a:chExt cx="417024" cy="417024"/>
          </a:xfrm>
        </p:grpSpPr>
        <p:sp>
          <p:nvSpPr>
            <p:cNvPr id="2240" name="Google Shape;2240;p60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0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0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0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4" name="Google Shape;2244;p60"/>
          <p:cNvSpPr txBox="1">
            <a:spLocks noGrp="1"/>
          </p:cNvSpPr>
          <p:nvPr>
            <p:ph type="title" idx="4294967295"/>
          </p:nvPr>
        </p:nvSpPr>
        <p:spPr>
          <a:xfrm>
            <a:off x="4573350" y="4331350"/>
            <a:ext cx="35844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Please keep this slide for attribution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F8638A-77B2-E943-9792-C5C21AE66808}"/>
              </a:ext>
            </a:extLst>
          </p:cNvPr>
          <p:cNvSpPr/>
          <p:nvPr/>
        </p:nvSpPr>
        <p:spPr>
          <a:xfrm>
            <a:off x="922351" y="3228230"/>
            <a:ext cx="6854025" cy="15902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短期改善與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預計達成目標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前情回顧）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Google Shape;260;p39">
            <a:extLst>
              <a:ext uri="{FF2B5EF4-FFF2-40B4-BE49-F238E27FC236}">
                <a16:creationId xmlns:a16="http://schemas.microsoft.com/office/drawing/2014/main" id="{4D22FE58-29A5-8742-8A6F-A8D29511ECB4}"/>
              </a:ext>
            </a:extLst>
          </p:cNvPr>
          <p:cNvSpPr/>
          <p:nvPr/>
        </p:nvSpPr>
        <p:spPr>
          <a:xfrm rot="-5400000">
            <a:off x="2503460" y="545652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13949-6BB2-7548-9CF6-5502B48C9607}"/>
              </a:ext>
            </a:extLst>
          </p:cNvPr>
          <p:cNvSpPr/>
          <p:nvPr/>
        </p:nvSpPr>
        <p:spPr>
          <a:xfrm>
            <a:off x="3299791" y="622209"/>
            <a:ext cx="5486400" cy="168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讀取資料的程式問題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設計實驗流程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如何訓練判斷的模型</a:t>
            </a:r>
          </a:p>
        </p:txBody>
      </p:sp>
    </p:spTree>
    <p:extLst>
      <p:ext uri="{BB962C8B-B14F-4D97-AF65-F5344CB8AC3E}">
        <p14:creationId xmlns:p14="http://schemas.microsoft.com/office/powerpoint/2010/main" val="13747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短期改善與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預計達成目標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前情回顧）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Google Shape;260;p39">
            <a:extLst>
              <a:ext uri="{FF2B5EF4-FFF2-40B4-BE49-F238E27FC236}">
                <a16:creationId xmlns:a16="http://schemas.microsoft.com/office/drawing/2014/main" id="{4D22FE58-29A5-8742-8A6F-A8D29511ECB4}"/>
              </a:ext>
            </a:extLst>
          </p:cNvPr>
          <p:cNvSpPr/>
          <p:nvPr/>
        </p:nvSpPr>
        <p:spPr>
          <a:xfrm rot="-5400000">
            <a:off x="2503460" y="545652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13949-6BB2-7548-9CF6-5502B48C9607}"/>
              </a:ext>
            </a:extLst>
          </p:cNvPr>
          <p:cNvSpPr/>
          <p:nvPr/>
        </p:nvSpPr>
        <p:spPr>
          <a:xfrm>
            <a:off x="3299791" y="622209"/>
            <a:ext cx="5486400" cy="168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讀取資料的程式問題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設計實驗流程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如何訓練判斷的模型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9705DA-59F8-AD49-ADC8-D2A69373E10D}"/>
              </a:ext>
            </a:extLst>
          </p:cNvPr>
          <p:cNvSpPr/>
          <p:nvPr/>
        </p:nvSpPr>
        <p:spPr>
          <a:xfrm>
            <a:off x="3299791" y="1285592"/>
            <a:ext cx="2910886" cy="1167897"/>
          </a:xfrm>
          <a:prstGeom prst="rect">
            <a:avLst/>
          </a:prstGeom>
          <a:solidFill>
            <a:srgbClr val="FCFC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圖說文字 7">
            <a:extLst>
              <a:ext uri="{FF2B5EF4-FFF2-40B4-BE49-F238E27FC236}">
                <a16:creationId xmlns:a16="http://schemas.microsoft.com/office/drawing/2014/main" id="{346C1242-2344-9447-AA83-E5249BC811C9}"/>
              </a:ext>
            </a:extLst>
          </p:cNvPr>
          <p:cNvSpPr/>
          <p:nvPr/>
        </p:nvSpPr>
        <p:spPr>
          <a:xfrm>
            <a:off x="660903" y="1623595"/>
            <a:ext cx="6853474" cy="3174741"/>
          </a:xfrm>
          <a:prstGeom prst="wedgeRoundRectCallout">
            <a:avLst>
              <a:gd name="adj1" fmla="val 18073"/>
              <a:gd name="adj2" fmla="val -61524"/>
              <a:gd name="adj3" fmla="val 16667"/>
            </a:avLst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1.</a:t>
            </a:r>
            <a:r>
              <a:rPr lang="zh-TW" altLang="en-US" sz="28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樹梅派資料可查詢資料不夠選擇</a:t>
            </a:r>
            <a:endParaRPr lang="en-US" altLang="zh-TW" sz="2400" dirty="0">
              <a:solidFill>
                <a:srgbClr val="000000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      → </a:t>
            </a:r>
            <a:r>
              <a:rPr lang="zh-TW" altLang="en-US" sz="24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改用</a:t>
            </a:r>
            <a:r>
              <a:rPr lang="en-US" altLang="zh-TW" sz="24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arduino</a:t>
            </a:r>
            <a:r>
              <a:rPr lang="en-US" altLang="zh-TW" sz="24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 uno </a:t>
            </a:r>
            <a:r>
              <a:rPr lang="zh-TW" altLang="en-US" sz="2400" dirty="0">
                <a:solidFill>
                  <a:srgbClr val="000000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嘗試</a:t>
            </a:r>
            <a:endParaRPr lang="en-US" altLang="zh-TW" sz="2400" dirty="0">
              <a:solidFill>
                <a:srgbClr val="000000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/>
            </a:endParaRPr>
          </a:p>
          <a:p>
            <a:endParaRPr kumimoji="1" lang="en-US" altLang="zh-TW" sz="2800" dirty="0">
              <a:solidFill>
                <a:srgbClr val="000000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/>
            </a:endParaRPr>
          </a:p>
        </p:txBody>
      </p:sp>
      <p:pic>
        <p:nvPicPr>
          <p:cNvPr id="4" name="圖片 3" descr="一張含有 室內 的圖片&#10;&#10;自動產生的描述">
            <a:extLst>
              <a:ext uri="{FF2B5EF4-FFF2-40B4-BE49-F238E27FC236}">
                <a16:creationId xmlns:a16="http://schemas.microsoft.com/office/drawing/2014/main" id="{88C09479-5A33-5143-A3E5-19486925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64025" y="2409738"/>
            <a:ext cx="1628943" cy="2896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8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短期改善與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預計達成目標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前情回顧）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13949-6BB2-7548-9CF6-5502B48C9607}"/>
              </a:ext>
            </a:extLst>
          </p:cNvPr>
          <p:cNvSpPr/>
          <p:nvPr/>
        </p:nvSpPr>
        <p:spPr>
          <a:xfrm>
            <a:off x="3299791" y="622209"/>
            <a:ext cx="5486400" cy="168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讀取資料的程式問題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設計實驗流程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如何訓練判斷的模型</a:t>
            </a:r>
          </a:p>
        </p:txBody>
      </p:sp>
      <p:sp>
        <p:nvSpPr>
          <p:cNvPr id="5" name="Google Shape;260;p39">
            <a:extLst>
              <a:ext uri="{FF2B5EF4-FFF2-40B4-BE49-F238E27FC236}">
                <a16:creationId xmlns:a16="http://schemas.microsoft.com/office/drawing/2014/main" id="{83A331B4-D3DE-EC43-9432-9C3BCB3A0DCC}"/>
              </a:ext>
            </a:extLst>
          </p:cNvPr>
          <p:cNvSpPr/>
          <p:nvPr/>
        </p:nvSpPr>
        <p:spPr>
          <a:xfrm rot="-5400000">
            <a:off x="2503460" y="1396674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4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短期改善與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預計達成目標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前情回顧）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13949-6BB2-7548-9CF6-5502B48C9607}"/>
              </a:ext>
            </a:extLst>
          </p:cNvPr>
          <p:cNvSpPr/>
          <p:nvPr/>
        </p:nvSpPr>
        <p:spPr>
          <a:xfrm>
            <a:off x="3299791" y="622209"/>
            <a:ext cx="5486400" cy="168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讀取資料的程式問題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設計實驗流程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如何訓練判斷的模型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256AB7-06F3-BF4B-8692-AF0C2FD6A8B5}"/>
              </a:ext>
            </a:extLst>
          </p:cNvPr>
          <p:cNvSpPr/>
          <p:nvPr/>
        </p:nvSpPr>
        <p:spPr>
          <a:xfrm>
            <a:off x="3299791" y="1819747"/>
            <a:ext cx="2910886" cy="1167897"/>
          </a:xfrm>
          <a:prstGeom prst="rect">
            <a:avLst/>
          </a:prstGeom>
          <a:solidFill>
            <a:srgbClr val="FCFC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21D3E0-0CE7-4C44-BFA2-5589DDFC35B2}"/>
              </a:ext>
            </a:extLst>
          </p:cNvPr>
          <p:cNvSpPr/>
          <p:nvPr/>
        </p:nvSpPr>
        <p:spPr>
          <a:xfrm>
            <a:off x="3426540" y="53081"/>
            <a:ext cx="2910886" cy="1167897"/>
          </a:xfrm>
          <a:prstGeom prst="rect">
            <a:avLst/>
          </a:prstGeom>
          <a:solidFill>
            <a:srgbClr val="FCFC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替代程序 8">
            <a:extLst>
              <a:ext uri="{FF2B5EF4-FFF2-40B4-BE49-F238E27FC236}">
                <a16:creationId xmlns:a16="http://schemas.microsoft.com/office/drawing/2014/main" id="{7CB90C22-E7B9-014D-AD57-D8BEE7F944AD}"/>
              </a:ext>
            </a:extLst>
          </p:cNvPr>
          <p:cNvSpPr/>
          <p:nvPr/>
        </p:nvSpPr>
        <p:spPr>
          <a:xfrm>
            <a:off x="3687072" y="1997995"/>
            <a:ext cx="4035534" cy="1324627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待解決，在解決上述的資料讀取問題之後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Google Shape;260;p39">
            <a:extLst>
              <a:ext uri="{FF2B5EF4-FFF2-40B4-BE49-F238E27FC236}">
                <a16:creationId xmlns:a16="http://schemas.microsoft.com/office/drawing/2014/main" id="{BBCE3937-F44B-C440-A613-1A5109941DF8}"/>
              </a:ext>
            </a:extLst>
          </p:cNvPr>
          <p:cNvSpPr/>
          <p:nvPr/>
        </p:nvSpPr>
        <p:spPr>
          <a:xfrm rot="-5400000">
            <a:off x="2503460" y="1396674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短期改善與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預計達成目標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前情回顧）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Google Shape;260;p39">
            <a:extLst>
              <a:ext uri="{FF2B5EF4-FFF2-40B4-BE49-F238E27FC236}">
                <a16:creationId xmlns:a16="http://schemas.microsoft.com/office/drawing/2014/main" id="{4D22FE58-29A5-8742-8A6F-A8D29511ECB4}"/>
              </a:ext>
            </a:extLst>
          </p:cNvPr>
          <p:cNvSpPr/>
          <p:nvPr/>
        </p:nvSpPr>
        <p:spPr>
          <a:xfrm rot="-5400000">
            <a:off x="2503460" y="2474041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13949-6BB2-7548-9CF6-5502B48C9607}"/>
              </a:ext>
            </a:extLst>
          </p:cNvPr>
          <p:cNvSpPr/>
          <p:nvPr/>
        </p:nvSpPr>
        <p:spPr>
          <a:xfrm>
            <a:off x="3299791" y="622209"/>
            <a:ext cx="5486400" cy="168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讀取資料的程式問題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設計實驗流程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如何訓練判斷的模型</a:t>
            </a:r>
          </a:p>
        </p:txBody>
      </p:sp>
    </p:spTree>
    <p:extLst>
      <p:ext uri="{BB962C8B-B14F-4D97-AF65-F5344CB8AC3E}">
        <p14:creationId xmlns:p14="http://schemas.microsoft.com/office/powerpoint/2010/main" val="298021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短期改善與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預計達成目標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  <a:t>(</a:t>
            </a: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前情回顧）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13949-6BB2-7548-9CF6-5502B48C9607}"/>
              </a:ext>
            </a:extLst>
          </p:cNvPr>
          <p:cNvSpPr/>
          <p:nvPr/>
        </p:nvSpPr>
        <p:spPr>
          <a:xfrm>
            <a:off x="3299791" y="622209"/>
            <a:ext cx="5486400" cy="168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讀取資料的程式問題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設計實驗流程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如何訓練判斷的模型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7F900A-454C-DA41-8D45-0EDDB58B1040}"/>
              </a:ext>
            </a:extLst>
          </p:cNvPr>
          <p:cNvSpPr/>
          <p:nvPr/>
        </p:nvSpPr>
        <p:spPr>
          <a:xfrm>
            <a:off x="3132105" y="622208"/>
            <a:ext cx="2910886" cy="1167897"/>
          </a:xfrm>
          <a:prstGeom prst="rect">
            <a:avLst/>
          </a:prstGeom>
          <a:solidFill>
            <a:srgbClr val="FCFCFC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替代程序 7">
            <a:extLst>
              <a:ext uri="{FF2B5EF4-FFF2-40B4-BE49-F238E27FC236}">
                <a16:creationId xmlns:a16="http://schemas.microsoft.com/office/drawing/2014/main" id="{F298AB87-6C80-4445-969F-3C627309CD53}"/>
              </a:ext>
            </a:extLst>
          </p:cNvPr>
          <p:cNvSpPr/>
          <p:nvPr/>
        </p:nvSpPr>
        <p:spPr>
          <a:xfrm>
            <a:off x="3687072" y="2523093"/>
            <a:ext cx="4035534" cy="1324627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/>
              </a:rPr>
              <a:t>待解決，在解決上述的資料讀取問題之後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Google Shape;260;p39">
            <a:extLst>
              <a:ext uri="{FF2B5EF4-FFF2-40B4-BE49-F238E27FC236}">
                <a16:creationId xmlns:a16="http://schemas.microsoft.com/office/drawing/2014/main" id="{B97EFD80-81F3-734F-B25A-10720FAD0689}"/>
              </a:ext>
            </a:extLst>
          </p:cNvPr>
          <p:cNvSpPr/>
          <p:nvPr/>
        </p:nvSpPr>
        <p:spPr>
          <a:xfrm rot="-5400000">
            <a:off x="2503460" y="2474041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E79DFF38-17AE-B840-9690-1B5865A001F5}"/>
              </a:ext>
            </a:extLst>
          </p:cNvPr>
          <p:cNvSpPr/>
          <p:nvPr/>
        </p:nvSpPr>
        <p:spPr>
          <a:xfrm>
            <a:off x="3340777" y="505404"/>
            <a:ext cx="680861" cy="67340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現階段新進度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FD1127-03A9-9448-8830-601FF80A5EE4}"/>
              </a:ext>
            </a:extLst>
          </p:cNvPr>
          <p:cNvSpPr/>
          <p:nvPr/>
        </p:nvSpPr>
        <p:spPr>
          <a:xfrm>
            <a:off x="4150224" y="580498"/>
            <a:ext cx="4830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Yuanti SC" panose="02010600040101010101" pitchFamily="2" charset="-122"/>
                <a:ea typeface="Yuanti SC" panose="02010600040101010101" pitchFamily="2" charset="-122"/>
              </a:rPr>
              <a:t>確認所有感測器皆可正常運作</a:t>
            </a:r>
            <a:endParaRPr lang="en-US" altLang="zh-TW" sz="2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grpSp>
        <p:nvGrpSpPr>
          <p:cNvPr id="31" name="Google Shape;10792;p73">
            <a:extLst>
              <a:ext uri="{FF2B5EF4-FFF2-40B4-BE49-F238E27FC236}">
                <a16:creationId xmlns:a16="http://schemas.microsoft.com/office/drawing/2014/main" id="{8C2E6F9B-EACA-B743-9171-8E8AF2EB9930}"/>
              </a:ext>
            </a:extLst>
          </p:cNvPr>
          <p:cNvGrpSpPr/>
          <p:nvPr/>
        </p:nvGrpSpPr>
        <p:grpSpPr>
          <a:xfrm>
            <a:off x="3479890" y="617587"/>
            <a:ext cx="421413" cy="451687"/>
            <a:chOff x="1487200" y="4993750"/>
            <a:chExt cx="483125" cy="483125"/>
          </a:xfrm>
          <a:solidFill>
            <a:schemeClr val="lt1"/>
          </a:solidFill>
        </p:grpSpPr>
        <p:sp>
          <p:nvSpPr>
            <p:cNvPr id="33" name="Google Shape;10793;p73">
              <a:extLst>
                <a:ext uri="{FF2B5EF4-FFF2-40B4-BE49-F238E27FC236}">
                  <a16:creationId xmlns:a16="http://schemas.microsoft.com/office/drawing/2014/main" id="{7D59A292-FD68-034F-A6C2-B4C9D6899122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0794;p73">
              <a:extLst>
                <a:ext uri="{FF2B5EF4-FFF2-40B4-BE49-F238E27FC236}">
                  <a16:creationId xmlns:a16="http://schemas.microsoft.com/office/drawing/2014/main" id="{43374D3E-DE9A-EA4A-ABB5-809FE78064F4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6" name="Google Shape;260;p39">
            <a:extLst>
              <a:ext uri="{FF2B5EF4-FFF2-40B4-BE49-F238E27FC236}">
                <a16:creationId xmlns:a16="http://schemas.microsoft.com/office/drawing/2014/main" id="{E14C8B20-2517-BE40-A3DA-99CDF18971F2}"/>
              </a:ext>
            </a:extLst>
          </p:cNvPr>
          <p:cNvSpPr/>
          <p:nvPr/>
        </p:nvSpPr>
        <p:spPr>
          <a:xfrm rot="-5400000">
            <a:off x="2504880" y="3515178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15FDAA-9C98-014E-B7AA-59A9C1E4F4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284154" y="1430447"/>
            <a:ext cx="3745423" cy="3314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AE94E6-1B21-C645-A056-D3A656A3E80B}"/>
              </a:ext>
            </a:extLst>
          </p:cNvPr>
          <p:cNvSpPr/>
          <p:nvPr/>
        </p:nvSpPr>
        <p:spPr>
          <a:xfrm>
            <a:off x="5075479" y="2785925"/>
            <a:ext cx="2162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Yuanti SC" panose="02010600040101010101" pitchFamily="2" charset="-122"/>
                <a:ea typeface="Yuanti SC" panose="02010600040101010101" pitchFamily="2" charset="-122"/>
              </a:rPr>
              <a:t>忘了拍照紀錄</a:t>
            </a:r>
            <a:r>
              <a:rPr lang="en-US" altLang="zh-TW" sz="2000" dirty="0">
                <a:latin typeface="Yuanti SC" panose="02010600040101010101" pitchFamily="2" charset="-122"/>
                <a:ea typeface="Yuanti SC" panose="02010600040101010101" pitchFamily="2" charset="-122"/>
              </a:rPr>
              <a:t> QQ</a:t>
            </a:r>
          </a:p>
        </p:txBody>
      </p:sp>
    </p:spTree>
    <p:extLst>
      <p:ext uri="{BB962C8B-B14F-4D97-AF65-F5344CB8AC3E}">
        <p14:creationId xmlns:p14="http://schemas.microsoft.com/office/powerpoint/2010/main" val="99454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166978" y="1712250"/>
            <a:ext cx="2504661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短期改善與</a:t>
            </a:r>
            <a:br>
              <a:rPr lang="en-US" altLang="zh-TW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zh-TW" altLang="en-US" dirty="0">
                <a:latin typeface="Yuanti SC" panose="02010600040101010101" pitchFamily="2" charset="-122"/>
                <a:ea typeface="Yuanti SC" panose="02010600040101010101" pitchFamily="2" charset="-122"/>
              </a:rPr>
              <a:t>預計達成目標</a:t>
            </a:r>
            <a:endParaRPr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D3301C-19E8-AD49-84B4-201D1BCDBC35}"/>
              </a:ext>
            </a:extLst>
          </p:cNvPr>
          <p:cNvSpPr/>
          <p:nvPr/>
        </p:nvSpPr>
        <p:spPr>
          <a:xfrm>
            <a:off x="3299791" y="622209"/>
            <a:ext cx="5486400" cy="223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讀取資料的程式問題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設計實驗流程、訓練判斷的模型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800" dirty="0" err="1">
                <a:latin typeface="Yuanti SC" panose="02010600040101010101" pitchFamily="2" charset="-122"/>
                <a:ea typeface="Yuanti SC" panose="02010600040101010101" pitchFamily="2" charset="-122"/>
              </a:rPr>
              <a:t>arduino</a:t>
            </a: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en-US" altLang="zh-TW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uno </a:t>
            </a: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與樹莓派的整合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1800" dirty="0">
                <a:latin typeface="Yuanti SC" panose="02010600040101010101" pitchFamily="2" charset="-122"/>
                <a:ea typeface="Yuanti SC" panose="02010600040101010101" pitchFamily="2" charset="-122"/>
              </a:rPr>
              <a:t>暑假趕火車</a:t>
            </a:r>
            <a:endParaRPr lang="en-US" altLang="zh-TW" sz="1800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60;p39">
            <a:extLst>
              <a:ext uri="{FF2B5EF4-FFF2-40B4-BE49-F238E27FC236}">
                <a16:creationId xmlns:a16="http://schemas.microsoft.com/office/drawing/2014/main" id="{F6E48A2E-99F9-C545-A89B-B25EEABB9D31}"/>
              </a:ext>
            </a:extLst>
          </p:cNvPr>
          <p:cNvSpPr/>
          <p:nvPr/>
        </p:nvSpPr>
        <p:spPr>
          <a:xfrm rot="-5400000">
            <a:off x="2503461" y="4505018"/>
            <a:ext cx="811398" cy="1531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29774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276</Words>
  <Application>Microsoft Macintosh PowerPoint</Application>
  <PresentationFormat>如螢幕大小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Encode Sans Semi Condensed</vt:lpstr>
      <vt:lpstr>Yuanti SC</vt:lpstr>
      <vt:lpstr>Muli</vt:lpstr>
      <vt:lpstr>Arial</vt:lpstr>
      <vt:lpstr>Modern Annual Report by Slidesgo</vt:lpstr>
      <vt:lpstr>專題進度報告 3rd</vt:lpstr>
      <vt:lpstr>短期改善與 預計達成目標 (前情回顧）</vt:lpstr>
      <vt:lpstr>短期改善與 預計達成目標 (前情回顧）</vt:lpstr>
      <vt:lpstr>短期改善與 預計達成目標 (前情回顧）</vt:lpstr>
      <vt:lpstr>短期改善與 預計達成目標 (前情回顧）</vt:lpstr>
      <vt:lpstr>短期改善與 預計達成目標 (前情回顧）</vt:lpstr>
      <vt:lpstr>短期改善與 預計達成目標 (前情回顧）</vt:lpstr>
      <vt:lpstr>現階段新進度</vt:lpstr>
      <vt:lpstr>短期改善與 預計達成目標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 2nd</dc:title>
  <cp:lastModifiedBy>B073040008</cp:lastModifiedBy>
  <cp:revision>15</cp:revision>
  <dcterms:modified xsi:type="dcterms:W3CDTF">2021-06-17T17:48:43Z</dcterms:modified>
</cp:coreProperties>
</file>