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>
        <p:scale>
          <a:sx n="40" d="100"/>
          <a:sy n="40" d="100"/>
        </p:scale>
        <p:origin x="880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4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8373517" y="17112259"/>
            <a:ext cx="36610545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5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10578" y="28910441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640214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6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6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08281" y="14055969"/>
            <a:ext cx="28718700" cy="5498100"/>
          </a:xfrm>
          <a:prstGeom prst="roundRect">
            <a:avLst>
              <a:gd name="adj" fmla="val 6919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35640" y="8634151"/>
            <a:ext cx="24663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 </a:t>
            </a:r>
            <a:r>
              <a:rPr lang="zh-TW" sz="7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7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組：</a:t>
            </a:r>
            <a:r>
              <a:rPr lang="zh-TW" sz="7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李銘庭</a:t>
            </a:r>
            <a:r>
              <a:rPr lang="zh-TW" sz="7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7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蔡孟師</a:t>
            </a:r>
            <a:r>
              <a:rPr lang="zh-TW" sz="7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7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伍建瑋</a:t>
            </a:r>
            <a:r>
              <a:rPr lang="zh-TW" sz="7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指導老師：</a:t>
            </a:r>
            <a:r>
              <a:rPr lang="zh-TW" sz="72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賴威光</a:t>
            </a:r>
            <a:r>
              <a:rPr lang="zh-TW" sz="7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教授</a:t>
            </a:r>
            <a:endParaRPr sz="72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肉類食品新鮮度監測系統</a:t>
            </a:r>
            <a:endParaRPr sz="90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3179878" y="13270523"/>
            <a:ext cx="8651631" cy="1570892"/>
            <a:chOff x="2710958" y="15662031"/>
            <a:chExt cx="8651631" cy="1570892"/>
          </a:xfrm>
        </p:grpSpPr>
        <p:sp>
          <p:nvSpPr>
            <p:cNvPr id="87" name="Google Shape;87;p13"/>
            <p:cNvSpPr/>
            <p:nvPr/>
          </p:nvSpPr>
          <p:spPr>
            <a:xfrm>
              <a:off x="2710958" y="15662031"/>
              <a:ext cx="8651631" cy="1570892"/>
            </a:xfrm>
            <a:prstGeom prst="roundRect">
              <a:avLst>
                <a:gd name="adj" fmla="val 16667"/>
              </a:avLst>
            </a:prstGeom>
            <a:solidFill>
              <a:srgbClr val="EE86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3719143" y="15847313"/>
              <a:ext cx="2705100" cy="1200329"/>
            </a:xfrm>
            <a:prstGeom prst="rect">
              <a:avLst/>
            </a:prstGeom>
            <a:solidFill>
              <a:srgbClr val="EE86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200" b="1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摘要</a:t>
              </a:r>
              <a:endParaRPr sz="9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1808294" y="20615664"/>
            <a:ext cx="28718700" cy="6284700"/>
          </a:xfrm>
          <a:prstGeom prst="roundRect">
            <a:avLst>
              <a:gd name="adj" fmla="val 6919"/>
            </a:avLst>
          </a:prstGeom>
          <a:solidFill>
            <a:srgbClr val="B291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3179878" y="20013031"/>
            <a:ext cx="8651631" cy="1570892"/>
            <a:chOff x="2710958" y="15662031"/>
            <a:chExt cx="8651631" cy="1570892"/>
          </a:xfrm>
        </p:grpSpPr>
        <p:sp>
          <p:nvSpPr>
            <p:cNvPr id="91" name="Google Shape;91;p13"/>
            <p:cNvSpPr/>
            <p:nvPr/>
          </p:nvSpPr>
          <p:spPr>
            <a:xfrm>
              <a:off x="2710958" y="15662031"/>
              <a:ext cx="8651631" cy="1570892"/>
            </a:xfrm>
            <a:prstGeom prst="roundRect">
              <a:avLst>
                <a:gd name="adj" fmla="val 16667"/>
              </a:avLst>
            </a:prstGeom>
            <a:solidFill>
              <a:srgbClr val="76AB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3719143" y="15847313"/>
              <a:ext cx="2705100" cy="1200329"/>
            </a:xfrm>
            <a:prstGeom prst="rect">
              <a:avLst/>
            </a:prstGeom>
            <a:solidFill>
              <a:srgbClr val="76ABD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200" b="1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動機</a:t>
              </a:r>
              <a:endParaRPr sz="9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1808281" y="28943175"/>
            <a:ext cx="15448200" cy="5441700"/>
          </a:xfrm>
          <a:prstGeom prst="roundRect">
            <a:avLst>
              <a:gd name="adj" fmla="val 6919"/>
            </a:avLst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79878" y="27776728"/>
            <a:ext cx="8651631" cy="1570892"/>
          </a:xfrm>
          <a:prstGeom prst="roundRect">
            <a:avLst>
              <a:gd name="adj" fmla="val 16667"/>
            </a:avLst>
          </a:prstGeom>
          <a:solidFill>
            <a:srgbClr val="83BC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188063" y="27962009"/>
            <a:ext cx="27051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架構</a:t>
            </a:r>
            <a:endParaRPr sz="9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808275" y="35679875"/>
            <a:ext cx="15448200" cy="6961200"/>
          </a:xfrm>
          <a:prstGeom prst="roundRect">
            <a:avLst>
              <a:gd name="adj" fmla="val 2912"/>
            </a:avLst>
          </a:prstGeom>
          <a:solidFill>
            <a:srgbClr val="FEE5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179878" y="34680881"/>
            <a:ext cx="8651631" cy="1570892"/>
          </a:xfrm>
          <a:prstGeom prst="roundRect">
            <a:avLst>
              <a:gd name="adj" fmla="val 16667"/>
            </a:avLst>
          </a:prstGeom>
          <a:solidFill>
            <a:srgbClr val="FFCA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188063" y="34866163"/>
            <a:ext cx="60813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未來與展望</a:t>
            </a:r>
            <a:endParaRPr sz="9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7669605" y="28463528"/>
            <a:ext cx="12921402" cy="13978028"/>
          </a:xfrm>
          <a:prstGeom prst="roundRect">
            <a:avLst>
              <a:gd name="adj" fmla="val 6919"/>
            </a:avLst>
          </a:prstGeom>
          <a:solidFill>
            <a:srgbClr val="D3C1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9041202" y="27678084"/>
            <a:ext cx="8651631" cy="1570892"/>
          </a:xfrm>
          <a:prstGeom prst="roundRect">
            <a:avLst>
              <a:gd name="adj" fmla="val 16667"/>
            </a:avLst>
          </a:prstGeom>
          <a:solidFill>
            <a:srgbClr val="B291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0049386" y="27863366"/>
            <a:ext cx="52724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成果展示</a:t>
            </a:r>
            <a:endParaRPr sz="9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" name="Google Shape;102;p13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1642561" y="29982892"/>
            <a:ext cx="4975489" cy="6633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2248138" y="15244100"/>
            <a:ext cx="27903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專題預期將製作一可收納食物，並在食物腐敗、散發不良氣味之前，能夠感測出來並即時得知的裝置，避免造成使用者在不清楚食物已經腐敗的狀況下進行食用。研究方法是先以偵測肉類食品為出發點進行實作，以其腐敗時產生的化學物質硫化氫 (H</a:t>
            </a:r>
            <a:r>
              <a:rPr lang="zh-TW" sz="3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5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S)、氨氣 (NH</a:t>
            </a:r>
            <a:r>
              <a:rPr lang="zh-TW" sz="3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5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)、以及二氧化碳 (CO</a:t>
            </a:r>
            <a:r>
              <a:rPr lang="zh-TW" sz="3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54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的濃度數據，並透過機器學習模型，來判斷該肉品是否事宜繼續食用。</a:t>
            </a:r>
            <a:endParaRPr sz="5400" dirty="0"/>
          </a:p>
        </p:txBody>
      </p:sp>
      <p:pic>
        <p:nvPicPr>
          <p:cNvPr id="104" name="Google Shape;104;p1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3572" y="37187915"/>
            <a:ext cx="9210233" cy="44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2248150" y="36471475"/>
            <a:ext cx="14690700" cy="5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zh-TW" sz="5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判定的對象範圍增加對海鮮、蔬菜等等</a:t>
            </a:r>
            <a:endParaRPr sz="55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zh-TW" sz="5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增加對新鮮度狀態更多的種類及資訊，讓使用者對食品保存的狀況有更近一步的了解</a:t>
            </a:r>
            <a:endParaRPr sz="55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zh-TW" sz="5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開發能夠和裝置連線，透過手持裝置及可一目了然的手機應用程式</a:t>
            </a:r>
            <a:endParaRPr dirty="0"/>
          </a:p>
        </p:txBody>
      </p:sp>
      <p:sp>
        <p:nvSpPr>
          <p:cNvPr id="106" name="Google Shape;106;p13"/>
          <p:cNvSpPr txBox="1"/>
          <p:nvPr/>
        </p:nvSpPr>
        <p:spPr>
          <a:xfrm>
            <a:off x="-18104750" y="18589725"/>
            <a:ext cx="146907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AutoNum type="arabicPeriod"/>
            </a:pPr>
            <a:r>
              <a:rPr lang="zh-TW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arduino UNO 當作控制電腦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AutoNum type="arabicPeriod"/>
            </a:pPr>
            <a:r>
              <a:rPr lang="zh-TW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MQ-136, MQ-137, MH-Z19B 做為裝置感測器。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77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AutoNum type="arabicPeriod"/>
            </a:pPr>
            <a:r>
              <a:rPr lang="zh-TW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使用決策樹，KNN, 單純貝式, Adaboost 當作 ML 模型。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377750" y="22223350"/>
            <a:ext cx="276438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平常在廚房中，如果是明顯腐敗有異味，或是剛買回來的新鮮食材，都能明顯決定是否要拿來吃。但有時仍會疑惑，有些食材外表乾淨，但是觸感有點不太一樣，或者看似有很小部份異常，不確定是否損壞，但是直接把整個食物丟掉又覺得很可惜，這時就很希望有個便利的儀器，能夠隨時一測馬上得到答案，幫助自己做決定！</a:t>
            </a:r>
            <a:endParaRPr sz="5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3293500" y="29730050"/>
            <a:ext cx="12600000" cy="1198800"/>
          </a:xfrm>
          <a:prstGeom prst="rect">
            <a:avLst/>
          </a:prstGeom>
          <a:solidFill>
            <a:srgbClr val="B0E751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arduino UNO 當作控制電腦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3"/>
          <p:cNvSpPr/>
          <p:nvPr/>
        </p:nvSpPr>
        <p:spPr>
          <a:xfrm>
            <a:off x="3293500" y="31312563"/>
            <a:ext cx="12600000" cy="1200300"/>
          </a:xfrm>
          <a:prstGeom prst="rect">
            <a:avLst/>
          </a:prstGeom>
          <a:solidFill>
            <a:srgbClr val="B0E751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MQ-136、MQ-137、MH-Z19B 做為裝置感測器</a:t>
            </a:r>
            <a:endParaRPr sz="4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3"/>
          <p:cNvSpPr/>
          <p:nvPr/>
        </p:nvSpPr>
        <p:spPr>
          <a:xfrm>
            <a:off x="3293500" y="32895075"/>
            <a:ext cx="12600000" cy="1200300"/>
          </a:xfrm>
          <a:prstGeom prst="rect">
            <a:avLst/>
          </a:prstGeom>
          <a:solidFill>
            <a:srgbClr val="B0E751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使用決策樹、KNN、單純貝式、Adaboost 當作 ML 模型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5;p13">
            <a:extLst>
              <a:ext uri="{FF2B5EF4-FFF2-40B4-BE49-F238E27FC236}">
                <a16:creationId xmlns:a16="http://schemas.microsoft.com/office/drawing/2014/main" id="{1B036B6B-2D3C-C045-B043-0EDA1C6951E8}"/>
              </a:ext>
            </a:extLst>
          </p:cNvPr>
          <p:cNvSpPr txBox="1"/>
          <p:nvPr/>
        </p:nvSpPr>
        <p:spPr>
          <a:xfrm>
            <a:off x="19041202" y="29597225"/>
            <a:ext cx="146907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</a:pPr>
            <a:r>
              <a:rPr lang="zh-TW" altLang="en-US" sz="5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裝置外觀</a:t>
            </a:r>
            <a:endParaRPr dirty="0"/>
          </a:p>
        </p:txBody>
      </p:sp>
      <p:sp>
        <p:nvSpPr>
          <p:cNvPr id="30" name="Google Shape;105;p13">
            <a:extLst>
              <a:ext uri="{FF2B5EF4-FFF2-40B4-BE49-F238E27FC236}">
                <a16:creationId xmlns:a16="http://schemas.microsoft.com/office/drawing/2014/main" id="{ACC363C0-AAB3-6A48-8C1C-6DD5488F217E}"/>
              </a:ext>
            </a:extLst>
          </p:cNvPr>
          <p:cNvSpPr txBox="1"/>
          <p:nvPr/>
        </p:nvSpPr>
        <p:spPr>
          <a:xfrm>
            <a:off x="19041202" y="36037575"/>
            <a:ext cx="146907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</a:pPr>
            <a:r>
              <a:rPr lang="zh-TW" altLang="en-US" sz="55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模型準確度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372</Words>
  <Application>Microsoft Macintosh PowerPoint</Application>
  <PresentationFormat>自訂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Microsoft JhengHei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B073040008</cp:lastModifiedBy>
  <cp:revision>1</cp:revision>
  <cp:lastPrinted>2021-11-04T17:07:27Z</cp:lastPrinted>
  <dcterms:modified xsi:type="dcterms:W3CDTF">2021-11-04T17:20:07Z</dcterms:modified>
</cp:coreProperties>
</file>