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4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8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7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30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6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7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9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1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8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3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9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68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46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1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680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6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7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9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3560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775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5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64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502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588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255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4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24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58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0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66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6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8604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3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33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4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4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And promises to polymorphism</a:t>
            </a:r>
            <a:endParaRPr lang="en-US" dirty="0" smtClean="0"/>
          </a:p>
          <a:p>
            <a:r>
              <a:rPr lang="en-US" b="0" i="1" dirty="0" smtClean="0"/>
              <a:t>Presented by </a:t>
            </a:r>
            <a:r>
              <a:rPr lang="en-US" b="0" dirty="0" smtClean="0"/>
              <a:t>Shannon Cavanagh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38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“Readonly”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Promise for immutable VALUE-TYPE</a:t>
            </a:r>
          </a:p>
          <a:p>
            <a:r>
              <a:rPr lang="en-US" smtClean="0"/>
              <a:t>Cuts down on COPY instructions</a:t>
            </a:r>
          </a:p>
          <a:p>
            <a:r>
              <a:rPr lang="en-US" smtClean="0"/>
              <a:t>Multithreaded optimizations</a:t>
            </a:r>
          </a:p>
          <a:p>
            <a:r>
              <a:rPr lang="en-US" smtClean="0"/>
              <a:t>It’s just a good idea, ok??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3126117"/>
            <a:ext cx="4800600" cy="19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“IN”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Promise to not modify parameter</a:t>
            </a:r>
          </a:p>
          <a:p>
            <a:r>
              <a:rPr lang="en-US" smtClean="0"/>
              <a:t>Objects may be copied to stack memory!</a:t>
            </a:r>
          </a:p>
          <a:p>
            <a:r>
              <a:rPr lang="en-US" smtClean="0"/>
              <a:t>READONLY structs can be passed by ref!</a:t>
            </a:r>
          </a:p>
          <a:p>
            <a:pPr lvl="1"/>
            <a:r>
              <a:rPr lang="en-US" smtClean="0"/>
              <a:t>Save copying large structs</a:t>
            </a:r>
          </a:p>
          <a:p>
            <a:pPr lvl="1"/>
            <a:r>
              <a:rPr lang="en-US" smtClean="0"/>
              <a:t>REF structs could be mutable - gross</a:t>
            </a:r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3253261"/>
            <a:ext cx="4800600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Dependency Injection?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far is too far?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Variance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basics…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19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- variance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Interface&lt;Base</a:t>
            </a:r>
            <a:r>
              <a:rPr lang="en-US" dirty="0" smtClean="0"/>
              <a:t>&gt; </a:t>
            </a:r>
            <a:r>
              <a:rPr lang="en-US" smtClean="0"/>
              <a:t>= Interface&lt;Derived&gt;</a:t>
            </a:r>
            <a:endParaRPr lang="en-US" dirty="0" smtClean="0"/>
          </a:p>
          <a:p>
            <a:r>
              <a:rPr lang="en-US" dirty="0" smtClean="0"/>
              <a:t>Sure, that makes sense..</a:t>
            </a:r>
          </a:p>
          <a:p>
            <a:endParaRPr lang="en-US" dirty="0"/>
          </a:p>
          <a:p>
            <a:r>
              <a:rPr lang="en-US" dirty="0" smtClean="0"/>
              <a:t>CO for “OK”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Contra - Variance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Interface</a:t>
            </a:r>
            <a:r>
              <a:rPr lang="en-US" smtClean="0"/>
              <a:t>&lt;Derived</a:t>
            </a:r>
            <a:r>
              <a:rPr lang="en-US" dirty="0" smtClean="0"/>
              <a:t>&gt; </a:t>
            </a:r>
            <a:r>
              <a:rPr lang="en-US" smtClean="0"/>
              <a:t>= </a:t>
            </a:r>
            <a:r>
              <a:rPr lang="en-US"/>
              <a:t>Interface</a:t>
            </a:r>
            <a:r>
              <a:rPr lang="en-US" smtClean="0"/>
              <a:t>&lt;Base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To quote John </a:t>
            </a:r>
            <a:r>
              <a:rPr lang="en-US" dirty="0" err="1" smtClean="0"/>
              <a:t>Carmack</a:t>
            </a:r>
            <a:r>
              <a:rPr lang="en-US" dirty="0" smtClean="0"/>
              <a:t>.. “WTF?”</a:t>
            </a:r>
          </a:p>
          <a:p>
            <a:endParaRPr lang="en-US" dirty="0"/>
          </a:p>
          <a:p>
            <a:r>
              <a:rPr lang="en-US" dirty="0" smtClean="0"/>
              <a:t>CONTRA for “Contradictory”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5191125"/>
            <a:ext cx="445770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64" y="5238750"/>
            <a:ext cx="4829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6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644" y="1336675"/>
            <a:ext cx="4752975" cy="41529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 JUST a lighter class!</a:t>
            </a:r>
          </a:p>
          <a:p>
            <a:pPr lvl="1"/>
            <a:r>
              <a:rPr lang="en-US" dirty="0"/>
              <a:t>Promise for Functions</a:t>
            </a:r>
          </a:p>
          <a:p>
            <a:pPr lvl="1"/>
            <a:r>
              <a:rPr lang="en-US" dirty="0"/>
              <a:t>Promise for Properties (which are just cooler </a:t>
            </a:r>
            <a:r>
              <a:rPr lang="en-US"/>
              <a:t>functions</a:t>
            </a:r>
            <a:r>
              <a:rPr lang="en-US" smtClean="0"/>
              <a:t>)</a:t>
            </a:r>
          </a:p>
          <a:p>
            <a:pPr lvl="1"/>
            <a:endParaRPr lang="en-US" dirty="0"/>
          </a:p>
          <a:p>
            <a:r>
              <a:rPr lang="en-US" smtClean="0"/>
              <a:t>Promise dictates scope of boxing</a:t>
            </a:r>
          </a:p>
          <a:p>
            <a:pPr lvl="1"/>
            <a:r>
              <a:rPr lang="en-US" smtClean="0"/>
              <a:t>Implicit Boxing can only happen in the correct direction</a:t>
            </a:r>
          </a:p>
          <a:p>
            <a:endParaRPr lang="en-US" smtClean="0"/>
          </a:p>
          <a:p>
            <a:r>
              <a:rPr lang="en-US" smtClean="0"/>
              <a:t>Objects INHERIT data</a:t>
            </a:r>
          </a:p>
          <a:p>
            <a:r>
              <a:rPr lang="en-US" smtClean="0"/>
              <a:t>Objects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39523741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976437"/>
            <a:ext cx="8439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12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Covariant Interfaces follow expected “</a:t>
            </a:r>
            <a:r>
              <a:rPr lang="en-US" dirty="0" err="1" smtClean="0"/>
              <a:t>IEnumerable</a:t>
            </a:r>
            <a:r>
              <a:rPr lang="en-US" dirty="0" smtClean="0"/>
              <a:t>&lt;T&gt;” inheritance</a:t>
            </a:r>
          </a:p>
          <a:p>
            <a:r>
              <a:rPr lang="en-US" dirty="0" smtClean="0"/>
              <a:t>Covariance can only be </a:t>
            </a:r>
            <a:r>
              <a:rPr lang="en-US" smtClean="0"/>
              <a:t>promised to returned values</a:t>
            </a:r>
          </a:p>
          <a:p>
            <a:pPr lvl="1"/>
            <a:r>
              <a:rPr lang="en-US" smtClean="0"/>
              <a:t>Returned Values are propagating UP callstack</a:t>
            </a:r>
          </a:p>
          <a:p>
            <a:pPr lvl="1"/>
            <a:r>
              <a:rPr lang="en-US" smtClean="0"/>
              <a:t>Returned Values can be implicitly boxed less derived UP callstack</a:t>
            </a:r>
          </a:p>
          <a:p>
            <a:r>
              <a:rPr lang="en-US" smtClean="0"/>
              <a:t>Covariance does NOT make sense for parameters</a:t>
            </a:r>
          </a:p>
          <a:p>
            <a:pPr lvl="1"/>
            <a:r>
              <a:rPr lang="en-US" smtClean="0"/>
              <a:t>Passed Values can not be implicity boxed more derived DOWN callstack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4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Contravariance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643062"/>
            <a:ext cx="9182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07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Contravariance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Contravariant Interfaces seem confusing from a Object oriented view</a:t>
            </a:r>
          </a:p>
          <a:p>
            <a:pPr lvl="1"/>
            <a:r>
              <a:rPr lang="en-US" smtClean="0"/>
              <a:t>Contravariant Interfaces are promises on Functional views</a:t>
            </a:r>
          </a:p>
          <a:p>
            <a:pPr lvl="1"/>
            <a:r>
              <a:rPr lang="en-US" smtClean="0"/>
              <a:t>Contravariant Interfaces are promises on Function Parameters</a:t>
            </a:r>
            <a:endParaRPr lang="en-US" dirty="0" smtClean="0"/>
          </a:p>
          <a:p>
            <a:r>
              <a:rPr lang="en-US" smtClean="0"/>
              <a:t>Contravariance </a:t>
            </a:r>
            <a:r>
              <a:rPr lang="en-US" dirty="0" smtClean="0"/>
              <a:t>can only be </a:t>
            </a:r>
            <a:r>
              <a:rPr lang="en-US" smtClean="0"/>
              <a:t>promised to passed values</a:t>
            </a:r>
          </a:p>
          <a:p>
            <a:pPr lvl="1"/>
            <a:r>
              <a:rPr lang="en-US" smtClean="0"/>
              <a:t>Passed Values are propagating DOWN callstack</a:t>
            </a:r>
          </a:p>
          <a:p>
            <a:pPr lvl="1"/>
            <a:r>
              <a:rPr lang="en-US" smtClean="0"/>
              <a:t>Passed Values can be implicitly boxed less derived DOWN callstack</a:t>
            </a:r>
          </a:p>
          <a:p>
            <a:r>
              <a:rPr lang="en-US" smtClean="0"/>
              <a:t>Contravariance does NOT make sense for fields</a:t>
            </a:r>
          </a:p>
          <a:p>
            <a:pPr lvl="1"/>
            <a:r>
              <a:rPr lang="en-US" smtClean="0"/>
              <a:t>Returned Values can not be implicity boxed more derived UP callstack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Bonus round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..and if you order now, we’ll include..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7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1_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2_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4.xml><?xml version="1.0" encoding="utf-8"?>
<a:theme xmlns:a="http://schemas.openxmlformats.org/drawingml/2006/main" name="3_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4626</TotalTime>
  <Words>302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1_Badge</vt:lpstr>
      <vt:lpstr>2_Badge</vt:lpstr>
      <vt:lpstr>3_Badge</vt:lpstr>
      <vt:lpstr>Variance</vt:lpstr>
      <vt:lpstr>Review</vt:lpstr>
      <vt:lpstr>Vocabulary</vt:lpstr>
      <vt:lpstr>Interfaces</vt:lpstr>
      <vt:lpstr>Covariance Example</vt:lpstr>
      <vt:lpstr>Covariance review</vt:lpstr>
      <vt:lpstr>Contravariance Example</vt:lpstr>
      <vt:lpstr>Contravariance review</vt:lpstr>
      <vt:lpstr>Bonus round</vt:lpstr>
      <vt:lpstr>Property “Readonly”</vt:lpstr>
      <vt:lpstr>Parameter “IN”</vt:lpstr>
      <vt:lpstr>Generic Dependency Injection?</vt:lpstr>
      <vt:lpstr>Variance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Shannon Cavanagh</dc:creator>
  <cp:lastModifiedBy>Shannon Cavanagh</cp:lastModifiedBy>
  <cp:revision>15</cp:revision>
  <dcterms:created xsi:type="dcterms:W3CDTF">2018-11-05T16:52:50Z</dcterms:created>
  <dcterms:modified xsi:type="dcterms:W3CDTF">2018-11-08T21:59:11Z</dcterms:modified>
</cp:coreProperties>
</file>