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JD’s Garden Planner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Open Source Bed-Mapping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Apology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utToCreateGarden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eptagon.png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kingPond.png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lies.png"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dPlants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Lilacs.png"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rappingUp.png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.png"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90250" y="488250"/>
            <a:ext cx="8175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I hope you have enjoyed this presentation for JD’s Garden Planner. If you would like to see this project grow organically through open-source development, please give me the green light!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Garden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Presented by:</a:t>
            </a:r>
          </a:p>
          <a:p>
            <a:pPr lvl="0">
              <a:spcBef>
                <a:spcPts val="0"/>
              </a:spcBef>
              <a:buNone/>
            </a:pPr>
            <a:r>
              <a:rPr lang="en" sz="4800"/>
              <a:t>Andrew Berger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DsGarden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wEditing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tedSeptagon.png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tSideLength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tBorder.png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oose-Substrate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Color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