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600450" cy="3600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39" autoAdjust="0"/>
    <p:restoredTop sz="94660"/>
  </p:normalViewPr>
  <p:slideViewPr>
    <p:cSldViewPr snapToGrid="0">
      <p:cViewPr varScale="1">
        <p:scale>
          <a:sx n="204" d="100"/>
          <a:sy n="204" d="100"/>
        </p:scale>
        <p:origin x="271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034" y="589241"/>
            <a:ext cx="3060383" cy="1253490"/>
          </a:xfrm>
        </p:spPr>
        <p:txBody>
          <a:bodyPr anchor="b"/>
          <a:lstStyle>
            <a:lvl1pPr algn="ctr">
              <a:defRPr sz="2363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0056" y="1891070"/>
            <a:ext cx="2700338" cy="869275"/>
          </a:xfrm>
        </p:spPr>
        <p:txBody>
          <a:bodyPr/>
          <a:lstStyle>
            <a:lvl1pPr marL="0" indent="0" algn="ctr">
              <a:buNone/>
              <a:defRPr sz="945"/>
            </a:lvl1pPr>
            <a:lvl2pPr marL="180045" indent="0" algn="ctr">
              <a:buNone/>
              <a:defRPr sz="788"/>
            </a:lvl2pPr>
            <a:lvl3pPr marL="360091" indent="0" algn="ctr">
              <a:buNone/>
              <a:defRPr sz="709"/>
            </a:lvl3pPr>
            <a:lvl4pPr marL="540136" indent="0" algn="ctr">
              <a:buNone/>
              <a:defRPr sz="630"/>
            </a:lvl4pPr>
            <a:lvl5pPr marL="720181" indent="0" algn="ctr">
              <a:buNone/>
              <a:defRPr sz="630"/>
            </a:lvl5pPr>
            <a:lvl6pPr marL="900227" indent="0" algn="ctr">
              <a:buNone/>
              <a:defRPr sz="630"/>
            </a:lvl6pPr>
            <a:lvl7pPr marL="1080272" indent="0" algn="ctr">
              <a:buNone/>
              <a:defRPr sz="630"/>
            </a:lvl7pPr>
            <a:lvl8pPr marL="1260318" indent="0" algn="ctr">
              <a:buNone/>
              <a:defRPr sz="630"/>
            </a:lvl8pPr>
            <a:lvl9pPr marL="1440363" indent="0" algn="ctr">
              <a:buNone/>
              <a:defRPr sz="63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4CB7D-6C8C-4265-A673-849B6AA41134}" type="datetimeFigureOut">
              <a:rPr lang="en-GB" smtClean="0"/>
              <a:t>09/12/2019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549B2-594D-40C5-AF81-0067E0DC2E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3438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4CB7D-6C8C-4265-A673-849B6AA41134}" type="datetimeFigureOut">
              <a:rPr lang="en-GB" smtClean="0"/>
              <a:t>09/12/2019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549B2-594D-40C5-AF81-0067E0DC2E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3272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572" y="191691"/>
            <a:ext cx="776347" cy="3051215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531" y="191691"/>
            <a:ext cx="2284035" cy="3051215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4CB7D-6C8C-4265-A673-849B6AA41134}" type="datetimeFigureOut">
              <a:rPr lang="en-GB" smtClean="0"/>
              <a:t>09/12/2019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549B2-594D-40C5-AF81-0067E0DC2E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6513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4CB7D-6C8C-4265-A673-849B6AA41134}" type="datetimeFigureOut">
              <a:rPr lang="en-GB" smtClean="0"/>
              <a:t>09/12/2019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549B2-594D-40C5-AF81-0067E0DC2E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0722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56" y="897613"/>
            <a:ext cx="3105388" cy="1497687"/>
          </a:xfrm>
        </p:spPr>
        <p:txBody>
          <a:bodyPr anchor="b"/>
          <a:lstStyle>
            <a:lvl1pPr>
              <a:defRPr sz="2363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56" y="2409469"/>
            <a:ext cx="3105388" cy="787598"/>
          </a:xfrm>
        </p:spPr>
        <p:txBody>
          <a:bodyPr/>
          <a:lstStyle>
            <a:lvl1pPr marL="0" indent="0">
              <a:buNone/>
              <a:defRPr sz="945">
                <a:solidFill>
                  <a:schemeClr val="tx1"/>
                </a:solidFill>
              </a:defRPr>
            </a:lvl1pPr>
            <a:lvl2pPr marL="18004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2pPr>
            <a:lvl3pPr marL="360091" indent="0">
              <a:buNone/>
              <a:defRPr sz="709">
                <a:solidFill>
                  <a:schemeClr val="tx1">
                    <a:tint val="75000"/>
                  </a:schemeClr>
                </a:solidFill>
              </a:defRPr>
            </a:lvl3pPr>
            <a:lvl4pPr marL="540136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4pPr>
            <a:lvl5pPr marL="720181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5pPr>
            <a:lvl6pPr marL="900227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6pPr>
            <a:lvl7pPr marL="1080272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7pPr>
            <a:lvl8pPr marL="1260318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8pPr>
            <a:lvl9pPr marL="1440363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4CB7D-6C8C-4265-A673-849B6AA41134}" type="datetimeFigureOut">
              <a:rPr lang="en-GB" smtClean="0"/>
              <a:t>09/12/2019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549B2-594D-40C5-AF81-0067E0DC2E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6734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531" y="958453"/>
            <a:ext cx="1530191" cy="2284452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728" y="958453"/>
            <a:ext cx="1530191" cy="2284452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4CB7D-6C8C-4265-A673-849B6AA41134}" type="datetimeFigureOut">
              <a:rPr lang="en-GB" smtClean="0"/>
              <a:t>09/12/2019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549B2-594D-40C5-AF81-0067E0DC2E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0520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191691"/>
            <a:ext cx="3105388" cy="695921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8000" y="882610"/>
            <a:ext cx="1523159" cy="432554"/>
          </a:xfrm>
        </p:spPr>
        <p:txBody>
          <a:bodyPr anchor="b"/>
          <a:lstStyle>
            <a:lvl1pPr marL="0" indent="0">
              <a:buNone/>
              <a:defRPr sz="945" b="1"/>
            </a:lvl1pPr>
            <a:lvl2pPr marL="180045" indent="0">
              <a:buNone/>
              <a:defRPr sz="788" b="1"/>
            </a:lvl2pPr>
            <a:lvl3pPr marL="360091" indent="0">
              <a:buNone/>
              <a:defRPr sz="709" b="1"/>
            </a:lvl3pPr>
            <a:lvl4pPr marL="540136" indent="0">
              <a:buNone/>
              <a:defRPr sz="630" b="1"/>
            </a:lvl4pPr>
            <a:lvl5pPr marL="720181" indent="0">
              <a:buNone/>
              <a:defRPr sz="630" b="1"/>
            </a:lvl5pPr>
            <a:lvl6pPr marL="900227" indent="0">
              <a:buNone/>
              <a:defRPr sz="630" b="1"/>
            </a:lvl6pPr>
            <a:lvl7pPr marL="1080272" indent="0">
              <a:buNone/>
              <a:defRPr sz="630" b="1"/>
            </a:lvl7pPr>
            <a:lvl8pPr marL="1260318" indent="0">
              <a:buNone/>
              <a:defRPr sz="630" b="1"/>
            </a:lvl8pPr>
            <a:lvl9pPr marL="1440363" indent="0">
              <a:buNone/>
              <a:defRPr sz="63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8000" y="1315164"/>
            <a:ext cx="1523159" cy="1934409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728" y="882610"/>
            <a:ext cx="1530660" cy="432554"/>
          </a:xfrm>
        </p:spPr>
        <p:txBody>
          <a:bodyPr anchor="b"/>
          <a:lstStyle>
            <a:lvl1pPr marL="0" indent="0">
              <a:buNone/>
              <a:defRPr sz="945" b="1"/>
            </a:lvl1pPr>
            <a:lvl2pPr marL="180045" indent="0">
              <a:buNone/>
              <a:defRPr sz="788" b="1"/>
            </a:lvl2pPr>
            <a:lvl3pPr marL="360091" indent="0">
              <a:buNone/>
              <a:defRPr sz="709" b="1"/>
            </a:lvl3pPr>
            <a:lvl4pPr marL="540136" indent="0">
              <a:buNone/>
              <a:defRPr sz="630" b="1"/>
            </a:lvl4pPr>
            <a:lvl5pPr marL="720181" indent="0">
              <a:buNone/>
              <a:defRPr sz="630" b="1"/>
            </a:lvl5pPr>
            <a:lvl6pPr marL="900227" indent="0">
              <a:buNone/>
              <a:defRPr sz="630" b="1"/>
            </a:lvl6pPr>
            <a:lvl7pPr marL="1080272" indent="0">
              <a:buNone/>
              <a:defRPr sz="630" b="1"/>
            </a:lvl7pPr>
            <a:lvl8pPr marL="1260318" indent="0">
              <a:buNone/>
              <a:defRPr sz="630" b="1"/>
            </a:lvl8pPr>
            <a:lvl9pPr marL="1440363" indent="0">
              <a:buNone/>
              <a:defRPr sz="63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728" y="1315164"/>
            <a:ext cx="1530660" cy="1934409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4CB7D-6C8C-4265-A673-849B6AA41134}" type="datetimeFigureOut">
              <a:rPr lang="en-GB" smtClean="0"/>
              <a:t>09/12/2019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549B2-594D-40C5-AF81-0067E0DC2E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751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4CB7D-6C8C-4265-A673-849B6AA41134}" type="datetimeFigureOut">
              <a:rPr lang="en-GB" smtClean="0"/>
              <a:t>09/12/2019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549B2-594D-40C5-AF81-0067E0DC2E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7421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4CB7D-6C8C-4265-A673-849B6AA41134}" type="datetimeFigureOut">
              <a:rPr lang="en-GB" smtClean="0"/>
              <a:t>09/12/2019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549B2-594D-40C5-AF81-0067E0DC2E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0688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240030"/>
            <a:ext cx="1161239" cy="840105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660" y="518399"/>
            <a:ext cx="1822728" cy="2558653"/>
          </a:xfrm>
        </p:spPr>
        <p:txBody>
          <a:bodyPr/>
          <a:lstStyle>
            <a:lvl1pPr>
              <a:defRPr sz="1260"/>
            </a:lvl1pPr>
            <a:lvl2pPr>
              <a:defRPr sz="1103"/>
            </a:lvl2pPr>
            <a:lvl3pPr>
              <a:defRPr sz="945"/>
            </a:lvl3pPr>
            <a:lvl4pPr>
              <a:defRPr sz="788"/>
            </a:lvl4pPr>
            <a:lvl5pPr>
              <a:defRPr sz="788"/>
            </a:lvl5pPr>
            <a:lvl6pPr>
              <a:defRPr sz="788"/>
            </a:lvl6pPr>
            <a:lvl7pPr>
              <a:defRPr sz="788"/>
            </a:lvl7pPr>
            <a:lvl8pPr>
              <a:defRPr sz="788"/>
            </a:lvl8pPr>
            <a:lvl9pPr>
              <a:defRPr sz="788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1080135"/>
            <a:ext cx="1161239" cy="2001084"/>
          </a:xfrm>
        </p:spPr>
        <p:txBody>
          <a:bodyPr/>
          <a:lstStyle>
            <a:lvl1pPr marL="0" indent="0">
              <a:buNone/>
              <a:defRPr sz="630"/>
            </a:lvl1pPr>
            <a:lvl2pPr marL="180045" indent="0">
              <a:buNone/>
              <a:defRPr sz="551"/>
            </a:lvl2pPr>
            <a:lvl3pPr marL="360091" indent="0">
              <a:buNone/>
              <a:defRPr sz="473"/>
            </a:lvl3pPr>
            <a:lvl4pPr marL="540136" indent="0">
              <a:buNone/>
              <a:defRPr sz="394"/>
            </a:lvl4pPr>
            <a:lvl5pPr marL="720181" indent="0">
              <a:buNone/>
              <a:defRPr sz="394"/>
            </a:lvl5pPr>
            <a:lvl6pPr marL="900227" indent="0">
              <a:buNone/>
              <a:defRPr sz="394"/>
            </a:lvl6pPr>
            <a:lvl7pPr marL="1080272" indent="0">
              <a:buNone/>
              <a:defRPr sz="394"/>
            </a:lvl7pPr>
            <a:lvl8pPr marL="1260318" indent="0">
              <a:buNone/>
              <a:defRPr sz="394"/>
            </a:lvl8pPr>
            <a:lvl9pPr marL="1440363" indent="0">
              <a:buNone/>
              <a:defRPr sz="394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4CB7D-6C8C-4265-A673-849B6AA41134}" type="datetimeFigureOut">
              <a:rPr lang="en-GB" smtClean="0"/>
              <a:t>09/12/2019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549B2-594D-40C5-AF81-0067E0DC2E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938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240030"/>
            <a:ext cx="1161239" cy="840105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660" y="518399"/>
            <a:ext cx="1822728" cy="2558653"/>
          </a:xfrm>
        </p:spPr>
        <p:txBody>
          <a:bodyPr anchor="t"/>
          <a:lstStyle>
            <a:lvl1pPr marL="0" indent="0">
              <a:buNone/>
              <a:defRPr sz="1260"/>
            </a:lvl1pPr>
            <a:lvl2pPr marL="180045" indent="0">
              <a:buNone/>
              <a:defRPr sz="1103"/>
            </a:lvl2pPr>
            <a:lvl3pPr marL="360091" indent="0">
              <a:buNone/>
              <a:defRPr sz="945"/>
            </a:lvl3pPr>
            <a:lvl4pPr marL="540136" indent="0">
              <a:buNone/>
              <a:defRPr sz="788"/>
            </a:lvl4pPr>
            <a:lvl5pPr marL="720181" indent="0">
              <a:buNone/>
              <a:defRPr sz="788"/>
            </a:lvl5pPr>
            <a:lvl6pPr marL="900227" indent="0">
              <a:buNone/>
              <a:defRPr sz="788"/>
            </a:lvl6pPr>
            <a:lvl7pPr marL="1080272" indent="0">
              <a:buNone/>
              <a:defRPr sz="788"/>
            </a:lvl7pPr>
            <a:lvl8pPr marL="1260318" indent="0">
              <a:buNone/>
              <a:defRPr sz="788"/>
            </a:lvl8pPr>
            <a:lvl9pPr marL="1440363" indent="0">
              <a:buNone/>
              <a:defRPr sz="788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1080135"/>
            <a:ext cx="1161239" cy="2001084"/>
          </a:xfrm>
        </p:spPr>
        <p:txBody>
          <a:bodyPr/>
          <a:lstStyle>
            <a:lvl1pPr marL="0" indent="0">
              <a:buNone/>
              <a:defRPr sz="630"/>
            </a:lvl1pPr>
            <a:lvl2pPr marL="180045" indent="0">
              <a:buNone/>
              <a:defRPr sz="551"/>
            </a:lvl2pPr>
            <a:lvl3pPr marL="360091" indent="0">
              <a:buNone/>
              <a:defRPr sz="473"/>
            </a:lvl3pPr>
            <a:lvl4pPr marL="540136" indent="0">
              <a:buNone/>
              <a:defRPr sz="394"/>
            </a:lvl4pPr>
            <a:lvl5pPr marL="720181" indent="0">
              <a:buNone/>
              <a:defRPr sz="394"/>
            </a:lvl5pPr>
            <a:lvl6pPr marL="900227" indent="0">
              <a:buNone/>
              <a:defRPr sz="394"/>
            </a:lvl6pPr>
            <a:lvl7pPr marL="1080272" indent="0">
              <a:buNone/>
              <a:defRPr sz="394"/>
            </a:lvl7pPr>
            <a:lvl8pPr marL="1260318" indent="0">
              <a:buNone/>
              <a:defRPr sz="394"/>
            </a:lvl8pPr>
            <a:lvl9pPr marL="1440363" indent="0">
              <a:buNone/>
              <a:defRPr sz="394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4CB7D-6C8C-4265-A673-849B6AA41134}" type="datetimeFigureOut">
              <a:rPr lang="en-GB" smtClean="0"/>
              <a:t>09/12/2019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549B2-594D-40C5-AF81-0067E0DC2E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0545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531" y="191691"/>
            <a:ext cx="3105388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531" y="958453"/>
            <a:ext cx="3105388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531" y="3337084"/>
            <a:ext cx="810101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74CB7D-6C8C-4265-A673-849B6AA41134}" type="datetimeFigureOut">
              <a:rPr lang="en-GB" smtClean="0"/>
              <a:t>09/12/2019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649" y="3337084"/>
            <a:ext cx="1215152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818" y="3337084"/>
            <a:ext cx="810101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0549B2-594D-40C5-AF81-0067E0DC2E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5138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60091" rtl="0" eaLnBrk="1" latinLnBrk="0" hangingPunct="1">
        <a:lnSpc>
          <a:spcPct val="90000"/>
        </a:lnSpc>
        <a:spcBef>
          <a:spcPct val="0"/>
        </a:spcBef>
        <a:buNone/>
        <a:defRPr sz="17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0023" indent="-90023" algn="l" defTabSz="360091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103" kern="1200">
          <a:solidFill>
            <a:schemeClr val="tx1"/>
          </a:solidFill>
          <a:latin typeface="+mn-lt"/>
          <a:ea typeface="+mn-ea"/>
          <a:cs typeface="+mn-cs"/>
        </a:defRPr>
      </a:lvl1pPr>
      <a:lvl2pPr marL="270068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50113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88" kern="1200">
          <a:solidFill>
            <a:schemeClr val="tx1"/>
          </a:solidFill>
          <a:latin typeface="+mn-lt"/>
          <a:ea typeface="+mn-ea"/>
          <a:cs typeface="+mn-cs"/>
        </a:defRPr>
      </a:lvl3pPr>
      <a:lvl4pPr marL="630159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4pPr>
      <a:lvl5pPr marL="810204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5pPr>
      <a:lvl6pPr marL="990249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6pPr>
      <a:lvl7pPr marL="1170295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7pPr>
      <a:lvl8pPr marL="1350340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8pPr>
      <a:lvl9pPr marL="1530386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1pPr>
      <a:lvl2pPr marL="180045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2pPr>
      <a:lvl3pPr marL="360091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3pPr>
      <a:lvl4pPr marL="540136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4pPr>
      <a:lvl5pPr marL="720181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5pPr>
      <a:lvl6pPr marL="900227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6pPr>
      <a:lvl7pPr marL="1080272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7pPr>
      <a:lvl8pPr marL="1260318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8pPr>
      <a:lvl9pPr marL="1440363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Ábra 4" descr="Célközönség">
            <a:extLst>
              <a:ext uri="{FF2B5EF4-FFF2-40B4-BE49-F238E27FC236}">
                <a16:creationId xmlns:a16="http://schemas.microsoft.com/office/drawing/2014/main" id="{F08F4571-D434-4A33-BFF1-6BB3F295DF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600450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214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-t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0</Words>
  <Application>Microsoft Office PowerPoint</Application>
  <PresentationFormat>Egyéni</PresentationFormat>
  <Paragraphs>0</Paragraphs>
  <Slides>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Office-téma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Attila Gere</dc:creator>
  <cp:lastModifiedBy>Attila Gere</cp:lastModifiedBy>
  <cp:revision>1</cp:revision>
  <dcterms:created xsi:type="dcterms:W3CDTF">2019-12-09T08:33:57Z</dcterms:created>
  <dcterms:modified xsi:type="dcterms:W3CDTF">2019-12-09T08:36:17Z</dcterms:modified>
</cp:coreProperties>
</file>