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215" autoAdjust="0"/>
  </p:normalViewPr>
  <p:slideViewPr>
    <p:cSldViewPr snapToGrid="0">
      <p:cViewPr varScale="1">
        <p:scale>
          <a:sx n="146" d="100"/>
          <a:sy n="146" d="100"/>
        </p:scale>
        <p:origin x="80" y="41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_k9xBb7qIw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153" y="1122363"/>
            <a:ext cx="596591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Rochester Motor vehicle thefts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Michael Eaton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The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403" y="2006017"/>
            <a:ext cx="6400800" cy="3657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data on cart thefts in Rochester from the Rochester Police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the csv data and covert it to shape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dot maps and heatmaps to display the information geospatially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created maps to </a:t>
            </a:r>
            <a:r>
              <a:rPr lang="en-US" dirty="0" err="1"/>
              <a:t>Arcgis</a:t>
            </a:r>
            <a:r>
              <a:rPr lang="en-US" dirty="0"/>
              <a:t> online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interactive webpage to display the maps using the </a:t>
            </a:r>
            <a:r>
              <a:rPr lang="en-US" dirty="0" err="1"/>
              <a:t>Javascript</a:t>
            </a:r>
            <a:r>
              <a:rPr lang="en-US" dirty="0"/>
              <a:t> API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Rochester MVT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747" y="139159"/>
            <a:ext cx="6339840" cy="132588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Rochester MVT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6E753A4-A9D7-9E38-6F48-11E4D5BE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90" y="802099"/>
            <a:ext cx="6367205" cy="51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4515"/>
            <a:ext cx="6800850" cy="1325880"/>
          </a:xfrm>
        </p:spPr>
        <p:txBody>
          <a:bodyPr/>
          <a:lstStyle/>
          <a:p>
            <a:r>
              <a:rPr lang="en-US" dirty="0"/>
              <a:t>CSV Parsing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63390B-AD54-4EE3-7CDF-F78BE54D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4" y="5367646"/>
            <a:ext cx="7726878" cy="602239"/>
          </a:xfrm>
        </p:spPr>
        <p:txBody>
          <a:bodyPr/>
          <a:lstStyle/>
          <a:p>
            <a:r>
              <a:rPr lang="en-US" dirty="0"/>
              <a:t>Turns our there is a much easier method than what we learned in class using the </a:t>
            </a:r>
            <a:r>
              <a:rPr lang="en-US" dirty="0" err="1"/>
              <a:t>geopandas</a:t>
            </a:r>
            <a:r>
              <a:rPr lang="en-US" dirty="0"/>
              <a:t> module in </a:t>
            </a:r>
            <a:r>
              <a:rPr lang="en-US" dirty="0" err="1"/>
              <a:t>Arcgis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0E82B7-459E-BF99-8764-74837754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05" y="687455"/>
            <a:ext cx="5943905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/>
          <a:lstStyle/>
          <a:p>
            <a:r>
              <a:rPr lang="en-US" dirty="0"/>
              <a:t>Map Creation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147" y="5851121"/>
            <a:ext cx="2268188" cy="365760"/>
          </a:xfrm>
        </p:spPr>
        <p:txBody>
          <a:bodyPr/>
          <a:lstStyle/>
          <a:p>
            <a:r>
              <a:rPr lang="en-US" dirty="0"/>
              <a:t>Manual Entry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2793" y="5906539"/>
            <a:ext cx="3420093" cy="365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Manually set the </a:t>
            </a:r>
            <a:r>
              <a:rPr lang="en-ZA" dirty="0" err="1"/>
              <a:t>colors</a:t>
            </a:r>
            <a:r>
              <a:rPr lang="en-ZA" dirty="0"/>
              <a:t> of the heatmaps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Rochester MVT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8996B0-8D67-BDD3-B624-0028E2A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81" y="1536192"/>
            <a:ext cx="1950807" cy="39762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89400B-AB47-4928-B172-BC081A4D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12" y="1900051"/>
            <a:ext cx="3248815" cy="20383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D47CBA4-DA98-E235-4400-43FBF315470C}"/>
              </a:ext>
            </a:extLst>
          </p:cNvPr>
          <p:cNvSpPr txBox="1"/>
          <p:nvPr/>
        </p:nvSpPr>
        <p:spPr>
          <a:xfrm>
            <a:off x="1801091" y="1036578"/>
            <a:ext cx="18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C912EA-BEBF-F8E6-ED42-1BC4BEDA00E9}"/>
              </a:ext>
            </a:extLst>
          </p:cNvPr>
          <p:cNvSpPr txBox="1"/>
          <p:nvPr/>
        </p:nvSpPr>
        <p:spPr>
          <a:xfrm>
            <a:off x="4982174" y="1446028"/>
            <a:ext cx="195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Create 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Rochester MVT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8AABF-56AD-C65A-0968-66C76A68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5" y="1724297"/>
            <a:ext cx="7631571" cy="40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675" y="372093"/>
            <a:ext cx="6883947" cy="1011137"/>
          </a:xfrm>
        </p:spPr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MVT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Online Media 5" title="Rochester MVT Demo">
            <a:hlinkClick r:id="" action="ppaction://media"/>
            <a:extLst>
              <a:ext uri="{FF2B5EF4-FFF2-40B4-BE49-F238E27FC236}">
                <a16:creationId xmlns:a16="http://schemas.microsoft.com/office/drawing/2014/main" id="{BE734F0E-7C9C-3FAF-88F1-E652257071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66465" y="2795451"/>
            <a:ext cx="5539092" cy="31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{828030E8-3340-42CE-B332-B97EF06DBF92}tf33968143_win32</Template>
  <TotalTime>34</TotalTime>
  <Words>124</Words>
  <Application>Microsoft Office PowerPoint</Application>
  <PresentationFormat>Widescreen</PresentationFormat>
  <Paragraphs>36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Rochester Motor vehicle thefts</vt:lpstr>
      <vt:lpstr>The plan</vt:lpstr>
      <vt:lpstr>The Data</vt:lpstr>
      <vt:lpstr>CSV Parsing</vt:lpstr>
      <vt:lpstr>Map Creation</vt:lpstr>
      <vt:lpstr>Create website</vt:lpstr>
      <vt:lpstr>VIDEO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Rochester Motor vehicle thefts</dc:title>
  <dc:creator>Mike Eaton</dc:creator>
  <cp:lastModifiedBy>Mike Eaton</cp:lastModifiedBy>
  <cp:revision>1</cp:revision>
  <dcterms:created xsi:type="dcterms:W3CDTF">2023-12-19T19:58:54Z</dcterms:created>
  <dcterms:modified xsi:type="dcterms:W3CDTF">2023-12-19T20:33:54Z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