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5CD7-C9E0-43D9-AC68-E0A31DAA7A98}" type="datetimeFigureOut">
              <a:rPr lang="zh-CN" altLang="en-US" smtClean="0"/>
              <a:pPr/>
              <a:t>2009-4-26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92DC-D13E-4D60-9289-2E66B9661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5CD7-C9E0-43D9-AC68-E0A31DAA7A98}" type="datetimeFigureOut">
              <a:rPr lang="zh-CN" altLang="en-US" smtClean="0"/>
              <a:pPr/>
              <a:t>2009-4-26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92DC-D13E-4D60-9289-2E66B9661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5CD7-C9E0-43D9-AC68-E0A31DAA7A98}" type="datetimeFigureOut">
              <a:rPr lang="zh-CN" altLang="en-US" smtClean="0"/>
              <a:pPr/>
              <a:t>2009-4-26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92DC-D13E-4D60-9289-2E66B9661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5CD7-C9E0-43D9-AC68-E0A31DAA7A98}" type="datetimeFigureOut">
              <a:rPr lang="zh-CN" altLang="en-US" smtClean="0"/>
              <a:pPr/>
              <a:t>2009-4-26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92DC-D13E-4D60-9289-2E66B9661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5CD7-C9E0-43D9-AC68-E0A31DAA7A98}" type="datetimeFigureOut">
              <a:rPr lang="zh-CN" altLang="en-US" smtClean="0"/>
              <a:pPr/>
              <a:t>2009-4-26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92DC-D13E-4D60-9289-2E66B9661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5CD7-C9E0-43D9-AC68-E0A31DAA7A98}" type="datetimeFigureOut">
              <a:rPr lang="zh-CN" altLang="en-US" smtClean="0"/>
              <a:pPr/>
              <a:t>2009-4-26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92DC-D13E-4D60-9289-2E66B9661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5CD7-C9E0-43D9-AC68-E0A31DAA7A98}" type="datetimeFigureOut">
              <a:rPr lang="zh-CN" altLang="en-US" smtClean="0"/>
              <a:pPr/>
              <a:t>2009-4-26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92DC-D13E-4D60-9289-2E66B9661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5CD7-C9E0-43D9-AC68-E0A31DAA7A98}" type="datetimeFigureOut">
              <a:rPr lang="zh-CN" altLang="en-US" smtClean="0"/>
              <a:pPr/>
              <a:t>2009-4-26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92DC-D13E-4D60-9289-2E66B9661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5CD7-C9E0-43D9-AC68-E0A31DAA7A98}" type="datetimeFigureOut">
              <a:rPr lang="zh-CN" altLang="en-US" smtClean="0"/>
              <a:pPr/>
              <a:t>2009-4-26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92DC-D13E-4D60-9289-2E66B9661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5CD7-C9E0-43D9-AC68-E0A31DAA7A98}" type="datetimeFigureOut">
              <a:rPr lang="zh-CN" altLang="en-US" smtClean="0"/>
              <a:pPr/>
              <a:t>2009-4-26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92DC-D13E-4D60-9289-2E66B9661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5CD7-C9E0-43D9-AC68-E0A31DAA7A98}" type="datetimeFigureOut">
              <a:rPr lang="zh-CN" altLang="en-US" smtClean="0"/>
              <a:pPr/>
              <a:t>2009-4-26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92DC-D13E-4D60-9289-2E66B9661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45CD7-C9E0-43D9-AC68-E0A31DAA7A98}" type="datetimeFigureOut">
              <a:rPr lang="zh-CN" altLang="en-US" smtClean="0"/>
              <a:pPr/>
              <a:t>2009-4-26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092DC-D13E-4D60-9289-2E66B9661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500826" y="3214686"/>
            <a:ext cx="2357454" cy="271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服务器端网络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00034" y="1071546"/>
            <a:ext cx="2286016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客户端网络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71472" y="2857496"/>
            <a:ext cx="2286016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客户端网络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71472" y="4643446"/>
            <a:ext cx="2286016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客户端网络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643306" y="1000108"/>
            <a:ext cx="1857388" cy="507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Internet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357950" y="928670"/>
            <a:ext cx="2500330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第三方网络</a:t>
            </a:r>
            <a:endParaRPr lang="zh-CN" altLang="en-US" dirty="0"/>
          </a:p>
        </p:txBody>
      </p:sp>
      <p:sp>
        <p:nvSpPr>
          <p:cNvPr id="16" name="左箭头 15"/>
          <p:cNvSpPr/>
          <p:nvPr/>
        </p:nvSpPr>
        <p:spPr>
          <a:xfrm>
            <a:off x="5429256" y="4357694"/>
            <a:ext cx="1000132" cy="785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2786050" y="1571612"/>
            <a:ext cx="85725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2857488" y="5143512"/>
            <a:ext cx="85725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2786050" y="3214686"/>
            <a:ext cx="85725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箭头 19"/>
          <p:cNvSpPr/>
          <p:nvPr/>
        </p:nvSpPr>
        <p:spPr>
          <a:xfrm>
            <a:off x="5500694" y="1428736"/>
            <a:ext cx="857256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857884" y="428604"/>
            <a:ext cx="3071802" cy="52864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可信网络域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86512" y="3571876"/>
            <a:ext cx="2143140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数据库服务器（集群）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215074" y="1071546"/>
            <a:ext cx="2286016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Tuxedo</a:t>
            </a:r>
            <a:r>
              <a:rPr lang="zh-CN" altLang="en-US" dirty="0" smtClean="0"/>
              <a:t>应用服务器（集群）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28596" y="1428736"/>
            <a:ext cx="164307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57488" y="357166"/>
            <a:ext cx="2357454" cy="5357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非可信网络域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00034" y="4429132"/>
            <a:ext cx="164307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 rot="5400000">
            <a:off x="5857884" y="3071810"/>
            <a:ext cx="1143008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>
            <a:off x="4714876" y="1643050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0800000">
            <a:off x="2071670" y="1714488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071670" y="2143116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929190" y="221455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071670" y="5214950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0800000">
            <a:off x="1928794" y="4643446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9388" y="321468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86380" y="128586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28860" y="135729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85984" y="178592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57818" y="185736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28860" y="414338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57422" y="478632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00034" y="2214554"/>
            <a:ext cx="1357322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明文输入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428860" y="2214554"/>
            <a:ext cx="1428760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加密算法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29256" y="2214554"/>
            <a:ext cx="1428760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解密算法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215206" y="2214554"/>
            <a:ext cx="1428760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明文输出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1857356" y="3250405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3857620" y="3250405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500826" y="3214686"/>
            <a:ext cx="64294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71934" y="27860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密文传输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357422" y="785794"/>
            <a:ext cx="1714512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收发共享密钥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357818" y="785794"/>
            <a:ext cx="1714512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收发共享密钥</a:t>
            </a:r>
            <a:endParaRPr lang="zh-CN" altLang="en-US" dirty="0"/>
          </a:p>
        </p:txBody>
      </p:sp>
      <p:sp>
        <p:nvSpPr>
          <p:cNvPr id="21" name="下箭头 20"/>
          <p:cNvSpPr/>
          <p:nvPr/>
        </p:nvSpPr>
        <p:spPr>
          <a:xfrm>
            <a:off x="2928926" y="1571612"/>
            <a:ext cx="42862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6072198" y="1571612"/>
            <a:ext cx="42862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00034" y="2214554"/>
            <a:ext cx="1357322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明文输入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428860" y="2214554"/>
            <a:ext cx="1428760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加密算法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29256" y="2214554"/>
            <a:ext cx="1428760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解密算法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215206" y="2214554"/>
            <a:ext cx="1428760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明文输出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1857356" y="3250405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3857620" y="3250405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500826" y="3214686"/>
            <a:ext cx="64294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71934" y="27860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密文传输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357422" y="785794"/>
            <a:ext cx="1714512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接收方的公钥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357818" y="785794"/>
            <a:ext cx="1714512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接收方</a:t>
            </a:r>
            <a:r>
              <a:rPr lang="zh-CN" altLang="en-US" dirty="0"/>
              <a:t>的</a:t>
            </a:r>
            <a:r>
              <a:rPr lang="zh-CN" altLang="en-US" dirty="0" smtClean="0"/>
              <a:t>密钥</a:t>
            </a:r>
            <a:endParaRPr lang="zh-CN" altLang="en-US" dirty="0"/>
          </a:p>
        </p:txBody>
      </p:sp>
      <p:sp>
        <p:nvSpPr>
          <p:cNvPr id="21" name="下箭头 20"/>
          <p:cNvSpPr/>
          <p:nvPr/>
        </p:nvSpPr>
        <p:spPr>
          <a:xfrm>
            <a:off x="2928926" y="1571612"/>
            <a:ext cx="42862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6072198" y="1571612"/>
            <a:ext cx="42862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5786" y="2571744"/>
            <a:ext cx="7929618" cy="3929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85786" y="500042"/>
            <a:ext cx="2928958" cy="1857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CS</a:t>
            </a:r>
            <a:r>
              <a:rPr lang="zh-CN" altLang="en-US" dirty="0" smtClean="0">
                <a:solidFill>
                  <a:schemeClr val="tx1"/>
                </a:solidFill>
              </a:rPr>
              <a:t>架构客户端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0496" y="500042"/>
            <a:ext cx="4357718" cy="1785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BS</a:t>
            </a:r>
            <a:r>
              <a:rPr lang="zh-CN" altLang="en-US" dirty="0" smtClean="0">
                <a:solidFill>
                  <a:schemeClr val="tx1"/>
                </a:solidFill>
              </a:rPr>
              <a:t>架构客户端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71538" y="5214950"/>
            <a:ext cx="7286676" cy="11430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数据库服务器交互层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071538" y="3857628"/>
            <a:ext cx="7286676" cy="12144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Tuxedo</a:t>
            </a:r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643174" y="2857496"/>
            <a:ext cx="2928958" cy="8572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Tuxedo—Socket Bridge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643570" y="2857496"/>
            <a:ext cx="2928958" cy="8572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Tuxedo </a:t>
            </a:r>
            <a:r>
              <a:rPr lang="en-US" altLang="zh-CN" dirty="0" err="1" smtClean="0"/>
              <a:t>Corba</a:t>
            </a:r>
            <a:r>
              <a:rPr lang="en-US" altLang="zh-CN" dirty="0" smtClean="0"/>
              <a:t> Bridge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893737" y="3107529"/>
            <a:ext cx="164228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>
            <a:off x="4822033" y="2607463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6680215" y="2536025"/>
            <a:ext cx="64214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90</Words>
  <Application>Microsoft Office PowerPoint</Application>
  <PresentationFormat>全屏显示(4:3)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Panchenliang</dc:creator>
  <cp:lastModifiedBy>Panchenliang</cp:lastModifiedBy>
  <cp:revision>34</cp:revision>
  <dcterms:created xsi:type="dcterms:W3CDTF">2009-04-21T11:58:25Z</dcterms:created>
  <dcterms:modified xsi:type="dcterms:W3CDTF">2009-04-26T12:16:30Z</dcterms:modified>
</cp:coreProperties>
</file>