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6361bb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b6361bb1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6361bb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6361bb1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6361bb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b6361bb1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6361bb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b6361bb19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6361bb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b6361bb1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6361bb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6361bb19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6361bb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b6361bb19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361bb19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b6361bb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127.0.0.1 is what DNS would project to the internet</a:t>
            </a:r>
            <a:endParaRPr/>
          </a:p>
        </p:txBody>
      </p:sp>
      <p:sp>
        <p:nvSpPr>
          <p:cNvPr id="167" name="Google Shape;167;g2b6361bb19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361bb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6361bb19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6361bb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b6361bb19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5869e57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5869e57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6361bb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b6361bb19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6361bb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b6361bb19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5869e57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5869e57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869e57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869e57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6361bb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6361bb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6361bb1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6361bb1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6361bb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6361bb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6361bb1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6361bb1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6361bb1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6361bb1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361bb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b6361bb1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rimetechconsult.com/mission.html?" TargetMode="External"/><Relationship Id="rId4" Type="http://schemas.openxmlformats.org/officeDocument/2006/relationships/hyperlink" Target="http://primetechconsult.com/mission.html?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GroupProject.jar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Keylogger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Austin &amp; Sean Ulrich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Used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52400" y="1085850"/>
            <a:ext cx="8915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Wireshark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packet information, network traffic, IP and ports, protocols used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Bmon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network traffic confirmation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iptraf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Network traffic 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confirmation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port and protocol information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System State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 network traffic, at all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Minimal CPU usage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Imagine an empty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Wireshark 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packet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4525" y="1063375"/>
            <a:ext cx="3391388" cy="35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Results/Affects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28600" y="971550"/>
            <a:ext cx="868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Blatantly announced it was a keylogger and mouse hook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However, couldn’t find evidence of the latter from the dynamic analysis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75312 packets were sent in 286 seconds(4.7 min)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From host VM to 107.180.57.91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75312 / 286 = rough average of 263 packets per second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includes user activity, like pushing keys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Blatant Announcement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7459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Blatant Evidence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Repeated keys typed into the console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(Lesson learned, separate console needed to launch Wireshark with admin 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privileges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99" y="971550"/>
            <a:ext cx="302116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028700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From silent to dominated by packets similar to as sh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0" y="1828800"/>
            <a:ext cx="9143999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Bmon Statistics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1200150"/>
            <a:ext cx="3733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RX – receive rate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TX – transmit rate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About a minute before killing the jar file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971550"/>
            <a:ext cx="3410319" cy="382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Iptraf Example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228600" y="1085850"/>
            <a:ext cx="8839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initially brought attention to DNS and ports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Port 53 – DNS usage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Others are large, unusual, and designated for TCP/UDP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400299"/>
            <a:ext cx="4629151" cy="263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DNS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14450"/>
            <a:ext cx="8229600" cy="32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DNS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57300"/>
            <a:ext cx="6553200" cy="28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Analysis (Process)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Downloaded ‘</a:t>
            </a:r>
            <a:r>
              <a:rPr lang="en"/>
              <a:t>GroupProject.jar’ from server.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Opened ‘GroupProject.jar’ with JD-GUI program.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Instant Red Flag: Java Class "MyKeylogger", "NativeKeyListener", and two more .jar files "httpclient" and "jnativehook".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through the code, analyzed classes and package code.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findings.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Sending &amp; Reconnections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228600" y="971550"/>
            <a:ext cx="87630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Had trouble finding specific keyboard characters being sent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Clumped together connection resets suggest rough time of keystroke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Connection reset after keystroke is recorded and sent to server via TCP connection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Reconnections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57200" y="1200150"/>
            <a:ext cx="82296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These moments, highlighted in red, were rare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Blocks or single packets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2393550"/>
            <a:ext cx="5086349" cy="251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 Malware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1674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Upon opening GroupProject.jar the first class shown is named “MyKeylogger”.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975" y="1152475"/>
            <a:ext cx="5506150" cy="3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Results/Affects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>
                <a:solidFill>
                  <a:schemeClr val="lt2"/>
                </a:solidFill>
              </a:rPr>
              <a:t>GroupProject.jar is </a:t>
            </a:r>
            <a:r>
              <a:rPr lang="en" sz="1800">
                <a:solidFill>
                  <a:schemeClr val="lt2"/>
                </a:solidFill>
              </a:rPr>
              <a:t>blatantly</a:t>
            </a:r>
            <a:r>
              <a:rPr lang="en" sz="1800">
                <a:solidFill>
                  <a:schemeClr val="lt2"/>
                </a:solidFill>
              </a:rPr>
              <a:t> a keylogger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</a:pPr>
            <a:r>
              <a:rPr lang="en" sz="1800">
                <a:solidFill>
                  <a:schemeClr val="lt2"/>
                </a:solidFill>
              </a:rPr>
              <a:t>Has class named “MyKeylogger”.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</a:pPr>
            <a:r>
              <a:rPr lang="en" sz="1800">
                <a:solidFill>
                  <a:schemeClr val="lt2"/>
                </a:solidFill>
              </a:rPr>
              <a:t>Sends data (keystrokes and file paths/names) to server primetech.</a:t>
            </a:r>
            <a:endParaRPr sz="1800">
              <a:solidFill>
                <a:schemeClr val="lt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" sz="1800">
                <a:solidFill>
                  <a:schemeClr val="lt2"/>
                </a:solidFill>
              </a:rPr>
              <a:t>User Accounts</a:t>
            </a:r>
            <a:r>
              <a:rPr lang="en" sz="1800">
                <a:solidFill>
                  <a:schemeClr val="lt2"/>
                </a:solidFill>
              </a:rPr>
              <a:t> and password hashes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</a:pPr>
            <a:r>
              <a:rPr lang="en" sz="1800">
                <a:solidFill>
                  <a:schemeClr val="lt2"/>
                </a:solidFill>
              </a:rPr>
              <a:t>Uses APIs that helps to allow the program to have internet connection as well as listen to mouse and keystrokes via httpclient.jar and jnativehook.jar.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</a:pPr>
            <a:r>
              <a:rPr lang="en" sz="1800">
                <a:solidFill>
                  <a:schemeClr val="lt2"/>
                </a:solidFill>
              </a:rPr>
              <a:t>Malicious, could be worse if server was reconfigured (prime tech).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/>
              <a:t>Internet Access &amp; Run Exe</a:t>
            </a:r>
            <a:r>
              <a:rPr lang="en" sz="1800"/>
              <a:t> </a:t>
            </a:r>
            <a:r>
              <a:rPr lang="en" sz="1400"/>
              <a:t>(org.eclipse.jdt.internal.jarinjarloader)</a:t>
            </a:r>
            <a:endParaRPr sz="14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56100" y="1152475"/>
            <a:ext cx="39270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(Networking Classes):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JiJConstants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RsrcURLConnection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RsrcUrlStreamHandler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RsrcURLStreamHandlerFactory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Separate httpclient-4.5.2.jar resource that helps with internet access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00" y="1152475"/>
            <a:ext cx="4866051" cy="3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MyKeylogger.class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958300"/>
            <a:ext cx="34233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contains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‘br’ BufferReader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‘evil’ PrintWriter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‘testObject’ Test (an Object)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 and evil are used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</a:t>
            </a:r>
            <a:r>
              <a:rPr lang="en"/>
              <a:t>user account</a:t>
            </a:r>
            <a:r>
              <a:rPr lang="en"/>
              <a:t> and password/hash. (passwd &amp; shadow)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tmp file and sends information to Test (goes to server)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‘nativeKeyPressed’ prints keys pressed and sends key pressed to server via Test</a:t>
            </a:r>
            <a:endParaRPr sz="16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0" y="237775"/>
            <a:ext cx="5324825" cy="386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0" y="4100750"/>
            <a:ext cx="5324825" cy="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Test.class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555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 class sends data to the server url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http://primetechconsult.com/mission.html?</a:t>
            </a:r>
            <a:r>
              <a:rPr lang="en" u="sng">
                <a:solidFill>
                  <a:schemeClr val="hlink"/>
                </a:solidFill>
                <a:hlinkClick r:id="rId4"/>
              </a:rPr>
              <a:t>content=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BufferReader, InputStreamReader, and HttpUrlConnection.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450" y="1017725"/>
            <a:ext cx="4399700" cy="384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01475"/>
            <a:ext cx="4681450" cy="19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jnativehook-2.0.2.jar &amp; httpclient-4.5.2.jar APIs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965850"/>
            <a:ext cx="9144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'</a:t>
            </a:r>
            <a:r>
              <a:rPr i="1" lang="en" sz="1300"/>
              <a:t>httpclient.jar'</a:t>
            </a:r>
            <a:r>
              <a:rPr lang="en" sz="1300"/>
              <a:t> which contained the resources for the program to connect to the internet. 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'</a:t>
            </a:r>
            <a:r>
              <a:rPr i="1" lang="en" sz="1300"/>
              <a:t>jnativehook.jar’</a:t>
            </a:r>
            <a:r>
              <a:rPr lang="en" sz="1300"/>
              <a:t> contained the resources for Global keyboard and mouse listeners for the malicious programmer to use.</a:t>
            </a:r>
            <a:endParaRPr sz="13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2825"/>
            <a:ext cx="4535225" cy="33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225" y="1772825"/>
            <a:ext cx="4608774" cy="3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Analysis - Steps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28600" y="108585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Ensure essential programs are downloaded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Wireshark, bmon, iptraf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Record original system state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Primarily network state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Download file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Execute file while recording changes in system state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Observe Behavior and Data</a:t>
            </a:r>
            <a:endParaRPr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Record findings and observations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