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b4b59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b4b59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RANSOMWARE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&amp; Steven • 10.03.2017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57" name="Google Shape;15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???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Group Member Introduction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Topic Description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Goals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Task Assignment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Timeline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References/Resources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 Introduction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Steven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Matthew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Description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Assignment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Matthew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Lorem ipsum dolor sit amet, consectetur adipiscing elit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Sed do eiusmod tempor incididunt ut labore et dolore magna aliqua. </a:t>
            </a:r>
            <a:endParaRPr sz="1600"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Steven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Ut enim ad minim veniam, quis nostrud exercitation ullamco laboris nisi ut aliquip ex ea commodo consequat.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6" name="Google Shape;116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9" name="Google Shape;119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22" name="Google Shape;122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09.17.XX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5" name="Google Shape;125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28" name="Google Shape;128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10.13.XX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1" name="Google Shape;13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34" name="Google Shape;134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10.20.XX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7" name="Google Shape;137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0" name="Google Shape;140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3" name="Google Shape;143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References/Resources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Assignment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Consectetur adipiscing elit, sed do eiusmod tempor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