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67" r:id="rId2"/>
    <p:sldId id="608" r:id="rId3"/>
    <p:sldId id="612" r:id="rId4"/>
    <p:sldId id="569" r:id="rId5"/>
    <p:sldId id="266" r:id="rId6"/>
    <p:sldId id="570" r:id="rId7"/>
    <p:sldId id="258" r:id="rId8"/>
    <p:sldId id="274" r:id="rId9"/>
    <p:sldId id="568" r:id="rId10"/>
    <p:sldId id="261" r:id="rId11"/>
    <p:sldId id="601" r:id="rId12"/>
    <p:sldId id="602" r:id="rId13"/>
    <p:sldId id="571" r:id="rId14"/>
    <p:sldId id="583" r:id="rId15"/>
    <p:sldId id="594" r:id="rId16"/>
    <p:sldId id="585" r:id="rId17"/>
    <p:sldId id="595" r:id="rId18"/>
    <p:sldId id="587" r:id="rId19"/>
    <p:sldId id="596" r:id="rId20"/>
    <p:sldId id="588" r:id="rId21"/>
    <p:sldId id="589" r:id="rId22"/>
    <p:sldId id="597" r:id="rId23"/>
    <p:sldId id="590" r:id="rId24"/>
    <p:sldId id="573" r:id="rId25"/>
    <p:sldId id="591" r:id="rId26"/>
    <p:sldId id="607" r:id="rId27"/>
    <p:sldId id="606" r:id="rId28"/>
    <p:sldId id="605" r:id="rId29"/>
    <p:sldId id="576" r:id="rId30"/>
    <p:sldId id="593" r:id="rId31"/>
    <p:sldId id="598" r:id="rId32"/>
    <p:sldId id="599" r:id="rId33"/>
    <p:sldId id="600" r:id="rId34"/>
    <p:sldId id="603" r:id="rId35"/>
    <p:sldId id="609" r:id="rId36"/>
    <p:sldId id="610" r:id="rId37"/>
    <p:sldId id="611" r:id="rId38"/>
    <p:sldId id="27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0063"/>
    <a:srgbClr val="EF3078"/>
    <a:srgbClr val="E87272"/>
    <a:srgbClr val="ED7D31"/>
    <a:srgbClr val="4D5565"/>
    <a:srgbClr val="4472C4"/>
    <a:srgbClr val="CC0000"/>
    <a:srgbClr val="535A6A"/>
    <a:srgbClr val="03A1A4"/>
    <a:srgbClr val="BF9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45" autoAdjust="0"/>
    <p:restoredTop sz="95033" autoAdjust="0"/>
  </p:normalViewPr>
  <p:slideViewPr>
    <p:cSldViewPr snapToGrid="0">
      <p:cViewPr>
        <p:scale>
          <a:sx n="95" d="100"/>
          <a:sy n="95" d="100"/>
        </p:scale>
        <p:origin x="685" y="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9E45E1-44F2-4D6D-AC3B-D1057DCC9751}" type="doc">
      <dgm:prSet loTypeId="urn:microsoft.com/office/officeart/2005/8/layout/hList9" loCatId="list" qsTypeId="urn:microsoft.com/office/officeart/2005/8/quickstyle/simple1" qsCatId="simple" csTypeId="urn:microsoft.com/office/officeart/2005/8/colors/colorful4" csCatId="colorful" phldr="1"/>
      <dgm:spPr/>
      <dgm:t>
        <a:bodyPr/>
        <a:lstStyle/>
        <a:p>
          <a:endParaRPr lang="en-IN"/>
        </a:p>
      </dgm:t>
    </dgm:pt>
    <dgm:pt modelId="{EB524D63-8FA3-4E85-9BCC-2CFD6DE75034}">
      <dgm:prSet phldrT="[Text]" custT="1"/>
      <dgm:spPr/>
      <dgm:t>
        <a:bodyPr/>
        <a:lstStyle/>
        <a:p>
          <a:r>
            <a:rPr lang="en-IN" sz="1800" b="1" dirty="0"/>
            <a:t>LSTM</a:t>
          </a:r>
          <a:br>
            <a:rPr lang="en-IN" sz="1800" b="1" dirty="0"/>
          </a:br>
          <a:r>
            <a:rPr lang="en-IN" sz="1800" b="1" dirty="0"/>
            <a:t>Result</a:t>
          </a:r>
        </a:p>
      </dgm:t>
    </dgm:pt>
    <dgm:pt modelId="{B580D5E1-0152-4C4A-B118-F42C6613E621}" type="parTrans" cxnId="{DF43410A-BA17-47DF-B17C-C6E4F7FE828E}">
      <dgm:prSet/>
      <dgm:spPr/>
      <dgm:t>
        <a:bodyPr/>
        <a:lstStyle/>
        <a:p>
          <a:endParaRPr lang="en-IN"/>
        </a:p>
      </dgm:t>
    </dgm:pt>
    <dgm:pt modelId="{34A91B8D-4E0B-4905-907E-EB3DB26B6589}" type="sibTrans" cxnId="{DF43410A-BA17-47DF-B17C-C6E4F7FE828E}">
      <dgm:prSet/>
      <dgm:spPr/>
      <dgm:t>
        <a:bodyPr/>
        <a:lstStyle/>
        <a:p>
          <a:endParaRPr lang="en-IN"/>
        </a:p>
      </dgm:t>
    </dgm:pt>
    <dgm:pt modelId="{8B8242DC-CE7B-429B-98E2-0CDCBDCBEE42}">
      <dgm:prSet phldrT="[Text]"/>
      <dgm:spPr/>
      <dgm:t>
        <a:bodyPr/>
        <a:lstStyle/>
        <a:p>
          <a:r>
            <a:rPr lang="en-US" dirty="0">
              <a:latin typeface="Tw Cen MT" panose="020B0602020104020603" pitchFamily="34" charset="0"/>
              <a:cs typeface="Times New Roman" panose="02020603050405020304" pitchFamily="18" charset="0"/>
            </a:rPr>
            <a:t>LSTMs are well-suited for tasks to predict the Sentiment and classify the sentences that got them there. Our LSTM model predicts the future unseen Reviews as Positive or Negative.</a:t>
          </a:r>
          <a:endParaRPr lang="en-IN" dirty="0">
            <a:latin typeface="Tw Cen MT" panose="020B0602020104020603" pitchFamily="34" charset="0"/>
            <a:cs typeface="Times New Roman" panose="02020603050405020304" pitchFamily="18" charset="0"/>
          </a:endParaRPr>
        </a:p>
      </dgm:t>
    </dgm:pt>
    <dgm:pt modelId="{6C49D5B6-13C7-499C-8539-0A91E083632A}" type="parTrans" cxnId="{3ADF43B9-1305-4D53-8506-0DC4CFF34C9E}">
      <dgm:prSet/>
      <dgm:spPr/>
      <dgm:t>
        <a:bodyPr/>
        <a:lstStyle/>
        <a:p>
          <a:endParaRPr lang="en-IN"/>
        </a:p>
      </dgm:t>
    </dgm:pt>
    <dgm:pt modelId="{81C33BC7-307E-4C93-9017-B3CDEB135762}" type="sibTrans" cxnId="{3ADF43B9-1305-4D53-8506-0DC4CFF34C9E}">
      <dgm:prSet/>
      <dgm:spPr/>
      <dgm:t>
        <a:bodyPr/>
        <a:lstStyle/>
        <a:p>
          <a:endParaRPr lang="en-IN"/>
        </a:p>
      </dgm:t>
    </dgm:pt>
    <dgm:pt modelId="{D254FBEF-F497-4F73-805C-3023CD040DA9}">
      <dgm:prSet phldrT="[Text]"/>
      <dgm:spPr/>
      <dgm:t>
        <a:bodyPr/>
        <a:lstStyle/>
        <a:p>
          <a:r>
            <a:rPr lang="en-IN" dirty="0">
              <a:latin typeface="Tw Cen MT" panose="020B0602020104020603" pitchFamily="34" charset="0"/>
            </a:rPr>
            <a:t>LSTM’s struggle with deciphering extra information and differentiating between recommendations. </a:t>
          </a:r>
        </a:p>
      </dgm:t>
    </dgm:pt>
    <dgm:pt modelId="{23C997F6-9B4D-4DE9-B3A5-33513BD15A55}" type="parTrans" cxnId="{FFF4D83E-BA78-4096-AC9B-FF35B1F62FA3}">
      <dgm:prSet/>
      <dgm:spPr/>
      <dgm:t>
        <a:bodyPr/>
        <a:lstStyle/>
        <a:p>
          <a:endParaRPr lang="en-IN"/>
        </a:p>
      </dgm:t>
    </dgm:pt>
    <dgm:pt modelId="{B4E1F0F8-D6A0-4BD0-9841-CF7C59E9D5D0}" type="sibTrans" cxnId="{FFF4D83E-BA78-4096-AC9B-FF35B1F62FA3}">
      <dgm:prSet/>
      <dgm:spPr/>
      <dgm:t>
        <a:bodyPr/>
        <a:lstStyle/>
        <a:p>
          <a:endParaRPr lang="en-IN"/>
        </a:p>
      </dgm:t>
    </dgm:pt>
    <dgm:pt modelId="{2991F4C4-5041-4C23-BC43-975A5ABCC9C3}">
      <dgm:prSet phldrT="[Text]" custT="1"/>
      <dgm:spPr/>
      <dgm:t>
        <a:bodyPr/>
        <a:lstStyle/>
        <a:p>
          <a:r>
            <a:rPr lang="en-IN" sz="1400" b="1" dirty="0">
              <a:latin typeface="Tw Cen MT" panose="020B0602020104020603" pitchFamily="34" charset="0"/>
            </a:rPr>
            <a:t>TRANSFORMER</a:t>
          </a:r>
          <a:br>
            <a:rPr lang="en-IN" sz="1400" b="1" dirty="0">
              <a:latin typeface="Tw Cen MT" panose="020B0602020104020603" pitchFamily="34" charset="0"/>
            </a:rPr>
          </a:br>
          <a:r>
            <a:rPr lang="en-IN" sz="1400" b="1" dirty="0">
              <a:latin typeface="Tw Cen MT" panose="020B0602020104020603" pitchFamily="34" charset="0"/>
            </a:rPr>
            <a:t>Result</a:t>
          </a:r>
        </a:p>
      </dgm:t>
    </dgm:pt>
    <dgm:pt modelId="{E998D500-C291-41C0-B4A8-6493A88503B6}" type="parTrans" cxnId="{DC58C672-DB51-402F-B446-F7ABC929BED3}">
      <dgm:prSet/>
      <dgm:spPr/>
      <dgm:t>
        <a:bodyPr/>
        <a:lstStyle/>
        <a:p>
          <a:endParaRPr lang="en-IN"/>
        </a:p>
      </dgm:t>
    </dgm:pt>
    <dgm:pt modelId="{4E46BBFC-BF45-4485-8D3D-A35B8DA6B143}" type="sibTrans" cxnId="{DC58C672-DB51-402F-B446-F7ABC929BED3}">
      <dgm:prSet/>
      <dgm:spPr/>
      <dgm:t>
        <a:bodyPr/>
        <a:lstStyle/>
        <a:p>
          <a:endParaRPr lang="en-IN"/>
        </a:p>
      </dgm:t>
    </dgm:pt>
    <dgm:pt modelId="{807C3C79-7EB1-496B-80D8-D8D8A56D406D}">
      <dgm:prSet phldrT="[Text]"/>
      <dgm:spPr/>
      <dgm:t>
        <a:bodyPr/>
        <a:lstStyle/>
        <a:p>
          <a:r>
            <a:rPr lang="en-IN" dirty="0">
              <a:latin typeface="Tw Cen MT" panose="020B0602020104020603" pitchFamily="34" charset="0"/>
            </a:rPr>
            <a:t>Transformers help in handling long sequences, extracting information and learning from that information.</a:t>
          </a:r>
        </a:p>
      </dgm:t>
    </dgm:pt>
    <dgm:pt modelId="{E21FE9E5-BF31-4BF1-BC66-538B639AEF33}" type="parTrans" cxnId="{3F2100A4-BFDA-4B4C-9F8F-183DFAA87E8C}">
      <dgm:prSet/>
      <dgm:spPr/>
      <dgm:t>
        <a:bodyPr/>
        <a:lstStyle/>
        <a:p>
          <a:endParaRPr lang="en-IN"/>
        </a:p>
      </dgm:t>
    </dgm:pt>
    <dgm:pt modelId="{51146D47-A7D3-44B1-8E4D-21FDF4FA4AFE}" type="sibTrans" cxnId="{3F2100A4-BFDA-4B4C-9F8F-183DFAA87E8C}">
      <dgm:prSet/>
      <dgm:spPr/>
      <dgm:t>
        <a:bodyPr/>
        <a:lstStyle/>
        <a:p>
          <a:endParaRPr lang="en-IN"/>
        </a:p>
      </dgm:t>
    </dgm:pt>
    <dgm:pt modelId="{7DF5769A-CB41-4CE6-828F-3D4473116AAC}">
      <dgm:prSet phldrT="[Text]"/>
      <dgm:spPr/>
      <dgm:t>
        <a:bodyPr/>
        <a:lstStyle/>
        <a:p>
          <a:r>
            <a:rPr lang="en-IN" dirty="0">
              <a:latin typeface="Tw Cen MT" panose="020B0602020104020603" pitchFamily="34" charset="0"/>
            </a:rPr>
            <a:t>They can give information about what is given in the data, for example the results from out summaries.</a:t>
          </a:r>
        </a:p>
      </dgm:t>
    </dgm:pt>
    <dgm:pt modelId="{9EB2BDB5-4B44-4D80-B7A5-5E2C9BE094C2}" type="parTrans" cxnId="{8B685BDD-DEC1-4E33-AD5C-092E356219C0}">
      <dgm:prSet/>
      <dgm:spPr/>
      <dgm:t>
        <a:bodyPr/>
        <a:lstStyle/>
        <a:p>
          <a:endParaRPr lang="en-IN"/>
        </a:p>
      </dgm:t>
    </dgm:pt>
    <dgm:pt modelId="{0EC462FC-AF0C-437D-A8AE-8957562DEB8D}" type="sibTrans" cxnId="{8B685BDD-DEC1-4E33-AD5C-092E356219C0}">
      <dgm:prSet/>
      <dgm:spPr/>
      <dgm:t>
        <a:bodyPr/>
        <a:lstStyle/>
        <a:p>
          <a:endParaRPr lang="en-IN"/>
        </a:p>
      </dgm:t>
    </dgm:pt>
    <dgm:pt modelId="{501AD68C-E451-4040-92B7-FC395549FE48}" type="pres">
      <dgm:prSet presAssocID="{949E45E1-44F2-4D6D-AC3B-D1057DCC9751}" presName="list" presStyleCnt="0">
        <dgm:presLayoutVars>
          <dgm:dir/>
          <dgm:animLvl val="lvl"/>
        </dgm:presLayoutVars>
      </dgm:prSet>
      <dgm:spPr/>
    </dgm:pt>
    <dgm:pt modelId="{44FCA2E0-C910-4793-8D71-E4419189DE52}" type="pres">
      <dgm:prSet presAssocID="{EB524D63-8FA3-4E85-9BCC-2CFD6DE75034}" presName="posSpace" presStyleCnt="0"/>
      <dgm:spPr/>
    </dgm:pt>
    <dgm:pt modelId="{0D78F0CB-8D0A-4661-B3DD-FE9E1C18E0EA}" type="pres">
      <dgm:prSet presAssocID="{EB524D63-8FA3-4E85-9BCC-2CFD6DE75034}" presName="vertFlow" presStyleCnt="0"/>
      <dgm:spPr/>
    </dgm:pt>
    <dgm:pt modelId="{310C3737-A7F7-452F-91C8-76138AC9A8E8}" type="pres">
      <dgm:prSet presAssocID="{EB524D63-8FA3-4E85-9BCC-2CFD6DE75034}" presName="topSpace" presStyleCnt="0"/>
      <dgm:spPr/>
    </dgm:pt>
    <dgm:pt modelId="{3DCA4DFF-845F-4CD8-B39C-202D40BC0578}" type="pres">
      <dgm:prSet presAssocID="{EB524D63-8FA3-4E85-9BCC-2CFD6DE75034}" presName="firstComp" presStyleCnt="0"/>
      <dgm:spPr/>
    </dgm:pt>
    <dgm:pt modelId="{C3449F8F-8385-4FA5-A4DC-8180FBDFCC22}" type="pres">
      <dgm:prSet presAssocID="{EB524D63-8FA3-4E85-9BCC-2CFD6DE75034}" presName="firstChild" presStyleLbl="bgAccFollowNode1" presStyleIdx="0" presStyleCnt="4"/>
      <dgm:spPr/>
    </dgm:pt>
    <dgm:pt modelId="{C414115B-6CD7-49F8-A36F-7FA830A7038C}" type="pres">
      <dgm:prSet presAssocID="{EB524D63-8FA3-4E85-9BCC-2CFD6DE75034}" presName="firstChildTx" presStyleLbl="bgAccFollowNode1" presStyleIdx="0" presStyleCnt="4">
        <dgm:presLayoutVars>
          <dgm:bulletEnabled val="1"/>
        </dgm:presLayoutVars>
      </dgm:prSet>
      <dgm:spPr/>
    </dgm:pt>
    <dgm:pt modelId="{42160048-EDDF-4C46-A30F-E066E7350FFB}" type="pres">
      <dgm:prSet presAssocID="{D254FBEF-F497-4F73-805C-3023CD040DA9}" presName="comp" presStyleCnt="0"/>
      <dgm:spPr/>
    </dgm:pt>
    <dgm:pt modelId="{73886C78-82E3-4080-8D68-7D229D0F8099}" type="pres">
      <dgm:prSet presAssocID="{D254FBEF-F497-4F73-805C-3023CD040DA9}" presName="child" presStyleLbl="bgAccFollowNode1" presStyleIdx="1" presStyleCnt="4"/>
      <dgm:spPr/>
    </dgm:pt>
    <dgm:pt modelId="{D4E9E1BB-3693-4987-9761-CBD437337806}" type="pres">
      <dgm:prSet presAssocID="{D254FBEF-F497-4F73-805C-3023CD040DA9}" presName="childTx" presStyleLbl="bgAccFollowNode1" presStyleIdx="1" presStyleCnt="4">
        <dgm:presLayoutVars>
          <dgm:bulletEnabled val="1"/>
        </dgm:presLayoutVars>
      </dgm:prSet>
      <dgm:spPr/>
    </dgm:pt>
    <dgm:pt modelId="{CDD6EA5C-D966-4300-BEAA-B649BEDE0DDB}" type="pres">
      <dgm:prSet presAssocID="{EB524D63-8FA3-4E85-9BCC-2CFD6DE75034}" presName="negSpace" presStyleCnt="0"/>
      <dgm:spPr/>
    </dgm:pt>
    <dgm:pt modelId="{382B97A5-B837-4E56-BF33-CD7D36C9FD8D}" type="pres">
      <dgm:prSet presAssocID="{EB524D63-8FA3-4E85-9BCC-2CFD6DE75034}" presName="circle" presStyleLbl="node1" presStyleIdx="0" presStyleCnt="2"/>
      <dgm:spPr/>
    </dgm:pt>
    <dgm:pt modelId="{D8858010-5AF9-4E91-8BEC-B07A7C459493}" type="pres">
      <dgm:prSet presAssocID="{34A91B8D-4E0B-4905-907E-EB3DB26B6589}" presName="transSpace" presStyleCnt="0"/>
      <dgm:spPr/>
    </dgm:pt>
    <dgm:pt modelId="{89D8E1F3-E879-413F-B1B8-D9E25D1F74A0}" type="pres">
      <dgm:prSet presAssocID="{2991F4C4-5041-4C23-BC43-975A5ABCC9C3}" presName="posSpace" presStyleCnt="0"/>
      <dgm:spPr/>
    </dgm:pt>
    <dgm:pt modelId="{93187750-B956-43F7-B300-01B8AC238C77}" type="pres">
      <dgm:prSet presAssocID="{2991F4C4-5041-4C23-BC43-975A5ABCC9C3}" presName="vertFlow" presStyleCnt="0"/>
      <dgm:spPr/>
    </dgm:pt>
    <dgm:pt modelId="{12F3DD03-F9EF-41CF-8EE5-2D9A209B4353}" type="pres">
      <dgm:prSet presAssocID="{2991F4C4-5041-4C23-BC43-975A5ABCC9C3}" presName="topSpace" presStyleCnt="0"/>
      <dgm:spPr/>
    </dgm:pt>
    <dgm:pt modelId="{F10032D9-1077-4E90-96DE-2C8C8FACBA5F}" type="pres">
      <dgm:prSet presAssocID="{2991F4C4-5041-4C23-BC43-975A5ABCC9C3}" presName="firstComp" presStyleCnt="0"/>
      <dgm:spPr/>
    </dgm:pt>
    <dgm:pt modelId="{3F4EC4FC-16D5-44C7-9AB1-A3D0245D3FE6}" type="pres">
      <dgm:prSet presAssocID="{2991F4C4-5041-4C23-BC43-975A5ABCC9C3}" presName="firstChild" presStyleLbl="bgAccFollowNode1" presStyleIdx="2" presStyleCnt="4" custLinFactNeighborX="-827" custLinFactNeighborY="1969"/>
      <dgm:spPr/>
    </dgm:pt>
    <dgm:pt modelId="{7AEB22E4-C156-492C-AF33-66B3569A0FDE}" type="pres">
      <dgm:prSet presAssocID="{2991F4C4-5041-4C23-BC43-975A5ABCC9C3}" presName="firstChildTx" presStyleLbl="bgAccFollowNode1" presStyleIdx="2" presStyleCnt="4">
        <dgm:presLayoutVars>
          <dgm:bulletEnabled val="1"/>
        </dgm:presLayoutVars>
      </dgm:prSet>
      <dgm:spPr/>
    </dgm:pt>
    <dgm:pt modelId="{8F780690-FA32-4E0A-B9F6-2E95AA1BB9AA}" type="pres">
      <dgm:prSet presAssocID="{7DF5769A-CB41-4CE6-828F-3D4473116AAC}" presName="comp" presStyleCnt="0"/>
      <dgm:spPr/>
    </dgm:pt>
    <dgm:pt modelId="{FE6687DA-CD2A-4566-8454-9F024E3D4571}" type="pres">
      <dgm:prSet presAssocID="{7DF5769A-CB41-4CE6-828F-3D4473116AAC}" presName="child" presStyleLbl="bgAccFollowNode1" presStyleIdx="3" presStyleCnt="4" custLinFactNeighborX="-649" custLinFactNeighborY="2128"/>
      <dgm:spPr/>
    </dgm:pt>
    <dgm:pt modelId="{FFD3D962-F765-4B7D-ADAE-B7F61812875B}" type="pres">
      <dgm:prSet presAssocID="{7DF5769A-CB41-4CE6-828F-3D4473116AAC}" presName="childTx" presStyleLbl="bgAccFollowNode1" presStyleIdx="3" presStyleCnt="4">
        <dgm:presLayoutVars>
          <dgm:bulletEnabled val="1"/>
        </dgm:presLayoutVars>
      </dgm:prSet>
      <dgm:spPr/>
    </dgm:pt>
    <dgm:pt modelId="{04E0A61E-E05B-41B6-B553-F7E94F430B09}" type="pres">
      <dgm:prSet presAssocID="{2991F4C4-5041-4C23-BC43-975A5ABCC9C3}" presName="negSpace" presStyleCnt="0"/>
      <dgm:spPr/>
    </dgm:pt>
    <dgm:pt modelId="{67C40999-2F08-41A5-8D78-D8D01BE5E9CC}" type="pres">
      <dgm:prSet presAssocID="{2991F4C4-5041-4C23-BC43-975A5ABCC9C3}" presName="circle" presStyleLbl="node1" presStyleIdx="1" presStyleCnt="2" custScaleX="104305" custScaleY="70949" custLinFactNeighborX="2876" custLinFactNeighborY="7535"/>
      <dgm:spPr/>
    </dgm:pt>
  </dgm:ptLst>
  <dgm:cxnLst>
    <dgm:cxn modelId="{DF43410A-BA17-47DF-B17C-C6E4F7FE828E}" srcId="{949E45E1-44F2-4D6D-AC3B-D1057DCC9751}" destId="{EB524D63-8FA3-4E85-9BCC-2CFD6DE75034}" srcOrd="0" destOrd="0" parTransId="{B580D5E1-0152-4C4A-B118-F42C6613E621}" sibTransId="{34A91B8D-4E0B-4905-907E-EB3DB26B6589}"/>
    <dgm:cxn modelId="{F76AC712-E813-46F8-840E-3A8B12B55D44}" type="presOf" srcId="{8B8242DC-CE7B-429B-98E2-0CDCBDCBEE42}" destId="{C414115B-6CD7-49F8-A36F-7FA830A7038C}" srcOrd="1" destOrd="0" presId="urn:microsoft.com/office/officeart/2005/8/layout/hList9"/>
    <dgm:cxn modelId="{FFF4D83E-BA78-4096-AC9B-FF35B1F62FA3}" srcId="{EB524D63-8FA3-4E85-9BCC-2CFD6DE75034}" destId="{D254FBEF-F497-4F73-805C-3023CD040DA9}" srcOrd="1" destOrd="0" parTransId="{23C997F6-9B4D-4DE9-B3A5-33513BD15A55}" sibTransId="{B4E1F0F8-D6A0-4BD0-9841-CF7C59E9D5D0}"/>
    <dgm:cxn modelId="{8CE82B48-5790-4C5C-8101-CC0E1BAFD973}" type="presOf" srcId="{D254FBEF-F497-4F73-805C-3023CD040DA9}" destId="{73886C78-82E3-4080-8D68-7D229D0F8099}" srcOrd="0" destOrd="0" presId="urn:microsoft.com/office/officeart/2005/8/layout/hList9"/>
    <dgm:cxn modelId="{DC58C672-DB51-402F-B446-F7ABC929BED3}" srcId="{949E45E1-44F2-4D6D-AC3B-D1057DCC9751}" destId="{2991F4C4-5041-4C23-BC43-975A5ABCC9C3}" srcOrd="1" destOrd="0" parTransId="{E998D500-C291-41C0-B4A8-6493A88503B6}" sibTransId="{4E46BBFC-BF45-4485-8D3D-A35B8DA6B143}"/>
    <dgm:cxn modelId="{8EFF3A87-EB4D-4081-B889-6A345D60D08F}" type="presOf" srcId="{807C3C79-7EB1-496B-80D8-D8D8A56D406D}" destId="{3F4EC4FC-16D5-44C7-9AB1-A3D0245D3FE6}" srcOrd="0" destOrd="0" presId="urn:microsoft.com/office/officeart/2005/8/layout/hList9"/>
    <dgm:cxn modelId="{B08E8D89-7250-4A88-8D4C-C7D2892AF837}" type="presOf" srcId="{D254FBEF-F497-4F73-805C-3023CD040DA9}" destId="{D4E9E1BB-3693-4987-9761-CBD437337806}" srcOrd="1" destOrd="0" presId="urn:microsoft.com/office/officeart/2005/8/layout/hList9"/>
    <dgm:cxn modelId="{3F2100A4-BFDA-4B4C-9F8F-183DFAA87E8C}" srcId="{2991F4C4-5041-4C23-BC43-975A5ABCC9C3}" destId="{807C3C79-7EB1-496B-80D8-D8D8A56D406D}" srcOrd="0" destOrd="0" parTransId="{E21FE9E5-BF31-4BF1-BC66-538B639AEF33}" sibTransId="{51146D47-A7D3-44B1-8E4D-21FDF4FA4AFE}"/>
    <dgm:cxn modelId="{AEC244A9-A9C7-47DC-B2AE-310364BB28BE}" type="presOf" srcId="{EB524D63-8FA3-4E85-9BCC-2CFD6DE75034}" destId="{382B97A5-B837-4E56-BF33-CD7D36C9FD8D}" srcOrd="0" destOrd="0" presId="urn:microsoft.com/office/officeart/2005/8/layout/hList9"/>
    <dgm:cxn modelId="{06B460B3-41EF-46FF-ACD3-5D9663929AD8}" type="presOf" srcId="{7DF5769A-CB41-4CE6-828F-3D4473116AAC}" destId="{FFD3D962-F765-4B7D-ADAE-B7F61812875B}" srcOrd="1" destOrd="0" presId="urn:microsoft.com/office/officeart/2005/8/layout/hList9"/>
    <dgm:cxn modelId="{487F85B4-705A-4180-BEEB-1F3ABCB5F8F6}" type="presOf" srcId="{949E45E1-44F2-4D6D-AC3B-D1057DCC9751}" destId="{501AD68C-E451-4040-92B7-FC395549FE48}" srcOrd="0" destOrd="0" presId="urn:microsoft.com/office/officeart/2005/8/layout/hList9"/>
    <dgm:cxn modelId="{3ADF43B9-1305-4D53-8506-0DC4CFF34C9E}" srcId="{EB524D63-8FA3-4E85-9BCC-2CFD6DE75034}" destId="{8B8242DC-CE7B-429B-98E2-0CDCBDCBEE42}" srcOrd="0" destOrd="0" parTransId="{6C49D5B6-13C7-499C-8539-0A91E083632A}" sibTransId="{81C33BC7-307E-4C93-9017-B3CDEB135762}"/>
    <dgm:cxn modelId="{9E5DAFCF-44F5-4E18-B594-C8BCA03344D8}" type="presOf" srcId="{2991F4C4-5041-4C23-BC43-975A5ABCC9C3}" destId="{67C40999-2F08-41A5-8D78-D8D01BE5E9CC}" srcOrd="0" destOrd="0" presId="urn:microsoft.com/office/officeart/2005/8/layout/hList9"/>
    <dgm:cxn modelId="{8B685BDD-DEC1-4E33-AD5C-092E356219C0}" srcId="{2991F4C4-5041-4C23-BC43-975A5ABCC9C3}" destId="{7DF5769A-CB41-4CE6-828F-3D4473116AAC}" srcOrd="1" destOrd="0" parTransId="{9EB2BDB5-4B44-4D80-B7A5-5E2C9BE094C2}" sibTransId="{0EC462FC-AF0C-437D-A8AE-8957562DEB8D}"/>
    <dgm:cxn modelId="{B382EBE4-D7C6-4D43-BBC8-EC34A0682883}" type="presOf" srcId="{7DF5769A-CB41-4CE6-828F-3D4473116AAC}" destId="{FE6687DA-CD2A-4566-8454-9F024E3D4571}" srcOrd="0" destOrd="0" presId="urn:microsoft.com/office/officeart/2005/8/layout/hList9"/>
    <dgm:cxn modelId="{40BAE8F0-58D4-4D3D-8D14-3A45779870AA}" type="presOf" srcId="{807C3C79-7EB1-496B-80D8-D8D8A56D406D}" destId="{7AEB22E4-C156-492C-AF33-66B3569A0FDE}" srcOrd="1" destOrd="0" presId="urn:microsoft.com/office/officeart/2005/8/layout/hList9"/>
    <dgm:cxn modelId="{ACCBFCF5-6D81-4981-959D-C96E3045DA49}" type="presOf" srcId="{8B8242DC-CE7B-429B-98E2-0CDCBDCBEE42}" destId="{C3449F8F-8385-4FA5-A4DC-8180FBDFCC22}" srcOrd="0" destOrd="0" presId="urn:microsoft.com/office/officeart/2005/8/layout/hList9"/>
    <dgm:cxn modelId="{D5A0C1E3-884A-4AFF-BA57-BC80E9A71187}" type="presParOf" srcId="{501AD68C-E451-4040-92B7-FC395549FE48}" destId="{44FCA2E0-C910-4793-8D71-E4419189DE52}" srcOrd="0" destOrd="0" presId="urn:microsoft.com/office/officeart/2005/8/layout/hList9"/>
    <dgm:cxn modelId="{056EEE4B-2881-4791-8BAD-72709B09AE3E}" type="presParOf" srcId="{501AD68C-E451-4040-92B7-FC395549FE48}" destId="{0D78F0CB-8D0A-4661-B3DD-FE9E1C18E0EA}" srcOrd="1" destOrd="0" presId="urn:microsoft.com/office/officeart/2005/8/layout/hList9"/>
    <dgm:cxn modelId="{1235EF1B-974E-4FF7-B905-213F25AA54FE}" type="presParOf" srcId="{0D78F0CB-8D0A-4661-B3DD-FE9E1C18E0EA}" destId="{310C3737-A7F7-452F-91C8-76138AC9A8E8}" srcOrd="0" destOrd="0" presId="urn:microsoft.com/office/officeart/2005/8/layout/hList9"/>
    <dgm:cxn modelId="{4471C268-794B-4DBC-A649-519FC124DD9F}" type="presParOf" srcId="{0D78F0CB-8D0A-4661-B3DD-FE9E1C18E0EA}" destId="{3DCA4DFF-845F-4CD8-B39C-202D40BC0578}" srcOrd="1" destOrd="0" presId="urn:microsoft.com/office/officeart/2005/8/layout/hList9"/>
    <dgm:cxn modelId="{5A7CC970-2349-4322-B25D-06FE8AF81184}" type="presParOf" srcId="{3DCA4DFF-845F-4CD8-B39C-202D40BC0578}" destId="{C3449F8F-8385-4FA5-A4DC-8180FBDFCC22}" srcOrd="0" destOrd="0" presId="urn:microsoft.com/office/officeart/2005/8/layout/hList9"/>
    <dgm:cxn modelId="{FDAED493-398A-4614-B225-BBE88A6D1CA7}" type="presParOf" srcId="{3DCA4DFF-845F-4CD8-B39C-202D40BC0578}" destId="{C414115B-6CD7-49F8-A36F-7FA830A7038C}" srcOrd="1" destOrd="0" presId="urn:microsoft.com/office/officeart/2005/8/layout/hList9"/>
    <dgm:cxn modelId="{734BAA16-3701-4AD6-B00E-9DEC984DED62}" type="presParOf" srcId="{0D78F0CB-8D0A-4661-B3DD-FE9E1C18E0EA}" destId="{42160048-EDDF-4C46-A30F-E066E7350FFB}" srcOrd="2" destOrd="0" presId="urn:microsoft.com/office/officeart/2005/8/layout/hList9"/>
    <dgm:cxn modelId="{44B04D87-40DA-489E-A2D3-07388D7F0278}" type="presParOf" srcId="{42160048-EDDF-4C46-A30F-E066E7350FFB}" destId="{73886C78-82E3-4080-8D68-7D229D0F8099}" srcOrd="0" destOrd="0" presId="urn:microsoft.com/office/officeart/2005/8/layout/hList9"/>
    <dgm:cxn modelId="{A80D89A8-98E3-46BE-B4A3-E3EE81C788B5}" type="presParOf" srcId="{42160048-EDDF-4C46-A30F-E066E7350FFB}" destId="{D4E9E1BB-3693-4987-9761-CBD437337806}" srcOrd="1" destOrd="0" presId="urn:microsoft.com/office/officeart/2005/8/layout/hList9"/>
    <dgm:cxn modelId="{09AF39ED-655F-4B90-9532-555999DBE689}" type="presParOf" srcId="{501AD68C-E451-4040-92B7-FC395549FE48}" destId="{CDD6EA5C-D966-4300-BEAA-B649BEDE0DDB}" srcOrd="2" destOrd="0" presId="urn:microsoft.com/office/officeart/2005/8/layout/hList9"/>
    <dgm:cxn modelId="{210EA9B3-190D-4684-88C6-6723E62994A2}" type="presParOf" srcId="{501AD68C-E451-4040-92B7-FC395549FE48}" destId="{382B97A5-B837-4E56-BF33-CD7D36C9FD8D}" srcOrd="3" destOrd="0" presId="urn:microsoft.com/office/officeart/2005/8/layout/hList9"/>
    <dgm:cxn modelId="{2A964E06-8817-4E4C-8BCB-45AFEFEAE8FA}" type="presParOf" srcId="{501AD68C-E451-4040-92B7-FC395549FE48}" destId="{D8858010-5AF9-4E91-8BEC-B07A7C459493}" srcOrd="4" destOrd="0" presId="urn:microsoft.com/office/officeart/2005/8/layout/hList9"/>
    <dgm:cxn modelId="{0262F4F0-12C4-4799-B07D-5FBCF231660F}" type="presParOf" srcId="{501AD68C-E451-4040-92B7-FC395549FE48}" destId="{89D8E1F3-E879-413F-B1B8-D9E25D1F74A0}" srcOrd="5" destOrd="0" presId="urn:microsoft.com/office/officeart/2005/8/layout/hList9"/>
    <dgm:cxn modelId="{C1A1B32E-CC88-4B0E-9FA7-4E4DCA6CCCC7}" type="presParOf" srcId="{501AD68C-E451-4040-92B7-FC395549FE48}" destId="{93187750-B956-43F7-B300-01B8AC238C77}" srcOrd="6" destOrd="0" presId="urn:microsoft.com/office/officeart/2005/8/layout/hList9"/>
    <dgm:cxn modelId="{7FA4315A-11B0-4C21-8C33-F6505DF0A924}" type="presParOf" srcId="{93187750-B956-43F7-B300-01B8AC238C77}" destId="{12F3DD03-F9EF-41CF-8EE5-2D9A209B4353}" srcOrd="0" destOrd="0" presId="urn:microsoft.com/office/officeart/2005/8/layout/hList9"/>
    <dgm:cxn modelId="{0262684F-5011-42C7-B110-A5F791E08B19}" type="presParOf" srcId="{93187750-B956-43F7-B300-01B8AC238C77}" destId="{F10032D9-1077-4E90-96DE-2C8C8FACBA5F}" srcOrd="1" destOrd="0" presId="urn:microsoft.com/office/officeart/2005/8/layout/hList9"/>
    <dgm:cxn modelId="{091398B3-8B74-44ED-AA3B-0732A5FC4E57}" type="presParOf" srcId="{F10032D9-1077-4E90-96DE-2C8C8FACBA5F}" destId="{3F4EC4FC-16D5-44C7-9AB1-A3D0245D3FE6}" srcOrd="0" destOrd="0" presId="urn:microsoft.com/office/officeart/2005/8/layout/hList9"/>
    <dgm:cxn modelId="{41469474-7465-421C-AD46-6132515C2E94}" type="presParOf" srcId="{F10032D9-1077-4E90-96DE-2C8C8FACBA5F}" destId="{7AEB22E4-C156-492C-AF33-66B3569A0FDE}" srcOrd="1" destOrd="0" presId="urn:microsoft.com/office/officeart/2005/8/layout/hList9"/>
    <dgm:cxn modelId="{D4D6A6E9-6B71-4776-886A-F11146F17E9A}" type="presParOf" srcId="{93187750-B956-43F7-B300-01B8AC238C77}" destId="{8F780690-FA32-4E0A-B9F6-2E95AA1BB9AA}" srcOrd="2" destOrd="0" presId="urn:microsoft.com/office/officeart/2005/8/layout/hList9"/>
    <dgm:cxn modelId="{CB739A8D-677E-4C2F-9A1D-9C452FA4CA4C}" type="presParOf" srcId="{8F780690-FA32-4E0A-B9F6-2E95AA1BB9AA}" destId="{FE6687DA-CD2A-4566-8454-9F024E3D4571}" srcOrd="0" destOrd="0" presId="urn:microsoft.com/office/officeart/2005/8/layout/hList9"/>
    <dgm:cxn modelId="{FE9A83ED-4153-4A68-A92C-14EB5CDD04DC}" type="presParOf" srcId="{8F780690-FA32-4E0A-B9F6-2E95AA1BB9AA}" destId="{FFD3D962-F765-4B7D-ADAE-B7F61812875B}" srcOrd="1" destOrd="0" presId="urn:microsoft.com/office/officeart/2005/8/layout/hList9"/>
    <dgm:cxn modelId="{461A23E2-9020-4A50-A02F-D06AA73193ED}" type="presParOf" srcId="{501AD68C-E451-4040-92B7-FC395549FE48}" destId="{04E0A61E-E05B-41B6-B553-F7E94F430B09}" srcOrd="7" destOrd="0" presId="urn:microsoft.com/office/officeart/2005/8/layout/hList9"/>
    <dgm:cxn modelId="{47ACF8BF-0800-4270-B5A7-87A12C90D7DD}" type="presParOf" srcId="{501AD68C-E451-4040-92B7-FC395549FE48}" destId="{67C40999-2F08-41A5-8D78-D8D01BE5E9CC}"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49F8F-8385-4FA5-A4DC-8180FBDFCC22}">
      <dsp:nvSpPr>
        <dsp:cNvPr id="0" name=""/>
        <dsp:cNvSpPr/>
      </dsp:nvSpPr>
      <dsp:spPr>
        <a:xfrm>
          <a:off x="1338034" y="1037494"/>
          <a:ext cx="2505877" cy="167141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latin typeface="Tw Cen MT" panose="020B0602020104020603" pitchFamily="34" charset="0"/>
              <a:cs typeface="Times New Roman" panose="02020603050405020304" pitchFamily="18" charset="0"/>
            </a:rPr>
            <a:t>LSTMs are well-suited for tasks to predict the Sentiment and classify the sentences that got them there. Our LSTM model predicts the future unseen Reviews as Positive or Negative.</a:t>
          </a:r>
          <a:endParaRPr lang="en-IN" sz="1400" kern="1200" dirty="0">
            <a:latin typeface="Tw Cen MT" panose="020B0602020104020603" pitchFamily="34" charset="0"/>
            <a:cs typeface="Times New Roman" panose="02020603050405020304" pitchFamily="18" charset="0"/>
          </a:endParaRPr>
        </a:p>
      </dsp:txBody>
      <dsp:txXfrm>
        <a:off x="1738974" y="1037494"/>
        <a:ext cx="2104936" cy="1671419"/>
      </dsp:txXfrm>
    </dsp:sp>
    <dsp:sp modelId="{73886C78-82E3-4080-8D68-7D229D0F8099}">
      <dsp:nvSpPr>
        <dsp:cNvPr id="0" name=""/>
        <dsp:cNvSpPr/>
      </dsp:nvSpPr>
      <dsp:spPr>
        <a:xfrm>
          <a:off x="1338034" y="2708914"/>
          <a:ext cx="2505877" cy="1671419"/>
        </a:xfrm>
        <a:prstGeom prst="rect">
          <a:avLst/>
        </a:prstGeom>
        <a:solidFill>
          <a:schemeClr val="accent4">
            <a:tint val="40000"/>
            <a:alpha val="90000"/>
            <a:hueOff val="3620642"/>
            <a:satOff val="-17082"/>
            <a:lumOff val="-617"/>
            <a:alphaOff val="0"/>
          </a:schemeClr>
        </a:solidFill>
        <a:ln w="12700" cap="flat" cmpd="sng" algn="ctr">
          <a:solidFill>
            <a:schemeClr val="accent4">
              <a:tint val="40000"/>
              <a:alpha val="90000"/>
              <a:hueOff val="3620642"/>
              <a:satOff val="-17082"/>
              <a:lumOff val="-6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90000"/>
            </a:lnSpc>
            <a:spcBef>
              <a:spcPct val="0"/>
            </a:spcBef>
            <a:spcAft>
              <a:spcPct val="35000"/>
            </a:spcAft>
            <a:buNone/>
          </a:pPr>
          <a:r>
            <a:rPr lang="en-IN" sz="1400" kern="1200" dirty="0">
              <a:latin typeface="Tw Cen MT" panose="020B0602020104020603" pitchFamily="34" charset="0"/>
            </a:rPr>
            <a:t>LSTM’s struggle with deciphering extra information and differentiating between recommendations. </a:t>
          </a:r>
        </a:p>
      </dsp:txBody>
      <dsp:txXfrm>
        <a:off x="1738974" y="2708914"/>
        <a:ext cx="2104936" cy="1671419"/>
      </dsp:txXfrm>
    </dsp:sp>
    <dsp:sp modelId="{382B97A5-B837-4E56-BF33-CD7D36C9FD8D}">
      <dsp:nvSpPr>
        <dsp:cNvPr id="0" name=""/>
        <dsp:cNvSpPr/>
      </dsp:nvSpPr>
      <dsp:spPr>
        <a:xfrm>
          <a:off x="1566" y="369260"/>
          <a:ext cx="1670584" cy="1670584"/>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IN" sz="1800" b="1" kern="1200" dirty="0"/>
            <a:t>LSTM</a:t>
          </a:r>
          <a:br>
            <a:rPr lang="en-IN" sz="1800" b="1" kern="1200" dirty="0"/>
          </a:br>
          <a:r>
            <a:rPr lang="en-IN" sz="1800" b="1" kern="1200" dirty="0"/>
            <a:t>Result</a:t>
          </a:r>
        </a:p>
      </dsp:txBody>
      <dsp:txXfrm>
        <a:off x="246217" y="613911"/>
        <a:ext cx="1181282" cy="1181282"/>
      </dsp:txXfrm>
    </dsp:sp>
    <dsp:sp modelId="{3F4EC4FC-16D5-44C7-9AB1-A3D0245D3FE6}">
      <dsp:nvSpPr>
        <dsp:cNvPr id="0" name=""/>
        <dsp:cNvSpPr/>
      </dsp:nvSpPr>
      <dsp:spPr>
        <a:xfrm>
          <a:off x="5493772" y="1070404"/>
          <a:ext cx="2505877" cy="1671419"/>
        </a:xfrm>
        <a:prstGeom prst="rect">
          <a:avLst/>
        </a:prstGeom>
        <a:solidFill>
          <a:schemeClr val="accent4">
            <a:tint val="40000"/>
            <a:alpha val="90000"/>
            <a:hueOff val="7241284"/>
            <a:satOff val="-34163"/>
            <a:lumOff val="-1234"/>
            <a:alphaOff val="0"/>
          </a:schemeClr>
        </a:solidFill>
        <a:ln w="12700" cap="flat" cmpd="sng" algn="ctr">
          <a:solidFill>
            <a:schemeClr val="accent4">
              <a:tint val="40000"/>
              <a:alpha val="90000"/>
              <a:hueOff val="7241284"/>
              <a:satOff val="-34163"/>
              <a:lumOff val="-12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90000"/>
            </a:lnSpc>
            <a:spcBef>
              <a:spcPct val="0"/>
            </a:spcBef>
            <a:spcAft>
              <a:spcPct val="35000"/>
            </a:spcAft>
            <a:buNone/>
          </a:pPr>
          <a:r>
            <a:rPr lang="en-IN" sz="1400" kern="1200" dirty="0">
              <a:latin typeface="Tw Cen MT" panose="020B0602020104020603" pitchFamily="34" charset="0"/>
            </a:rPr>
            <a:t>Transformers help in handling long sequences, extracting information and learning from that information.</a:t>
          </a:r>
        </a:p>
      </dsp:txBody>
      <dsp:txXfrm>
        <a:off x="5894712" y="1070404"/>
        <a:ext cx="2104936" cy="1671419"/>
      </dsp:txXfrm>
    </dsp:sp>
    <dsp:sp modelId="{FE6687DA-CD2A-4566-8454-9F024E3D4571}">
      <dsp:nvSpPr>
        <dsp:cNvPr id="0" name=""/>
        <dsp:cNvSpPr/>
      </dsp:nvSpPr>
      <dsp:spPr>
        <a:xfrm>
          <a:off x="5498233" y="2744482"/>
          <a:ext cx="2505877" cy="1671419"/>
        </a:xfrm>
        <a:prstGeom prst="rect">
          <a:avLst/>
        </a:prstGeom>
        <a:solidFill>
          <a:schemeClr val="accent4">
            <a:tint val="40000"/>
            <a:alpha val="90000"/>
            <a:hueOff val="10861925"/>
            <a:satOff val="-51245"/>
            <a:lumOff val="-1851"/>
            <a:alphaOff val="0"/>
          </a:schemeClr>
        </a:solidFill>
        <a:ln w="12700" cap="flat" cmpd="sng" algn="ctr">
          <a:solidFill>
            <a:schemeClr val="accent4">
              <a:tint val="40000"/>
              <a:alpha val="90000"/>
              <a:hueOff val="10861925"/>
              <a:satOff val="-51245"/>
              <a:lumOff val="-18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90000"/>
            </a:lnSpc>
            <a:spcBef>
              <a:spcPct val="0"/>
            </a:spcBef>
            <a:spcAft>
              <a:spcPct val="35000"/>
            </a:spcAft>
            <a:buNone/>
          </a:pPr>
          <a:r>
            <a:rPr lang="en-IN" sz="1400" kern="1200" dirty="0">
              <a:latin typeface="Tw Cen MT" panose="020B0602020104020603" pitchFamily="34" charset="0"/>
            </a:rPr>
            <a:t>They can give information about what is given in the data, for example the results from out summaries.</a:t>
          </a:r>
        </a:p>
      </dsp:txBody>
      <dsp:txXfrm>
        <a:off x="5899173" y="2744482"/>
        <a:ext cx="2104936" cy="1671419"/>
      </dsp:txXfrm>
    </dsp:sp>
    <dsp:sp modelId="{67C40999-2F08-41A5-8D78-D8D01BE5E9CC}">
      <dsp:nvSpPr>
        <dsp:cNvPr id="0" name=""/>
        <dsp:cNvSpPr/>
      </dsp:nvSpPr>
      <dsp:spPr>
        <a:xfrm>
          <a:off x="4288534" y="495139"/>
          <a:ext cx="1742503" cy="1185263"/>
        </a:xfrm>
        <a:prstGeom prst="ellips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IN" sz="1400" b="1" kern="1200" dirty="0">
              <a:latin typeface="Tw Cen MT" panose="020B0602020104020603" pitchFamily="34" charset="0"/>
            </a:rPr>
            <a:t>TRANSFORMER</a:t>
          </a:r>
          <a:br>
            <a:rPr lang="en-IN" sz="1400" b="1" kern="1200" dirty="0">
              <a:latin typeface="Tw Cen MT" panose="020B0602020104020603" pitchFamily="34" charset="0"/>
            </a:rPr>
          </a:br>
          <a:r>
            <a:rPr lang="en-IN" sz="1400" b="1" kern="1200" dirty="0">
              <a:latin typeface="Tw Cen MT" panose="020B0602020104020603" pitchFamily="34" charset="0"/>
            </a:rPr>
            <a:t>Result</a:t>
          </a:r>
        </a:p>
      </dsp:txBody>
      <dsp:txXfrm>
        <a:off x="4543718" y="668717"/>
        <a:ext cx="1232135" cy="838107"/>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C6F36-F0D8-403F-98BD-B304A95593FD}" type="datetimeFigureOut">
              <a:rPr lang="en-IN" smtClean="0"/>
              <a:t>05-07-2024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7E44B1-A1F4-4F9F-B873-ABD4F457B86F}" type="slidenum">
              <a:rPr lang="en-IN" smtClean="0"/>
              <a:t>‹#›</a:t>
            </a:fld>
            <a:endParaRPr lang="en-IN"/>
          </a:p>
        </p:txBody>
      </p:sp>
    </p:spTree>
    <p:extLst>
      <p:ext uri="{BB962C8B-B14F-4D97-AF65-F5344CB8AC3E}">
        <p14:creationId xmlns:p14="http://schemas.microsoft.com/office/powerpoint/2010/main" val="1983902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7E44B1-A1F4-4F9F-B873-ABD4F457B86F}" type="slidenum">
              <a:rPr lang="en-IN" smtClean="0"/>
              <a:t>18</a:t>
            </a:fld>
            <a:endParaRPr lang="en-IN"/>
          </a:p>
        </p:txBody>
      </p:sp>
    </p:spTree>
    <p:extLst>
      <p:ext uri="{BB962C8B-B14F-4D97-AF65-F5344CB8AC3E}">
        <p14:creationId xmlns:p14="http://schemas.microsoft.com/office/powerpoint/2010/main" val="869086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7E44B1-A1F4-4F9F-B873-ABD4F457B86F}" type="slidenum">
              <a:rPr lang="en-IN" smtClean="0"/>
              <a:t>29</a:t>
            </a:fld>
            <a:endParaRPr lang="en-IN"/>
          </a:p>
        </p:txBody>
      </p:sp>
    </p:spTree>
    <p:extLst>
      <p:ext uri="{BB962C8B-B14F-4D97-AF65-F5344CB8AC3E}">
        <p14:creationId xmlns:p14="http://schemas.microsoft.com/office/powerpoint/2010/main" val="4258708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7E44B1-A1F4-4F9F-B873-ABD4F457B86F}" type="slidenum">
              <a:rPr lang="en-IN" smtClean="0"/>
              <a:t>31</a:t>
            </a:fld>
            <a:endParaRPr lang="en-IN"/>
          </a:p>
        </p:txBody>
      </p:sp>
    </p:spTree>
    <p:extLst>
      <p:ext uri="{BB962C8B-B14F-4D97-AF65-F5344CB8AC3E}">
        <p14:creationId xmlns:p14="http://schemas.microsoft.com/office/powerpoint/2010/main" val="2842783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F9B7-152D-BFD1-A498-66B393FBB9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6D696B-E488-9ACD-268B-0B84668838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D8A949-62D6-8F13-26BE-44A996DED8CB}"/>
              </a:ext>
            </a:extLst>
          </p:cNvPr>
          <p:cNvSpPr>
            <a:spLocks noGrp="1"/>
          </p:cNvSpPr>
          <p:nvPr>
            <p:ph type="dt" sz="half" idx="10"/>
          </p:nvPr>
        </p:nvSpPr>
        <p:spPr/>
        <p:txBody>
          <a:bodyPr/>
          <a:lstStyle/>
          <a:p>
            <a:fld id="{C831DC0B-6D4E-43FB-88D6-69D8FA582E2A}" type="datetimeFigureOut">
              <a:rPr lang="en-IN" smtClean="0"/>
              <a:t>05-07-2024</a:t>
            </a:fld>
            <a:endParaRPr lang="en-IN"/>
          </a:p>
        </p:txBody>
      </p:sp>
      <p:sp>
        <p:nvSpPr>
          <p:cNvPr id="5" name="Footer Placeholder 4">
            <a:extLst>
              <a:ext uri="{FF2B5EF4-FFF2-40B4-BE49-F238E27FC236}">
                <a16:creationId xmlns:a16="http://schemas.microsoft.com/office/drawing/2014/main" id="{247269D2-A342-3A46-4A80-2C73DF1A17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388830-2180-331E-8F5D-3DBD0A5E91D7}"/>
              </a:ext>
            </a:extLst>
          </p:cNvPr>
          <p:cNvSpPr>
            <a:spLocks noGrp="1"/>
          </p:cNvSpPr>
          <p:nvPr>
            <p:ph type="sldNum" sz="quarter" idx="12"/>
          </p:nvPr>
        </p:nvSpPr>
        <p:spPr/>
        <p:txBody>
          <a:bodyPr/>
          <a:lstStyle/>
          <a:p>
            <a:fld id="{D1376870-8E8B-4D10-A156-8346E35D3CBE}" type="slidenum">
              <a:rPr lang="en-IN" smtClean="0"/>
              <a:t>‹#›</a:t>
            </a:fld>
            <a:endParaRPr lang="en-IN"/>
          </a:p>
        </p:txBody>
      </p:sp>
    </p:spTree>
    <p:extLst>
      <p:ext uri="{BB962C8B-B14F-4D97-AF65-F5344CB8AC3E}">
        <p14:creationId xmlns:p14="http://schemas.microsoft.com/office/powerpoint/2010/main" val="3554093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2CE0-0892-6448-0D67-112FD56951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C06C0E-0147-A376-0AC6-754AEDDA66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08AD4E-8E96-9292-BB3C-2869DAC5152C}"/>
              </a:ext>
            </a:extLst>
          </p:cNvPr>
          <p:cNvSpPr>
            <a:spLocks noGrp="1"/>
          </p:cNvSpPr>
          <p:nvPr>
            <p:ph type="dt" sz="half" idx="10"/>
          </p:nvPr>
        </p:nvSpPr>
        <p:spPr/>
        <p:txBody>
          <a:bodyPr/>
          <a:lstStyle/>
          <a:p>
            <a:fld id="{C831DC0B-6D4E-43FB-88D6-69D8FA582E2A}" type="datetimeFigureOut">
              <a:rPr lang="en-IN" smtClean="0"/>
              <a:t>05-07-2024</a:t>
            </a:fld>
            <a:endParaRPr lang="en-IN"/>
          </a:p>
        </p:txBody>
      </p:sp>
      <p:sp>
        <p:nvSpPr>
          <p:cNvPr id="5" name="Footer Placeholder 4">
            <a:extLst>
              <a:ext uri="{FF2B5EF4-FFF2-40B4-BE49-F238E27FC236}">
                <a16:creationId xmlns:a16="http://schemas.microsoft.com/office/drawing/2014/main" id="{94157F43-8B28-EC91-BCE5-DCC75ED4D7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B106A6-27F7-CA92-4F53-D1933960E4BD}"/>
              </a:ext>
            </a:extLst>
          </p:cNvPr>
          <p:cNvSpPr>
            <a:spLocks noGrp="1"/>
          </p:cNvSpPr>
          <p:nvPr>
            <p:ph type="sldNum" sz="quarter" idx="12"/>
          </p:nvPr>
        </p:nvSpPr>
        <p:spPr/>
        <p:txBody>
          <a:bodyPr/>
          <a:lstStyle/>
          <a:p>
            <a:fld id="{D1376870-8E8B-4D10-A156-8346E35D3CBE}" type="slidenum">
              <a:rPr lang="en-IN" smtClean="0"/>
              <a:t>‹#›</a:t>
            </a:fld>
            <a:endParaRPr lang="en-IN"/>
          </a:p>
        </p:txBody>
      </p:sp>
    </p:spTree>
    <p:extLst>
      <p:ext uri="{BB962C8B-B14F-4D97-AF65-F5344CB8AC3E}">
        <p14:creationId xmlns:p14="http://schemas.microsoft.com/office/powerpoint/2010/main" val="2776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25E043-A146-E1A4-4CD8-C803EE3036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C089B0-CE93-68E6-16C1-0AD1B4B5AB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AB25C8-4D34-CCAA-6B70-9696F046AAC1}"/>
              </a:ext>
            </a:extLst>
          </p:cNvPr>
          <p:cNvSpPr>
            <a:spLocks noGrp="1"/>
          </p:cNvSpPr>
          <p:nvPr>
            <p:ph type="dt" sz="half" idx="10"/>
          </p:nvPr>
        </p:nvSpPr>
        <p:spPr/>
        <p:txBody>
          <a:bodyPr/>
          <a:lstStyle/>
          <a:p>
            <a:fld id="{C831DC0B-6D4E-43FB-88D6-69D8FA582E2A}" type="datetimeFigureOut">
              <a:rPr lang="en-IN" smtClean="0"/>
              <a:t>05-07-2024</a:t>
            </a:fld>
            <a:endParaRPr lang="en-IN"/>
          </a:p>
        </p:txBody>
      </p:sp>
      <p:sp>
        <p:nvSpPr>
          <p:cNvPr id="5" name="Footer Placeholder 4">
            <a:extLst>
              <a:ext uri="{FF2B5EF4-FFF2-40B4-BE49-F238E27FC236}">
                <a16:creationId xmlns:a16="http://schemas.microsoft.com/office/drawing/2014/main" id="{A1C29D25-9BB5-11C2-31B3-2639953CC5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A1F1D7-BD38-5477-518E-0825B26980D6}"/>
              </a:ext>
            </a:extLst>
          </p:cNvPr>
          <p:cNvSpPr>
            <a:spLocks noGrp="1"/>
          </p:cNvSpPr>
          <p:nvPr>
            <p:ph type="sldNum" sz="quarter" idx="12"/>
          </p:nvPr>
        </p:nvSpPr>
        <p:spPr/>
        <p:txBody>
          <a:bodyPr/>
          <a:lstStyle/>
          <a:p>
            <a:fld id="{D1376870-8E8B-4D10-A156-8346E35D3CBE}" type="slidenum">
              <a:rPr lang="en-IN" smtClean="0"/>
              <a:t>‹#›</a:t>
            </a:fld>
            <a:endParaRPr lang="en-IN"/>
          </a:p>
        </p:txBody>
      </p:sp>
    </p:spTree>
    <p:extLst>
      <p:ext uri="{BB962C8B-B14F-4D97-AF65-F5344CB8AC3E}">
        <p14:creationId xmlns:p14="http://schemas.microsoft.com/office/powerpoint/2010/main" val="3318881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766988-652E-44C1-B9DF-E1B5FD345E26}"/>
              </a:ext>
            </a:extLst>
          </p:cNvPr>
          <p:cNvSpPr>
            <a:spLocks noGrp="1"/>
          </p:cNvSpPr>
          <p:nvPr>
            <p:ph type="dt" sz="half" idx="10"/>
          </p:nvPr>
        </p:nvSpPr>
        <p:spPr/>
        <p:txBody>
          <a:bodyPr/>
          <a:lstStyle/>
          <a:p>
            <a:fld id="{E9AD8563-0631-4DD1-8C62-D7BA73C5B722}" type="datetimeFigureOut">
              <a:rPr lang="en-US" smtClean="0"/>
              <a:t>7/5/2024</a:t>
            </a:fld>
            <a:endParaRPr lang="en-US"/>
          </a:p>
        </p:txBody>
      </p:sp>
      <p:sp>
        <p:nvSpPr>
          <p:cNvPr id="3" name="Footer Placeholder 2">
            <a:extLst>
              <a:ext uri="{FF2B5EF4-FFF2-40B4-BE49-F238E27FC236}">
                <a16:creationId xmlns:a16="http://schemas.microsoft.com/office/drawing/2014/main" id="{0DC2EFC4-FA1C-4E09-A0C2-AE8E458ADA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7C6B95-D663-4694-9429-9DBE4709A977}"/>
              </a:ext>
            </a:extLst>
          </p:cNvPr>
          <p:cNvSpPr>
            <a:spLocks noGrp="1"/>
          </p:cNvSpPr>
          <p:nvPr>
            <p:ph type="sldNum" sz="quarter" idx="12"/>
          </p:nvPr>
        </p:nvSpPr>
        <p:spPr/>
        <p:txBody>
          <a:bodyPr/>
          <a:lstStyle/>
          <a:p>
            <a:fld id="{94D1A9C9-A034-4501-9A4A-E79B306746B6}" type="slidenum">
              <a:rPr lang="en-US" smtClean="0"/>
              <a:t>‹#›</a:t>
            </a:fld>
            <a:endParaRPr lang="en-US"/>
          </a:p>
        </p:txBody>
      </p:sp>
    </p:spTree>
    <p:extLst>
      <p:ext uri="{BB962C8B-B14F-4D97-AF65-F5344CB8AC3E}">
        <p14:creationId xmlns:p14="http://schemas.microsoft.com/office/powerpoint/2010/main" val="2217334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B2F12A-6BCE-4716-A14B-01185B116DBF}"/>
              </a:ext>
            </a:extLst>
          </p:cNvPr>
          <p:cNvSpPr>
            <a:spLocks noGrp="1"/>
          </p:cNvSpPr>
          <p:nvPr>
            <p:ph type="dt" sz="half" idx="10"/>
          </p:nvPr>
        </p:nvSpPr>
        <p:spPr/>
        <p:txBody>
          <a:bodyPr/>
          <a:lstStyle/>
          <a:p>
            <a:fld id="{4791294E-E5A8-4AC0-BC36-C2BA5440625C}" type="datetimeFigureOut">
              <a:rPr lang="en-US" smtClean="0"/>
              <a:t>7/5/2024</a:t>
            </a:fld>
            <a:endParaRPr lang="en-US"/>
          </a:p>
        </p:txBody>
      </p:sp>
      <p:sp>
        <p:nvSpPr>
          <p:cNvPr id="3" name="Footer Placeholder 2">
            <a:extLst>
              <a:ext uri="{FF2B5EF4-FFF2-40B4-BE49-F238E27FC236}">
                <a16:creationId xmlns:a16="http://schemas.microsoft.com/office/drawing/2014/main" id="{0E7F0D77-FB58-42AD-B0D7-1EC3AEF9E3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08B63E-130B-4A65-A949-57AD253E751A}"/>
              </a:ext>
            </a:extLst>
          </p:cNvPr>
          <p:cNvSpPr>
            <a:spLocks noGrp="1"/>
          </p:cNvSpPr>
          <p:nvPr>
            <p:ph type="sldNum" sz="quarter" idx="12"/>
          </p:nvPr>
        </p:nvSpPr>
        <p:spPr/>
        <p:txBody>
          <a:bodyPr/>
          <a:lstStyle/>
          <a:p>
            <a:fld id="{02383E7E-9DFE-4A1E-AEC2-D2E19E891C2C}" type="slidenum">
              <a:rPr lang="en-US" smtClean="0"/>
              <a:t>‹#›</a:t>
            </a:fld>
            <a:endParaRPr lang="en-US"/>
          </a:p>
        </p:txBody>
      </p:sp>
      <p:sp>
        <p:nvSpPr>
          <p:cNvPr id="6" name="Picture Placeholder 5">
            <a:extLst>
              <a:ext uri="{FF2B5EF4-FFF2-40B4-BE49-F238E27FC236}">
                <a16:creationId xmlns:a16="http://schemas.microsoft.com/office/drawing/2014/main" id="{14D8D99B-236D-46C1-B8CC-F73A90F10BB5}"/>
              </a:ext>
            </a:extLst>
          </p:cNvPr>
          <p:cNvSpPr>
            <a:spLocks noGrp="1"/>
          </p:cNvSpPr>
          <p:nvPr>
            <p:ph type="pic" sz="quarter" idx="13" hasCustomPrompt="1"/>
          </p:nvPr>
        </p:nvSpPr>
        <p:spPr>
          <a:xfrm>
            <a:off x="291632"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9" name="Picture Placeholder 5">
            <a:extLst>
              <a:ext uri="{FF2B5EF4-FFF2-40B4-BE49-F238E27FC236}">
                <a16:creationId xmlns:a16="http://schemas.microsoft.com/office/drawing/2014/main" id="{71B9D871-D158-4635-8CD4-C3E09150D08A}"/>
              </a:ext>
            </a:extLst>
          </p:cNvPr>
          <p:cNvSpPr>
            <a:spLocks noGrp="1"/>
          </p:cNvSpPr>
          <p:nvPr>
            <p:ph type="pic" sz="quarter" idx="14" hasCustomPrompt="1"/>
          </p:nvPr>
        </p:nvSpPr>
        <p:spPr>
          <a:xfrm>
            <a:off x="2681746"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0" name="Picture Placeholder 5">
            <a:extLst>
              <a:ext uri="{FF2B5EF4-FFF2-40B4-BE49-F238E27FC236}">
                <a16:creationId xmlns:a16="http://schemas.microsoft.com/office/drawing/2014/main" id="{5BD24C01-3F9A-4DF6-B721-6943F82B3154}"/>
              </a:ext>
            </a:extLst>
          </p:cNvPr>
          <p:cNvSpPr>
            <a:spLocks noGrp="1"/>
          </p:cNvSpPr>
          <p:nvPr>
            <p:ph type="pic" sz="quarter" idx="15" hasCustomPrompt="1"/>
          </p:nvPr>
        </p:nvSpPr>
        <p:spPr>
          <a:xfrm>
            <a:off x="4990380"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1" name="Picture Placeholder 5">
            <a:extLst>
              <a:ext uri="{FF2B5EF4-FFF2-40B4-BE49-F238E27FC236}">
                <a16:creationId xmlns:a16="http://schemas.microsoft.com/office/drawing/2014/main" id="{E7167516-F082-4E72-A2F4-4A00553C6A83}"/>
              </a:ext>
            </a:extLst>
          </p:cNvPr>
          <p:cNvSpPr>
            <a:spLocks noGrp="1"/>
          </p:cNvSpPr>
          <p:nvPr>
            <p:ph type="pic" sz="quarter" idx="16" hasCustomPrompt="1"/>
          </p:nvPr>
        </p:nvSpPr>
        <p:spPr>
          <a:xfrm>
            <a:off x="7643045"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2" name="Picture Placeholder 5">
            <a:extLst>
              <a:ext uri="{FF2B5EF4-FFF2-40B4-BE49-F238E27FC236}">
                <a16:creationId xmlns:a16="http://schemas.microsoft.com/office/drawing/2014/main" id="{B7F1A3A0-91F1-43E9-ADFD-96C76FBB40BD}"/>
              </a:ext>
            </a:extLst>
          </p:cNvPr>
          <p:cNvSpPr>
            <a:spLocks noGrp="1"/>
          </p:cNvSpPr>
          <p:nvPr>
            <p:ph type="pic" sz="quarter" idx="17" hasCustomPrompt="1"/>
          </p:nvPr>
        </p:nvSpPr>
        <p:spPr>
          <a:xfrm>
            <a:off x="10032749"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3" name="Picture Placeholder 5">
            <a:extLst>
              <a:ext uri="{FF2B5EF4-FFF2-40B4-BE49-F238E27FC236}">
                <a16:creationId xmlns:a16="http://schemas.microsoft.com/office/drawing/2014/main" id="{73078B10-D96E-450F-BDAE-D96E911C2CA3}"/>
              </a:ext>
            </a:extLst>
          </p:cNvPr>
          <p:cNvSpPr>
            <a:spLocks noGrp="1"/>
          </p:cNvSpPr>
          <p:nvPr>
            <p:ph type="pic" sz="quarter" idx="18" hasCustomPrompt="1"/>
          </p:nvPr>
        </p:nvSpPr>
        <p:spPr>
          <a:xfrm>
            <a:off x="291632" y="2966629"/>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Tree>
    <p:extLst>
      <p:ext uri="{BB962C8B-B14F-4D97-AF65-F5344CB8AC3E}">
        <p14:creationId xmlns:p14="http://schemas.microsoft.com/office/powerpoint/2010/main" val="184951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7C658-0BEC-A6B0-12F0-2A520C5F84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8DB1F3-4F17-21A2-AE42-A570F4DE25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443C50-A9BE-9B2D-DC22-35BE8F89C63C}"/>
              </a:ext>
            </a:extLst>
          </p:cNvPr>
          <p:cNvSpPr>
            <a:spLocks noGrp="1"/>
          </p:cNvSpPr>
          <p:nvPr>
            <p:ph type="dt" sz="half" idx="10"/>
          </p:nvPr>
        </p:nvSpPr>
        <p:spPr/>
        <p:txBody>
          <a:bodyPr/>
          <a:lstStyle/>
          <a:p>
            <a:fld id="{C831DC0B-6D4E-43FB-88D6-69D8FA582E2A}" type="datetimeFigureOut">
              <a:rPr lang="en-IN" smtClean="0"/>
              <a:t>05-07-2024</a:t>
            </a:fld>
            <a:endParaRPr lang="en-IN"/>
          </a:p>
        </p:txBody>
      </p:sp>
      <p:sp>
        <p:nvSpPr>
          <p:cNvPr id="5" name="Footer Placeholder 4">
            <a:extLst>
              <a:ext uri="{FF2B5EF4-FFF2-40B4-BE49-F238E27FC236}">
                <a16:creationId xmlns:a16="http://schemas.microsoft.com/office/drawing/2014/main" id="{736E9707-7EBF-44DE-BB0C-1ED9C2A820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2C4285-60E9-170B-7001-A1E875BC16F9}"/>
              </a:ext>
            </a:extLst>
          </p:cNvPr>
          <p:cNvSpPr>
            <a:spLocks noGrp="1"/>
          </p:cNvSpPr>
          <p:nvPr>
            <p:ph type="sldNum" sz="quarter" idx="12"/>
          </p:nvPr>
        </p:nvSpPr>
        <p:spPr/>
        <p:txBody>
          <a:bodyPr/>
          <a:lstStyle/>
          <a:p>
            <a:fld id="{D1376870-8E8B-4D10-A156-8346E35D3CBE}" type="slidenum">
              <a:rPr lang="en-IN" smtClean="0"/>
              <a:t>‹#›</a:t>
            </a:fld>
            <a:endParaRPr lang="en-IN"/>
          </a:p>
        </p:txBody>
      </p:sp>
    </p:spTree>
    <p:extLst>
      <p:ext uri="{BB962C8B-B14F-4D97-AF65-F5344CB8AC3E}">
        <p14:creationId xmlns:p14="http://schemas.microsoft.com/office/powerpoint/2010/main" val="4290017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75E4-2C1C-0AAF-93F4-6F582C4F63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73C553-F335-9C8A-694A-E1E7C5E62D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3CD279-EB39-E760-B888-B58E0E15F593}"/>
              </a:ext>
            </a:extLst>
          </p:cNvPr>
          <p:cNvSpPr>
            <a:spLocks noGrp="1"/>
          </p:cNvSpPr>
          <p:nvPr>
            <p:ph type="dt" sz="half" idx="10"/>
          </p:nvPr>
        </p:nvSpPr>
        <p:spPr/>
        <p:txBody>
          <a:bodyPr/>
          <a:lstStyle/>
          <a:p>
            <a:fld id="{C831DC0B-6D4E-43FB-88D6-69D8FA582E2A}" type="datetimeFigureOut">
              <a:rPr lang="en-IN" smtClean="0"/>
              <a:t>05-07-2024</a:t>
            </a:fld>
            <a:endParaRPr lang="en-IN"/>
          </a:p>
        </p:txBody>
      </p:sp>
      <p:sp>
        <p:nvSpPr>
          <p:cNvPr id="5" name="Footer Placeholder 4">
            <a:extLst>
              <a:ext uri="{FF2B5EF4-FFF2-40B4-BE49-F238E27FC236}">
                <a16:creationId xmlns:a16="http://schemas.microsoft.com/office/drawing/2014/main" id="{FE7806B6-CBE1-0158-DB31-A2490CB519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E72952-E6F3-0BAC-B1DC-1E41ED5A54B0}"/>
              </a:ext>
            </a:extLst>
          </p:cNvPr>
          <p:cNvSpPr>
            <a:spLocks noGrp="1"/>
          </p:cNvSpPr>
          <p:nvPr>
            <p:ph type="sldNum" sz="quarter" idx="12"/>
          </p:nvPr>
        </p:nvSpPr>
        <p:spPr/>
        <p:txBody>
          <a:bodyPr/>
          <a:lstStyle/>
          <a:p>
            <a:fld id="{D1376870-8E8B-4D10-A156-8346E35D3CBE}" type="slidenum">
              <a:rPr lang="en-IN" smtClean="0"/>
              <a:t>‹#›</a:t>
            </a:fld>
            <a:endParaRPr lang="en-IN"/>
          </a:p>
        </p:txBody>
      </p:sp>
    </p:spTree>
    <p:extLst>
      <p:ext uri="{BB962C8B-B14F-4D97-AF65-F5344CB8AC3E}">
        <p14:creationId xmlns:p14="http://schemas.microsoft.com/office/powerpoint/2010/main" val="1428946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C3DE0-307E-5D22-3E54-8B35780CC1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B7BCD9-A937-DF89-F90E-8D76693EF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DB5517-B106-2EE7-EE71-152385CBFC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85580D-32BD-5AD5-2469-E51017C3B72F}"/>
              </a:ext>
            </a:extLst>
          </p:cNvPr>
          <p:cNvSpPr>
            <a:spLocks noGrp="1"/>
          </p:cNvSpPr>
          <p:nvPr>
            <p:ph type="dt" sz="half" idx="10"/>
          </p:nvPr>
        </p:nvSpPr>
        <p:spPr/>
        <p:txBody>
          <a:bodyPr/>
          <a:lstStyle/>
          <a:p>
            <a:fld id="{C831DC0B-6D4E-43FB-88D6-69D8FA582E2A}" type="datetimeFigureOut">
              <a:rPr lang="en-IN" smtClean="0"/>
              <a:t>05-07-2024</a:t>
            </a:fld>
            <a:endParaRPr lang="en-IN"/>
          </a:p>
        </p:txBody>
      </p:sp>
      <p:sp>
        <p:nvSpPr>
          <p:cNvPr id="6" name="Footer Placeholder 5">
            <a:extLst>
              <a:ext uri="{FF2B5EF4-FFF2-40B4-BE49-F238E27FC236}">
                <a16:creationId xmlns:a16="http://schemas.microsoft.com/office/drawing/2014/main" id="{5616B06B-DD48-9868-1467-3B087DD887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706101-C083-2F3F-F563-3F231D2AF97C}"/>
              </a:ext>
            </a:extLst>
          </p:cNvPr>
          <p:cNvSpPr>
            <a:spLocks noGrp="1"/>
          </p:cNvSpPr>
          <p:nvPr>
            <p:ph type="sldNum" sz="quarter" idx="12"/>
          </p:nvPr>
        </p:nvSpPr>
        <p:spPr/>
        <p:txBody>
          <a:bodyPr/>
          <a:lstStyle/>
          <a:p>
            <a:fld id="{D1376870-8E8B-4D10-A156-8346E35D3CBE}" type="slidenum">
              <a:rPr lang="en-IN" smtClean="0"/>
              <a:t>‹#›</a:t>
            </a:fld>
            <a:endParaRPr lang="en-IN"/>
          </a:p>
        </p:txBody>
      </p:sp>
    </p:spTree>
    <p:extLst>
      <p:ext uri="{BB962C8B-B14F-4D97-AF65-F5344CB8AC3E}">
        <p14:creationId xmlns:p14="http://schemas.microsoft.com/office/powerpoint/2010/main" val="574574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AB3E-36CB-970C-EF1E-5ED368F159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525950-4A8F-039A-C3D7-99A0E1311F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BD54DD-1869-4867-2E3C-52C4A373F6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8B73E6-6C4F-761D-5C5F-3ADFC1B1BD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D65370-476F-1582-AA47-D045D52629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82C5F8-C70D-F2D1-1CD4-7747C0AC2CC4}"/>
              </a:ext>
            </a:extLst>
          </p:cNvPr>
          <p:cNvSpPr>
            <a:spLocks noGrp="1"/>
          </p:cNvSpPr>
          <p:nvPr>
            <p:ph type="dt" sz="half" idx="10"/>
          </p:nvPr>
        </p:nvSpPr>
        <p:spPr/>
        <p:txBody>
          <a:bodyPr/>
          <a:lstStyle/>
          <a:p>
            <a:fld id="{C831DC0B-6D4E-43FB-88D6-69D8FA582E2A}" type="datetimeFigureOut">
              <a:rPr lang="en-IN" smtClean="0"/>
              <a:t>05-07-2024</a:t>
            </a:fld>
            <a:endParaRPr lang="en-IN"/>
          </a:p>
        </p:txBody>
      </p:sp>
      <p:sp>
        <p:nvSpPr>
          <p:cNvPr id="8" name="Footer Placeholder 7">
            <a:extLst>
              <a:ext uri="{FF2B5EF4-FFF2-40B4-BE49-F238E27FC236}">
                <a16:creationId xmlns:a16="http://schemas.microsoft.com/office/drawing/2014/main" id="{FC399376-5A62-19C6-AB07-2631E8F517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244528-3406-C409-8917-4021BB1A2AED}"/>
              </a:ext>
            </a:extLst>
          </p:cNvPr>
          <p:cNvSpPr>
            <a:spLocks noGrp="1"/>
          </p:cNvSpPr>
          <p:nvPr>
            <p:ph type="sldNum" sz="quarter" idx="12"/>
          </p:nvPr>
        </p:nvSpPr>
        <p:spPr/>
        <p:txBody>
          <a:bodyPr/>
          <a:lstStyle/>
          <a:p>
            <a:fld id="{D1376870-8E8B-4D10-A156-8346E35D3CBE}" type="slidenum">
              <a:rPr lang="en-IN" smtClean="0"/>
              <a:t>‹#›</a:t>
            </a:fld>
            <a:endParaRPr lang="en-IN"/>
          </a:p>
        </p:txBody>
      </p:sp>
    </p:spTree>
    <p:extLst>
      <p:ext uri="{BB962C8B-B14F-4D97-AF65-F5344CB8AC3E}">
        <p14:creationId xmlns:p14="http://schemas.microsoft.com/office/powerpoint/2010/main" val="2591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213BF-2ADA-04A1-8396-873B645921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43E2CA-EBB1-1AB5-45CA-3AB454464B8A}"/>
              </a:ext>
            </a:extLst>
          </p:cNvPr>
          <p:cNvSpPr>
            <a:spLocks noGrp="1"/>
          </p:cNvSpPr>
          <p:nvPr>
            <p:ph type="dt" sz="half" idx="10"/>
          </p:nvPr>
        </p:nvSpPr>
        <p:spPr/>
        <p:txBody>
          <a:bodyPr/>
          <a:lstStyle/>
          <a:p>
            <a:fld id="{C831DC0B-6D4E-43FB-88D6-69D8FA582E2A}" type="datetimeFigureOut">
              <a:rPr lang="en-IN" smtClean="0"/>
              <a:t>05-07-2024</a:t>
            </a:fld>
            <a:endParaRPr lang="en-IN"/>
          </a:p>
        </p:txBody>
      </p:sp>
      <p:sp>
        <p:nvSpPr>
          <p:cNvPr id="4" name="Footer Placeholder 3">
            <a:extLst>
              <a:ext uri="{FF2B5EF4-FFF2-40B4-BE49-F238E27FC236}">
                <a16:creationId xmlns:a16="http://schemas.microsoft.com/office/drawing/2014/main" id="{389C8166-CDAA-8011-538F-90D7A5A69E5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06E6AD-8BF3-BF6B-B5E4-C053F8309F0A}"/>
              </a:ext>
            </a:extLst>
          </p:cNvPr>
          <p:cNvSpPr>
            <a:spLocks noGrp="1"/>
          </p:cNvSpPr>
          <p:nvPr>
            <p:ph type="sldNum" sz="quarter" idx="12"/>
          </p:nvPr>
        </p:nvSpPr>
        <p:spPr/>
        <p:txBody>
          <a:bodyPr/>
          <a:lstStyle/>
          <a:p>
            <a:fld id="{D1376870-8E8B-4D10-A156-8346E35D3CBE}" type="slidenum">
              <a:rPr lang="en-IN" smtClean="0"/>
              <a:t>‹#›</a:t>
            </a:fld>
            <a:endParaRPr lang="en-IN"/>
          </a:p>
        </p:txBody>
      </p:sp>
    </p:spTree>
    <p:extLst>
      <p:ext uri="{BB962C8B-B14F-4D97-AF65-F5344CB8AC3E}">
        <p14:creationId xmlns:p14="http://schemas.microsoft.com/office/powerpoint/2010/main" val="1130711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11D8C8-DCD7-8700-DE3F-FA2441923950}"/>
              </a:ext>
            </a:extLst>
          </p:cNvPr>
          <p:cNvSpPr>
            <a:spLocks noGrp="1"/>
          </p:cNvSpPr>
          <p:nvPr>
            <p:ph type="dt" sz="half" idx="10"/>
          </p:nvPr>
        </p:nvSpPr>
        <p:spPr/>
        <p:txBody>
          <a:bodyPr/>
          <a:lstStyle/>
          <a:p>
            <a:fld id="{C831DC0B-6D4E-43FB-88D6-69D8FA582E2A}" type="datetimeFigureOut">
              <a:rPr lang="en-IN" smtClean="0"/>
              <a:t>05-07-2024</a:t>
            </a:fld>
            <a:endParaRPr lang="en-IN"/>
          </a:p>
        </p:txBody>
      </p:sp>
      <p:sp>
        <p:nvSpPr>
          <p:cNvPr id="3" name="Footer Placeholder 2">
            <a:extLst>
              <a:ext uri="{FF2B5EF4-FFF2-40B4-BE49-F238E27FC236}">
                <a16:creationId xmlns:a16="http://schemas.microsoft.com/office/drawing/2014/main" id="{2B6D3649-2E15-5801-6691-C3CE03E2F8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DB8EEE-FA7B-0395-1324-E911CF5D862A}"/>
              </a:ext>
            </a:extLst>
          </p:cNvPr>
          <p:cNvSpPr>
            <a:spLocks noGrp="1"/>
          </p:cNvSpPr>
          <p:nvPr>
            <p:ph type="sldNum" sz="quarter" idx="12"/>
          </p:nvPr>
        </p:nvSpPr>
        <p:spPr/>
        <p:txBody>
          <a:bodyPr/>
          <a:lstStyle/>
          <a:p>
            <a:fld id="{D1376870-8E8B-4D10-A156-8346E35D3CBE}" type="slidenum">
              <a:rPr lang="en-IN" smtClean="0"/>
              <a:t>‹#›</a:t>
            </a:fld>
            <a:endParaRPr lang="en-IN"/>
          </a:p>
        </p:txBody>
      </p:sp>
    </p:spTree>
    <p:extLst>
      <p:ext uri="{BB962C8B-B14F-4D97-AF65-F5344CB8AC3E}">
        <p14:creationId xmlns:p14="http://schemas.microsoft.com/office/powerpoint/2010/main" val="2190842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669DD-DE8C-397C-F1C1-47EA6C4261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AE636E-D19F-90D2-CC14-1BEDE0D055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DCA492-A2B3-3A4F-8F70-769770C18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4DEC5C-A8EB-7D69-D87C-2CE7579A4AF3}"/>
              </a:ext>
            </a:extLst>
          </p:cNvPr>
          <p:cNvSpPr>
            <a:spLocks noGrp="1"/>
          </p:cNvSpPr>
          <p:nvPr>
            <p:ph type="dt" sz="half" idx="10"/>
          </p:nvPr>
        </p:nvSpPr>
        <p:spPr/>
        <p:txBody>
          <a:bodyPr/>
          <a:lstStyle/>
          <a:p>
            <a:fld id="{C831DC0B-6D4E-43FB-88D6-69D8FA582E2A}" type="datetimeFigureOut">
              <a:rPr lang="en-IN" smtClean="0"/>
              <a:t>05-07-2024</a:t>
            </a:fld>
            <a:endParaRPr lang="en-IN"/>
          </a:p>
        </p:txBody>
      </p:sp>
      <p:sp>
        <p:nvSpPr>
          <p:cNvPr id="6" name="Footer Placeholder 5">
            <a:extLst>
              <a:ext uri="{FF2B5EF4-FFF2-40B4-BE49-F238E27FC236}">
                <a16:creationId xmlns:a16="http://schemas.microsoft.com/office/drawing/2014/main" id="{248AD39C-8606-4F01-DBC8-C5029CE854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190329-5CE7-294F-5DBE-A13F8CFD51A4}"/>
              </a:ext>
            </a:extLst>
          </p:cNvPr>
          <p:cNvSpPr>
            <a:spLocks noGrp="1"/>
          </p:cNvSpPr>
          <p:nvPr>
            <p:ph type="sldNum" sz="quarter" idx="12"/>
          </p:nvPr>
        </p:nvSpPr>
        <p:spPr/>
        <p:txBody>
          <a:bodyPr/>
          <a:lstStyle/>
          <a:p>
            <a:fld id="{D1376870-8E8B-4D10-A156-8346E35D3CBE}" type="slidenum">
              <a:rPr lang="en-IN" smtClean="0"/>
              <a:t>‹#›</a:t>
            </a:fld>
            <a:endParaRPr lang="en-IN"/>
          </a:p>
        </p:txBody>
      </p:sp>
    </p:spTree>
    <p:extLst>
      <p:ext uri="{BB962C8B-B14F-4D97-AF65-F5344CB8AC3E}">
        <p14:creationId xmlns:p14="http://schemas.microsoft.com/office/powerpoint/2010/main" val="140236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112A-FF0E-3A42-0031-4D73A67DB5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ED8858-67BB-9F47-B900-A7C4F172BA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8230CB-CFEF-0C5B-DE97-5ADDA2A3A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16234-927D-B303-BE61-60839CFE0884}"/>
              </a:ext>
            </a:extLst>
          </p:cNvPr>
          <p:cNvSpPr>
            <a:spLocks noGrp="1"/>
          </p:cNvSpPr>
          <p:nvPr>
            <p:ph type="dt" sz="half" idx="10"/>
          </p:nvPr>
        </p:nvSpPr>
        <p:spPr/>
        <p:txBody>
          <a:bodyPr/>
          <a:lstStyle/>
          <a:p>
            <a:fld id="{C831DC0B-6D4E-43FB-88D6-69D8FA582E2A}" type="datetimeFigureOut">
              <a:rPr lang="en-IN" smtClean="0"/>
              <a:t>05-07-2024</a:t>
            </a:fld>
            <a:endParaRPr lang="en-IN"/>
          </a:p>
        </p:txBody>
      </p:sp>
      <p:sp>
        <p:nvSpPr>
          <p:cNvPr id="6" name="Footer Placeholder 5">
            <a:extLst>
              <a:ext uri="{FF2B5EF4-FFF2-40B4-BE49-F238E27FC236}">
                <a16:creationId xmlns:a16="http://schemas.microsoft.com/office/drawing/2014/main" id="{FEED485F-B5F5-1EDB-C029-2B52ECD38B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A8F0F4-495D-6BF9-0766-BC4413B2BDEC}"/>
              </a:ext>
            </a:extLst>
          </p:cNvPr>
          <p:cNvSpPr>
            <a:spLocks noGrp="1"/>
          </p:cNvSpPr>
          <p:nvPr>
            <p:ph type="sldNum" sz="quarter" idx="12"/>
          </p:nvPr>
        </p:nvSpPr>
        <p:spPr/>
        <p:txBody>
          <a:bodyPr/>
          <a:lstStyle/>
          <a:p>
            <a:fld id="{D1376870-8E8B-4D10-A156-8346E35D3CBE}" type="slidenum">
              <a:rPr lang="en-IN" smtClean="0"/>
              <a:t>‹#›</a:t>
            </a:fld>
            <a:endParaRPr lang="en-IN"/>
          </a:p>
        </p:txBody>
      </p:sp>
    </p:spTree>
    <p:extLst>
      <p:ext uri="{BB962C8B-B14F-4D97-AF65-F5344CB8AC3E}">
        <p14:creationId xmlns:p14="http://schemas.microsoft.com/office/powerpoint/2010/main" val="2057770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2C1FD4-C54A-4EC8-3D23-FAD8BEEA7F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AF96B0-3F2D-735C-00FD-D3A57733FF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FB0249-4E45-ECD5-ACAC-C35A14F09C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1DC0B-6D4E-43FB-88D6-69D8FA582E2A}" type="datetimeFigureOut">
              <a:rPr lang="en-IN" smtClean="0"/>
              <a:t>05-07-2024</a:t>
            </a:fld>
            <a:endParaRPr lang="en-IN"/>
          </a:p>
        </p:txBody>
      </p:sp>
      <p:sp>
        <p:nvSpPr>
          <p:cNvPr id="5" name="Footer Placeholder 4">
            <a:extLst>
              <a:ext uri="{FF2B5EF4-FFF2-40B4-BE49-F238E27FC236}">
                <a16:creationId xmlns:a16="http://schemas.microsoft.com/office/drawing/2014/main" id="{5A2D5531-A0D7-D6B2-86F1-1B3441D413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99368B-C1ED-84E3-825D-640C2BB982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76870-8E8B-4D10-A156-8346E35D3CBE}" type="slidenum">
              <a:rPr lang="en-IN" smtClean="0"/>
              <a:t>‹#›</a:t>
            </a:fld>
            <a:endParaRPr lang="en-IN"/>
          </a:p>
        </p:txBody>
      </p:sp>
    </p:spTree>
    <p:extLst>
      <p:ext uri="{BB962C8B-B14F-4D97-AF65-F5344CB8AC3E}">
        <p14:creationId xmlns:p14="http://schemas.microsoft.com/office/powerpoint/2010/main" val="3157246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7.svg"/><Relationship Id="rId5" Type="http://schemas.openxmlformats.org/officeDocument/2006/relationships/image" Target="../media/image11.svg"/><Relationship Id="rId10"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15.sv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7.svg"/><Relationship Id="rId5" Type="http://schemas.openxmlformats.org/officeDocument/2006/relationships/image" Target="../media/image11.svg"/><Relationship Id="rId10"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15.sv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9C57E340-0D1A-4ACC-8D24-D5DA41E368F1}"/>
              </a:ext>
            </a:extLst>
          </p:cNvPr>
          <p:cNvSpPr txBox="1"/>
          <p:nvPr/>
        </p:nvSpPr>
        <p:spPr>
          <a:xfrm>
            <a:off x="3403600" y="2845126"/>
            <a:ext cx="3855298" cy="1015663"/>
          </a:xfrm>
          <a:prstGeom prst="rect">
            <a:avLst/>
          </a:prstGeom>
          <a:noFill/>
        </p:spPr>
        <p:txBody>
          <a:bodyPr wrap="square" rtlCol="0">
            <a:spAutoFit/>
          </a:bodyPr>
          <a:lstStyle/>
          <a:p>
            <a:r>
              <a:rPr lang="en-US" sz="6000" b="1" dirty="0">
                <a:solidFill>
                  <a:schemeClr val="tx1">
                    <a:lumMod val="75000"/>
                    <a:lumOff val="25000"/>
                  </a:schemeClr>
                </a:solidFill>
                <a:latin typeface="Tw Cen MT" panose="020B0602020104020603" pitchFamily="34" charset="0"/>
              </a:rPr>
              <a:t>Ignite</a:t>
            </a:r>
          </a:p>
        </p:txBody>
      </p:sp>
      <p:sp>
        <p:nvSpPr>
          <p:cNvPr id="17" name="TextBox 16">
            <a:extLst>
              <a:ext uri="{FF2B5EF4-FFF2-40B4-BE49-F238E27FC236}">
                <a16:creationId xmlns:a16="http://schemas.microsoft.com/office/drawing/2014/main" id="{A2347291-E14A-4C41-ADE2-84F01D888DC0}"/>
              </a:ext>
            </a:extLst>
          </p:cNvPr>
          <p:cNvSpPr txBox="1"/>
          <p:nvPr/>
        </p:nvSpPr>
        <p:spPr>
          <a:xfrm>
            <a:off x="3403599" y="3520127"/>
            <a:ext cx="4711261" cy="1015663"/>
          </a:xfrm>
          <a:prstGeom prst="rect">
            <a:avLst/>
          </a:prstGeom>
          <a:noFill/>
        </p:spPr>
        <p:txBody>
          <a:bodyPr wrap="square" rtlCol="0">
            <a:spAutoFit/>
          </a:bodyPr>
          <a:lstStyle/>
          <a:p>
            <a:r>
              <a:rPr lang="en-US" sz="6000" b="1" dirty="0">
                <a:solidFill>
                  <a:schemeClr val="tx1">
                    <a:lumMod val="75000"/>
                    <a:lumOff val="25000"/>
                  </a:schemeClr>
                </a:solidFill>
                <a:latin typeface="Tw Cen MT" panose="020B0602020104020603" pitchFamily="34" charset="0"/>
              </a:rPr>
              <a:t>Possibilities</a:t>
            </a:r>
          </a:p>
        </p:txBody>
      </p:sp>
      <p:sp>
        <p:nvSpPr>
          <p:cNvPr id="15" name="TextBox 14">
            <a:extLst>
              <a:ext uri="{FF2B5EF4-FFF2-40B4-BE49-F238E27FC236}">
                <a16:creationId xmlns:a16="http://schemas.microsoft.com/office/drawing/2014/main" id="{FA190EE7-CF11-43A9-A5FA-A9EBF0755B25}"/>
              </a:ext>
            </a:extLst>
          </p:cNvPr>
          <p:cNvSpPr txBox="1"/>
          <p:nvPr/>
        </p:nvSpPr>
        <p:spPr>
          <a:xfrm>
            <a:off x="3403600" y="2156432"/>
            <a:ext cx="3855298" cy="1107996"/>
          </a:xfrm>
          <a:prstGeom prst="rect">
            <a:avLst/>
          </a:prstGeom>
          <a:noFill/>
        </p:spPr>
        <p:txBody>
          <a:bodyPr wrap="square" rtlCol="0">
            <a:spAutoFit/>
          </a:bodyPr>
          <a:lstStyle/>
          <a:p>
            <a:r>
              <a:rPr lang="en-US" sz="6600" b="1" dirty="0">
                <a:solidFill>
                  <a:srgbClr val="BF9000"/>
                </a:solidFill>
                <a:latin typeface="Tw Cen MT" panose="020B0602020104020603" pitchFamily="34" charset="0"/>
              </a:rPr>
              <a:t>Fractals</a:t>
            </a:r>
            <a:endParaRPr lang="en-US" sz="6600" b="1" dirty="0">
              <a:solidFill>
                <a:schemeClr val="accent4">
                  <a:lumMod val="75000"/>
                </a:schemeClr>
              </a:solidFill>
              <a:latin typeface="Tw Cen MT" panose="020B0602020104020603" pitchFamily="34" charset="0"/>
            </a:endParaRPr>
          </a:p>
        </p:txBody>
      </p:sp>
      <p:cxnSp>
        <p:nvCxnSpPr>
          <p:cNvPr id="7" name="Straight Connector 6">
            <a:extLst>
              <a:ext uri="{FF2B5EF4-FFF2-40B4-BE49-F238E27FC236}">
                <a16:creationId xmlns:a16="http://schemas.microsoft.com/office/drawing/2014/main" id="{F4051ABA-04D7-4D17-A46A-7024066DA1AF}"/>
              </a:ext>
            </a:extLst>
          </p:cNvPr>
          <p:cNvCxnSpPr>
            <a:cxnSpLocks/>
          </p:cNvCxnSpPr>
          <p:nvPr/>
        </p:nvCxnSpPr>
        <p:spPr>
          <a:xfrm>
            <a:off x="4361592" y="150134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F188DB2-A583-4125-A1C8-A0E1B9AE2E35}"/>
              </a:ext>
            </a:extLst>
          </p:cNvPr>
          <p:cNvCxnSpPr>
            <a:cxnSpLocks/>
          </p:cNvCxnSpPr>
          <p:nvPr/>
        </p:nvCxnSpPr>
        <p:spPr>
          <a:xfrm rot="5400000">
            <a:off x="6212617" y="3429000"/>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848A8EE-6B05-4B73-88E5-ACADE64F49E6}"/>
              </a:ext>
            </a:extLst>
          </p:cNvPr>
          <p:cNvCxnSpPr>
            <a:cxnSpLocks/>
          </p:cNvCxnSpPr>
          <p:nvPr/>
        </p:nvCxnSpPr>
        <p:spPr>
          <a:xfrm>
            <a:off x="4361592" y="528594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590B1C1-9717-44CD-9713-093B4CA349A1}"/>
              </a:ext>
            </a:extLst>
          </p:cNvPr>
          <p:cNvCxnSpPr>
            <a:cxnSpLocks/>
          </p:cNvCxnSpPr>
          <p:nvPr/>
        </p:nvCxnSpPr>
        <p:spPr>
          <a:xfrm>
            <a:off x="4431871" y="4715137"/>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333020-CB81-452F-9BE2-B43C85797E36}"/>
              </a:ext>
            </a:extLst>
          </p:cNvPr>
          <p:cNvCxnSpPr>
            <a:cxnSpLocks/>
          </p:cNvCxnSpPr>
          <p:nvPr/>
        </p:nvCxnSpPr>
        <p:spPr>
          <a:xfrm>
            <a:off x="4431871" y="1501346"/>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34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250"/>
                                        <p:tgtEl>
                                          <p:spTgt spid="13"/>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50"/>
                                        <p:tgtEl>
                                          <p:spTgt spid="7"/>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250"/>
                                        <p:tgtEl>
                                          <p:spTgt spid="9"/>
                                        </p:tgtEl>
                                      </p:cBhvr>
                                    </p:animEffect>
                                  </p:childTnLst>
                                </p:cTn>
                              </p:par>
                            </p:childTnLst>
                          </p:cTn>
                        </p:par>
                        <p:par>
                          <p:cTn id="16" fill="hold">
                            <p:stCondLst>
                              <p:cond delay="750"/>
                            </p:stCondLst>
                            <p:childTnLst>
                              <p:par>
                                <p:cTn id="17" presetID="2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250"/>
                                        <p:tgtEl>
                                          <p:spTgt spid="10"/>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250"/>
                                        <p:tgtEl>
                                          <p:spTgt spid="11"/>
                                        </p:tgtEl>
                                      </p:cBhvr>
                                    </p:animEffect>
                                  </p:childTnLst>
                                </p:cTn>
                              </p:par>
                            </p:childTnLst>
                          </p:cTn>
                        </p:par>
                        <p:par>
                          <p:cTn id="24" fill="hold">
                            <p:stCondLst>
                              <p:cond delay="1250"/>
                            </p:stCondLst>
                            <p:childTnLst>
                              <p:par>
                                <p:cTn id="25" presetID="2" presetClass="entr" presetSubtype="2" decel="10000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0-#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xit" presetSubtype="1" fill="hold" nodeType="clickEffect">
                                  <p:stCondLst>
                                    <p:cond delay="0"/>
                                  </p:stCondLst>
                                  <p:childTnLst>
                                    <p:animEffect transition="out" filter="wipe(up)">
                                      <p:cBhvr>
                                        <p:cTn id="40" dur="250"/>
                                        <p:tgtEl>
                                          <p:spTgt spid="11"/>
                                        </p:tgtEl>
                                      </p:cBhvr>
                                    </p:animEffect>
                                    <p:set>
                                      <p:cBhvr>
                                        <p:cTn id="41" dur="1" fill="hold">
                                          <p:stCondLst>
                                            <p:cond delay="249"/>
                                          </p:stCondLst>
                                        </p:cTn>
                                        <p:tgtEl>
                                          <p:spTgt spid="11"/>
                                        </p:tgtEl>
                                        <p:attrNameLst>
                                          <p:attrName>style.visibility</p:attrName>
                                        </p:attrNameLst>
                                      </p:cBhvr>
                                      <p:to>
                                        <p:strVal val="hidden"/>
                                      </p:to>
                                    </p:set>
                                  </p:childTnLst>
                                </p:cTn>
                              </p:par>
                            </p:childTnLst>
                          </p:cTn>
                        </p:par>
                        <p:par>
                          <p:cTn id="42" fill="hold">
                            <p:stCondLst>
                              <p:cond delay="250"/>
                            </p:stCondLst>
                            <p:childTnLst>
                              <p:par>
                                <p:cTn id="43" presetID="22" presetClass="exit" presetSubtype="8" fill="hold" nodeType="afterEffect">
                                  <p:stCondLst>
                                    <p:cond delay="0"/>
                                  </p:stCondLst>
                                  <p:childTnLst>
                                    <p:animEffect transition="out" filter="wipe(left)">
                                      <p:cBhvr>
                                        <p:cTn id="44" dur="250"/>
                                        <p:tgtEl>
                                          <p:spTgt spid="10"/>
                                        </p:tgtEl>
                                      </p:cBhvr>
                                    </p:animEffect>
                                    <p:set>
                                      <p:cBhvr>
                                        <p:cTn id="45" dur="1" fill="hold">
                                          <p:stCondLst>
                                            <p:cond delay="249"/>
                                          </p:stCondLst>
                                        </p:cTn>
                                        <p:tgtEl>
                                          <p:spTgt spid="10"/>
                                        </p:tgtEl>
                                        <p:attrNameLst>
                                          <p:attrName>style.visibility</p:attrName>
                                        </p:attrNameLst>
                                      </p:cBhvr>
                                      <p:to>
                                        <p:strVal val="hidden"/>
                                      </p:to>
                                    </p:set>
                                  </p:childTnLst>
                                </p:cTn>
                              </p:par>
                            </p:childTnLst>
                          </p:cTn>
                        </p:par>
                        <p:par>
                          <p:cTn id="46" fill="hold">
                            <p:stCondLst>
                              <p:cond delay="500"/>
                            </p:stCondLst>
                            <p:childTnLst>
                              <p:par>
                                <p:cTn id="47" presetID="22" presetClass="exit" presetSubtype="4" fill="hold" nodeType="afterEffect">
                                  <p:stCondLst>
                                    <p:cond delay="0"/>
                                  </p:stCondLst>
                                  <p:childTnLst>
                                    <p:animEffect transition="out" filter="wipe(down)">
                                      <p:cBhvr>
                                        <p:cTn id="48" dur="250"/>
                                        <p:tgtEl>
                                          <p:spTgt spid="9"/>
                                        </p:tgtEl>
                                      </p:cBhvr>
                                    </p:animEffect>
                                    <p:set>
                                      <p:cBhvr>
                                        <p:cTn id="49" dur="1" fill="hold">
                                          <p:stCondLst>
                                            <p:cond delay="249"/>
                                          </p:stCondLst>
                                        </p:cTn>
                                        <p:tgtEl>
                                          <p:spTgt spid="9"/>
                                        </p:tgtEl>
                                        <p:attrNameLst>
                                          <p:attrName>style.visibility</p:attrName>
                                        </p:attrNameLst>
                                      </p:cBhvr>
                                      <p:to>
                                        <p:strVal val="hidden"/>
                                      </p:to>
                                    </p:set>
                                  </p:childTnLst>
                                </p:cTn>
                              </p:par>
                            </p:childTnLst>
                          </p:cTn>
                        </p:par>
                        <p:par>
                          <p:cTn id="50" fill="hold">
                            <p:stCondLst>
                              <p:cond delay="750"/>
                            </p:stCondLst>
                            <p:childTnLst>
                              <p:par>
                                <p:cTn id="51" presetID="22" presetClass="exit" presetSubtype="2" fill="hold" nodeType="afterEffect">
                                  <p:stCondLst>
                                    <p:cond delay="0"/>
                                  </p:stCondLst>
                                  <p:childTnLst>
                                    <p:animEffect transition="out" filter="wipe(right)">
                                      <p:cBhvr>
                                        <p:cTn id="52" dur="250"/>
                                        <p:tgtEl>
                                          <p:spTgt spid="7"/>
                                        </p:tgtEl>
                                      </p:cBhvr>
                                    </p:animEffect>
                                    <p:set>
                                      <p:cBhvr>
                                        <p:cTn id="53" dur="1" fill="hold">
                                          <p:stCondLst>
                                            <p:cond delay="249"/>
                                          </p:stCondLst>
                                        </p:cTn>
                                        <p:tgtEl>
                                          <p:spTgt spid="7"/>
                                        </p:tgtEl>
                                        <p:attrNameLst>
                                          <p:attrName>style.visibility</p:attrName>
                                        </p:attrNameLst>
                                      </p:cBhvr>
                                      <p:to>
                                        <p:strVal val="hidden"/>
                                      </p:to>
                                    </p:set>
                                  </p:childTnLst>
                                </p:cTn>
                              </p:par>
                            </p:childTnLst>
                          </p:cTn>
                        </p:par>
                        <p:par>
                          <p:cTn id="54" fill="hold">
                            <p:stCondLst>
                              <p:cond delay="1000"/>
                            </p:stCondLst>
                            <p:childTnLst>
                              <p:par>
                                <p:cTn id="55" presetID="22" presetClass="exit" presetSubtype="1" fill="hold" nodeType="afterEffect">
                                  <p:stCondLst>
                                    <p:cond delay="0"/>
                                  </p:stCondLst>
                                  <p:childTnLst>
                                    <p:animEffect transition="out" filter="wipe(up)">
                                      <p:cBhvr>
                                        <p:cTn id="56" dur="250"/>
                                        <p:tgtEl>
                                          <p:spTgt spid="13"/>
                                        </p:tgtEl>
                                      </p:cBhvr>
                                    </p:animEffect>
                                    <p:set>
                                      <p:cBhvr>
                                        <p:cTn id="57" dur="1" fill="hold">
                                          <p:stCondLst>
                                            <p:cond delay="249"/>
                                          </p:stCondLst>
                                        </p:cTn>
                                        <p:tgtEl>
                                          <p:spTgt spid="13"/>
                                        </p:tgtEl>
                                        <p:attrNameLst>
                                          <p:attrName>style.visibility</p:attrName>
                                        </p:attrNameLst>
                                      </p:cBhvr>
                                      <p:to>
                                        <p:strVal val="hidden"/>
                                      </p:to>
                                    </p:set>
                                  </p:childTnLst>
                                </p:cTn>
                              </p:par>
                              <p:par>
                                <p:cTn id="58" presetID="2" presetClass="exit" presetSubtype="2" accel="100000" fill="hold" grpId="1" nodeType="withEffect">
                                  <p:stCondLst>
                                    <p:cond delay="0"/>
                                  </p:stCondLst>
                                  <p:childTnLst>
                                    <p:anim calcmode="lin" valueType="num">
                                      <p:cBhvr additive="base">
                                        <p:cTn id="59" dur="500"/>
                                        <p:tgtEl>
                                          <p:spTgt spid="15"/>
                                        </p:tgtEl>
                                        <p:attrNameLst>
                                          <p:attrName>ppt_x</p:attrName>
                                        </p:attrNameLst>
                                      </p:cBhvr>
                                      <p:tavLst>
                                        <p:tav tm="0">
                                          <p:val>
                                            <p:strVal val="ppt_x"/>
                                          </p:val>
                                        </p:tav>
                                        <p:tav tm="100000">
                                          <p:val>
                                            <p:strVal val="1+ppt_w/2"/>
                                          </p:val>
                                        </p:tav>
                                      </p:tavLst>
                                    </p:anim>
                                    <p:anim calcmode="lin" valueType="num">
                                      <p:cBhvr additive="base">
                                        <p:cTn id="60" dur="500"/>
                                        <p:tgtEl>
                                          <p:spTgt spid="15"/>
                                        </p:tgtEl>
                                        <p:attrNameLst>
                                          <p:attrName>ppt_y</p:attrName>
                                        </p:attrNameLst>
                                      </p:cBhvr>
                                      <p:tavLst>
                                        <p:tav tm="0">
                                          <p:val>
                                            <p:strVal val="ppt_y"/>
                                          </p:val>
                                        </p:tav>
                                        <p:tav tm="100000">
                                          <p:val>
                                            <p:strVal val="ppt_y"/>
                                          </p:val>
                                        </p:tav>
                                      </p:tavLst>
                                    </p:anim>
                                    <p:set>
                                      <p:cBhvr>
                                        <p:cTn id="61" dur="1" fill="hold">
                                          <p:stCondLst>
                                            <p:cond delay="499"/>
                                          </p:stCondLst>
                                        </p:cTn>
                                        <p:tgtEl>
                                          <p:spTgt spid="15"/>
                                        </p:tgtEl>
                                        <p:attrNameLst>
                                          <p:attrName>style.visibility</p:attrName>
                                        </p:attrNameLst>
                                      </p:cBhvr>
                                      <p:to>
                                        <p:strVal val="hidden"/>
                                      </p:to>
                                    </p:set>
                                  </p:childTnLst>
                                </p:cTn>
                              </p:par>
                              <p:par>
                                <p:cTn id="62" presetID="2" presetClass="exit" presetSubtype="8" accel="100000" fill="hold" grpId="1" nodeType="withEffect">
                                  <p:stCondLst>
                                    <p:cond delay="0"/>
                                  </p:stCondLst>
                                  <p:childTnLst>
                                    <p:anim calcmode="lin" valueType="num">
                                      <p:cBhvr additive="base">
                                        <p:cTn id="63" dur="500"/>
                                        <p:tgtEl>
                                          <p:spTgt spid="16"/>
                                        </p:tgtEl>
                                        <p:attrNameLst>
                                          <p:attrName>ppt_x</p:attrName>
                                        </p:attrNameLst>
                                      </p:cBhvr>
                                      <p:tavLst>
                                        <p:tav tm="0">
                                          <p:val>
                                            <p:strVal val="ppt_x"/>
                                          </p:val>
                                        </p:tav>
                                        <p:tav tm="100000">
                                          <p:val>
                                            <p:strVal val="0-ppt_w/2"/>
                                          </p:val>
                                        </p:tav>
                                      </p:tavLst>
                                    </p:anim>
                                    <p:anim calcmode="lin" valueType="num">
                                      <p:cBhvr additive="base">
                                        <p:cTn id="64" dur="500"/>
                                        <p:tgtEl>
                                          <p:spTgt spid="16"/>
                                        </p:tgtEl>
                                        <p:attrNameLst>
                                          <p:attrName>ppt_y</p:attrName>
                                        </p:attrNameLst>
                                      </p:cBhvr>
                                      <p:tavLst>
                                        <p:tav tm="0">
                                          <p:val>
                                            <p:strVal val="ppt_y"/>
                                          </p:val>
                                        </p:tav>
                                        <p:tav tm="100000">
                                          <p:val>
                                            <p:strVal val="ppt_y"/>
                                          </p:val>
                                        </p:tav>
                                      </p:tavLst>
                                    </p:anim>
                                    <p:set>
                                      <p:cBhvr>
                                        <p:cTn id="65" dur="1" fill="hold">
                                          <p:stCondLst>
                                            <p:cond delay="499"/>
                                          </p:stCondLst>
                                        </p:cTn>
                                        <p:tgtEl>
                                          <p:spTgt spid="16"/>
                                        </p:tgtEl>
                                        <p:attrNameLst>
                                          <p:attrName>style.visibility</p:attrName>
                                        </p:attrNameLst>
                                      </p:cBhvr>
                                      <p:to>
                                        <p:strVal val="hidden"/>
                                      </p:to>
                                    </p:set>
                                  </p:childTnLst>
                                </p:cTn>
                              </p:par>
                              <p:par>
                                <p:cTn id="66" presetID="2" presetClass="exit" presetSubtype="2" accel="100000" fill="hold" grpId="1" nodeType="withEffect">
                                  <p:stCondLst>
                                    <p:cond delay="0"/>
                                  </p:stCondLst>
                                  <p:childTnLst>
                                    <p:anim calcmode="lin" valueType="num">
                                      <p:cBhvr additive="base">
                                        <p:cTn id="67" dur="500"/>
                                        <p:tgtEl>
                                          <p:spTgt spid="17"/>
                                        </p:tgtEl>
                                        <p:attrNameLst>
                                          <p:attrName>ppt_x</p:attrName>
                                        </p:attrNameLst>
                                      </p:cBhvr>
                                      <p:tavLst>
                                        <p:tav tm="0">
                                          <p:val>
                                            <p:strVal val="ppt_x"/>
                                          </p:val>
                                        </p:tav>
                                        <p:tav tm="100000">
                                          <p:val>
                                            <p:strVal val="1+ppt_w/2"/>
                                          </p:val>
                                        </p:tav>
                                      </p:tavLst>
                                    </p:anim>
                                    <p:anim calcmode="lin" valueType="num">
                                      <p:cBhvr additive="base">
                                        <p:cTn id="68" dur="500"/>
                                        <p:tgtEl>
                                          <p:spTgt spid="17"/>
                                        </p:tgtEl>
                                        <p:attrNameLst>
                                          <p:attrName>ppt_y</p:attrName>
                                        </p:attrNameLst>
                                      </p:cBhvr>
                                      <p:tavLst>
                                        <p:tav tm="0">
                                          <p:val>
                                            <p:strVal val="ppt_y"/>
                                          </p:val>
                                        </p:tav>
                                        <p:tav tm="100000">
                                          <p:val>
                                            <p:strVal val="ppt_y"/>
                                          </p:val>
                                        </p:tav>
                                      </p:tavLst>
                                    </p:anim>
                                    <p:set>
                                      <p:cBhvr>
                                        <p:cTn id="69"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P spid="17" grpId="1"/>
      <p:bldP spid="15" grpId="0"/>
      <p:bldP spid="1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8219989C-6534-4081-88F9-01A1845F375C}"/>
              </a:ext>
            </a:extLst>
          </p:cNvPr>
          <p:cNvGrpSpPr/>
          <p:nvPr/>
        </p:nvGrpSpPr>
        <p:grpSpPr>
          <a:xfrm>
            <a:off x="4609274" y="3870037"/>
            <a:ext cx="3078000" cy="1894017"/>
            <a:chOff x="8985148" y="2182683"/>
            <a:chExt cx="1805441" cy="1894017"/>
          </a:xfrm>
        </p:grpSpPr>
        <p:sp>
          <p:nvSpPr>
            <p:cNvPr id="23" name="Rectangle: Top Corners Rounded 22">
              <a:extLst>
                <a:ext uri="{FF2B5EF4-FFF2-40B4-BE49-F238E27FC236}">
                  <a16:creationId xmlns:a16="http://schemas.microsoft.com/office/drawing/2014/main" id="{303A4C65-5C87-4C63-A0E1-4DF161B02937}"/>
                </a:ext>
              </a:extLst>
            </p:cNvPr>
            <p:cNvSpPr/>
            <p:nvPr/>
          </p:nvSpPr>
          <p:spPr>
            <a:xfrm>
              <a:off x="9092078" y="2209800"/>
              <a:ext cx="1591582" cy="1866900"/>
            </a:xfrm>
            <a:prstGeom prst="round2SameRect">
              <a:avLst>
                <a:gd name="adj1" fmla="val 12063"/>
                <a:gd name="adj2" fmla="val 0"/>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EC447283-DB73-4C8A-99DE-552ACE3319FB}"/>
                </a:ext>
              </a:extLst>
            </p:cNvPr>
            <p:cNvSpPr txBox="1"/>
            <p:nvPr/>
          </p:nvSpPr>
          <p:spPr>
            <a:xfrm>
              <a:off x="9431713" y="2514347"/>
              <a:ext cx="894432" cy="923330"/>
            </a:xfrm>
            <a:prstGeom prst="rect">
              <a:avLst/>
            </a:prstGeom>
            <a:noFill/>
          </p:spPr>
          <p:txBody>
            <a:bodyPr wrap="square" rtlCol="0">
              <a:spAutoFit/>
            </a:bodyPr>
            <a:lstStyle/>
            <a:p>
              <a:pPr algn="ctr"/>
              <a:r>
                <a:rPr lang="en-US" sz="5400" b="1" dirty="0">
                  <a:solidFill>
                    <a:srgbClr val="E6E7E9"/>
                  </a:solidFill>
                  <a:latin typeface="Tw Cen MT" panose="020B0602020104020603" pitchFamily="34" charset="0"/>
                </a:rPr>
                <a:t>5</a:t>
              </a:r>
            </a:p>
          </p:txBody>
        </p:sp>
        <p:sp>
          <p:nvSpPr>
            <p:cNvPr id="26" name="TextBox 25">
              <a:extLst>
                <a:ext uri="{FF2B5EF4-FFF2-40B4-BE49-F238E27FC236}">
                  <a16:creationId xmlns:a16="http://schemas.microsoft.com/office/drawing/2014/main" id="{6BEC5E5B-C4A7-4BE2-9DAD-E90FC41E4DCA}"/>
                </a:ext>
              </a:extLst>
            </p:cNvPr>
            <p:cNvSpPr txBox="1"/>
            <p:nvPr/>
          </p:nvSpPr>
          <p:spPr>
            <a:xfrm>
              <a:off x="898514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STEP</a:t>
              </a:r>
            </a:p>
          </p:txBody>
        </p:sp>
      </p:grpSp>
      <p:grpSp>
        <p:nvGrpSpPr>
          <p:cNvPr id="58" name="Group 57">
            <a:extLst>
              <a:ext uri="{FF2B5EF4-FFF2-40B4-BE49-F238E27FC236}">
                <a16:creationId xmlns:a16="http://schemas.microsoft.com/office/drawing/2014/main" id="{A2198942-3878-4909-884B-7CA0E318DFD7}"/>
              </a:ext>
            </a:extLst>
          </p:cNvPr>
          <p:cNvGrpSpPr/>
          <p:nvPr/>
        </p:nvGrpSpPr>
        <p:grpSpPr>
          <a:xfrm>
            <a:off x="666952" y="3849955"/>
            <a:ext cx="3078000" cy="1894017"/>
            <a:chOff x="6381342" y="2182683"/>
            <a:chExt cx="1805441" cy="1894017"/>
          </a:xfrm>
        </p:grpSpPr>
        <p:sp>
          <p:nvSpPr>
            <p:cNvPr id="19" name="Rectangle: Top Corners Rounded 18">
              <a:extLst>
                <a:ext uri="{FF2B5EF4-FFF2-40B4-BE49-F238E27FC236}">
                  <a16:creationId xmlns:a16="http://schemas.microsoft.com/office/drawing/2014/main" id="{4B2E4077-565B-48E9-A42E-57895BC5AA27}"/>
                </a:ext>
              </a:extLst>
            </p:cNvPr>
            <p:cNvSpPr/>
            <p:nvPr/>
          </p:nvSpPr>
          <p:spPr>
            <a:xfrm>
              <a:off x="6488272" y="2209800"/>
              <a:ext cx="1591582" cy="1866900"/>
            </a:xfrm>
            <a:prstGeom prst="round2SameRect">
              <a:avLst>
                <a:gd name="adj1" fmla="val 12063"/>
                <a:gd name="adj2" fmla="val 0"/>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ABFDA63-D1BE-4B0B-A1BF-19B81E35575F}"/>
                </a:ext>
              </a:extLst>
            </p:cNvPr>
            <p:cNvSpPr txBox="1"/>
            <p:nvPr/>
          </p:nvSpPr>
          <p:spPr>
            <a:xfrm>
              <a:off x="6381342"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STEP</a:t>
              </a:r>
            </a:p>
          </p:txBody>
        </p:sp>
        <p:sp>
          <p:nvSpPr>
            <p:cNvPr id="27" name="TextBox 26">
              <a:extLst>
                <a:ext uri="{FF2B5EF4-FFF2-40B4-BE49-F238E27FC236}">
                  <a16:creationId xmlns:a16="http://schemas.microsoft.com/office/drawing/2014/main" id="{2F047EE7-AD08-45DB-A65A-9FA74A775764}"/>
                </a:ext>
              </a:extLst>
            </p:cNvPr>
            <p:cNvSpPr txBox="1"/>
            <p:nvPr/>
          </p:nvSpPr>
          <p:spPr>
            <a:xfrm>
              <a:off x="6836846" y="2512034"/>
              <a:ext cx="894432" cy="923330"/>
            </a:xfrm>
            <a:prstGeom prst="rect">
              <a:avLst/>
            </a:prstGeom>
            <a:noFill/>
          </p:spPr>
          <p:txBody>
            <a:bodyPr wrap="square" rtlCol="0">
              <a:spAutoFit/>
            </a:bodyPr>
            <a:lstStyle/>
            <a:p>
              <a:pPr algn="ctr"/>
              <a:r>
                <a:rPr lang="en-US" sz="5400" b="1" dirty="0">
                  <a:solidFill>
                    <a:srgbClr val="E6E7E9"/>
                  </a:solidFill>
                  <a:latin typeface="Tw Cen MT" panose="020B0602020104020603" pitchFamily="34" charset="0"/>
                </a:rPr>
                <a:t>4</a:t>
              </a:r>
            </a:p>
          </p:txBody>
        </p:sp>
      </p:grpSp>
      <p:grpSp>
        <p:nvGrpSpPr>
          <p:cNvPr id="57" name="Group 56">
            <a:extLst>
              <a:ext uri="{FF2B5EF4-FFF2-40B4-BE49-F238E27FC236}">
                <a16:creationId xmlns:a16="http://schemas.microsoft.com/office/drawing/2014/main" id="{A430A81F-25E0-4239-B494-46C9D4937700}"/>
              </a:ext>
            </a:extLst>
          </p:cNvPr>
          <p:cNvGrpSpPr/>
          <p:nvPr/>
        </p:nvGrpSpPr>
        <p:grpSpPr>
          <a:xfrm>
            <a:off x="4549694" y="917318"/>
            <a:ext cx="3078000" cy="2084400"/>
            <a:chOff x="3884465" y="2182683"/>
            <a:chExt cx="1805441" cy="1894017"/>
          </a:xfrm>
        </p:grpSpPr>
        <p:sp>
          <p:nvSpPr>
            <p:cNvPr id="15" name="Rectangle: Top Corners Rounded 14">
              <a:extLst>
                <a:ext uri="{FF2B5EF4-FFF2-40B4-BE49-F238E27FC236}">
                  <a16:creationId xmlns:a16="http://schemas.microsoft.com/office/drawing/2014/main" id="{6C90D299-5340-438E-A62B-883CADA51767}"/>
                </a:ext>
              </a:extLst>
            </p:cNvPr>
            <p:cNvSpPr/>
            <p:nvPr/>
          </p:nvSpPr>
          <p:spPr>
            <a:xfrm>
              <a:off x="3991395" y="2209800"/>
              <a:ext cx="1591582" cy="1866900"/>
            </a:xfrm>
            <a:prstGeom prst="round2SameRect">
              <a:avLst>
                <a:gd name="adj1" fmla="val 12063"/>
                <a:gd name="adj2" fmla="val 0"/>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4B84361-FFCA-4952-9762-BC2B8113DC6B}"/>
                </a:ext>
              </a:extLst>
            </p:cNvPr>
            <p:cNvSpPr txBox="1"/>
            <p:nvPr/>
          </p:nvSpPr>
          <p:spPr>
            <a:xfrm>
              <a:off x="3884465"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STEP</a:t>
              </a:r>
            </a:p>
          </p:txBody>
        </p:sp>
        <p:sp>
          <p:nvSpPr>
            <p:cNvPr id="28" name="TextBox 27">
              <a:extLst>
                <a:ext uri="{FF2B5EF4-FFF2-40B4-BE49-F238E27FC236}">
                  <a16:creationId xmlns:a16="http://schemas.microsoft.com/office/drawing/2014/main" id="{AFA9CFCB-2E2A-4E69-B807-A8DE80F4F84C}"/>
                </a:ext>
              </a:extLst>
            </p:cNvPr>
            <p:cNvSpPr txBox="1"/>
            <p:nvPr/>
          </p:nvSpPr>
          <p:spPr>
            <a:xfrm>
              <a:off x="4339969" y="2539380"/>
              <a:ext cx="894432" cy="838996"/>
            </a:xfrm>
            <a:prstGeom prst="rect">
              <a:avLst/>
            </a:prstGeom>
            <a:noFill/>
          </p:spPr>
          <p:txBody>
            <a:bodyPr wrap="square" rtlCol="0">
              <a:spAutoFit/>
            </a:bodyPr>
            <a:lstStyle/>
            <a:p>
              <a:pPr algn="ctr"/>
              <a:r>
                <a:rPr lang="en-US" sz="5400" b="1" dirty="0">
                  <a:solidFill>
                    <a:srgbClr val="E6E7E9"/>
                  </a:solidFill>
                  <a:latin typeface="Tw Cen MT" panose="020B0602020104020603" pitchFamily="34" charset="0"/>
                </a:rPr>
                <a:t>2</a:t>
              </a:r>
            </a:p>
          </p:txBody>
        </p:sp>
      </p:grpSp>
      <p:grpSp>
        <p:nvGrpSpPr>
          <p:cNvPr id="54" name="Group 53">
            <a:extLst>
              <a:ext uri="{FF2B5EF4-FFF2-40B4-BE49-F238E27FC236}">
                <a16:creationId xmlns:a16="http://schemas.microsoft.com/office/drawing/2014/main" id="{71DA1449-9BBE-4FB5-854D-B6D832CCD806}"/>
              </a:ext>
            </a:extLst>
          </p:cNvPr>
          <p:cNvGrpSpPr/>
          <p:nvPr/>
        </p:nvGrpSpPr>
        <p:grpSpPr>
          <a:xfrm>
            <a:off x="668611" y="903626"/>
            <a:ext cx="3077877" cy="2083042"/>
            <a:chOff x="1387588" y="2182683"/>
            <a:chExt cx="1805441" cy="1894017"/>
          </a:xfrm>
        </p:grpSpPr>
        <p:sp>
          <p:nvSpPr>
            <p:cNvPr id="12" name="Rectangle: Top Corners Rounded 11">
              <a:extLst>
                <a:ext uri="{FF2B5EF4-FFF2-40B4-BE49-F238E27FC236}">
                  <a16:creationId xmlns:a16="http://schemas.microsoft.com/office/drawing/2014/main" id="{E176DFE6-E6EE-4CBF-AB55-962516DAF6EF}"/>
                </a:ext>
              </a:extLst>
            </p:cNvPr>
            <p:cNvSpPr/>
            <p:nvPr/>
          </p:nvSpPr>
          <p:spPr>
            <a:xfrm>
              <a:off x="1494518" y="2209800"/>
              <a:ext cx="1591582" cy="1866900"/>
            </a:xfrm>
            <a:prstGeom prst="round2SameRect">
              <a:avLst>
                <a:gd name="adj1" fmla="val 12063"/>
                <a:gd name="adj2" fmla="val 0"/>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F2352D7-E64D-4683-8555-4BBBFBED2197}"/>
                </a:ext>
              </a:extLst>
            </p:cNvPr>
            <p:cNvSpPr txBox="1"/>
            <p:nvPr/>
          </p:nvSpPr>
          <p:spPr>
            <a:xfrm>
              <a:off x="138758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STEP</a:t>
              </a:r>
            </a:p>
          </p:txBody>
        </p:sp>
        <p:sp>
          <p:nvSpPr>
            <p:cNvPr id="29" name="TextBox 28">
              <a:extLst>
                <a:ext uri="{FF2B5EF4-FFF2-40B4-BE49-F238E27FC236}">
                  <a16:creationId xmlns:a16="http://schemas.microsoft.com/office/drawing/2014/main" id="{CCE8E3AC-C1DA-4857-8AA2-283A2C840A70}"/>
                </a:ext>
              </a:extLst>
            </p:cNvPr>
            <p:cNvSpPr txBox="1"/>
            <p:nvPr/>
          </p:nvSpPr>
          <p:spPr>
            <a:xfrm>
              <a:off x="1837167" y="2507124"/>
              <a:ext cx="894432" cy="839543"/>
            </a:xfrm>
            <a:prstGeom prst="rect">
              <a:avLst/>
            </a:prstGeom>
            <a:noFill/>
          </p:spPr>
          <p:txBody>
            <a:bodyPr wrap="square" rtlCol="0">
              <a:spAutoFit/>
            </a:bodyPr>
            <a:lstStyle/>
            <a:p>
              <a:pPr algn="ctr"/>
              <a:r>
                <a:rPr lang="en-US" sz="5400" b="1" dirty="0">
                  <a:solidFill>
                    <a:srgbClr val="E6E7E9"/>
                  </a:solidFill>
                  <a:latin typeface="Tw Cen MT" panose="020B0602020104020603" pitchFamily="34" charset="0"/>
                </a:rPr>
                <a:t>1</a:t>
              </a:r>
            </a:p>
          </p:txBody>
        </p:sp>
      </p:grpSp>
      <p:sp>
        <p:nvSpPr>
          <p:cNvPr id="4" name="TextBox 3">
            <a:extLst>
              <a:ext uri="{FF2B5EF4-FFF2-40B4-BE49-F238E27FC236}">
                <a16:creationId xmlns:a16="http://schemas.microsoft.com/office/drawing/2014/main" id="{BE8AA9BD-5B28-4BB1-803B-54BB6E1B0DE1}"/>
              </a:ext>
            </a:extLst>
          </p:cNvPr>
          <p:cNvSpPr txBox="1"/>
          <p:nvPr/>
        </p:nvSpPr>
        <p:spPr>
          <a:xfrm>
            <a:off x="2576244" y="-90742"/>
            <a:ext cx="7278915" cy="707886"/>
          </a:xfrm>
          <a:prstGeom prst="rect">
            <a:avLst/>
          </a:prstGeom>
          <a:noFill/>
          <a:ln>
            <a:noFill/>
          </a:ln>
        </p:spPr>
        <p:txBody>
          <a:bodyPr wrap="square" rtlCol="0">
            <a:spAutoFit/>
          </a:bodyPr>
          <a:lstStyle/>
          <a:p>
            <a:pPr algn="ctr"/>
            <a:r>
              <a:rPr lang="en-US" sz="4000" dirty="0">
                <a:latin typeface="Tw Cen MT" panose="020B0602020104020603" pitchFamily="34" charset="0"/>
              </a:rPr>
              <a:t>SCOPE OF THE PROJECT</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5" y="606541"/>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Shape 10">
            <a:extLst>
              <a:ext uri="{FF2B5EF4-FFF2-40B4-BE49-F238E27FC236}">
                <a16:creationId xmlns:a16="http://schemas.microsoft.com/office/drawing/2014/main" id="{BA10DECE-FB54-4F98-9472-6CE168F86075}"/>
              </a:ext>
            </a:extLst>
          </p:cNvPr>
          <p:cNvSpPr/>
          <p:nvPr/>
        </p:nvSpPr>
        <p:spPr>
          <a:xfrm flipV="1">
            <a:off x="845435" y="1780866"/>
            <a:ext cx="2721387" cy="1929702"/>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D33F448-D5EA-4698-93DE-C12876411D16}"/>
              </a:ext>
            </a:extLst>
          </p:cNvPr>
          <p:cNvSpPr/>
          <p:nvPr/>
        </p:nvSpPr>
        <p:spPr>
          <a:xfrm flipV="1">
            <a:off x="4732647" y="1841600"/>
            <a:ext cx="2725200" cy="1892743"/>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2992BDF-F7C4-4374-886A-86270F68E5B1}"/>
              </a:ext>
            </a:extLst>
          </p:cNvPr>
          <p:cNvSpPr/>
          <p:nvPr/>
        </p:nvSpPr>
        <p:spPr>
          <a:xfrm flipV="1">
            <a:off x="842150" y="4718919"/>
            <a:ext cx="2724672" cy="1987103"/>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C066C7CC-77EF-41CA-B323-66B868940684}"/>
              </a:ext>
            </a:extLst>
          </p:cNvPr>
          <p:cNvSpPr/>
          <p:nvPr/>
        </p:nvSpPr>
        <p:spPr>
          <a:xfrm flipV="1">
            <a:off x="4779521" y="4747872"/>
            <a:ext cx="2721600" cy="1987102"/>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5BD90705-18BB-473B-A34A-340D3FE7B602}"/>
              </a:ext>
            </a:extLst>
          </p:cNvPr>
          <p:cNvGrpSpPr/>
          <p:nvPr/>
        </p:nvGrpSpPr>
        <p:grpSpPr>
          <a:xfrm>
            <a:off x="882398" y="2096585"/>
            <a:ext cx="2642952" cy="1530729"/>
            <a:chOff x="1287623" y="1435254"/>
            <a:chExt cx="1721524" cy="2194372"/>
          </a:xfrm>
        </p:grpSpPr>
        <p:sp>
          <p:nvSpPr>
            <p:cNvPr id="46" name="TextBox 45">
              <a:extLst>
                <a:ext uri="{FF2B5EF4-FFF2-40B4-BE49-F238E27FC236}">
                  <a16:creationId xmlns:a16="http://schemas.microsoft.com/office/drawing/2014/main" id="{596EA5B9-609B-41D8-BAEB-1AB2F8B9359E}"/>
                </a:ext>
              </a:extLst>
            </p:cNvPr>
            <p:cNvSpPr txBox="1"/>
            <p:nvPr/>
          </p:nvSpPr>
          <p:spPr>
            <a:xfrm>
              <a:off x="1287623" y="1435254"/>
              <a:ext cx="1591582" cy="529455"/>
            </a:xfrm>
            <a:prstGeom prst="rect">
              <a:avLst/>
            </a:prstGeom>
            <a:noFill/>
          </p:spPr>
          <p:txBody>
            <a:bodyPr wrap="square" rtlCol="0">
              <a:spAutoFit/>
            </a:bodyPr>
            <a:lstStyle/>
            <a:p>
              <a:pPr algn="ctr"/>
              <a:r>
                <a:rPr lang="en-US" b="1" dirty="0">
                  <a:solidFill>
                    <a:srgbClr val="EF3078"/>
                  </a:solidFill>
                  <a:latin typeface="Tw Cen MT" panose="020B0602020104020603" pitchFamily="34" charset="0"/>
                </a:rPr>
                <a:t>DATA EXPLORATION</a:t>
              </a:r>
            </a:p>
          </p:txBody>
        </p:sp>
        <p:sp>
          <p:nvSpPr>
            <p:cNvPr id="47" name="TextBox 46">
              <a:extLst>
                <a:ext uri="{FF2B5EF4-FFF2-40B4-BE49-F238E27FC236}">
                  <a16:creationId xmlns:a16="http://schemas.microsoft.com/office/drawing/2014/main" id="{DAFD7EC4-BD0C-414A-BAC7-6A87FBE0FD33}"/>
                </a:ext>
              </a:extLst>
            </p:cNvPr>
            <p:cNvSpPr txBox="1"/>
            <p:nvPr/>
          </p:nvSpPr>
          <p:spPr>
            <a:xfrm>
              <a:off x="1295197" y="1953021"/>
              <a:ext cx="1713950" cy="1676605"/>
            </a:xfrm>
            <a:prstGeom prst="rect">
              <a:avLst/>
            </a:prstGeom>
            <a:noFill/>
          </p:spPr>
          <p:txBody>
            <a:bodyPr wrap="square" rtlCol="0">
              <a:spAutoFit/>
            </a:bodyPr>
            <a:lstStyle/>
            <a:p>
              <a:pPr algn="ctr"/>
              <a:r>
                <a:rPr lang="en-US" sz="1400" b="0" i="0" dirty="0">
                  <a:solidFill>
                    <a:srgbClr val="374151"/>
                  </a:solidFill>
                  <a:effectLst/>
                  <a:latin typeface="Tw Cen MT" panose="020B0602020104020603" pitchFamily="34" charset="0"/>
                </a:rPr>
                <a:t>Visualize distributions, analyze statistical summaries, and identify any patterns or anomalies in the dataset that could impact model training and evaluation.</a:t>
              </a:r>
              <a:endParaRPr lang="en-US" sz="1400" b="1" dirty="0">
                <a:solidFill>
                  <a:srgbClr val="A6A6A6"/>
                </a:solidFill>
                <a:latin typeface="Tw Cen MT" panose="020B0602020104020603" pitchFamily="34" charset="0"/>
              </a:endParaRPr>
            </a:p>
          </p:txBody>
        </p:sp>
      </p:grpSp>
      <p:grpSp>
        <p:nvGrpSpPr>
          <p:cNvPr id="56" name="Group 55">
            <a:extLst>
              <a:ext uri="{FF2B5EF4-FFF2-40B4-BE49-F238E27FC236}">
                <a16:creationId xmlns:a16="http://schemas.microsoft.com/office/drawing/2014/main" id="{4AC51385-1E45-4902-BDC3-8DDF59AAC454}"/>
              </a:ext>
            </a:extLst>
          </p:cNvPr>
          <p:cNvGrpSpPr/>
          <p:nvPr/>
        </p:nvGrpSpPr>
        <p:grpSpPr>
          <a:xfrm>
            <a:off x="4609274" y="2201099"/>
            <a:ext cx="3041455" cy="1503568"/>
            <a:chOff x="7372545" y="2198579"/>
            <a:chExt cx="3041455" cy="1503568"/>
          </a:xfrm>
        </p:grpSpPr>
        <p:sp>
          <p:nvSpPr>
            <p:cNvPr id="48" name="TextBox 47">
              <a:extLst>
                <a:ext uri="{FF2B5EF4-FFF2-40B4-BE49-F238E27FC236}">
                  <a16:creationId xmlns:a16="http://schemas.microsoft.com/office/drawing/2014/main" id="{2CF8B1AD-BE20-4D97-80BF-AC12A3B886DB}"/>
                </a:ext>
              </a:extLst>
            </p:cNvPr>
            <p:cNvSpPr txBox="1"/>
            <p:nvPr/>
          </p:nvSpPr>
          <p:spPr>
            <a:xfrm>
              <a:off x="7372545" y="2198579"/>
              <a:ext cx="3041455" cy="369332"/>
            </a:xfrm>
            <a:prstGeom prst="rect">
              <a:avLst/>
            </a:prstGeom>
            <a:noFill/>
          </p:spPr>
          <p:txBody>
            <a:bodyPr wrap="square" rtlCol="0">
              <a:spAutoFit/>
            </a:bodyPr>
            <a:lstStyle/>
            <a:p>
              <a:pPr algn="ctr"/>
              <a:r>
                <a:rPr lang="en-US" b="1" dirty="0">
                  <a:solidFill>
                    <a:srgbClr val="03A1A4"/>
                  </a:solidFill>
                  <a:latin typeface="Tw Cen MT" panose="020B0602020104020603" pitchFamily="34" charset="0"/>
                </a:rPr>
                <a:t>DATA PREPARATION</a:t>
              </a:r>
            </a:p>
          </p:txBody>
        </p:sp>
        <p:sp>
          <p:nvSpPr>
            <p:cNvPr id="49" name="TextBox 48">
              <a:extLst>
                <a:ext uri="{FF2B5EF4-FFF2-40B4-BE49-F238E27FC236}">
                  <a16:creationId xmlns:a16="http://schemas.microsoft.com/office/drawing/2014/main" id="{1F2BC42F-0899-4CCE-A35A-4E495A05687C}"/>
                </a:ext>
              </a:extLst>
            </p:cNvPr>
            <p:cNvSpPr txBox="1"/>
            <p:nvPr/>
          </p:nvSpPr>
          <p:spPr>
            <a:xfrm>
              <a:off x="7454065" y="2532596"/>
              <a:ext cx="2808907" cy="1169551"/>
            </a:xfrm>
            <a:prstGeom prst="rect">
              <a:avLst/>
            </a:prstGeom>
            <a:noFill/>
          </p:spPr>
          <p:txBody>
            <a:bodyPr wrap="square" rtlCol="0">
              <a:spAutoFit/>
            </a:bodyPr>
            <a:lstStyle/>
            <a:p>
              <a:pPr algn="ctr"/>
              <a:r>
                <a:rPr lang="en-US" sz="1400" b="0" i="0" dirty="0">
                  <a:solidFill>
                    <a:srgbClr val="374151"/>
                  </a:solidFill>
                  <a:effectLst/>
                  <a:latin typeface="Tw Cen MT" panose="020B0602020104020603" pitchFamily="34" charset="0"/>
                </a:rPr>
                <a:t>Normalize text (lowercase), handle missing values, tokenize sentences into words, and split data into training and testing sets for model development.</a:t>
              </a:r>
              <a:endParaRPr lang="en-US" sz="1400" b="1" dirty="0">
                <a:solidFill>
                  <a:srgbClr val="A6A6A6"/>
                </a:solidFill>
                <a:latin typeface="Tw Cen MT" panose="020B0602020104020603" pitchFamily="34" charset="0"/>
              </a:endParaRPr>
            </a:p>
          </p:txBody>
        </p:sp>
      </p:grpSp>
      <p:grpSp>
        <p:nvGrpSpPr>
          <p:cNvPr id="59" name="Group 58">
            <a:extLst>
              <a:ext uri="{FF2B5EF4-FFF2-40B4-BE49-F238E27FC236}">
                <a16:creationId xmlns:a16="http://schemas.microsoft.com/office/drawing/2014/main" id="{FC1746BE-76D9-44D6-8ED0-355F952A375E}"/>
              </a:ext>
            </a:extLst>
          </p:cNvPr>
          <p:cNvGrpSpPr/>
          <p:nvPr/>
        </p:nvGrpSpPr>
        <p:grpSpPr>
          <a:xfrm>
            <a:off x="736669" y="4990241"/>
            <a:ext cx="2825986" cy="1715781"/>
            <a:chOff x="5284669" y="2503202"/>
            <a:chExt cx="2825986" cy="1715781"/>
          </a:xfrm>
        </p:grpSpPr>
        <p:sp>
          <p:nvSpPr>
            <p:cNvPr id="50" name="TextBox 49">
              <a:extLst>
                <a:ext uri="{FF2B5EF4-FFF2-40B4-BE49-F238E27FC236}">
                  <a16:creationId xmlns:a16="http://schemas.microsoft.com/office/drawing/2014/main" id="{3F85E69A-BADF-47FA-97F2-BF77348F278C}"/>
                </a:ext>
              </a:extLst>
            </p:cNvPr>
            <p:cNvSpPr txBox="1"/>
            <p:nvPr/>
          </p:nvSpPr>
          <p:spPr>
            <a:xfrm>
              <a:off x="5343336" y="2503202"/>
              <a:ext cx="2730014" cy="369332"/>
            </a:xfrm>
            <a:prstGeom prst="rect">
              <a:avLst/>
            </a:prstGeom>
            <a:noFill/>
          </p:spPr>
          <p:txBody>
            <a:bodyPr wrap="square" rtlCol="0">
              <a:spAutoFit/>
            </a:bodyPr>
            <a:lstStyle/>
            <a:p>
              <a:pPr algn="ctr"/>
              <a:r>
                <a:rPr lang="en-US" b="1" dirty="0">
                  <a:solidFill>
                    <a:srgbClr val="EE9524"/>
                  </a:solidFill>
                  <a:latin typeface="Tw Cen MT" panose="020B0602020104020603" pitchFamily="34" charset="0"/>
                </a:rPr>
                <a:t>WORD2VEC</a:t>
              </a:r>
            </a:p>
          </p:txBody>
        </p:sp>
        <p:sp>
          <p:nvSpPr>
            <p:cNvPr id="51" name="TextBox 50">
              <a:extLst>
                <a:ext uri="{FF2B5EF4-FFF2-40B4-BE49-F238E27FC236}">
                  <a16:creationId xmlns:a16="http://schemas.microsoft.com/office/drawing/2014/main" id="{94CFAA18-F935-43EC-B7D9-4E19F5F37090}"/>
                </a:ext>
              </a:extLst>
            </p:cNvPr>
            <p:cNvSpPr txBox="1"/>
            <p:nvPr/>
          </p:nvSpPr>
          <p:spPr>
            <a:xfrm>
              <a:off x="5284669" y="2833988"/>
              <a:ext cx="2825986" cy="1384995"/>
            </a:xfrm>
            <a:prstGeom prst="rect">
              <a:avLst/>
            </a:prstGeom>
            <a:noFill/>
          </p:spPr>
          <p:txBody>
            <a:bodyPr wrap="square" rtlCol="0">
              <a:spAutoFit/>
            </a:bodyPr>
            <a:lstStyle/>
            <a:p>
              <a:pPr algn="ctr"/>
              <a:r>
                <a:rPr lang="en-US" sz="1400" b="0" i="0" dirty="0">
                  <a:solidFill>
                    <a:srgbClr val="374151"/>
                  </a:solidFill>
                  <a:effectLst/>
                  <a:latin typeface="Tw Cen MT" panose="020B0602020104020603" pitchFamily="34" charset="0"/>
                </a:rPr>
                <a:t>Tokenize text into sentences, train Word2Vec embeddings using </a:t>
              </a:r>
              <a:r>
                <a:rPr lang="en-US" sz="1400" b="0" i="0" dirty="0" err="1">
                  <a:solidFill>
                    <a:srgbClr val="374151"/>
                  </a:solidFill>
                  <a:effectLst/>
                  <a:latin typeface="Tw Cen MT" panose="020B0602020104020603" pitchFamily="34" charset="0"/>
                </a:rPr>
                <a:t>gensim</a:t>
              </a:r>
              <a:r>
                <a:rPr lang="en-US" sz="1400" b="0" i="0" dirty="0">
                  <a:solidFill>
                    <a:srgbClr val="374151"/>
                  </a:solidFill>
                  <a:effectLst/>
                  <a:latin typeface="Tw Cen MT" panose="020B0602020104020603" pitchFamily="34" charset="0"/>
                </a:rPr>
                <a:t>, and transform each review into average feature vectors of its constituent words for downstream tasks like classification.</a:t>
              </a:r>
              <a:endParaRPr lang="en-US" sz="1400" b="1" dirty="0">
                <a:solidFill>
                  <a:srgbClr val="A6A6A6"/>
                </a:solidFill>
                <a:latin typeface="Tw Cen MT" panose="020B0602020104020603" pitchFamily="34" charset="0"/>
              </a:endParaRPr>
            </a:p>
          </p:txBody>
        </p:sp>
      </p:grpSp>
      <p:grpSp>
        <p:nvGrpSpPr>
          <p:cNvPr id="60" name="Group 59">
            <a:extLst>
              <a:ext uri="{FF2B5EF4-FFF2-40B4-BE49-F238E27FC236}">
                <a16:creationId xmlns:a16="http://schemas.microsoft.com/office/drawing/2014/main" id="{CEAB50F2-56A8-4020-BA7E-223D0388029E}"/>
              </a:ext>
            </a:extLst>
          </p:cNvPr>
          <p:cNvGrpSpPr/>
          <p:nvPr/>
        </p:nvGrpSpPr>
        <p:grpSpPr>
          <a:xfrm>
            <a:off x="4629913" y="5044917"/>
            <a:ext cx="3020816" cy="1690057"/>
            <a:chOff x="8385731" y="4284863"/>
            <a:chExt cx="3020816" cy="1690057"/>
          </a:xfrm>
        </p:grpSpPr>
        <p:sp>
          <p:nvSpPr>
            <p:cNvPr id="52" name="TextBox 51">
              <a:extLst>
                <a:ext uri="{FF2B5EF4-FFF2-40B4-BE49-F238E27FC236}">
                  <a16:creationId xmlns:a16="http://schemas.microsoft.com/office/drawing/2014/main" id="{8FDFCA09-96C1-48B9-A4BF-FC3BC14E65FF}"/>
                </a:ext>
              </a:extLst>
            </p:cNvPr>
            <p:cNvSpPr txBox="1"/>
            <p:nvPr/>
          </p:nvSpPr>
          <p:spPr>
            <a:xfrm>
              <a:off x="8385731" y="4284863"/>
              <a:ext cx="3020816" cy="369332"/>
            </a:xfrm>
            <a:prstGeom prst="rect">
              <a:avLst/>
            </a:prstGeom>
            <a:noFill/>
          </p:spPr>
          <p:txBody>
            <a:bodyPr wrap="square" rtlCol="0">
              <a:spAutoFit/>
            </a:bodyPr>
            <a:lstStyle/>
            <a:p>
              <a:pPr algn="ctr"/>
              <a:r>
                <a:rPr lang="en-US" b="1" dirty="0">
                  <a:solidFill>
                    <a:srgbClr val="1C7CBB"/>
                  </a:solidFill>
                  <a:latin typeface="Tw Cen MT" panose="020B0602020104020603" pitchFamily="34" charset="0"/>
                </a:rPr>
                <a:t>LSTM</a:t>
              </a:r>
            </a:p>
          </p:txBody>
        </p:sp>
        <p:sp>
          <p:nvSpPr>
            <p:cNvPr id="53" name="TextBox 52">
              <a:extLst>
                <a:ext uri="{FF2B5EF4-FFF2-40B4-BE49-F238E27FC236}">
                  <a16:creationId xmlns:a16="http://schemas.microsoft.com/office/drawing/2014/main" id="{390ABEF2-EA94-4E61-B642-F3A2B133F939}"/>
                </a:ext>
              </a:extLst>
            </p:cNvPr>
            <p:cNvSpPr txBox="1"/>
            <p:nvPr/>
          </p:nvSpPr>
          <p:spPr>
            <a:xfrm>
              <a:off x="8558041" y="4589925"/>
              <a:ext cx="2697478" cy="1384995"/>
            </a:xfrm>
            <a:prstGeom prst="rect">
              <a:avLst/>
            </a:prstGeom>
            <a:noFill/>
          </p:spPr>
          <p:txBody>
            <a:bodyPr wrap="square" rtlCol="0">
              <a:spAutoFit/>
            </a:bodyPr>
            <a:lstStyle/>
            <a:p>
              <a:pPr algn="ctr"/>
              <a:r>
                <a:rPr lang="en-US" sz="1400" b="0" i="0" dirty="0">
                  <a:solidFill>
                    <a:srgbClr val="374151"/>
                  </a:solidFill>
                  <a:effectLst/>
                  <a:latin typeface="Tw Cen MT" panose="020B0602020104020603" pitchFamily="34" charset="0"/>
                </a:rPr>
                <a:t>Tokenize text, pad sequences to ensure uniform length, construct LSTM models with </a:t>
              </a:r>
              <a:r>
                <a:rPr lang="en-US" sz="1400" b="0" i="0" dirty="0" err="1">
                  <a:solidFill>
                    <a:srgbClr val="374151"/>
                  </a:solidFill>
                  <a:effectLst/>
                  <a:latin typeface="Tw Cen MT" panose="020B0602020104020603" pitchFamily="34" charset="0"/>
                </a:rPr>
                <a:t>Keras</a:t>
              </a:r>
              <a:r>
                <a:rPr lang="en-US" sz="1400" b="0" i="0" dirty="0">
                  <a:solidFill>
                    <a:srgbClr val="374151"/>
                  </a:solidFill>
                  <a:effectLst/>
                  <a:latin typeface="Tw Cen MT" panose="020B0602020104020603" pitchFamily="34" charset="0"/>
                </a:rPr>
                <a:t>, compile with appropriate loss and optimizer, and train on the prepared dataset.</a:t>
              </a:r>
              <a:endParaRPr lang="en-US" sz="1400" b="1" dirty="0">
                <a:solidFill>
                  <a:srgbClr val="A6A6A6"/>
                </a:solidFill>
                <a:latin typeface="Tw Cen MT" panose="020B0602020104020603" pitchFamily="34" charset="0"/>
              </a:endParaRPr>
            </a:p>
          </p:txBody>
        </p:sp>
      </p:grpSp>
      <p:sp>
        <p:nvSpPr>
          <p:cNvPr id="21" name="Freeform: Shape 20">
            <a:extLst>
              <a:ext uri="{FF2B5EF4-FFF2-40B4-BE49-F238E27FC236}">
                <a16:creationId xmlns:a16="http://schemas.microsoft.com/office/drawing/2014/main" id="{FEF1263E-9685-3D13-92A4-5F84AADBC72B}"/>
              </a:ext>
            </a:extLst>
          </p:cNvPr>
          <p:cNvSpPr/>
          <p:nvPr/>
        </p:nvSpPr>
        <p:spPr>
          <a:xfrm>
            <a:off x="-19399" y="132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7303FBE-83FF-EF1A-D943-8B65321F371A}"/>
              </a:ext>
            </a:extLst>
          </p:cNvPr>
          <p:cNvSpPr/>
          <p:nvPr/>
        </p:nvSpPr>
        <p:spPr>
          <a:xfrm>
            <a:off x="111839" y="1275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BD2F2DE-63E7-A973-04AD-DA0317F19F9F}"/>
              </a:ext>
            </a:extLst>
          </p:cNvPr>
          <p:cNvSpPr/>
          <p:nvPr/>
        </p:nvSpPr>
        <p:spPr>
          <a:xfrm>
            <a:off x="50922" y="546888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645BA3B-49CC-1CE4-06B3-E361491478C6}"/>
              </a:ext>
            </a:extLst>
          </p:cNvPr>
          <p:cNvSpPr/>
          <p:nvPr/>
        </p:nvSpPr>
        <p:spPr>
          <a:xfrm>
            <a:off x="12274109" y="263141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17D1059-DE74-3137-B35F-5ACD5D283A1F}"/>
              </a:ext>
            </a:extLst>
          </p:cNvPr>
          <p:cNvSpPr/>
          <p:nvPr/>
        </p:nvSpPr>
        <p:spPr>
          <a:xfrm>
            <a:off x="60917" y="294407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FDBAD96-3AE1-CA07-8462-463D9770CCFC}"/>
              </a:ext>
            </a:extLst>
          </p:cNvPr>
          <p:cNvSpPr/>
          <p:nvPr/>
        </p:nvSpPr>
        <p:spPr>
          <a:xfrm>
            <a:off x="10646451" y="44571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A5DE8BF-6E5D-BD3C-A05F-6196B914D1E9}"/>
              </a:ext>
            </a:extLst>
          </p:cNvPr>
          <p:cNvSpPr/>
          <p:nvPr/>
        </p:nvSpPr>
        <p:spPr>
          <a:xfrm>
            <a:off x="11685320" y="175107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551D488-3AE8-F198-48A3-0F517C48C4DC}"/>
              </a:ext>
            </a:extLst>
          </p:cNvPr>
          <p:cNvSpPr/>
          <p:nvPr/>
        </p:nvSpPr>
        <p:spPr>
          <a:xfrm>
            <a:off x="7832390" y="273703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6E0E9D7-16D0-0CB2-CC96-8E8C9E28196C}"/>
              </a:ext>
            </a:extLst>
          </p:cNvPr>
          <p:cNvSpPr/>
          <p:nvPr/>
        </p:nvSpPr>
        <p:spPr>
          <a:xfrm>
            <a:off x="4111973" y="357359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grpSp>
        <p:nvGrpSpPr>
          <p:cNvPr id="2" name="Group 1">
            <a:extLst>
              <a:ext uri="{FF2B5EF4-FFF2-40B4-BE49-F238E27FC236}">
                <a16:creationId xmlns:a16="http://schemas.microsoft.com/office/drawing/2014/main" id="{2D85CF6B-54DA-2C22-57D6-1B4B3E532BED}"/>
              </a:ext>
            </a:extLst>
          </p:cNvPr>
          <p:cNvGrpSpPr/>
          <p:nvPr/>
        </p:nvGrpSpPr>
        <p:grpSpPr>
          <a:xfrm>
            <a:off x="8447048" y="3800863"/>
            <a:ext cx="3078000" cy="1943109"/>
            <a:chOff x="8985148" y="2182683"/>
            <a:chExt cx="1805441" cy="1943109"/>
          </a:xfrm>
        </p:grpSpPr>
        <p:sp>
          <p:nvSpPr>
            <p:cNvPr id="3" name="Rectangle: Top Corners Rounded 2">
              <a:extLst>
                <a:ext uri="{FF2B5EF4-FFF2-40B4-BE49-F238E27FC236}">
                  <a16:creationId xmlns:a16="http://schemas.microsoft.com/office/drawing/2014/main" id="{9706CA59-C920-3BFD-F5A0-87308A6D75C3}"/>
                </a:ext>
              </a:extLst>
            </p:cNvPr>
            <p:cNvSpPr/>
            <p:nvPr/>
          </p:nvSpPr>
          <p:spPr>
            <a:xfrm>
              <a:off x="9071905" y="2258892"/>
              <a:ext cx="1591582" cy="1866900"/>
            </a:xfrm>
            <a:prstGeom prst="round2SameRect">
              <a:avLst>
                <a:gd name="adj1" fmla="val 12063"/>
                <a:gd name="adj2" fmla="val 0"/>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AAE5B935-EA82-176E-8142-5AE4ADA9CD62}"/>
                </a:ext>
              </a:extLst>
            </p:cNvPr>
            <p:cNvSpPr txBox="1"/>
            <p:nvPr/>
          </p:nvSpPr>
          <p:spPr>
            <a:xfrm>
              <a:off x="9431713" y="2514347"/>
              <a:ext cx="894432" cy="923330"/>
            </a:xfrm>
            <a:prstGeom prst="rect">
              <a:avLst/>
            </a:prstGeom>
            <a:noFill/>
          </p:spPr>
          <p:txBody>
            <a:bodyPr wrap="square" rtlCol="0">
              <a:spAutoFit/>
            </a:bodyPr>
            <a:lstStyle/>
            <a:p>
              <a:pPr algn="ctr"/>
              <a:r>
                <a:rPr lang="en-US" sz="5400" b="1" dirty="0">
                  <a:solidFill>
                    <a:srgbClr val="E6E7E9"/>
                  </a:solidFill>
                  <a:latin typeface="Tw Cen MT" panose="020B0602020104020603" pitchFamily="34" charset="0"/>
                </a:rPr>
                <a:t>6</a:t>
              </a:r>
            </a:p>
          </p:txBody>
        </p:sp>
        <p:sp>
          <p:nvSpPr>
            <p:cNvPr id="17" name="TextBox 16">
              <a:extLst>
                <a:ext uri="{FF2B5EF4-FFF2-40B4-BE49-F238E27FC236}">
                  <a16:creationId xmlns:a16="http://schemas.microsoft.com/office/drawing/2014/main" id="{AF966552-0BC9-E4F6-9464-89E236A8CFF1}"/>
                </a:ext>
              </a:extLst>
            </p:cNvPr>
            <p:cNvSpPr txBox="1"/>
            <p:nvPr/>
          </p:nvSpPr>
          <p:spPr>
            <a:xfrm>
              <a:off x="898514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STEP</a:t>
              </a:r>
            </a:p>
          </p:txBody>
        </p:sp>
      </p:grpSp>
      <p:grpSp>
        <p:nvGrpSpPr>
          <p:cNvPr id="36" name="Group 35">
            <a:extLst>
              <a:ext uri="{FF2B5EF4-FFF2-40B4-BE49-F238E27FC236}">
                <a16:creationId xmlns:a16="http://schemas.microsoft.com/office/drawing/2014/main" id="{CCA597D8-CA87-D4CD-281A-D1DE85C1ADBF}"/>
              </a:ext>
            </a:extLst>
          </p:cNvPr>
          <p:cNvGrpSpPr/>
          <p:nvPr/>
        </p:nvGrpSpPr>
        <p:grpSpPr>
          <a:xfrm>
            <a:off x="8371350" y="884849"/>
            <a:ext cx="3078000" cy="2054557"/>
            <a:chOff x="3884465" y="2151946"/>
            <a:chExt cx="1805441" cy="1866900"/>
          </a:xfrm>
        </p:grpSpPr>
        <p:sp>
          <p:nvSpPr>
            <p:cNvPr id="37" name="Rectangle: Top Corners Rounded 36">
              <a:extLst>
                <a:ext uri="{FF2B5EF4-FFF2-40B4-BE49-F238E27FC236}">
                  <a16:creationId xmlns:a16="http://schemas.microsoft.com/office/drawing/2014/main" id="{F8EF307B-0DEB-670F-C8AA-19E689E76C1A}"/>
                </a:ext>
              </a:extLst>
            </p:cNvPr>
            <p:cNvSpPr/>
            <p:nvPr/>
          </p:nvSpPr>
          <p:spPr>
            <a:xfrm>
              <a:off x="3995238" y="2151946"/>
              <a:ext cx="1591582" cy="1866900"/>
            </a:xfrm>
            <a:prstGeom prst="round2SameRect">
              <a:avLst>
                <a:gd name="adj1" fmla="val 12063"/>
                <a:gd name="adj2"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A842F00B-9807-D926-870A-95167A1E8736}"/>
                </a:ext>
              </a:extLst>
            </p:cNvPr>
            <p:cNvSpPr txBox="1"/>
            <p:nvPr/>
          </p:nvSpPr>
          <p:spPr>
            <a:xfrm>
              <a:off x="3884465"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STEP</a:t>
              </a:r>
            </a:p>
          </p:txBody>
        </p:sp>
        <p:sp>
          <p:nvSpPr>
            <p:cNvPr id="45" name="TextBox 44">
              <a:extLst>
                <a:ext uri="{FF2B5EF4-FFF2-40B4-BE49-F238E27FC236}">
                  <a16:creationId xmlns:a16="http://schemas.microsoft.com/office/drawing/2014/main" id="{87933665-BE80-5853-D7C6-20D67E840535}"/>
                </a:ext>
              </a:extLst>
            </p:cNvPr>
            <p:cNvSpPr txBox="1"/>
            <p:nvPr/>
          </p:nvSpPr>
          <p:spPr>
            <a:xfrm>
              <a:off x="4339969" y="2539380"/>
              <a:ext cx="894432" cy="838996"/>
            </a:xfrm>
            <a:prstGeom prst="rect">
              <a:avLst/>
            </a:prstGeom>
            <a:noFill/>
          </p:spPr>
          <p:txBody>
            <a:bodyPr wrap="square" rtlCol="0">
              <a:spAutoFit/>
            </a:bodyPr>
            <a:lstStyle/>
            <a:p>
              <a:pPr algn="ctr"/>
              <a:r>
                <a:rPr lang="en-US" sz="5400" b="1" dirty="0">
                  <a:solidFill>
                    <a:srgbClr val="E6E7E9"/>
                  </a:solidFill>
                  <a:latin typeface="Tw Cen MT" panose="020B0602020104020603" pitchFamily="34" charset="0"/>
                </a:rPr>
                <a:t>3</a:t>
              </a:r>
            </a:p>
          </p:txBody>
        </p:sp>
      </p:grpSp>
      <p:sp>
        <p:nvSpPr>
          <p:cNvPr id="61" name="Freeform: Shape 60">
            <a:extLst>
              <a:ext uri="{FF2B5EF4-FFF2-40B4-BE49-F238E27FC236}">
                <a16:creationId xmlns:a16="http://schemas.microsoft.com/office/drawing/2014/main" id="{4B91A714-C515-D42F-22EF-AEBBEFF3B1C3}"/>
              </a:ext>
            </a:extLst>
          </p:cNvPr>
          <p:cNvSpPr/>
          <p:nvPr/>
        </p:nvSpPr>
        <p:spPr>
          <a:xfrm flipV="1">
            <a:off x="8554303" y="1842958"/>
            <a:ext cx="2725200" cy="1892743"/>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E4723F38-8608-8A87-67C9-A941D82BBEB8}"/>
              </a:ext>
            </a:extLst>
          </p:cNvPr>
          <p:cNvSpPr/>
          <p:nvPr/>
        </p:nvSpPr>
        <p:spPr>
          <a:xfrm flipV="1">
            <a:off x="8581956" y="4747872"/>
            <a:ext cx="2721600" cy="1987102"/>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0672F5BB-C774-AC5A-325E-ECF25BB588CA}"/>
              </a:ext>
            </a:extLst>
          </p:cNvPr>
          <p:cNvGrpSpPr/>
          <p:nvPr/>
        </p:nvGrpSpPr>
        <p:grpSpPr>
          <a:xfrm>
            <a:off x="8430930" y="2202457"/>
            <a:ext cx="3041455" cy="1503568"/>
            <a:chOff x="7372545" y="2198579"/>
            <a:chExt cx="3041455" cy="1503568"/>
          </a:xfrm>
        </p:grpSpPr>
        <p:sp>
          <p:nvSpPr>
            <p:cNvPr id="65" name="TextBox 64">
              <a:extLst>
                <a:ext uri="{FF2B5EF4-FFF2-40B4-BE49-F238E27FC236}">
                  <a16:creationId xmlns:a16="http://schemas.microsoft.com/office/drawing/2014/main" id="{D44D2058-3BB1-0D4C-4861-E337A8A2AEF4}"/>
                </a:ext>
              </a:extLst>
            </p:cNvPr>
            <p:cNvSpPr txBox="1"/>
            <p:nvPr/>
          </p:nvSpPr>
          <p:spPr>
            <a:xfrm>
              <a:off x="7372545" y="2198579"/>
              <a:ext cx="3041455" cy="369332"/>
            </a:xfrm>
            <a:prstGeom prst="rect">
              <a:avLst/>
            </a:prstGeom>
            <a:noFill/>
          </p:spPr>
          <p:txBody>
            <a:bodyPr wrap="square" rtlCol="0">
              <a:spAutoFit/>
            </a:bodyPr>
            <a:lstStyle/>
            <a:p>
              <a:pPr algn="ctr"/>
              <a:r>
                <a:rPr lang="en-US" b="1" dirty="0">
                  <a:solidFill>
                    <a:srgbClr val="92D050"/>
                  </a:solidFill>
                  <a:latin typeface="Tw Cen MT" panose="020B0602020104020603" pitchFamily="34" charset="0"/>
                </a:rPr>
                <a:t>BAG OF WORDS</a:t>
              </a:r>
            </a:p>
          </p:txBody>
        </p:sp>
        <p:sp>
          <p:nvSpPr>
            <p:cNvPr id="66" name="TextBox 65">
              <a:extLst>
                <a:ext uri="{FF2B5EF4-FFF2-40B4-BE49-F238E27FC236}">
                  <a16:creationId xmlns:a16="http://schemas.microsoft.com/office/drawing/2014/main" id="{82A618B0-2574-05E2-DF3B-FB39C917B7B0}"/>
                </a:ext>
              </a:extLst>
            </p:cNvPr>
            <p:cNvSpPr txBox="1"/>
            <p:nvPr/>
          </p:nvSpPr>
          <p:spPr>
            <a:xfrm>
              <a:off x="7454065" y="2532596"/>
              <a:ext cx="2828647" cy="1169551"/>
            </a:xfrm>
            <a:prstGeom prst="rect">
              <a:avLst/>
            </a:prstGeom>
            <a:noFill/>
          </p:spPr>
          <p:txBody>
            <a:bodyPr wrap="square" rtlCol="0">
              <a:spAutoFit/>
            </a:bodyPr>
            <a:lstStyle/>
            <a:p>
              <a:r>
                <a:rPr lang="en-US" sz="1400" b="0" i="0" dirty="0">
                  <a:solidFill>
                    <a:srgbClr val="374151"/>
                  </a:solidFill>
                  <a:effectLst/>
                  <a:latin typeface="Tw Cen MT" panose="020B0602020104020603" pitchFamily="34" charset="0"/>
                </a:rPr>
                <a:t>Apply techniques such as </a:t>
              </a:r>
              <a:r>
                <a:rPr lang="en-US" sz="1400" b="0" i="0" dirty="0" err="1">
                  <a:solidFill>
                    <a:srgbClr val="374151"/>
                  </a:solidFill>
                  <a:effectLst/>
                  <a:latin typeface="Tw Cen MT" panose="020B0602020104020603" pitchFamily="34" charset="0"/>
                </a:rPr>
                <a:t>Tfidf</a:t>
              </a:r>
              <a:r>
                <a:rPr lang="en-US" sz="1400" b="0" i="0" dirty="0">
                  <a:solidFill>
                    <a:srgbClr val="374151"/>
                  </a:solidFill>
                  <a:effectLst/>
                  <a:latin typeface="Tw Cen MT" panose="020B0602020104020603" pitchFamily="34" charset="0"/>
                </a:rPr>
                <a:t>- Vectorizer from </a:t>
              </a:r>
              <a:r>
                <a:rPr lang="en-US" sz="1400" b="0" i="0" dirty="0" err="1">
                  <a:solidFill>
                    <a:srgbClr val="374151"/>
                  </a:solidFill>
                  <a:effectLst/>
                  <a:latin typeface="Tw Cen MT" panose="020B0602020104020603" pitchFamily="34" charset="0"/>
                </a:rPr>
                <a:t>sklearn</a:t>
              </a:r>
              <a:r>
                <a:rPr lang="en-US" sz="1400" b="0" i="0" dirty="0">
                  <a:solidFill>
                    <a:srgbClr val="374151"/>
                  </a:solidFill>
                  <a:effectLst/>
                  <a:latin typeface="Tw Cen MT" panose="020B0602020104020603" pitchFamily="34" charset="0"/>
                </a:rPr>
                <a:t> to transform</a:t>
              </a:r>
            </a:p>
            <a:p>
              <a:r>
                <a:rPr lang="en-US" sz="1400" b="0" i="0" dirty="0">
                  <a:solidFill>
                    <a:srgbClr val="374151"/>
                  </a:solidFill>
                  <a:effectLst/>
                  <a:latin typeface="Tw Cen MT" panose="020B0602020104020603" pitchFamily="34" charset="0"/>
                </a:rPr>
                <a:t> raw text into a sparse matrix suitable for machine learning models like Logistic Regression.</a:t>
              </a:r>
              <a:endParaRPr lang="en-US" sz="1400" b="1" dirty="0">
                <a:solidFill>
                  <a:srgbClr val="A6A6A6"/>
                </a:solidFill>
                <a:latin typeface="Tw Cen MT" panose="020B0602020104020603" pitchFamily="34" charset="0"/>
              </a:endParaRPr>
            </a:p>
          </p:txBody>
        </p:sp>
      </p:grpSp>
      <p:grpSp>
        <p:nvGrpSpPr>
          <p:cNvPr id="67" name="Group 66">
            <a:extLst>
              <a:ext uri="{FF2B5EF4-FFF2-40B4-BE49-F238E27FC236}">
                <a16:creationId xmlns:a16="http://schemas.microsoft.com/office/drawing/2014/main" id="{FA80A609-83F2-0CC0-0CB9-50B65F1FB3E3}"/>
              </a:ext>
            </a:extLst>
          </p:cNvPr>
          <p:cNvGrpSpPr/>
          <p:nvPr/>
        </p:nvGrpSpPr>
        <p:grpSpPr>
          <a:xfrm>
            <a:off x="8451569" y="5046275"/>
            <a:ext cx="3020816" cy="1690057"/>
            <a:chOff x="8385731" y="4284863"/>
            <a:chExt cx="3020816" cy="1690057"/>
          </a:xfrm>
        </p:grpSpPr>
        <p:sp>
          <p:nvSpPr>
            <p:cNvPr id="68" name="TextBox 67">
              <a:extLst>
                <a:ext uri="{FF2B5EF4-FFF2-40B4-BE49-F238E27FC236}">
                  <a16:creationId xmlns:a16="http://schemas.microsoft.com/office/drawing/2014/main" id="{142159EB-5B4D-5432-5771-D9C71DBDCF1B}"/>
                </a:ext>
              </a:extLst>
            </p:cNvPr>
            <p:cNvSpPr txBox="1"/>
            <p:nvPr/>
          </p:nvSpPr>
          <p:spPr>
            <a:xfrm>
              <a:off x="8385731" y="4284863"/>
              <a:ext cx="3020816" cy="369332"/>
            </a:xfrm>
            <a:prstGeom prst="rect">
              <a:avLst/>
            </a:prstGeom>
            <a:noFill/>
          </p:spPr>
          <p:txBody>
            <a:bodyPr wrap="square" rtlCol="0">
              <a:spAutoFit/>
            </a:bodyPr>
            <a:lstStyle/>
            <a:p>
              <a:pPr algn="ctr"/>
              <a:r>
                <a:rPr lang="en-US" b="1" dirty="0">
                  <a:solidFill>
                    <a:srgbClr val="ED7D31"/>
                  </a:solidFill>
                  <a:latin typeface="Tw Cen MT" panose="020B0602020104020603" pitchFamily="34" charset="0"/>
                </a:rPr>
                <a:t>WORD CLOUD</a:t>
              </a:r>
            </a:p>
          </p:txBody>
        </p:sp>
        <p:sp>
          <p:nvSpPr>
            <p:cNvPr id="69" name="TextBox 68">
              <a:extLst>
                <a:ext uri="{FF2B5EF4-FFF2-40B4-BE49-F238E27FC236}">
                  <a16:creationId xmlns:a16="http://schemas.microsoft.com/office/drawing/2014/main" id="{25D18BE8-06EF-2D42-A9C2-C9C783337A77}"/>
                </a:ext>
              </a:extLst>
            </p:cNvPr>
            <p:cNvSpPr txBox="1"/>
            <p:nvPr/>
          </p:nvSpPr>
          <p:spPr>
            <a:xfrm>
              <a:off x="8558041" y="4589925"/>
              <a:ext cx="2697478" cy="1384995"/>
            </a:xfrm>
            <a:prstGeom prst="rect">
              <a:avLst/>
            </a:prstGeom>
            <a:noFill/>
          </p:spPr>
          <p:txBody>
            <a:bodyPr wrap="square" rtlCol="0">
              <a:spAutoFit/>
            </a:bodyPr>
            <a:lstStyle/>
            <a:p>
              <a:pPr algn="ctr"/>
              <a:r>
                <a:rPr lang="en-US" sz="1400" b="0" i="0" dirty="0">
                  <a:solidFill>
                    <a:srgbClr val="374151"/>
                  </a:solidFill>
                  <a:effectLst/>
                  <a:latin typeface="Tw Cen MT" panose="020B0602020104020603" pitchFamily="34" charset="0"/>
                </a:rPr>
                <a:t>Tokenize text, filter </a:t>
              </a:r>
              <a:r>
                <a:rPr lang="en-US" sz="1400" b="0" i="0" dirty="0" err="1">
                  <a:solidFill>
                    <a:srgbClr val="374151"/>
                  </a:solidFill>
                  <a:effectLst/>
                  <a:latin typeface="Tw Cen MT" panose="020B0602020104020603" pitchFamily="34" charset="0"/>
                </a:rPr>
                <a:t>stopwords</a:t>
              </a:r>
              <a:r>
                <a:rPr lang="en-US" sz="1400" b="0" i="0" dirty="0">
                  <a:solidFill>
                    <a:srgbClr val="374151"/>
                  </a:solidFill>
                  <a:effectLst/>
                  <a:latin typeface="Tw Cen MT" panose="020B0602020104020603" pitchFamily="34" charset="0"/>
                </a:rPr>
                <a:t>, and generate separate word clouds for positive and negative sentiment reviews using libraries like </a:t>
              </a:r>
              <a:r>
                <a:rPr lang="en-US" sz="1400" b="0" i="0" dirty="0" err="1">
                  <a:solidFill>
                    <a:srgbClr val="374151"/>
                  </a:solidFill>
                  <a:effectLst/>
                  <a:latin typeface="Tw Cen MT" panose="020B0602020104020603" pitchFamily="34" charset="0"/>
                </a:rPr>
                <a:t>nltk</a:t>
              </a:r>
              <a:r>
                <a:rPr lang="en-US" sz="1400" b="0" i="0" dirty="0">
                  <a:solidFill>
                    <a:srgbClr val="374151"/>
                  </a:solidFill>
                  <a:effectLst/>
                  <a:latin typeface="Tw Cen MT" panose="020B0602020104020603" pitchFamily="34" charset="0"/>
                </a:rPr>
                <a:t> and </a:t>
              </a:r>
              <a:r>
                <a:rPr lang="en-US" sz="1400" b="0" i="0" dirty="0" err="1">
                  <a:solidFill>
                    <a:srgbClr val="374151"/>
                  </a:solidFill>
                  <a:effectLst/>
                  <a:latin typeface="Tw Cen MT" panose="020B0602020104020603" pitchFamily="34" charset="0"/>
                </a:rPr>
                <a:t>wordcloud</a:t>
              </a:r>
              <a:r>
                <a:rPr lang="en-US" sz="1400" b="0" i="0" dirty="0">
                  <a:solidFill>
                    <a:srgbClr val="374151"/>
                  </a:solidFill>
                  <a:effectLst/>
                  <a:latin typeface="Tw Cen MT" panose="020B0602020104020603" pitchFamily="34" charset="0"/>
                </a:rPr>
                <a:t> for insightful visualization.</a:t>
              </a:r>
              <a:endParaRPr lang="en-US" sz="1400" b="1" dirty="0">
                <a:solidFill>
                  <a:srgbClr val="A6A6A6"/>
                </a:solidFill>
                <a:latin typeface="Tw Cen MT" panose="020B0602020104020603" pitchFamily="34" charset="0"/>
              </a:endParaRPr>
            </a:p>
          </p:txBody>
        </p:sp>
      </p:grpSp>
    </p:spTree>
    <p:extLst>
      <p:ext uri="{BB962C8B-B14F-4D97-AF65-F5344CB8AC3E}">
        <p14:creationId xmlns:p14="http://schemas.microsoft.com/office/powerpoint/2010/main" val="249408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animEffect transition="in" filter="fade">
                                      <p:cBhvr>
                                        <p:cTn id="19" dur="500"/>
                                        <p:tgtEl>
                                          <p:spTgt spid="4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p:cTn id="22" dur="500" fill="hold"/>
                                        <p:tgtEl>
                                          <p:spTgt spid="43"/>
                                        </p:tgtEl>
                                        <p:attrNameLst>
                                          <p:attrName>ppt_w</p:attrName>
                                        </p:attrNameLst>
                                      </p:cBhvr>
                                      <p:tavLst>
                                        <p:tav tm="0">
                                          <p:val>
                                            <p:fltVal val="0"/>
                                          </p:val>
                                        </p:tav>
                                        <p:tav tm="100000">
                                          <p:val>
                                            <p:strVal val="#ppt_w"/>
                                          </p:val>
                                        </p:tav>
                                      </p:tavLst>
                                    </p:anim>
                                    <p:anim calcmode="lin" valueType="num">
                                      <p:cBhvr>
                                        <p:cTn id="23" dur="500" fill="hold"/>
                                        <p:tgtEl>
                                          <p:spTgt spid="43"/>
                                        </p:tgtEl>
                                        <p:attrNameLst>
                                          <p:attrName>ppt_h</p:attrName>
                                        </p:attrNameLst>
                                      </p:cBhvr>
                                      <p:tavLst>
                                        <p:tav tm="0">
                                          <p:val>
                                            <p:fltVal val="0"/>
                                          </p:val>
                                        </p:tav>
                                        <p:tav tm="100000">
                                          <p:val>
                                            <p:strVal val="#ppt_h"/>
                                          </p:val>
                                        </p:tav>
                                      </p:tavLst>
                                    </p:anim>
                                    <p:animEffect transition="in" filter="fade">
                                      <p:cBhvr>
                                        <p:cTn id="24" dur="500"/>
                                        <p:tgtEl>
                                          <p:spTgt spid="4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p:cTn id="37" dur="500" fill="hold"/>
                                        <p:tgtEl>
                                          <p:spTgt spid="35"/>
                                        </p:tgtEl>
                                        <p:attrNameLst>
                                          <p:attrName>ppt_w</p:attrName>
                                        </p:attrNameLst>
                                      </p:cBhvr>
                                      <p:tavLst>
                                        <p:tav tm="0">
                                          <p:val>
                                            <p:fltVal val="0"/>
                                          </p:val>
                                        </p:tav>
                                        <p:tav tm="100000">
                                          <p:val>
                                            <p:strVal val="#ppt_w"/>
                                          </p:val>
                                        </p:tav>
                                      </p:tavLst>
                                    </p:anim>
                                    <p:anim calcmode="lin" valueType="num">
                                      <p:cBhvr>
                                        <p:cTn id="38" dur="500" fill="hold"/>
                                        <p:tgtEl>
                                          <p:spTgt spid="35"/>
                                        </p:tgtEl>
                                        <p:attrNameLst>
                                          <p:attrName>ppt_h</p:attrName>
                                        </p:attrNameLst>
                                      </p:cBhvr>
                                      <p:tavLst>
                                        <p:tav tm="0">
                                          <p:val>
                                            <p:fltVal val="0"/>
                                          </p:val>
                                        </p:tav>
                                        <p:tav tm="100000">
                                          <p:val>
                                            <p:strVal val="#ppt_h"/>
                                          </p:val>
                                        </p:tav>
                                      </p:tavLst>
                                    </p:anim>
                                    <p:animEffect transition="in" filter="fade">
                                      <p:cBhvr>
                                        <p:cTn id="39" dur="500"/>
                                        <p:tgtEl>
                                          <p:spTgt spid="35"/>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anim calcmode="lin" valueType="num">
                                      <p:cBhvr>
                                        <p:cTn id="55" dur="500" fill="hold"/>
                                        <p:tgtEl>
                                          <p:spTgt spid="11"/>
                                        </p:tgtEl>
                                        <p:attrNameLst>
                                          <p:attrName>ppt_x</p:attrName>
                                        </p:attrNameLst>
                                      </p:cBhvr>
                                      <p:tavLst>
                                        <p:tav tm="0">
                                          <p:val>
                                            <p:strVal val="#ppt_x"/>
                                          </p:val>
                                        </p:tav>
                                        <p:tav tm="100000">
                                          <p:val>
                                            <p:strVal val="#ppt_x"/>
                                          </p:val>
                                        </p:tav>
                                      </p:tavLst>
                                    </p:anim>
                                    <p:anim calcmode="lin" valueType="num">
                                      <p:cBhvr>
                                        <p:cTn id="56" dur="500" fill="hold"/>
                                        <p:tgtEl>
                                          <p:spTgt spid="11"/>
                                        </p:tgtEl>
                                        <p:attrNameLst>
                                          <p:attrName>ppt_y</p:attrName>
                                        </p:attrNameLst>
                                      </p:cBhvr>
                                      <p:tavLst>
                                        <p:tav tm="0">
                                          <p:val>
                                            <p:strVal val="#ppt_y+.1"/>
                                          </p:val>
                                        </p:tav>
                                        <p:tav tm="100000">
                                          <p:val>
                                            <p:strVal val="#ppt_y"/>
                                          </p:val>
                                        </p:tav>
                                      </p:tavLst>
                                    </p:anim>
                                  </p:childTnLst>
                                </p:cTn>
                              </p:par>
                            </p:childTnLst>
                          </p:cTn>
                        </p:par>
                        <p:par>
                          <p:cTn id="57" fill="hold">
                            <p:stCondLst>
                              <p:cond delay="500"/>
                            </p:stCondLst>
                            <p:childTnLst>
                              <p:par>
                                <p:cTn id="58" presetID="42" presetClass="entr" presetSubtype="0" fill="hold" nodeType="afterEffect">
                                  <p:stCondLst>
                                    <p:cond delay="250"/>
                                  </p:stCondLst>
                                  <p:childTnLst>
                                    <p:set>
                                      <p:cBhvr>
                                        <p:cTn id="59" dur="1" fill="hold">
                                          <p:stCondLst>
                                            <p:cond delay="0"/>
                                          </p:stCondLst>
                                        </p:cTn>
                                        <p:tgtEl>
                                          <p:spTgt spid="54"/>
                                        </p:tgtEl>
                                        <p:attrNameLst>
                                          <p:attrName>style.visibility</p:attrName>
                                        </p:attrNameLst>
                                      </p:cBhvr>
                                      <p:to>
                                        <p:strVal val="visible"/>
                                      </p:to>
                                    </p:set>
                                    <p:animEffect transition="in" filter="fade">
                                      <p:cBhvr>
                                        <p:cTn id="60" dur="500"/>
                                        <p:tgtEl>
                                          <p:spTgt spid="54"/>
                                        </p:tgtEl>
                                      </p:cBhvr>
                                    </p:animEffect>
                                    <p:anim calcmode="lin" valueType="num">
                                      <p:cBhvr>
                                        <p:cTn id="61" dur="500" fill="hold"/>
                                        <p:tgtEl>
                                          <p:spTgt spid="54"/>
                                        </p:tgtEl>
                                        <p:attrNameLst>
                                          <p:attrName>ppt_x</p:attrName>
                                        </p:attrNameLst>
                                      </p:cBhvr>
                                      <p:tavLst>
                                        <p:tav tm="0">
                                          <p:val>
                                            <p:strVal val="#ppt_x"/>
                                          </p:val>
                                        </p:tav>
                                        <p:tav tm="100000">
                                          <p:val>
                                            <p:strVal val="#ppt_x"/>
                                          </p:val>
                                        </p:tav>
                                      </p:tavLst>
                                    </p:anim>
                                    <p:anim calcmode="lin" valueType="num">
                                      <p:cBhvr>
                                        <p:cTn id="62" dur="500" fill="hold"/>
                                        <p:tgtEl>
                                          <p:spTgt spid="54"/>
                                        </p:tgtEl>
                                        <p:attrNameLst>
                                          <p:attrName>ppt_y</p:attrName>
                                        </p:attrNameLst>
                                      </p:cBhvr>
                                      <p:tavLst>
                                        <p:tav tm="0">
                                          <p:val>
                                            <p:strVal val="#ppt_y+.1"/>
                                          </p:val>
                                        </p:tav>
                                        <p:tav tm="100000">
                                          <p:val>
                                            <p:strVal val="#ppt_y"/>
                                          </p:val>
                                        </p:tav>
                                      </p:tavLst>
                                    </p:anim>
                                  </p:childTnLst>
                                </p:cTn>
                              </p:par>
                            </p:childTnLst>
                          </p:cTn>
                        </p:par>
                        <p:par>
                          <p:cTn id="63" fill="hold">
                            <p:stCondLst>
                              <p:cond delay="1250"/>
                            </p:stCondLst>
                            <p:childTnLst>
                              <p:par>
                                <p:cTn id="64" presetID="53" presetClass="entr" presetSubtype="16" fill="hold" nodeType="afterEffect">
                                  <p:stCondLst>
                                    <p:cond delay="0"/>
                                  </p:stCondLst>
                                  <p:childTnLst>
                                    <p:set>
                                      <p:cBhvr>
                                        <p:cTn id="65" dur="1" fill="hold">
                                          <p:stCondLst>
                                            <p:cond delay="0"/>
                                          </p:stCondLst>
                                        </p:cTn>
                                        <p:tgtEl>
                                          <p:spTgt spid="55"/>
                                        </p:tgtEl>
                                        <p:attrNameLst>
                                          <p:attrName>style.visibility</p:attrName>
                                        </p:attrNameLst>
                                      </p:cBhvr>
                                      <p:to>
                                        <p:strVal val="visible"/>
                                      </p:to>
                                    </p:set>
                                    <p:anim calcmode="lin" valueType="num">
                                      <p:cBhvr>
                                        <p:cTn id="66" dur="500" fill="hold"/>
                                        <p:tgtEl>
                                          <p:spTgt spid="55"/>
                                        </p:tgtEl>
                                        <p:attrNameLst>
                                          <p:attrName>ppt_w</p:attrName>
                                        </p:attrNameLst>
                                      </p:cBhvr>
                                      <p:tavLst>
                                        <p:tav tm="0">
                                          <p:val>
                                            <p:fltVal val="0"/>
                                          </p:val>
                                        </p:tav>
                                        <p:tav tm="100000">
                                          <p:val>
                                            <p:strVal val="#ppt_w"/>
                                          </p:val>
                                        </p:tav>
                                      </p:tavLst>
                                    </p:anim>
                                    <p:anim calcmode="lin" valueType="num">
                                      <p:cBhvr>
                                        <p:cTn id="67" dur="500" fill="hold"/>
                                        <p:tgtEl>
                                          <p:spTgt spid="55"/>
                                        </p:tgtEl>
                                        <p:attrNameLst>
                                          <p:attrName>ppt_h</p:attrName>
                                        </p:attrNameLst>
                                      </p:cBhvr>
                                      <p:tavLst>
                                        <p:tav tm="0">
                                          <p:val>
                                            <p:fltVal val="0"/>
                                          </p:val>
                                        </p:tav>
                                        <p:tav tm="100000">
                                          <p:val>
                                            <p:strVal val="#ppt_h"/>
                                          </p:val>
                                        </p:tav>
                                      </p:tavLst>
                                    </p:anim>
                                    <p:animEffect transition="in" filter="fade">
                                      <p:cBhvr>
                                        <p:cTn id="68" dur="500"/>
                                        <p:tgtEl>
                                          <p:spTgt spid="55"/>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mph" presetSubtype="2" fill="hold" grpId="0" nodeType="clickEffect">
                                  <p:stCondLst>
                                    <p:cond delay="0"/>
                                  </p:stCondLst>
                                  <p:childTnLst>
                                    <p:animClr clrSpc="rgb" dir="cw">
                                      <p:cBhvr override="childStyle">
                                        <p:cTn id="72" dur="10" fill="hold"/>
                                        <p:tgtEl>
                                          <p:spTgt spid="4"/>
                                        </p:tgtEl>
                                        <p:attrNameLst>
                                          <p:attrName>style.color</p:attrName>
                                        </p:attrNameLst>
                                      </p:cBhvr>
                                      <p:to>
                                        <a:schemeClr val="accent2"/>
                                      </p:to>
                                    </p:animClr>
                                  </p:childTnLst>
                                </p:cTn>
                              </p:par>
                            </p:childTnLst>
                          </p:cTn>
                        </p:par>
                        <p:par>
                          <p:cTn id="73" fill="hold">
                            <p:stCondLst>
                              <p:cond delay="10"/>
                            </p:stCondLst>
                            <p:childTnLst>
                              <p:par>
                                <p:cTn id="74" presetID="42" presetClass="entr" presetSubtype="0" fill="hold" nodeType="after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fade">
                                      <p:cBhvr>
                                        <p:cTn id="76" dur="500"/>
                                        <p:tgtEl>
                                          <p:spTgt spid="57"/>
                                        </p:tgtEl>
                                      </p:cBhvr>
                                    </p:animEffect>
                                    <p:anim calcmode="lin" valueType="num">
                                      <p:cBhvr>
                                        <p:cTn id="77" dur="500" fill="hold"/>
                                        <p:tgtEl>
                                          <p:spTgt spid="57"/>
                                        </p:tgtEl>
                                        <p:attrNameLst>
                                          <p:attrName>ppt_x</p:attrName>
                                        </p:attrNameLst>
                                      </p:cBhvr>
                                      <p:tavLst>
                                        <p:tav tm="0">
                                          <p:val>
                                            <p:strVal val="#ppt_x"/>
                                          </p:val>
                                        </p:tav>
                                        <p:tav tm="100000">
                                          <p:val>
                                            <p:strVal val="#ppt_x"/>
                                          </p:val>
                                        </p:tav>
                                      </p:tavLst>
                                    </p:anim>
                                    <p:anim calcmode="lin" valueType="num">
                                      <p:cBhvr>
                                        <p:cTn id="78" dur="500" fill="hold"/>
                                        <p:tgtEl>
                                          <p:spTgt spid="57"/>
                                        </p:tgtEl>
                                        <p:attrNameLst>
                                          <p:attrName>ppt_y</p:attrName>
                                        </p:attrNameLst>
                                      </p:cBhvr>
                                      <p:tavLst>
                                        <p:tav tm="0">
                                          <p:val>
                                            <p:strVal val="#ppt_y+.1"/>
                                          </p:val>
                                        </p:tav>
                                        <p:tav tm="100000">
                                          <p:val>
                                            <p:strVal val="#ppt_y"/>
                                          </p:val>
                                        </p:tav>
                                      </p:tavLst>
                                    </p:anim>
                                  </p:childTnLst>
                                </p:cTn>
                              </p:par>
                            </p:childTnLst>
                          </p:cTn>
                        </p:par>
                        <p:par>
                          <p:cTn id="79" fill="hold">
                            <p:stCondLst>
                              <p:cond delay="510"/>
                            </p:stCondLst>
                            <p:childTnLst>
                              <p:par>
                                <p:cTn id="80" presetID="42" presetClass="entr" presetSubtype="0" fill="hold" grpId="0" nodeType="after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500"/>
                                        <p:tgtEl>
                                          <p:spTgt spid="16"/>
                                        </p:tgtEl>
                                      </p:cBhvr>
                                    </p:animEffect>
                                    <p:anim calcmode="lin" valueType="num">
                                      <p:cBhvr>
                                        <p:cTn id="83" dur="500" fill="hold"/>
                                        <p:tgtEl>
                                          <p:spTgt spid="16"/>
                                        </p:tgtEl>
                                        <p:attrNameLst>
                                          <p:attrName>ppt_x</p:attrName>
                                        </p:attrNameLst>
                                      </p:cBhvr>
                                      <p:tavLst>
                                        <p:tav tm="0">
                                          <p:val>
                                            <p:strVal val="#ppt_x"/>
                                          </p:val>
                                        </p:tav>
                                        <p:tav tm="100000">
                                          <p:val>
                                            <p:strVal val="#ppt_x"/>
                                          </p:val>
                                        </p:tav>
                                      </p:tavLst>
                                    </p:anim>
                                    <p:anim calcmode="lin" valueType="num">
                                      <p:cBhvr>
                                        <p:cTn id="84" dur="500" fill="hold"/>
                                        <p:tgtEl>
                                          <p:spTgt spid="16"/>
                                        </p:tgtEl>
                                        <p:attrNameLst>
                                          <p:attrName>ppt_y</p:attrName>
                                        </p:attrNameLst>
                                      </p:cBhvr>
                                      <p:tavLst>
                                        <p:tav tm="0">
                                          <p:val>
                                            <p:strVal val="#ppt_y+.1"/>
                                          </p:val>
                                        </p:tav>
                                        <p:tav tm="100000">
                                          <p:val>
                                            <p:strVal val="#ppt_y"/>
                                          </p:val>
                                        </p:tav>
                                      </p:tavLst>
                                    </p:anim>
                                  </p:childTnLst>
                                </p:cTn>
                              </p:par>
                            </p:childTnLst>
                          </p:cTn>
                        </p:par>
                        <p:par>
                          <p:cTn id="85" fill="hold">
                            <p:stCondLst>
                              <p:cond delay="1010"/>
                            </p:stCondLst>
                            <p:childTnLst>
                              <p:par>
                                <p:cTn id="86" presetID="53" presetClass="entr" presetSubtype="16" fill="hold" nodeType="afterEffect">
                                  <p:stCondLst>
                                    <p:cond delay="0"/>
                                  </p:stCondLst>
                                  <p:childTnLst>
                                    <p:set>
                                      <p:cBhvr>
                                        <p:cTn id="87" dur="1" fill="hold">
                                          <p:stCondLst>
                                            <p:cond delay="0"/>
                                          </p:stCondLst>
                                        </p:cTn>
                                        <p:tgtEl>
                                          <p:spTgt spid="56"/>
                                        </p:tgtEl>
                                        <p:attrNameLst>
                                          <p:attrName>style.visibility</p:attrName>
                                        </p:attrNameLst>
                                      </p:cBhvr>
                                      <p:to>
                                        <p:strVal val="visible"/>
                                      </p:to>
                                    </p:set>
                                    <p:anim calcmode="lin" valueType="num">
                                      <p:cBhvr>
                                        <p:cTn id="88" dur="500" fill="hold"/>
                                        <p:tgtEl>
                                          <p:spTgt spid="56"/>
                                        </p:tgtEl>
                                        <p:attrNameLst>
                                          <p:attrName>ppt_w</p:attrName>
                                        </p:attrNameLst>
                                      </p:cBhvr>
                                      <p:tavLst>
                                        <p:tav tm="0">
                                          <p:val>
                                            <p:fltVal val="0"/>
                                          </p:val>
                                        </p:tav>
                                        <p:tav tm="100000">
                                          <p:val>
                                            <p:strVal val="#ppt_w"/>
                                          </p:val>
                                        </p:tav>
                                      </p:tavLst>
                                    </p:anim>
                                    <p:anim calcmode="lin" valueType="num">
                                      <p:cBhvr>
                                        <p:cTn id="89" dur="500" fill="hold"/>
                                        <p:tgtEl>
                                          <p:spTgt spid="56"/>
                                        </p:tgtEl>
                                        <p:attrNameLst>
                                          <p:attrName>ppt_h</p:attrName>
                                        </p:attrNameLst>
                                      </p:cBhvr>
                                      <p:tavLst>
                                        <p:tav tm="0">
                                          <p:val>
                                            <p:fltVal val="0"/>
                                          </p:val>
                                        </p:tav>
                                        <p:tav tm="100000">
                                          <p:val>
                                            <p:strVal val="#ppt_h"/>
                                          </p:val>
                                        </p:tav>
                                      </p:tavLst>
                                    </p:anim>
                                    <p:animEffect transition="in" filter="fade">
                                      <p:cBhvr>
                                        <p:cTn id="90" dur="500"/>
                                        <p:tgtEl>
                                          <p:spTgt spid="56"/>
                                        </p:tgtEl>
                                      </p:cBhvr>
                                    </p:animEffect>
                                  </p:childTnLst>
                                </p:cTn>
                              </p:par>
                            </p:childTnLst>
                          </p:cTn>
                        </p:par>
                        <p:par>
                          <p:cTn id="91" fill="hold">
                            <p:stCondLst>
                              <p:cond delay="1510"/>
                            </p:stCondLst>
                            <p:childTnLst>
                              <p:par>
                                <p:cTn id="92" presetID="42" presetClass="entr" presetSubtype="0" fill="hold"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fade">
                                      <p:cBhvr>
                                        <p:cTn id="94" dur="500"/>
                                        <p:tgtEl>
                                          <p:spTgt spid="36"/>
                                        </p:tgtEl>
                                      </p:cBhvr>
                                    </p:animEffect>
                                    <p:anim calcmode="lin" valueType="num">
                                      <p:cBhvr>
                                        <p:cTn id="95" dur="500" fill="hold"/>
                                        <p:tgtEl>
                                          <p:spTgt spid="36"/>
                                        </p:tgtEl>
                                        <p:attrNameLst>
                                          <p:attrName>ppt_x</p:attrName>
                                        </p:attrNameLst>
                                      </p:cBhvr>
                                      <p:tavLst>
                                        <p:tav tm="0">
                                          <p:val>
                                            <p:strVal val="#ppt_x"/>
                                          </p:val>
                                        </p:tav>
                                        <p:tav tm="100000">
                                          <p:val>
                                            <p:strVal val="#ppt_x"/>
                                          </p:val>
                                        </p:tav>
                                      </p:tavLst>
                                    </p:anim>
                                    <p:anim calcmode="lin" valueType="num">
                                      <p:cBhvr>
                                        <p:cTn id="96" dur="500" fill="hold"/>
                                        <p:tgtEl>
                                          <p:spTgt spid="36"/>
                                        </p:tgtEl>
                                        <p:attrNameLst>
                                          <p:attrName>ppt_y</p:attrName>
                                        </p:attrNameLst>
                                      </p:cBhvr>
                                      <p:tavLst>
                                        <p:tav tm="0">
                                          <p:val>
                                            <p:strVal val="#ppt_y+.1"/>
                                          </p:val>
                                        </p:tav>
                                        <p:tav tm="100000">
                                          <p:val>
                                            <p:strVal val="#ppt_y"/>
                                          </p:val>
                                        </p:tav>
                                      </p:tavLst>
                                    </p:anim>
                                  </p:childTnLst>
                                </p:cTn>
                              </p:par>
                            </p:childTnLst>
                          </p:cTn>
                        </p:par>
                        <p:par>
                          <p:cTn id="97" fill="hold">
                            <p:stCondLst>
                              <p:cond delay="2010"/>
                            </p:stCondLst>
                            <p:childTnLst>
                              <p:par>
                                <p:cTn id="98" presetID="42" presetClass="entr" presetSubtype="0" fill="hold" grpId="0" nodeType="afterEffect">
                                  <p:stCondLst>
                                    <p:cond delay="0"/>
                                  </p:stCondLst>
                                  <p:childTnLst>
                                    <p:set>
                                      <p:cBhvr>
                                        <p:cTn id="99" dur="1" fill="hold">
                                          <p:stCondLst>
                                            <p:cond delay="0"/>
                                          </p:stCondLst>
                                        </p:cTn>
                                        <p:tgtEl>
                                          <p:spTgt spid="61"/>
                                        </p:tgtEl>
                                        <p:attrNameLst>
                                          <p:attrName>style.visibility</p:attrName>
                                        </p:attrNameLst>
                                      </p:cBhvr>
                                      <p:to>
                                        <p:strVal val="visible"/>
                                      </p:to>
                                    </p:set>
                                    <p:animEffect transition="in" filter="fade">
                                      <p:cBhvr>
                                        <p:cTn id="100" dur="500"/>
                                        <p:tgtEl>
                                          <p:spTgt spid="61"/>
                                        </p:tgtEl>
                                      </p:cBhvr>
                                    </p:animEffect>
                                    <p:anim calcmode="lin" valueType="num">
                                      <p:cBhvr>
                                        <p:cTn id="101" dur="500" fill="hold"/>
                                        <p:tgtEl>
                                          <p:spTgt spid="61"/>
                                        </p:tgtEl>
                                        <p:attrNameLst>
                                          <p:attrName>ppt_x</p:attrName>
                                        </p:attrNameLst>
                                      </p:cBhvr>
                                      <p:tavLst>
                                        <p:tav tm="0">
                                          <p:val>
                                            <p:strVal val="#ppt_x"/>
                                          </p:val>
                                        </p:tav>
                                        <p:tav tm="100000">
                                          <p:val>
                                            <p:strVal val="#ppt_x"/>
                                          </p:val>
                                        </p:tav>
                                      </p:tavLst>
                                    </p:anim>
                                    <p:anim calcmode="lin" valueType="num">
                                      <p:cBhvr>
                                        <p:cTn id="102" dur="500" fill="hold"/>
                                        <p:tgtEl>
                                          <p:spTgt spid="61"/>
                                        </p:tgtEl>
                                        <p:attrNameLst>
                                          <p:attrName>ppt_y</p:attrName>
                                        </p:attrNameLst>
                                      </p:cBhvr>
                                      <p:tavLst>
                                        <p:tav tm="0">
                                          <p:val>
                                            <p:strVal val="#ppt_y+.1"/>
                                          </p:val>
                                        </p:tav>
                                        <p:tav tm="100000">
                                          <p:val>
                                            <p:strVal val="#ppt_y"/>
                                          </p:val>
                                        </p:tav>
                                      </p:tavLst>
                                    </p:anim>
                                  </p:childTnLst>
                                </p:cTn>
                              </p:par>
                            </p:childTnLst>
                          </p:cTn>
                        </p:par>
                        <p:par>
                          <p:cTn id="103" fill="hold">
                            <p:stCondLst>
                              <p:cond delay="2510"/>
                            </p:stCondLst>
                            <p:childTnLst>
                              <p:par>
                                <p:cTn id="104" presetID="53" presetClass="entr" presetSubtype="16" fill="hold" nodeType="afterEffect">
                                  <p:stCondLst>
                                    <p:cond delay="0"/>
                                  </p:stCondLst>
                                  <p:childTnLst>
                                    <p:set>
                                      <p:cBhvr>
                                        <p:cTn id="105" dur="1" fill="hold">
                                          <p:stCondLst>
                                            <p:cond delay="0"/>
                                          </p:stCondLst>
                                        </p:cTn>
                                        <p:tgtEl>
                                          <p:spTgt spid="64"/>
                                        </p:tgtEl>
                                        <p:attrNameLst>
                                          <p:attrName>style.visibility</p:attrName>
                                        </p:attrNameLst>
                                      </p:cBhvr>
                                      <p:to>
                                        <p:strVal val="visible"/>
                                      </p:to>
                                    </p:set>
                                    <p:anim calcmode="lin" valueType="num">
                                      <p:cBhvr>
                                        <p:cTn id="106" dur="500" fill="hold"/>
                                        <p:tgtEl>
                                          <p:spTgt spid="64"/>
                                        </p:tgtEl>
                                        <p:attrNameLst>
                                          <p:attrName>ppt_w</p:attrName>
                                        </p:attrNameLst>
                                      </p:cBhvr>
                                      <p:tavLst>
                                        <p:tav tm="0">
                                          <p:val>
                                            <p:fltVal val="0"/>
                                          </p:val>
                                        </p:tav>
                                        <p:tav tm="100000">
                                          <p:val>
                                            <p:strVal val="#ppt_w"/>
                                          </p:val>
                                        </p:tav>
                                      </p:tavLst>
                                    </p:anim>
                                    <p:anim calcmode="lin" valueType="num">
                                      <p:cBhvr>
                                        <p:cTn id="107" dur="500" fill="hold"/>
                                        <p:tgtEl>
                                          <p:spTgt spid="64"/>
                                        </p:tgtEl>
                                        <p:attrNameLst>
                                          <p:attrName>ppt_h</p:attrName>
                                        </p:attrNameLst>
                                      </p:cBhvr>
                                      <p:tavLst>
                                        <p:tav tm="0">
                                          <p:val>
                                            <p:fltVal val="0"/>
                                          </p:val>
                                        </p:tav>
                                        <p:tav tm="100000">
                                          <p:val>
                                            <p:strVal val="#ppt_h"/>
                                          </p:val>
                                        </p:tav>
                                      </p:tavLst>
                                    </p:anim>
                                    <p:animEffect transition="in" filter="fade">
                                      <p:cBhvr>
                                        <p:cTn id="108" dur="500"/>
                                        <p:tgtEl>
                                          <p:spTgt spid="64"/>
                                        </p:tgtEl>
                                      </p:cBhvr>
                                    </p:animEffect>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58"/>
                                        </p:tgtEl>
                                        <p:attrNameLst>
                                          <p:attrName>style.visibility</p:attrName>
                                        </p:attrNameLst>
                                      </p:cBhvr>
                                      <p:to>
                                        <p:strVal val="visible"/>
                                      </p:to>
                                    </p:set>
                                    <p:animEffect transition="in" filter="fade">
                                      <p:cBhvr>
                                        <p:cTn id="113" dur="500"/>
                                        <p:tgtEl>
                                          <p:spTgt spid="58"/>
                                        </p:tgtEl>
                                      </p:cBhvr>
                                    </p:animEffect>
                                    <p:anim calcmode="lin" valueType="num">
                                      <p:cBhvr>
                                        <p:cTn id="114" dur="500" fill="hold"/>
                                        <p:tgtEl>
                                          <p:spTgt spid="58"/>
                                        </p:tgtEl>
                                        <p:attrNameLst>
                                          <p:attrName>ppt_x</p:attrName>
                                        </p:attrNameLst>
                                      </p:cBhvr>
                                      <p:tavLst>
                                        <p:tav tm="0">
                                          <p:val>
                                            <p:strVal val="#ppt_x"/>
                                          </p:val>
                                        </p:tav>
                                        <p:tav tm="100000">
                                          <p:val>
                                            <p:strVal val="#ppt_x"/>
                                          </p:val>
                                        </p:tav>
                                      </p:tavLst>
                                    </p:anim>
                                    <p:anim calcmode="lin" valueType="num">
                                      <p:cBhvr>
                                        <p:cTn id="115" dur="500" fill="hold"/>
                                        <p:tgtEl>
                                          <p:spTgt spid="58"/>
                                        </p:tgtEl>
                                        <p:attrNameLst>
                                          <p:attrName>ppt_y</p:attrName>
                                        </p:attrNameLst>
                                      </p:cBhvr>
                                      <p:tavLst>
                                        <p:tav tm="0">
                                          <p:val>
                                            <p:strVal val="#ppt_y+.1"/>
                                          </p:val>
                                        </p:tav>
                                        <p:tav tm="100000">
                                          <p:val>
                                            <p:strVal val="#ppt_y"/>
                                          </p:val>
                                        </p:tav>
                                      </p:tavLst>
                                    </p:anim>
                                  </p:childTnLst>
                                </p:cTn>
                              </p:par>
                            </p:childTnLst>
                          </p:cTn>
                        </p:par>
                        <p:par>
                          <p:cTn id="116" fill="hold">
                            <p:stCondLst>
                              <p:cond delay="500"/>
                            </p:stCondLst>
                            <p:childTnLst>
                              <p:par>
                                <p:cTn id="117" presetID="42" presetClass="entr" presetSubtype="0" fill="hold" grpId="0" nodeType="afterEffect">
                                  <p:stCondLst>
                                    <p:cond delay="0"/>
                                  </p:stCondLst>
                                  <p:childTnLst>
                                    <p:set>
                                      <p:cBhvr>
                                        <p:cTn id="118" dur="1" fill="hold">
                                          <p:stCondLst>
                                            <p:cond delay="0"/>
                                          </p:stCondLst>
                                        </p:cTn>
                                        <p:tgtEl>
                                          <p:spTgt spid="20"/>
                                        </p:tgtEl>
                                        <p:attrNameLst>
                                          <p:attrName>style.visibility</p:attrName>
                                        </p:attrNameLst>
                                      </p:cBhvr>
                                      <p:to>
                                        <p:strVal val="visible"/>
                                      </p:to>
                                    </p:set>
                                    <p:animEffect transition="in" filter="fade">
                                      <p:cBhvr>
                                        <p:cTn id="119" dur="500"/>
                                        <p:tgtEl>
                                          <p:spTgt spid="20"/>
                                        </p:tgtEl>
                                      </p:cBhvr>
                                    </p:animEffect>
                                    <p:anim calcmode="lin" valueType="num">
                                      <p:cBhvr>
                                        <p:cTn id="120" dur="500" fill="hold"/>
                                        <p:tgtEl>
                                          <p:spTgt spid="20"/>
                                        </p:tgtEl>
                                        <p:attrNameLst>
                                          <p:attrName>ppt_x</p:attrName>
                                        </p:attrNameLst>
                                      </p:cBhvr>
                                      <p:tavLst>
                                        <p:tav tm="0">
                                          <p:val>
                                            <p:strVal val="#ppt_x"/>
                                          </p:val>
                                        </p:tav>
                                        <p:tav tm="100000">
                                          <p:val>
                                            <p:strVal val="#ppt_x"/>
                                          </p:val>
                                        </p:tav>
                                      </p:tavLst>
                                    </p:anim>
                                    <p:anim calcmode="lin" valueType="num">
                                      <p:cBhvr>
                                        <p:cTn id="121" dur="500" fill="hold"/>
                                        <p:tgtEl>
                                          <p:spTgt spid="20"/>
                                        </p:tgtEl>
                                        <p:attrNameLst>
                                          <p:attrName>ppt_y</p:attrName>
                                        </p:attrNameLst>
                                      </p:cBhvr>
                                      <p:tavLst>
                                        <p:tav tm="0">
                                          <p:val>
                                            <p:strVal val="#ppt_y+.1"/>
                                          </p:val>
                                        </p:tav>
                                        <p:tav tm="100000">
                                          <p:val>
                                            <p:strVal val="#ppt_y"/>
                                          </p:val>
                                        </p:tav>
                                      </p:tavLst>
                                    </p:anim>
                                  </p:childTnLst>
                                </p:cTn>
                              </p:par>
                            </p:childTnLst>
                          </p:cTn>
                        </p:par>
                        <p:par>
                          <p:cTn id="122" fill="hold">
                            <p:stCondLst>
                              <p:cond delay="1000"/>
                            </p:stCondLst>
                            <p:childTnLst>
                              <p:par>
                                <p:cTn id="123" presetID="53" presetClass="entr" presetSubtype="16" fill="hold" nodeType="after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p:cTn id="125" dur="500" fill="hold"/>
                                        <p:tgtEl>
                                          <p:spTgt spid="59"/>
                                        </p:tgtEl>
                                        <p:attrNameLst>
                                          <p:attrName>ppt_w</p:attrName>
                                        </p:attrNameLst>
                                      </p:cBhvr>
                                      <p:tavLst>
                                        <p:tav tm="0">
                                          <p:val>
                                            <p:fltVal val="0"/>
                                          </p:val>
                                        </p:tav>
                                        <p:tav tm="100000">
                                          <p:val>
                                            <p:strVal val="#ppt_w"/>
                                          </p:val>
                                        </p:tav>
                                      </p:tavLst>
                                    </p:anim>
                                    <p:anim calcmode="lin" valueType="num">
                                      <p:cBhvr>
                                        <p:cTn id="126" dur="500" fill="hold"/>
                                        <p:tgtEl>
                                          <p:spTgt spid="59"/>
                                        </p:tgtEl>
                                        <p:attrNameLst>
                                          <p:attrName>ppt_h</p:attrName>
                                        </p:attrNameLst>
                                      </p:cBhvr>
                                      <p:tavLst>
                                        <p:tav tm="0">
                                          <p:val>
                                            <p:fltVal val="0"/>
                                          </p:val>
                                        </p:tav>
                                        <p:tav tm="100000">
                                          <p:val>
                                            <p:strVal val="#ppt_h"/>
                                          </p:val>
                                        </p:tav>
                                      </p:tavLst>
                                    </p:anim>
                                    <p:animEffect transition="in" filter="fade">
                                      <p:cBhvr>
                                        <p:cTn id="127" dur="500"/>
                                        <p:tgtEl>
                                          <p:spTgt spid="59"/>
                                        </p:tgtEl>
                                      </p:cBhvr>
                                    </p:animEffect>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nodeType="clickEffect">
                                  <p:stCondLst>
                                    <p:cond delay="0"/>
                                  </p:stCondLst>
                                  <p:childTnLst>
                                    <p:set>
                                      <p:cBhvr>
                                        <p:cTn id="131" dur="1" fill="hold">
                                          <p:stCondLst>
                                            <p:cond delay="0"/>
                                          </p:stCondLst>
                                        </p:cTn>
                                        <p:tgtEl>
                                          <p:spTgt spid="62"/>
                                        </p:tgtEl>
                                        <p:attrNameLst>
                                          <p:attrName>style.visibility</p:attrName>
                                        </p:attrNameLst>
                                      </p:cBhvr>
                                      <p:to>
                                        <p:strVal val="visible"/>
                                      </p:to>
                                    </p:set>
                                    <p:animEffect transition="in" filter="fade">
                                      <p:cBhvr>
                                        <p:cTn id="132" dur="500"/>
                                        <p:tgtEl>
                                          <p:spTgt spid="62"/>
                                        </p:tgtEl>
                                      </p:cBhvr>
                                    </p:animEffect>
                                    <p:anim calcmode="lin" valueType="num">
                                      <p:cBhvr>
                                        <p:cTn id="133" dur="500" fill="hold"/>
                                        <p:tgtEl>
                                          <p:spTgt spid="62"/>
                                        </p:tgtEl>
                                        <p:attrNameLst>
                                          <p:attrName>ppt_x</p:attrName>
                                        </p:attrNameLst>
                                      </p:cBhvr>
                                      <p:tavLst>
                                        <p:tav tm="0">
                                          <p:val>
                                            <p:strVal val="#ppt_x"/>
                                          </p:val>
                                        </p:tav>
                                        <p:tav tm="100000">
                                          <p:val>
                                            <p:strVal val="#ppt_x"/>
                                          </p:val>
                                        </p:tav>
                                      </p:tavLst>
                                    </p:anim>
                                    <p:anim calcmode="lin" valueType="num">
                                      <p:cBhvr>
                                        <p:cTn id="134" dur="500" fill="hold"/>
                                        <p:tgtEl>
                                          <p:spTgt spid="62"/>
                                        </p:tgtEl>
                                        <p:attrNameLst>
                                          <p:attrName>ppt_y</p:attrName>
                                        </p:attrNameLst>
                                      </p:cBhvr>
                                      <p:tavLst>
                                        <p:tav tm="0">
                                          <p:val>
                                            <p:strVal val="#ppt_y+.1"/>
                                          </p:val>
                                        </p:tav>
                                        <p:tav tm="100000">
                                          <p:val>
                                            <p:strVal val="#ppt_y"/>
                                          </p:val>
                                        </p:tav>
                                      </p:tavLst>
                                    </p:anim>
                                  </p:childTnLst>
                                </p:cTn>
                              </p:par>
                            </p:childTnLst>
                          </p:cTn>
                        </p:par>
                        <p:par>
                          <p:cTn id="135" fill="hold">
                            <p:stCondLst>
                              <p:cond delay="500"/>
                            </p:stCondLst>
                            <p:childTnLst>
                              <p:par>
                                <p:cTn id="136" presetID="42" presetClass="entr" presetSubtype="0" fill="hold" grpId="0" nodeType="afterEffect">
                                  <p:stCondLst>
                                    <p:cond delay="0"/>
                                  </p:stCondLst>
                                  <p:childTnLst>
                                    <p:set>
                                      <p:cBhvr>
                                        <p:cTn id="137" dur="1" fill="hold">
                                          <p:stCondLst>
                                            <p:cond delay="0"/>
                                          </p:stCondLst>
                                        </p:cTn>
                                        <p:tgtEl>
                                          <p:spTgt spid="24"/>
                                        </p:tgtEl>
                                        <p:attrNameLst>
                                          <p:attrName>style.visibility</p:attrName>
                                        </p:attrNameLst>
                                      </p:cBhvr>
                                      <p:to>
                                        <p:strVal val="visible"/>
                                      </p:to>
                                    </p:set>
                                    <p:animEffect transition="in" filter="fade">
                                      <p:cBhvr>
                                        <p:cTn id="138" dur="500"/>
                                        <p:tgtEl>
                                          <p:spTgt spid="24"/>
                                        </p:tgtEl>
                                      </p:cBhvr>
                                    </p:animEffect>
                                    <p:anim calcmode="lin" valueType="num">
                                      <p:cBhvr>
                                        <p:cTn id="139" dur="500" fill="hold"/>
                                        <p:tgtEl>
                                          <p:spTgt spid="24"/>
                                        </p:tgtEl>
                                        <p:attrNameLst>
                                          <p:attrName>ppt_x</p:attrName>
                                        </p:attrNameLst>
                                      </p:cBhvr>
                                      <p:tavLst>
                                        <p:tav tm="0">
                                          <p:val>
                                            <p:strVal val="#ppt_x"/>
                                          </p:val>
                                        </p:tav>
                                        <p:tav tm="100000">
                                          <p:val>
                                            <p:strVal val="#ppt_x"/>
                                          </p:val>
                                        </p:tav>
                                      </p:tavLst>
                                    </p:anim>
                                    <p:anim calcmode="lin" valueType="num">
                                      <p:cBhvr>
                                        <p:cTn id="140" dur="500" fill="hold"/>
                                        <p:tgtEl>
                                          <p:spTgt spid="24"/>
                                        </p:tgtEl>
                                        <p:attrNameLst>
                                          <p:attrName>ppt_y</p:attrName>
                                        </p:attrNameLst>
                                      </p:cBhvr>
                                      <p:tavLst>
                                        <p:tav tm="0">
                                          <p:val>
                                            <p:strVal val="#ppt_y+.1"/>
                                          </p:val>
                                        </p:tav>
                                        <p:tav tm="100000">
                                          <p:val>
                                            <p:strVal val="#ppt_y"/>
                                          </p:val>
                                        </p:tav>
                                      </p:tavLst>
                                    </p:anim>
                                  </p:childTnLst>
                                </p:cTn>
                              </p:par>
                            </p:childTnLst>
                          </p:cTn>
                        </p:par>
                        <p:par>
                          <p:cTn id="141" fill="hold">
                            <p:stCondLst>
                              <p:cond delay="1000"/>
                            </p:stCondLst>
                            <p:childTnLst>
                              <p:par>
                                <p:cTn id="142" presetID="53" presetClass="entr" presetSubtype="16" fill="hold" nodeType="afterEffect">
                                  <p:stCondLst>
                                    <p:cond delay="0"/>
                                  </p:stCondLst>
                                  <p:childTnLst>
                                    <p:set>
                                      <p:cBhvr>
                                        <p:cTn id="143" dur="1" fill="hold">
                                          <p:stCondLst>
                                            <p:cond delay="0"/>
                                          </p:stCondLst>
                                        </p:cTn>
                                        <p:tgtEl>
                                          <p:spTgt spid="60"/>
                                        </p:tgtEl>
                                        <p:attrNameLst>
                                          <p:attrName>style.visibility</p:attrName>
                                        </p:attrNameLst>
                                      </p:cBhvr>
                                      <p:to>
                                        <p:strVal val="visible"/>
                                      </p:to>
                                    </p:set>
                                    <p:anim calcmode="lin" valueType="num">
                                      <p:cBhvr>
                                        <p:cTn id="144" dur="500" fill="hold"/>
                                        <p:tgtEl>
                                          <p:spTgt spid="60"/>
                                        </p:tgtEl>
                                        <p:attrNameLst>
                                          <p:attrName>ppt_w</p:attrName>
                                        </p:attrNameLst>
                                      </p:cBhvr>
                                      <p:tavLst>
                                        <p:tav tm="0">
                                          <p:val>
                                            <p:fltVal val="0"/>
                                          </p:val>
                                        </p:tav>
                                        <p:tav tm="100000">
                                          <p:val>
                                            <p:strVal val="#ppt_w"/>
                                          </p:val>
                                        </p:tav>
                                      </p:tavLst>
                                    </p:anim>
                                    <p:anim calcmode="lin" valueType="num">
                                      <p:cBhvr>
                                        <p:cTn id="145" dur="500" fill="hold"/>
                                        <p:tgtEl>
                                          <p:spTgt spid="60"/>
                                        </p:tgtEl>
                                        <p:attrNameLst>
                                          <p:attrName>ppt_h</p:attrName>
                                        </p:attrNameLst>
                                      </p:cBhvr>
                                      <p:tavLst>
                                        <p:tav tm="0">
                                          <p:val>
                                            <p:fltVal val="0"/>
                                          </p:val>
                                        </p:tav>
                                        <p:tav tm="100000">
                                          <p:val>
                                            <p:strVal val="#ppt_h"/>
                                          </p:val>
                                        </p:tav>
                                      </p:tavLst>
                                    </p:anim>
                                    <p:animEffect transition="in" filter="fade">
                                      <p:cBhvr>
                                        <p:cTn id="146" dur="500"/>
                                        <p:tgtEl>
                                          <p:spTgt spid="60"/>
                                        </p:tgtEl>
                                      </p:cBhvr>
                                    </p:animEffect>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nodeType="clickEffect">
                                  <p:stCondLst>
                                    <p:cond delay="0"/>
                                  </p:stCondLst>
                                  <p:childTnLst>
                                    <p:set>
                                      <p:cBhvr>
                                        <p:cTn id="150" dur="1" fill="hold">
                                          <p:stCondLst>
                                            <p:cond delay="0"/>
                                          </p:stCondLst>
                                        </p:cTn>
                                        <p:tgtEl>
                                          <p:spTgt spid="2"/>
                                        </p:tgtEl>
                                        <p:attrNameLst>
                                          <p:attrName>style.visibility</p:attrName>
                                        </p:attrNameLst>
                                      </p:cBhvr>
                                      <p:to>
                                        <p:strVal val="visible"/>
                                      </p:to>
                                    </p:set>
                                    <p:animEffect transition="in" filter="fade">
                                      <p:cBhvr>
                                        <p:cTn id="151" dur="500"/>
                                        <p:tgtEl>
                                          <p:spTgt spid="2"/>
                                        </p:tgtEl>
                                      </p:cBhvr>
                                    </p:animEffect>
                                    <p:anim calcmode="lin" valueType="num">
                                      <p:cBhvr>
                                        <p:cTn id="152" dur="500" fill="hold"/>
                                        <p:tgtEl>
                                          <p:spTgt spid="2"/>
                                        </p:tgtEl>
                                        <p:attrNameLst>
                                          <p:attrName>ppt_x</p:attrName>
                                        </p:attrNameLst>
                                      </p:cBhvr>
                                      <p:tavLst>
                                        <p:tav tm="0">
                                          <p:val>
                                            <p:strVal val="#ppt_x"/>
                                          </p:val>
                                        </p:tav>
                                        <p:tav tm="100000">
                                          <p:val>
                                            <p:strVal val="#ppt_x"/>
                                          </p:val>
                                        </p:tav>
                                      </p:tavLst>
                                    </p:anim>
                                    <p:anim calcmode="lin" valueType="num">
                                      <p:cBhvr>
                                        <p:cTn id="153" dur="500" fill="hold"/>
                                        <p:tgtEl>
                                          <p:spTgt spid="2"/>
                                        </p:tgtEl>
                                        <p:attrNameLst>
                                          <p:attrName>ppt_y</p:attrName>
                                        </p:attrNameLst>
                                      </p:cBhvr>
                                      <p:tavLst>
                                        <p:tav tm="0">
                                          <p:val>
                                            <p:strVal val="#ppt_y+.1"/>
                                          </p:val>
                                        </p:tav>
                                        <p:tav tm="100000">
                                          <p:val>
                                            <p:strVal val="#ppt_y"/>
                                          </p:val>
                                        </p:tav>
                                      </p:tavLst>
                                    </p:anim>
                                  </p:childTnLst>
                                </p:cTn>
                              </p:par>
                            </p:childTnLst>
                          </p:cTn>
                        </p:par>
                        <p:par>
                          <p:cTn id="154" fill="hold">
                            <p:stCondLst>
                              <p:cond delay="500"/>
                            </p:stCondLst>
                            <p:childTnLst>
                              <p:par>
                                <p:cTn id="155" presetID="42" presetClass="entr" presetSubtype="0" fill="hold" grpId="0" nodeType="afterEffect">
                                  <p:stCondLst>
                                    <p:cond delay="0"/>
                                  </p:stCondLst>
                                  <p:childTnLst>
                                    <p:set>
                                      <p:cBhvr>
                                        <p:cTn id="156" dur="1" fill="hold">
                                          <p:stCondLst>
                                            <p:cond delay="0"/>
                                          </p:stCondLst>
                                        </p:cTn>
                                        <p:tgtEl>
                                          <p:spTgt spid="63"/>
                                        </p:tgtEl>
                                        <p:attrNameLst>
                                          <p:attrName>style.visibility</p:attrName>
                                        </p:attrNameLst>
                                      </p:cBhvr>
                                      <p:to>
                                        <p:strVal val="visible"/>
                                      </p:to>
                                    </p:set>
                                    <p:animEffect transition="in" filter="fade">
                                      <p:cBhvr>
                                        <p:cTn id="157" dur="500"/>
                                        <p:tgtEl>
                                          <p:spTgt spid="63"/>
                                        </p:tgtEl>
                                      </p:cBhvr>
                                    </p:animEffect>
                                    <p:anim calcmode="lin" valueType="num">
                                      <p:cBhvr>
                                        <p:cTn id="158" dur="500" fill="hold"/>
                                        <p:tgtEl>
                                          <p:spTgt spid="63"/>
                                        </p:tgtEl>
                                        <p:attrNameLst>
                                          <p:attrName>ppt_x</p:attrName>
                                        </p:attrNameLst>
                                      </p:cBhvr>
                                      <p:tavLst>
                                        <p:tav tm="0">
                                          <p:val>
                                            <p:strVal val="#ppt_x"/>
                                          </p:val>
                                        </p:tav>
                                        <p:tav tm="100000">
                                          <p:val>
                                            <p:strVal val="#ppt_x"/>
                                          </p:val>
                                        </p:tav>
                                      </p:tavLst>
                                    </p:anim>
                                    <p:anim calcmode="lin" valueType="num">
                                      <p:cBhvr>
                                        <p:cTn id="159" dur="500" fill="hold"/>
                                        <p:tgtEl>
                                          <p:spTgt spid="63"/>
                                        </p:tgtEl>
                                        <p:attrNameLst>
                                          <p:attrName>ppt_y</p:attrName>
                                        </p:attrNameLst>
                                      </p:cBhvr>
                                      <p:tavLst>
                                        <p:tav tm="0">
                                          <p:val>
                                            <p:strVal val="#ppt_y+.1"/>
                                          </p:val>
                                        </p:tav>
                                        <p:tav tm="100000">
                                          <p:val>
                                            <p:strVal val="#ppt_y"/>
                                          </p:val>
                                        </p:tav>
                                      </p:tavLst>
                                    </p:anim>
                                  </p:childTnLst>
                                </p:cTn>
                              </p:par>
                            </p:childTnLst>
                          </p:cTn>
                        </p:par>
                        <p:par>
                          <p:cTn id="160" fill="hold">
                            <p:stCondLst>
                              <p:cond delay="1000"/>
                            </p:stCondLst>
                            <p:childTnLst>
                              <p:par>
                                <p:cTn id="161" presetID="53" presetClass="entr" presetSubtype="16" fill="hold" nodeType="afterEffect">
                                  <p:stCondLst>
                                    <p:cond delay="0"/>
                                  </p:stCondLst>
                                  <p:childTnLst>
                                    <p:set>
                                      <p:cBhvr>
                                        <p:cTn id="162" dur="1" fill="hold">
                                          <p:stCondLst>
                                            <p:cond delay="0"/>
                                          </p:stCondLst>
                                        </p:cTn>
                                        <p:tgtEl>
                                          <p:spTgt spid="67"/>
                                        </p:tgtEl>
                                        <p:attrNameLst>
                                          <p:attrName>style.visibility</p:attrName>
                                        </p:attrNameLst>
                                      </p:cBhvr>
                                      <p:to>
                                        <p:strVal val="visible"/>
                                      </p:to>
                                    </p:set>
                                    <p:anim calcmode="lin" valueType="num">
                                      <p:cBhvr>
                                        <p:cTn id="163" dur="500" fill="hold"/>
                                        <p:tgtEl>
                                          <p:spTgt spid="67"/>
                                        </p:tgtEl>
                                        <p:attrNameLst>
                                          <p:attrName>ppt_w</p:attrName>
                                        </p:attrNameLst>
                                      </p:cBhvr>
                                      <p:tavLst>
                                        <p:tav tm="0">
                                          <p:val>
                                            <p:fltVal val="0"/>
                                          </p:val>
                                        </p:tav>
                                        <p:tav tm="100000">
                                          <p:val>
                                            <p:strVal val="#ppt_w"/>
                                          </p:val>
                                        </p:tav>
                                      </p:tavLst>
                                    </p:anim>
                                    <p:anim calcmode="lin" valueType="num">
                                      <p:cBhvr>
                                        <p:cTn id="164" dur="500" fill="hold"/>
                                        <p:tgtEl>
                                          <p:spTgt spid="67"/>
                                        </p:tgtEl>
                                        <p:attrNameLst>
                                          <p:attrName>ppt_h</p:attrName>
                                        </p:attrNameLst>
                                      </p:cBhvr>
                                      <p:tavLst>
                                        <p:tav tm="0">
                                          <p:val>
                                            <p:fltVal val="0"/>
                                          </p:val>
                                        </p:tav>
                                        <p:tav tm="100000">
                                          <p:val>
                                            <p:strVal val="#ppt_h"/>
                                          </p:val>
                                        </p:tav>
                                      </p:tavLst>
                                    </p:anim>
                                    <p:animEffect transition="in" filter="fade">
                                      <p:cBhvr>
                                        <p:cTn id="16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6" grpId="0" animBg="1"/>
      <p:bldP spid="20" grpId="0" animBg="1"/>
      <p:bldP spid="24" grpId="0" animBg="1"/>
      <p:bldP spid="21" grpId="0" animBg="1"/>
      <p:bldP spid="30" grpId="0" animBg="1"/>
      <p:bldP spid="31" grpId="0" animBg="1"/>
      <p:bldP spid="32" grpId="0" animBg="1"/>
      <p:bldP spid="33" grpId="0" animBg="1"/>
      <p:bldP spid="35" grpId="0" animBg="1"/>
      <p:bldP spid="39" grpId="0" animBg="1"/>
      <p:bldP spid="41" grpId="0" animBg="1"/>
      <p:bldP spid="43" grpId="0" animBg="1"/>
      <p:bldP spid="61" grpId="0" animBg="1"/>
      <p:bldP spid="6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D3400925-C05C-DF36-8F0F-043A967C052E}"/>
              </a:ext>
            </a:extLst>
          </p:cNvPr>
          <p:cNvGrpSpPr/>
          <p:nvPr/>
        </p:nvGrpSpPr>
        <p:grpSpPr>
          <a:xfrm>
            <a:off x="5253332" y="3030458"/>
            <a:ext cx="4297052" cy="1126529"/>
            <a:chOff x="6252407" y="849002"/>
            <a:chExt cx="4451647" cy="1177636"/>
          </a:xfrm>
        </p:grpSpPr>
        <p:sp>
          <p:nvSpPr>
            <p:cNvPr id="85" name="Rectangle: Rounded Corners 84">
              <a:extLst>
                <a:ext uri="{FF2B5EF4-FFF2-40B4-BE49-F238E27FC236}">
                  <a16:creationId xmlns:a16="http://schemas.microsoft.com/office/drawing/2014/main" id="{54881807-6517-8F99-2D36-15B3D046D014}"/>
                </a:ext>
              </a:extLst>
            </p:cNvPr>
            <p:cNvSpPr/>
            <p:nvPr/>
          </p:nvSpPr>
          <p:spPr>
            <a:xfrm>
              <a:off x="7163888" y="849002"/>
              <a:ext cx="3540166" cy="1177636"/>
            </a:xfrm>
            <a:prstGeom prst="roundRect">
              <a:avLst>
                <a:gd name="adj" fmla="val 50000"/>
              </a:avLst>
            </a:prstGeom>
            <a:gradFill flip="none" rotWithShape="1">
              <a:gsLst>
                <a:gs pos="14000">
                  <a:srgbClr val="663300"/>
                </a:gs>
                <a:gs pos="100000">
                  <a:srgbClr val="CC99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Graphic 85" descr="Stopwatch">
              <a:extLst>
                <a:ext uri="{FF2B5EF4-FFF2-40B4-BE49-F238E27FC236}">
                  <a16:creationId xmlns:a16="http://schemas.microsoft.com/office/drawing/2014/main" id="{BB6D822E-3E8A-556E-26DE-AD4CD98B52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132067" y="1299809"/>
              <a:ext cx="365760" cy="365760"/>
            </a:xfrm>
            <a:prstGeom prst="rect">
              <a:avLst/>
            </a:prstGeom>
          </p:spPr>
        </p:pic>
        <p:sp>
          <p:nvSpPr>
            <p:cNvPr id="87" name="TextBox 86">
              <a:extLst>
                <a:ext uri="{FF2B5EF4-FFF2-40B4-BE49-F238E27FC236}">
                  <a16:creationId xmlns:a16="http://schemas.microsoft.com/office/drawing/2014/main" id="{C76728AA-FA04-5F31-DE67-4725648C3651}"/>
                </a:ext>
              </a:extLst>
            </p:cNvPr>
            <p:cNvSpPr txBox="1"/>
            <p:nvPr/>
          </p:nvSpPr>
          <p:spPr>
            <a:xfrm>
              <a:off x="6252407" y="1352639"/>
              <a:ext cx="895866" cy="637128"/>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03</a:t>
              </a:r>
            </a:p>
          </p:txBody>
        </p:sp>
      </p:grpSp>
      <p:sp>
        <p:nvSpPr>
          <p:cNvPr id="3" name="TextBox 2">
            <a:extLst>
              <a:ext uri="{FF2B5EF4-FFF2-40B4-BE49-F238E27FC236}">
                <a16:creationId xmlns:a16="http://schemas.microsoft.com/office/drawing/2014/main" id="{910611BB-F9A2-0571-EA67-D19B6815C03F}"/>
              </a:ext>
            </a:extLst>
          </p:cNvPr>
          <p:cNvSpPr txBox="1"/>
          <p:nvPr/>
        </p:nvSpPr>
        <p:spPr>
          <a:xfrm>
            <a:off x="3748753" y="3331687"/>
            <a:ext cx="6095256" cy="646331"/>
          </a:xfrm>
          <a:prstGeom prst="rect">
            <a:avLst/>
          </a:prstGeom>
          <a:noFill/>
        </p:spPr>
        <p:txBody>
          <a:bodyPr wrap="square">
            <a:spAutoFit/>
          </a:bodyPr>
          <a:lstStyle/>
          <a:p>
            <a:pPr algn="ctr"/>
            <a:r>
              <a:rPr lang="en-US" sz="18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03</a:t>
            </a:r>
          </a:p>
        </p:txBody>
      </p:sp>
      <p:grpSp>
        <p:nvGrpSpPr>
          <p:cNvPr id="64" name="Group 63">
            <a:extLst>
              <a:ext uri="{FF2B5EF4-FFF2-40B4-BE49-F238E27FC236}">
                <a16:creationId xmlns:a16="http://schemas.microsoft.com/office/drawing/2014/main" id="{A1DFB589-04E5-18C3-13A3-D39A198BC5EC}"/>
              </a:ext>
            </a:extLst>
          </p:cNvPr>
          <p:cNvGrpSpPr/>
          <p:nvPr/>
        </p:nvGrpSpPr>
        <p:grpSpPr>
          <a:xfrm>
            <a:off x="1028204" y="1815172"/>
            <a:ext cx="3842649" cy="1336265"/>
            <a:chOff x="407475" y="735701"/>
            <a:chExt cx="3540166" cy="1177636"/>
          </a:xfrm>
        </p:grpSpPr>
        <p:sp>
          <p:nvSpPr>
            <p:cNvPr id="65" name="Rectangle: Rounded Corners 64">
              <a:extLst>
                <a:ext uri="{FF2B5EF4-FFF2-40B4-BE49-F238E27FC236}">
                  <a16:creationId xmlns:a16="http://schemas.microsoft.com/office/drawing/2014/main" id="{FB1AD1BF-CC3C-7136-4500-09F1D326F9DF}"/>
                </a:ext>
              </a:extLst>
            </p:cNvPr>
            <p:cNvSpPr/>
            <p:nvPr/>
          </p:nvSpPr>
          <p:spPr>
            <a:xfrm>
              <a:off x="407475" y="735701"/>
              <a:ext cx="3540166" cy="1177636"/>
            </a:xfrm>
            <a:prstGeom prst="roundRect">
              <a:avLst>
                <a:gd name="adj" fmla="val 50000"/>
              </a:avLst>
            </a:prstGeom>
            <a:gradFill flip="none" rotWithShape="1">
              <a:gsLst>
                <a:gs pos="14000">
                  <a:srgbClr val="CC0000"/>
                </a:gs>
                <a:gs pos="100000">
                  <a:srgbClr val="FF006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Graphic 65" descr="Presentation with bar chart">
              <a:extLst>
                <a:ext uri="{FF2B5EF4-FFF2-40B4-BE49-F238E27FC236}">
                  <a16:creationId xmlns:a16="http://schemas.microsoft.com/office/drawing/2014/main" id="{6B2FE698-954A-85FC-5D27-8765F48E9D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2405" y="984216"/>
              <a:ext cx="365760" cy="365760"/>
            </a:xfrm>
            <a:prstGeom prst="rect">
              <a:avLst/>
            </a:prstGeom>
          </p:spPr>
        </p:pic>
        <p:sp>
          <p:nvSpPr>
            <p:cNvPr id="67" name="TextBox 66">
              <a:extLst>
                <a:ext uri="{FF2B5EF4-FFF2-40B4-BE49-F238E27FC236}">
                  <a16:creationId xmlns:a16="http://schemas.microsoft.com/office/drawing/2014/main" id="{B440A1F0-4ED2-4AD1-9BDE-C3590BA77E8B}"/>
                </a:ext>
              </a:extLst>
            </p:cNvPr>
            <p:cNvSpPr txBox="1"/>
            <p:nvPr/>
          </p:nvSpPr>
          <p:spPr>
            <a:xfrm>
              <a:off x="447352" y="1314021"/>
              <a:ext cx="895866" cy="538609"/>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01</a:t>
              </a:r>
            </a:p>
          </p:txBody>
        </p:sp>
      </p:grpSp>
      <p:grpSp>
        <p:nvGrpSpPr>
          <p:cNvPr id="68" name="Group 67">
            <a:extLst>
              <a:ext uri="{FF2B5EF4-FFF2-40B4-BE49-F238E27FC236}">
                <a16:creationId xmlns:a16="http://schemas.microsoft.com/office/drawing/2014/main" id="{5248AE6D-9633-B855-0277-F1917478DD51}"/>
              </a:ext>
            </a:extLst>
          </p:cNvPr>
          <p:cNvGrpSpPr/>
          <p:nvPr/>
        </p:nvGrpSpPr>
        <p:grpSpPr>
          <a:xfrm>
            <a:off x="1171441" y="3728449"/>
            <a:ext cx="3417225" cy="1408818"/>
            <a:chOff x="407475" y="2212830"/>
            <a:chExt cx="3540166" cy="1177636"/>
          </a:xfrm>
        </p:grpSpPr>
        <p:sp>
          <p:nvSpPr>
            <p:cNvPr id="69" name="Rectangle: Rounded Corners 68">
              <a:extLst>
                <a:ext uri="{FF2B5EF4-FFF2-40B4-BE49-F238E27FC236}">
                  <a16:creationId xmlns:a16="http://schemas.microsoft.com/office/drawing/2014/main" id="{D53D6645-1F72-F08E-6040-0E50F356F31C}"/>
                </a:ext>
              </a:extLst>
            </p:cNvPr>
            <p:cNvSpPr/>
            <p:nvPr/>
          </p:nvSpPr>
          <p:spPr>
            <a:xfrm>
              <a:off x="407475" y="2212830"/>
              <a:ext cx="3540166" cy="1177636"/>
            </a:xfrm>
            <a:prstGeom prst="roundRect">
              <a:avLst>
                <a:gd name="adj" fmla="val 50000"/>
              </a:avLst>
            </a:prstGeom>
            <a:gradFill flip="none" rotWithShape="1">
              <a:gsLst>
                <a:gs pos="14000">
                  <a:srgbClr val="006666"/>
                </a:gs>
                <a:gs pos="100000">
                  <a:srgbClr val="00CC9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Graphic 69" descr="Pie chart">
              <a:extLst>
                <a:ext uri="{FF2B5EF4-FFF2-40B4-BE49-F238E27FC236}">
                  <a16:creationId xmlns:a16="http://schemas.microsoft.com/office/drawing/2014/main" id="{ACA88199-CDC3-2644-6636-F380629A74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712405" y="2455861"/>
              <a:ext cx="365760" cy="365760"/>
            </a:xfrm>
            <a:prstGeom prst="rect">
              <a:avLst/>
            </a:prstGeom>
          </p:spPr>
        </p:pic>
        <p:sp>
          <p:nvSpPr>
            <p:cNvPr id="71" name="TextBox 70">
              <a:extLst>
                <a:ext uri="{FF2B5EF4-FFF2-40B4-BE49-F238E27FC236}">
                  <a16:creationId xmlns:a16="http://schemas.microsoft.com/office/drawing/2014/main" id="{F1DC189B-08D7-B852-6162-1D316FB6F829}"/>
                </a:ext>
              </a:extLst>
            </p:cNvPr>
            <p:cNvSpPr txBox="1"/>
            <p:nvPr/>
          </p:nvSpPr>
          <p:spPr>
            <a:xfrm>
              <a:off x="447352" y="2830322"/>
              <a:ext cx="895866" cy="538609"/>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02</a:t>
              </a:r>
            </a:p>
          </p:txBody>
        </p:sp>
      </p:grpSp>
      <p:grpSp>
        <p:nvGrpSpPr>
          <p:cNvPr id="88" name="Group 87">
            <a:extLst>
              <a:ext uri="{FF2B5EF4-FFF2-40B4-BE49-F238E27FC236}">
                <a16:creationId xmlns:a16="http://schemas.microsoft.com/office/drawing/2014/main" id="{B1C5F8CD-3C4A-F715-94A2-1820279FC1EB}"/>
              </a:ext>
            </a:extLst>
          </p:cNvPr>
          <p:cNvGrpSpPr/>
          <p:nvPr/>
        </p:nvGrpSpPr>
        <p:grpSpPr>
          <a:xfrm>
            <a:off x="1190315" y="1815172"/>
            <a:ext cx="4581556" cy="1530590"/>
            <a:chOff x="581891" y="983673"/>
            <a:chExt cx="4266480" cy="1348893"/>
          </a:xfrm>
        </p:grpSpPr>
        <p:sp>
          <p:nvSpPr>
            <p:cNvPr id="89" name="Rectangle: Rounded Corners 88">
              <a:extLst>
                <a:ext uri="{FF2B5EF4-FFF2-40B4-BE49-F238E27FC236}">
                  <a16:creationId xmlns:a16="http://schemas.microsoft.com/office/drawing/2014/main" id="{56480B9E-DE22-E26A-C7DE-E009876570B1}"/>
                </a:ext>
              </a:extLst>
            </p:cNvPr>
            <p:cNvSpPr/>
            <p:nvPr/>
          </p:nvSpPr>
          <p:spPr>
            <a:xfrm>
              <a:off x="581891" y="983673"/>
              <a:ext cx="4266480"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extBox 89">
              <a:extLst>
                <a:ext uri="{FF2B5EF4-FFF2-40B4-BE49-F238E27FC236}">
                  <a16:creationId xmlns:a16="http://schemas.microsoft.com/office/drawing/2014/main" id="{0B19A242-31AF-7D39-79AD-14D397357777}"/>
                </a:ext>
              </a:extLst>
            </p:cNvPr>
            <p:cNvSpPr txBox="1"/>
            <p:nvPr/>
          </p:nvSpPr>
          <p:spPr>
            <a:xfrm>
              <a:off x="1190172" y="1058537"/>
              <a:ext cx="2525485" cy="338554"/>
            </a:xfrm>
            <a:prstGeom prst="rect">
              <a:avLst/>
            </a:prstGeom>
            <a:noFill/>
          </p:spPr>
          <p:txBody>
            <a:bodyPr wrap="square" rtlCol="0">
              <a:spAutoFit/>
            </a:bodyPr>
            <a:lstStyle/>
            <a:p>
              <a:r>
                <a:rPr lang="en-IN" sz="1600" dirty="0">
                  <a:solidFill>
                    <a:srgbClr val="CC0000"/>
                  </a:solidFill>
                  <a:latin typeface="Tw Cen MT" panose="020B0602020104020603" pitchFamily="34" charset="0"/>
                </a:rPr>
                <a:t>Kaggle Datasets</a:t>
              </a:r>
              <a:endParaRPr lang="en-US" sz="1600" dirty="0">
                <a:solidFill>
                  <a:srgbClr val="CC0000"/>
                </a:solidFill>
                <a:latin typeface="Tw Cen MT" panose="020B0602020104020603" pitchFamily="34" charset="0"/>
              </a:endParaRPr>
            </a:p>
          </p:txBody>
        </p:sp>
        <p:sp>
          <p:nvSpPr>
            <p:cNvPr id="91" name="TextBox 90">
              <a:extLst>
                <a:ext uri="{FF2B5EF4-FFF2-40B4-BE49-F238E27FC236}">
                  <a16:creationId xmlns:a16="http://schemas.microsoft.com/office/drawing/2014/main" id="{B5578EA4-DD16-4C24-137F-2DC950F0A4D9}"/>
                </a:ext>
              </a:extLst>
            </p:cNvPr>
            <p:cNvSpPr txBox="1"/>
            <p:nvPr/>
          </p:nvSpPr>
          <p:spPr>
            <a:xfrm>
              <a:off x="1180371" y="1351260"/>
              <a:ext cx="3434302" cy="981306"/>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Publicly available datasets from Kaggle, including product reviews from Amazon, Yelp, and IMDb, were used to train and evaluate our models..</a:t>
              </a:r>
              <a:br>
                <a:rPr lang="en-US" sz="1100" b="0" i="0" dirty="0">
                  <a:solidFill>
                    <a:srgbClr val="374151"/>
                  </a:solidFill>
                  <a:effectLst/>
                  <a:latin typeface="Tw Cen MT" panose="020B0602020104020603" pitchFamily="34" charset="0"/>
                </a:rPr>
              </a:br>
              <a:r>
                <a:rPr lang="en-US" sz="1100" b="0" i="0" dirty="0">
                  <a:solidFill>
                    <a:srgbClr val="374151"/>
                  </a:solidFill>
                  <a:effectLst/>
                  <a:latin typeface="Tw Cen MT" panose="020B0602020104020603" pitchFamily="34" charset="0"/>
                </a:rPr>
                <a:t>https://www.kaggle.com/datasets/alanjo/amd-processor-specifications</a:t>
              </a:r>
            </a:p>
          </p:txBody>
        </p:sp>
      </p:grpSp>
      <p:grpSp>
        <p:nvGrpSpPr>
          <p:cNvPr id="96" name="Group 95">
            <a:extLst>
              <a:ext uri="{FF2B5EF4-FFF2-40B4-BE49-F238E27FC236}">
                <a16:creationId xmlns:a16="http://schemas.microsoft.com/office/drawing/2014/main" id="{A02CD721-3D9C-18EA-C59A-90788DF49784}"/>
              </a:ext>
            </a:extLst>
          </p:cNvPr>
          <p:cNvGrpSpPr/>
          <p:nvPr/>
        </p:nvGrpSpPr>
        <p:grpSpPr>
          <a:xfrm>
            <a:off x="1277305" y="3728448"/>
            <a:ext cx="4505576" cy="1734857"/>
            <a:chOff x="581891" y="983673"/>
            <a:chExt cx="4266480" cy="1449363"/>
          </a:xfrm>
        </p:grpSpPr>
        <p:sp>
          <p:nvSpPr>
            <p:cNvPr id="97" name="Rectangle: Rounded Corners 96">
              <a:extLst>
                <a:ext uri="{FF2B5EF4-FFF2-40B4-BE49-F238E27FC236}">
                  <a16:creationId xmlns:a16="http://schemas.microsoft.com/office/drawing/2014/main" id="{88A2448F-82D6-6909-7807-964E3839E789}"/>
                </a:ext>
              </a:extLst>
            </p:cNvPr>
            <p:cNvSpPr/>
            <p:nvPr/>
          </p:nvSpPr>
          <p:spPr>
            <a:xfrm>
              <a:off x="581891" y="983673"/>
              <a:ext cx="4266480"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6B1D0D4B-34DD-CBD9-4E8B-4188FB9C3172}"/>
                </a:ext>
              </a:extLst>
            </p:cNvPr>
            <p:cNvSpPr txBox="1"/>
            <p:nvPr/>
          </p:nvSpPr>
          <p:spPr>
            <a:xfrm>
              <a:off x="1190172" y="1013985"/>
              <a:ext cx="3191781" cy="338554"/>
            </a:xfrm>
            <a:prstGeom prst="rect">
              <a:avLst/>
            </a:prstGeom>
            <a:noFill/>
          </p:spPr>
          <p:txBody>
            <a:bodyPr wrap="square" rtlCol="0">
              <a:spAutoFit/>
            </a:bodyPr>
            <a:lstStyle/>
            <a:p>
              <a:r>
                <a:rPr lang="en-US" sz="1600" dirty="0">
                  <a:solidFill>
                    <a:srgbClr val="006666"/>
                  </a:solidFill>
                  <a:latin typeface="Tw Cen MT" panose="020B0602020104020603" pitchFamily="34" charset="0"/>
                </a:rPr>
                <a:t>Web Scraping</a:t>
              </a:r>
            </a:p>
          </p:txBody>
        </p:sp>
        <p:sp>
          <p:nvSpPr>
            <p:cNvPr id="99" name="TextBox 98">
              <a:extLst>
                <a:ext uri="{FF2B5EF4-FFF2-40B4-BE49-F238E27FC236}">
                  <a16:creationId xmlns:a16="http://schemas.microsoft.com/office/drawing/2014/main" id="{8D9E0AC4-707E-50B3-0EB7-D387605D4634}"/>
                </a:ext>
              </a:extLst>
            </p:cNvPr>
            <p:cNvSpPr txBox="1"/>
            <p:nvPr/>
          </p:nvSpPr>
          <p:spPr>
            <a:xfrm>
              <a:off x="1146717" y="1275421"/>
              <a:ext cx="3619425" cy="1157615"/>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Real-time reviews were collected from various e-commerce websites and social media platforms using web scraping tools like </a:t>
              </a:r>
              <a:r>
                <a:rPr lang="en-US" sz="1100" b="0" i="0" dirty="0" err="1">
                  <a:solidFill>
                    <a:srgbClr val="374151"/>
                  </a:solidFill>
                  <a:effectLst/>
                  <a:latin typeface="Tw Cen MT" panose="020B0602020104020603" pitchFamily="34" charset="0"/>
                </a:rPr>
                <a:t>BeautifulSoup</a:t>
              </a:r>
              <a:r>
                <a:rPr lang="en-US" sz="1100" b="0" i="0" dirty="0">
                  <a:solidFill>
                    <a:srgbClr val="374151"/>
                  </a:solidFill>
                  <a:effectLst/>
                  <a:latin typeface="Tw Cen MT" panose="020B0602020104020603" pitchFamily="34" charset="0"/>
                </a:rPr>
                <a:t> and Scrapy..</a:t>
              </a:r>
              <a:br>
                <a:rPr lang="en-US" sz="1100" b="0" i="0" dirty="0">
                  <a:solidFill>
                    <a:srgbClr val="374151"/>
                  </a:solidFill>
                  <a:effectLst/>
                  <a:latin typeface="Tw Cen MT" panose="020B0602020104020603" pitchFamily="34" charset="0"/>
                </a:rPr>
              </a:br>
              <a:r>
                <a:rPr lang="en-US" sz="1100" b="0" i="0" dirty="0">
                  <a:solidFill>
                    <a:srgbClr val="374151"/>
                  </a:solidFill>
                  <a:effectLst/>
                  <a:latin typeface="Tw Cen MT" panose="020B0602020104020603" pitchFamily="34" charset="0"/>
                </a:rPr>
                <a:t>The </a:t>
              </a:r>
              <a:r>
                <a:rPr lang="en-US" sz="1100" dirty="0" err="1">
                  <a:solidFill>
                    <a:srgbClr val="374151"/>
                  </a:solidFill>
                  <a:latin typeface="Tw Cen MT" panose="020B0602020104020603" pitchFamily="34" charset="0"/>
                </a:rPr>
                <a:t>webscraping</a:t>
              </a:r>
              <a:r>
                <a:rPr lang="en-US" sz="1100" dirty="0">
                  <a:solidFill>
                    <a:srgbClr val="374151"/>
                  </a:solidFill>
                  <a:latin typeface="Tw Cen MT" panose="020B0602020104020603" pitchFamily="34" charset="0"/>
                </a:rPr>
                <a:t> tool is named as amaze. Check the </a:t>
              </a:r>
              <a:r>
                <a:rPr lang="en-US" sz="1100" dirty="0" err="1">
                  <a:solidFill>
                    <a:srgbClr val="374151"/>
                  </a:solidFill>
                  <a:latin typeface="Tw Cen MT" panose="020B0602020104020603" pitchFamily="34" charset="0"/>
                </a:rPr>
                <a:t>github</a:t>
              </a:r>
              <a:r>
                <a:rPr lang="en-US" sz="1100" dirty="0">
                  <a:solidFill>
                    <a:srgbClr val="374151"/>
                  </a:solidFill>
                  <a:latin typeface="Tw Cen MT" panose="020B0602020104020603" pitchFamily="34" charset="0"/>
                </a:rPr>
                <a:t> repository. https://github.com/GarvBhaskar/Intel-Product-Sentiment-Analysis</a:t>
              </a:r>
              <a:endParaRPr lang="en-US" sz="1100" dirty="0">
                <a:solidFill>
                  <a:schemeClr val="bg1">
                    <a:lumMod val="65000"/>
                  </a:schemeClr>
                </a:solidFill>
                <a:latin typeface="Tw Cen MT" panose="020B0602020104020603" pitchFamily="34" charset="0"/>
              </a:endParaRPr>
            </a:p>
          </p:txBody>
        </p:sp>
      </p:grpSp>
      <p:grpSp>
        <p:nvGrpSpPr>
          <p:cNvPr id="100" name="Group 99">
            <a:extLst>
              <a:ext uri="{FF2B5EF4-FFF2-40B4-BE49-F238E27FC236}">
                <a16:creationId xmlns:a16="http://schemas.microsoft.com/office/drawing/2014/main" id="{ABC43037-28BB-91E5-6AE8-2C482FF4768A}"/>
              </a:ext>
            </a:extLst>
          </p:cNvPr>
          <p:cNvGrpSpPr/>
          <p:nvPr/>
        </p:nvGrpSpPr>
        <p:grpSpPr>
          <a:xfrm>
            <a:off x="6155741" y="3030458"/>
            <a:ext cx="4118316" cy="1126529"/>
            <a:chOff x="499536" y="990705"/>
            <a:chExt cx="4266480" cy="1177636"/>
          </a:xfrm>
        </p:grpSpPr>
        <p:sp>
          <p:nvSpPr>
            <p:cNvPr id="101" name="Rectangle: Rounded Corners 100">
              <a:extLst>
                <a:ext uri="{FF2B5EF4-FFF2-40B4-BE49-F238E27FC236}">
                  <a16:creationId xmlns:a16="http://schemas.microsoft.com/office/drawing/2014/main" id="{FE4B3238-4860-2D38-D092-B92D616BF9E6}"/>
                </a:ext>
              </a:extLst>
            </p:cNvPr>
            <p:cNvSpPr/>
            <p:nvPr/>
          </p:nvSpPr>
          <p:spPr>
            <a:xfrm>
              <a:off x="499536" y="990705"/>
              <a:ext cx="4266480"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id="{606C3EC6-1CBC-3DA2-7F06-31135DD7AEC4}"/>
                </a:ext>
              </a:extLst>
            </p:cNvPr>
            <p:cNvSpPr txBox="1"/>
            <p:nvPr/>
          </p:nvSpPr>
          <p:spPr>
            <a:xfrm>
              <a:off x="1190171" y="1042350"/>
              <a:ext cx="2525485" cy="338554"/>
            </a:xfrm>
            <a:prstGeom prst="rect">
              <a:avLst/>
            </a:prstGeom>
            <a:noFill/>
          </p:spPr>
          <p:txBody>
            <a:bodyPr wrap="square" rtlCol="0">
              <a:spAutoFit/>
            </a:bodyPr>
            <a:lstStyle/>
            <a:p>
              <a:r>
                <a:rPr lang="en-US" sz="1600" dirty="0">
                  <a:solidFill>
                    <a:srgbClr val="663300"/>
                  </a:solidFill>
                  <a:latin typeface="Tw Cen MT" panose="020B0602020104020603" pitchFamily="34" charset="0"/>
                </a:rPr>
                <a:t>Public Repositories</a:t>
              </a:r>
            </a:p>
          </p:txBody>
        </p:sp>
        <p:sp>
          <p:nvSpPr>
            <p:cNvPr id="103" name="TextBox 102">
              <a:extLst>
                <a:ext uri="{FF2B5EF4-FFF2-40B4-BE49-F238E27FC236}">
                  <a16:creationId xmlns:a16="http://schemas.microsoft.com/office/drawing/2014/main" id="{3684D31B-4836-9665-5747-9131DB47EE3A}"/>
                </a:ext>
              </a:extLst>
            </p:cNvPr>
            <p:cNvSpPr txBox="1"/>
            <p:nvPr/>
          </p:nvSpPr>
          <p:spPr>
            <a:xfrm>
              <a:off x="1009931" y="1310849"/>
              <a:ext cx="3696840" cy="804348"/>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Additional data came from the UCI Machine Learning Repository and GitHub, which host various datasets suitable for sentiment analysis..</a:t>
              </a:r>
              <a:br>
                <a:rPr lang="en-US" sz="1100" b="0" i="0" dirty="0">
                  <a:solidFill>
                    <a:srgbClr val="374151"/>
                  </a:solidFill>
                  <a:effectLst/>
                  <a:latin typeface="Tw Cen MT" panose="020B0602020104020603" pitchFamily="34" charset="0"/>
                </a:rPr>
              </a:br>
              <a:r>
                <a:rPr lang="en-US" sz="1100" dirty="0">
                  <a:solidFill>
                    <a:srgbClr val="374151"/>
                  </a:solidFill>
                  <a:latin typeface="Tw Cen MT" panose="020B0602020104020603" pitchFamily="34" charset="0"/>
                </a:rPr>
                <a:t>Link: https://github.com/toUpperCase78/intel-processors</a:t>
              </a:r>
              <a:endParaRPr lang="en-US" sz="1100" dirty="0">
                <a:solidFill>
                  <a:schemeClr val="bg1">
                    <a:lumMod val="65000"/>
                  </a:schemeClr>
                </a:solidFill>
                <a:latin typeface="Tw Cen MT" panose="020B0602020104020603" pitchFamily="34" charset="0"/>
              </a:endParaRPr>
            </a:p>
          </p:txBody>
        </p:sp>
      </p:grpSp>
      <p:sp>
        <p:nvSpPr>
          <p:cNvPr id="112" name="TextBox 111">
            <a:extLst>
              <a:ext uri="{FF2B5EF4-FFF2-40B4-BE49-F238E27FC236}">
                <a16:creationId xmlns:a16="http://schemas.microsoft.com/office/drawing/2014/main" id="{5304A3A9-4635-CAAE-48C7-8E5535176156}"/>
              </a:ext>
            </a:extLst>
          </p:cNvPr>
          <p:cNvSpPr txBox="1"/>
          <p:nvPr/>
        </p:nvSpPr>
        <p:spPr>
          <a:xfrm>
            <a:off x="2556211" y="311933"/>
            <a:ext cx="7278915" cy="707886"/>
          </a:xfrm>
          <a:prstGeom prst="rect">
            <a:avLst/>
          </a:prstGeom>
          <a:noFill/>
          <a:ln>
            <a:noFill/>
          </a:ln>
        </p:spPr>
        <p:txBody>
          <a:bodyPr wrap="square" rtlCol="0">
            <a:spAutoFit/>
          </a:bodyPr>
          <a:lstStyle/>
          <a:p>
            <a:pPr algn="ctr"/>
            <a:r>
              <a:rPr lang="en-US" sz="4000" dirty="0">
                <a:latin typeface="Tw Cen MT" panose="020B0602020104020603" pitchFamily="34" charset="0"/>
              </a:rPr>
              <a:t>DATA SOURCES USED</a:t>
            </a:r>
          </a:p>
        </p:txBody>
      </p:sp>
      <p:sp>
        <p:nvSpPr>
          <p:cNvPr id="117" name="Freeform: Shape 116">
            <a:extLst>
              <a:ext uri="{FF2B5EF4-FFF2-40B4-BE49-F238E27FC236}">
                <a16:creationId xmlns:a16="http://schemas.microsoft.com/office/drawing/2014/main" id="{05885BCB-8FF0-07E9-4CB9-AF6F224BA2C3}"/>
              </a:ext>
            </a:extLst>
          </p:cNvPr>
          <p:cNvSpPr/>
          <p:nvPr/>
        </p:nvSpPr>
        <p:spPr>
          <a:xfrm>
            <a:off x="6249448" y="63161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AAA3CC3-BC06-8769-E362-1B3679DB313F}"/>
              </a:ext>
            </a:extLst>
          </p:cNvPr>
          <p:cNvSpPr/>
          <p:nvPr/>
        </p:nvSpPr>
        <p:spPr>
          <a:xfrm>
            <a:off x="7857707" y="2169357"/>
            <a:ext cx="206182" cy="193252"/>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5C368386-784E-F34E-988C-62EEFEE145B7}"/>
              </a:ext>
            </a:extLst>
          </p:cNvPr>
          <p:cNvSpPr/>
          <p:nvPr/>
        </p:nvSpPr>
        <p:spPr>
          <a:xfrm>
            <a:off x="2907362" y="64304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469AA34E-6F91-5E53-7ACE-D74CE1467BD8}"/>
              </a:ext>
            </a:extLst>
          </p:cNvPr>
          <p:cNvSpPr/>
          <p:nvPr/>
        </p:nvSpPr>
        <p:spPr>
          <a:xfrm>
            <a:off x="376714" y="4591431"/>
            <a:ext cx="206182" cy="193252"/>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B26B99D1-2AD9-C839-5E4B-42D6EF808B9D}"/>
              </a:ext>
            </a:extLst>
          </p:cNvPr>
          <p:cNvSpPr/>
          <p:nvPr/>
        </p:nvSpPr>
        <p:spPr>
          <a:xfrm>
            <a:off x="11219198" y="6426994"/>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C10D235-927A-197E-564F-16366964CC3B}"/>
              </a:ext>
            </a:extLst>
          </p:cNvPr>
          <p:cNvSpPr/>
          <p:nvPr/>
        </p:nvSpPr>
        <p:spPr>
          <a:xfrm>
            <a:off x="269081" y="620849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ABF0F563-4D0B-1E85-5DB9-72178245DAB3}"/>
              </a:ext>
            </a:extLst>
          </p:cNvPr>
          <p:cNvSpPr/>
          <p:nvPr/>
        </p:nvSpPr>
        <p:spPr>
          <a:xfrm>
            <a:off x="2242574" y="99587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E85267-5C2C-DFD4-11E1-713701BFCA8A}"/>
              </a:ext>
            </a:extLst>
          </p:cNvPr>
          <p:cNvSpPr/>
          <p:nvPr/>
        </p:nvSpPr>
        <p:spPr>
          <a:xfrm>
            <a:off x="9521489" y="8516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CE9AEBCF-B607-3784-0F0D-E1C285D05F30}"/>
              </a:ext>
            </a:extLst>
          </p:cNvPr>
          <p:cNvSpPr/>
          <p:nvPr/>
        </p:nvSpPr>
        <p:spPr>
          <a:xfrm>
            <a:off x="812197" y="5964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80F19F6-A715-2079-3DF0-F84D788A418A}"/>
              </a:ext>
            </a:extLst>
          </p:cNvPr>
          <p:cNvSpPr/>
          <p:nvPr/>
        </p:nvSpPr>
        <p:spPr>
          <a:xfrm>
            <a:off x="11105293" y="31670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B03B633-D92D-0BF6-E934-CA2391248F54}"/>
              </a:ext>
            </a:extLst>
          </p:cNvPr>
          <p:cNvSpPr/>
          <p:nvPr/>
        </p:nvSpPr>
        <p:spPr>
          <a:xfrm>
            <a:off x="11696224" y="2223421"/>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94939445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500" fill="hold"/>
                                            <p:tgtEl>
                                              <p:spTgt spid="123"/>
                                            </p:tgtEl>
                                            <p:attrNameLst>
                                              <p:attrName>ppt_w</p:attrName>
                                            </p:attrNameLst>
                                          </p:cBhvr>
                                          <p:tavLst>
                                            <p:tav tm="0">
                                              <p:val>
                                                <p:fltVal val="0"/>
                                              </p:val>
                                            </p:tav>
                                            <p:tav tm="100000">
                                              <p:val>
                                                <p:strVal val="#ppt_w"/>
                                              </p:val>
                                            </p:tav>
                                          </p:tavLst>
                                        </p:anim>
                                        <p:anim calcmode="lin" valueType="num">
                                          <p:cBhvr>
                                            <p:cTn id="8" dur="500" fill="hold"/>
                                            <p:tgtEl>
                                              <p:spTgt spid="123"/>
                                            </p:tgtEl>
                                            <p:attrNameLst>
                                              <p:attrName>ppt_h</p:attrName>
                                            </p:attrNameLst>
                                          </p:cBhvr>
                                          <p:tavLst>
                                            <p:tav tm="0">
                                              <p:val>
                                                <p:fltVal val="0"/>
                                              </p:val>
                                            </p:tav>
                                            <p:tav tm="100000">
                                              <p:val>
                                                <p:strVal val="#ppt_h"/>
                                              </p:val>
                                            </p:tav>
                                          </p:tavLst>
                                        </p:anim>
                                        <p:animEffect transition="in" filter="fade">
                                          <p:cBhvr>
                                            <p:cTn id="9" dur="500"/>
                                            <p:tgtEl>
                                              <p:spTgt spid="1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5"/>
                                            </p:tgtEl>
                                            <p:attrNameLst>
                                              <p:attrName>style.visibility</p:attrName>
                                            </p:attrNameLst>
                                          </p:cBhvr>
                                          <p:to>
                                            <p:strVal val="visible"/>
                                          </p:to>
                                        </p:set>
                                        <p:anim calcmode="lin" valueType="num">
                                          <p:cBhvr>
                                            <p:cTn id="12" dur="500" fill="hold"/>
                                            <p:tgtEl>
                                              <p:spTgt spid="125"/>
                                            </p:tgtEl>
                                            <p:attrNameLst>
                                              <p:attrName>ppt_w</p:attrName>
                                            </p:attrNameLst>
                                          </p:cBhvr>
                                          <p:tavLst>
                                            <p:tav tm="0">
                                              <p:val>
                                                <p:fltVal val="0"/>
                                              </p:val>
                                            </p:tav>
                                            <p:tav tm="100000">
                                              <p:val>
                                                <p:strVal val="#ppt_w"/>
                                              </p:val>
                                            </p:tav>
                                          </p:tavLst>
                                        </p:anim>
                                        <p:anim calcmode="lin" valueType="num">
                                          <p:cBhvr>
                                            <p:cTn id="13" dur="500" fill="hold"/>
                                            <p:tgtEl>
                                              <p:spTgt spid="125"/>
                                            </p:tgtEl>
                                            <p:attrNameLst>
                                              <p:attrName>ppt_h</p:attrName>
                                            </p:attrNameLst>
                                          </p:cBhvr>
                                          <p:tavLst>
                                            <p:tav tm="0">
                                              <p:val>
                                                <p:fltVal val="0"/>
                                              </p:val>
                                            </p:tav>
                                            <p:tav tm="100000">
                                              <p:val>
                                                <p:strVal val="#ppt_h"/>
                                              </p:val>
                                            </p:tav>
                                          </p:tavLst>
                                        </p:anim>
                                        <p:animEffect transition="in" filter="fade">
                                          <p:cBhvr>
                                            <p:cTn id="14" dur="500"/>
                                            <p:tgtEl>
                                              <p:spTgt spid="1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anim calcmode="lin" valueType="num">
                                          <p:cBhvr>
                                            <p:cTn id="17" dur="500" fill="hold"/>
                                            <p:tgtEl>
                                              <p:spTgt spid="124"/>
                                            </p:tgtEl>
                                            <p:attrNameLst>
                                              <p:attrName>ppt_w</p:attrName>
                                            </p:attrNameLst>
                                          </p:cBhvr>
                                          <p:tavLst>
                                            <p:tav tm="0">
                                              <p:val>
                                                <p:fltVal val="0"/>
                                              </p:val>
                                            </p:tav>
                                            <p:tav tm="100000">
                                              <p:val>
                                                <p:strVal val="#ppt_w"/>
                                              </p:val>
                                            </p:tav>
                                          </p:tavLst>
                                        </p:anim>
                                        <p:anim calcmode="lin" valueType="num">
                                          <p:cBhvr>
                                            <p:cTn id="18" dur="500" fill="hold"/>
                                            <p:tgtEl>
                                              <p:spTgt spid="124"/>
                                            </p:tgtEl>
                                            <p:attrNameLst>
                                              <p:attrName>ppt_h</p:attrName>
                                            </p:attrNameLst>
                                          </p:cBhvr>
                                          <p:tavLst>
                                            <p:tav tm="0">
                                              <p:val>
                                                <p:fltVal val="0"/>
                                              </p:val>
                                            </p:tav>
                                            <p:tav tm="100000">
                                              <p:val>
                                                <p:strVal val="#ppt_h"/>
                                              </p:val>
                                            </p:tav>
                                          </p:tavLst>
                                        </p:anim>
                                        <p:animEffect transition="in" filter="fade">
                                          <p:cBhvr>
                                            <p:cTn id="19" dur="500"/>
                                            <p:tgtEl>
                                              <p:spTgt spid="1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6"/>
                                            </p:tgtEl>
                                            <p:attrNameLst>
                                              <p:attrName>style.visibility</p:attrName>
                                            </p:attrNameLst>
                                          </p:cBhvr>
                                          <p:to>
                                            <p:strVal val="visible"/>
                                          </p:to>
                                        </p:set>
                                        <p:anim calcmode="lin" valueType="num">
                                          <p:cBhvr>
                                            <p:cTn id="22" dur="500" fill="hold"/>
                                            <p:tgtEl>
                                              <p:spTgt spid="126"/>
                                            </p:tgtEl>
                                            <p:attrNameLst>
                                              <p:attrName>ppt_w</p:attrName>
                                            </p:attrNameLst>
                                          </p:cBhvr>
                                          <p:tavLst>
                                            <p:tav tm="0">
                                              <p:val>
                                                <p:fltVal val="0"/>
                                              </p:val>
                                            </p:tav>
                                            <p:tav tm="100000">
                                              <p:val>
                                                <p:strVal val="#ppt_w"/>
                                              </p:val>
                                            </p:tav>
                                          </p:tavLst>
                                        </p:anim>
                                        <p:anim calcmode="lin" valueType="num">
                                          <p:cBhvr>
                                            <p:cTn id="23" dur="500" fill="hold"/>
                                            <p:tgtEl>
                                              <p:spTgt spid="126"/>
                                            </p:tgtEl>
                                            <p:attrNameLst>
                                              <p:attrName>ppt_h</p:attrName>
                                            </p:attrNameLst>
                                          </p:cBhvr>
                                          <p:tavLst>
                                            <p:tav tm="0">
                                              <p:val>
                                                <p:fltVal val="0"/>
                                              </p:val>
                                            </p:tav>
                                            <p:tav tm="100000">
                                              <p:val>
                                                <p:strVal val="#ppt_h"/>
                                              </p:val>
                                            </p:tav>
                                          </p:tavLst>
                                        </p:anim>
                                        <p:animEffect transition="in" filter="fade">
                                          <p:cBhvr>
                                            <p:cTn id="24" dur="500"/>
                                            <p:tgtEl>
                                              <p:spTgt spid="12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7"/>
                                            </p:tgtEl>
                                            <p:attrNameLst>
                                              <p:attrName>style.visibility</p:attrName>
                                            </p:attrNameLst>
                                          </p:cBhvr>
                                          <p:to>
                                            <p:strVal val="visible"/>
                                          </p:to>
                                        </p:set>
                                        <p:anim calcmode="lin" valueType="num">
                                          <p:cBhvr>
                                            <p:cTn id="27" dur="500" fill="hold"/>
                                            <p:tgtEl>
                                              <p:spTgt spid="127"/>
                                            </p:tgtEl>
                                            <p:attrNameLst>
                                              <p:attrName>ppt_w</p:attrName>
                                            </p:attrNameLst>
                                          </p:cBhvr>
                                          <p:tavLst>
                                            <p:tav tm="0">
                                              <p:val>
                                                <p:fltVal val="0"/>
                                              </p:val>
                                            </p:tav>
                                            <p:tav tm="100000">
                                              <p:val>
                                                <p:strVal val="#ppt_w"/>
                                              </p:val>
                                            </p:tav>
                                          </p:tavLst>
                                        </p:anim>
                                        <p:anim calcmode="lin" valueType="num">
                                          <p:cBhvr>
                                            <p:cTn id="28" dur="500" fill="hold"/>
                                            <p:tgtEl>
                                              <p:spTgt spid="127"/>
                                            </p:tgtEl>
                                            <p:attrNameLst>
                                              <p:attrName>ppt_h</p:attrName>
                                            </p:attrNameLst>
                                          </p:cBhvr>
                                          <p:tavLst>
                                            <p:tav tm="0">
                                              <p:val>
                                                <p:fltVal val="0"/>
                                              </p:val>
                                            </p:tav>
                                            <p:tav tm="100000">
                                              <p:val>
                                                <p:strVal val="#ppt_h"/>
                                              </p:val>
                                            </p:tav>
                                          </p:tavLst>
                                        </p:anim>
                                        <p:animEffect transition="in" filter="fade">
                                          <p:cBhvr>
                                            <p:cTn id="29" dur="500"/>
                                            <p:tgtEl>
                                              <p:spTgt spid="12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8"/>
                                            </p:tgtEl>
                                            <p:attrNameLst>
                                              <p:attrName>style.visibility</p:attrName>
                                            </p:attrNameLst>
                                          </p:cBhvr>
                                          <p:to>
                                            <p:strVal val="visible"/>
                                          </p:to>
                                        </p:set>
                                        <p:anim calcmode="lin" valueType="num">
                                          <p:cBhvr>
                                            <p:cTn id="32" dur="500" fill="hold"/>
                                            <p:tgtEl>
                                              <p:spTgt spid="118"/>
                                            </p:tgtEl>
                                            <p:attrNameLst>
                                              <p:attrName>ppt_w</p:attrName>
                                            </p:attrNameLst>
                                          </p:cBhvr>
                                          <p:tavLst>
                                            <p:tav tm="0">
                                              <p:val>
                                                <p:fltVal val="0"/>
                                              </p:val>
                                            </p:tav>
                                            <p:tav tm="100000">
                                              <p:val>
                                                <p:strVal val="#ppt_w"/>
                                              </p:val>
                                            </p:tav>
                                          </p:tavLst>
                                        </p:anim>
                                        <p:anim calcmode="lin" valueType="num">
                                          <p:cBhvr>
                                            <p:cTn id="33" dur="500" fill="hold"/>
                                            <p:tgtEl>
                                              <p:spTgt spid="118"/>
                                            </p:tgtEl>
                                            <p:attrNameLst>
                                              <p:attrName>ppt_h</p:attrName>
                                            </p:attrNameLst>
                                          </p:cBhvr>
                                          <p:tavLst>
                                            <p:tav tm="0">
                                              <p:val>
                                                <p:fltVal val="0"/>
                                              </p:val>
                                            </p:tav>
                                            <p:tav tm="100000">
                                              <p:val>
                                                <p:strVal val="#ppt_h"/>
                                              </p:val>
                                            </p:tav>
                                          </p:tavLst>
                                        </p:anim>
                                        <p:animEffect transition="in" filter="fade">
                                          <p:cBhvr>
                                            <p:cTn id="34" dur="500"/>
                                            <p:tgtEl>
                                              <p:spTgt spid="11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21"/>
                                            </p:tgtEl>
                                            <p:attrNameLst>
                                              <p:attrName>style.visibility</p:attrName>
                                            </p:attrNameLst>
                                          </p:cBhvr>
                                          <p:to>
                                            <p:strVal val="visible"/>
                                          </p:to>
                                        </p:set>
                                        <p:anim calcmode="lin" valueType="num">
                                          <p:cBhvr>
                                            <p:cTn id="37" dur="500" fill="hold"/>
                                            <p:tgtEl>
                                              <p:spTgt spid="121"/>
                                            </p:tgtEl>
                                            <p:attrNameLst>
                                              <p:attrName>ppt_w</p:attrName>
                                            </p:attrNameLst>
                                          </p:cBhvr>
                                          <p:tavLst>
                                            <p:tav tm="0">
                                              <p:val>
                                                <p:fltVal val="0"/>
                                              </p:val>
                                            </p:tav>
                                            <p:tav tm="100000">
                                              <p:val>
                                                <p:strVal val="#ppt_w"/>
                                              </p:val>
                                            </p:tav>
                                          </p:tavLst>
                                        </p:anim>
                                        <p:anim calcmode="lin" valueType="num">
                                          <p:cBhvr>
                                            <p:cTn id="38" dur="500" fill="hold"/>
                                            <p:tgtEl>
                                              <p:spTgt spid="121"/>
                                            </p:tgtEl>
                                            <p:attrNameLst>
                                              <p:attrName>ppt_h</p:attrName>
                                            </p:attrNameLst>
                                          </p:cBhvr>
                                          <p:tavLst>
                                            <p:tav tm="0">
                                              <p:val>
                                                <p:fltVal val="0"/>
                                              </p:val>
                                            </p:tav>
                                            <p:tav tm="100000">
                                              <p:val>
                                                <p:strVal val="#ppt_h"/>
                                              </p:val>
                                            </p:tav>
                                          </p:tavLst>
                                        </p:anim>
                                        <p:animEffect transition="in" filter="fade">
                                          <p:cBhvr>
                                            <p:cTn id="39" dur="500"/>
                                            <p:tgtEl>
                                              <p:spTgt spid="12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7"/>
                                            </p:tgtEl>
                                            <p:attrNameLst>
                                              <p:attrName>style.visibility</p:attrName>
                                            </p:attrNameLst>
                                          </p:cBhvr>
                                          <p:to>
                                            <p:strVal val="visible"/>
                                          </p:to>
                                        </p:set>
                                        <p:anim calcmode="lin" valueType="num">
                                          <p:cBhvr>
                                            <p:cTn id="42" dur="500" fill="hold"/>
                                            <p:tgtEl>
                                              <p:spTgt spid="117"/>
                                            </p:tgtEl>
                                            <p:attrNameLst>
                                              <p:attrName>ppt_w</p:attrName>
                                            </p:attrNameLst>
                                          </p:cBhvr>
                                          <p:tavLst>
                                            <p:tav tm="0">
                                              <p:val>
                                                <p:fltVal val="0"/>
                                              </p:val>
                                            </p:tav>
                                            <p:tav tm="100000">
                                              <p:val>
                                                <p:strVal val="#ppt_w"/>
                                              </p:val>
                                            </p:tav>
                                          </p:tavLst>
                                        </p:anim>
                                        <p:anim calcmode="lin" valueType="num">
                                          <p:cBhvr>
                                            <p:cTn id="43" dur="500" fill="hold"/>
                                            <p:tgtEl>
                                              <p:spTgt spid="117"/>
                                            </p:tgtEl>
                                            <p:attrNameLst>
                                              <p:attrName>ppt_h</p:attrName>
                                            </p:attrNameLst>
                                          </p:cBhvr>
                                          <p:tavLst>
                                            <p:tav tm="0">
                                              <p:val>
                                                <p:fltVal val="0"/>
                                              </p:val>
                                            </p:tav>
                                            <p:tav tm="100000">
                                              <p:val>
                                                <p:strVal val="#ppt_h"/>
                                              </p:val>
                                            </p:tav>
                                          </p:tavLst>
                                        </p:anim>
                                        <p:animEffect transition="in" filter="fade">
                                          <p:cBhvr>
                                            <p:cTn id="44" dur="500"/>
                                            <p:tgtEl>
                                              <p:spTgt spid="1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9"/>
                                            </p:tgtEl>
                                            <p:attrNameLst>
                                              <p:attrName>style.visibility</p:attrName>
                                            </p:attrNameLst>
                                          </p:cBhvr>
                                          <p:to>
                                            <p:strVal val="visible"/>
                                          </p:to>
                                        </p:set>
                                        <p:anim calcmode="lin" valueType="num">
                                          <p:cBhvr>
                                            <p:cTn id="47" dur="500" fill="hold"/>
                                            <p:tgtEl>
                                              <p:spTgt spid="119"/>
                                            </p:tgtEl>
                                            <p:attrNameLst>
                                              <p:attrName>ppt_w</p:attrName>
                                            </p:attrNameLst>
                                          </p:cBhvr>
                                          <p:tavLst>
                                            <p:tav tm="0">
                                              <p:val>
                                                <p:fltVal val="0"/>
                                              </p:val>
                                            </p:tav>
                                            <p:tav tm="100000">
                                              <p:val>
                                                <p:strVal val="#ppt_w"/>
                                              </p:val>
                                            </p:tav>
                                          </p:tavLst>
                                        </p:anim>
                                        <p:anim calcmode="lin" valueType="num">
                                          <p:cBhvr>
                                            <p:cTn id="48" dur="500" fill="hold"/>
                                            <p:tgtEl>
                                              <p:spTgt spid="119"/>
                                            </p:tgtEl>
                                            <p:attrNameLst>
                                              <p:attrName>ppt_h</p:attrName>
                                            </p:attrNameLst>
                                          </p:cBhvr>
                                          <p:tavLst>
                                            <p:tav tm="0">
                                              <p:val>
                                                <p:fltVal val="0"/>
                                              </p:val>
                                            </p:tav>
                                            <p:tav tm="100000">
                                              <p:val>
                                                <p:strVal val="#ppt_h"/>
                                              </p:val>
                                            </p:tav>
                                          </p:tavLst>
                                        </p:anim>
                                        <p:animEffect transition="in" filter="fade">
                                          <p:cBhvr>
                                            <p:cTn id="49" dur="500"/>
                                            <p:tgtEl>
                                              <p:spTgt spid="11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0"/>
                                            </p:tgtEl>
                                            <p:attrNameLst>
                                              <p:attrName>style.visibility</p:attrName>
                                            </p:attrNameLst>
                                          </p:cBhvr>
                                          <p:to>
                                            <p:strVal val="visible"/>
                                          </p:to>
                                        </p:set>
                                        <p:anim calcmode="lin" valueType="num">
                                          <p:cBhvr>
                                            <p:cTn id="52" dur="500" fill="hold"/>
                                            <p:tgtEl>
                                              <p:spTgt spid="120"/>
                                            </p:tgtEl>
                                            <p:attrNameLst>
                                              <p:attrName>ppt_w</p:attrName>
                                            </p:attrNameLst>
                                          </p:cBhvr>
                                          <p:tavLst>
                                            <p:tav tm="0">
                                              <p:val>
                                                <p:fltVal val="0"/>
                                              </p:val>
                                            </p:tav>
                                            <p:tav tm="100000">
                                              <p:val>
                                                <p:strVal val="#ppt_w"/>
                                              </p:val>
                                            </p:tav>
                                          </p:tavLst>
                                        </p:anim>
                                        <p:anim calcmode="lin" valueType="num">
                                          <p:cBhvr>
                                            <p:cTn id="53" dur="500" fill="hold"/>
                                            <p:tgtEl>
                                              <p:spTgt spid="120"/>
                                            </p:tgtEl>
                                            <p:attrNameLst>
                                              <p:attrName>ppt_h</p:attrName>
                                            </p:attrNameLst>
                                          </p:cBhvr>
                                          <p:tavLst>
                                            <p:tav tm="0">
                                              <p:val>
                                                <p:fltVal val="0"/>
                                              </p:val>
                                            </p:tav>
                                            <p:tav tm="100000">
                                              <p:val>
                                                <p:strVal val="#ppt_h"/>
                                              </p:val>
                                            </p:tav>
                                          </p:tavLst>
                                        </p:anim>
                                        <p:animEffect transition="in" filter="fade">
                                          <p:cBhvr>
                                            <p:cTn id="54" dur="500"/>
                                            <p:tgtEl>
                                              <p:spTgt spid="12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grpId="0" nodeType="clickEffect">
                                      <p:stCondLst>
                                        <p:cond delay="0"/>
                                      </p:stCondLst>
                                      <p:childTnLst>
                                        <p:animClr clrSpc="rgb" dir="cw">
                                          <p:cBhvr override="childStyle">
                                            <p:cTn id="58" dur="10" fill="hold"/>
                                            <p:tgtEl>
                                              <p:spTgt spid="112"/>
                                            </p:tgtEl>
                                            <p:attrNameLst>
                                              <p:attrName>style.color</p:attrName>
                                            </p:attrNameLst>
                                          </p:cBhvr>
                                          <p:to>
                                            <a:schemeClr val="accent2"/>
                                          </p:to>
                                        </p:animClr>
                                      </p:childTnLst>
                                    </p:cTn>
                                  </p:par>
                                  <p:par>
                                    <p:cTn id="59" presetID="53" presetClass="entr" presetSubtype="16" fill="hold" grpId="0" nodeType="withEffect">
                                      <p:stCondLst>
                                        <p:cond delay="0"/>
                                      </p:stCondLst>
                                      <p:childTnLst>
                                        <p:set>
                                          <p:cBhvr>
                                            <p:cTn id="60" dur="1" fill="hold">
                                              <p:stCondLst>
                                                <p:cond delay="0"/>
                                              </p:stCondLst>
                                            </p:cTn>
                                            <p:tgtEl>
                                              <p:spTgt spid="122"/>
                                            </p:tgtEl>
                                            <p:attrNameLst>
                                              <p:attrName>style.visibility</p:attrName>
                                            </p:attrNameLst>
                                          </p:cBhvr>
                                          <p:to>
                                            <p:strVal val="visible"/>
                                          </p:to>
                                        </p:set>
                                        <p:anim calcmode="lin" valueType="num">
                                          <p:cBhvr>
                                            <p:cTn id="61" dur="500" fill="hold"/>
                                            <p:tgtEl>
                                              <p:spTgt spid="122"/>
                                            </p:tgtEl>
                                            <p:attrNameLst>
                                              <p:attrName>ppt_w</p:attrName>
                                            </p:attrNameLst>
                                          </p:cBhvr>
                                          <p:tavLst>
                                            <p:tav tm="0">
                                              <p:val>
                                                <p:fltVal val="0"/>
                                              </p:val>
                                            </p:tav>
                                            <p:tav tm="100000">
                                              <p:val>
                                                <p:strVal val="#ppt_w"/>
                                              </p:val>
                                            </p:tav>
                                          </p:tavLst>
                                        </p:anim>
                                        <p:anim calcmode="lin" valueType="num">
                                          <p:cBhvr>
                                            <p:cTn id="62" dur="500" fill="hold"/>
                                            <p:tgtEl>
                                              <p:spTgt spid="122"/>
                                            </p:tgtEl>
                                            <p:attrNameLst>
                                              <p:attrName>ppt_h</p:attrName>
                                            </p:attrNameLst>
                                          </p:cBhvr>
                                          <p:tavLst>
                                            <p:tav tm="0">
                                              <p:val>
                                                <p:fltVal val="0"/>
                                              </p:val>
                                            </p:tav>
                                            <p:tav tm="100000">
                                              <p:val>
                                                <p:strVal val="#ppt_h"/>
                                              </p:val>
                                            </p:tav>
                                          </p:tavLst>
                                        </p:anim>
                                        <p:animEffect transition="in" filter="fade">
                                          <p:cBhvr>
                                            <p:cTn id="63" dur="500"/>
                                            <p:tgtEl>
                                              <p:spTgt spid="122"/>
                                            </p:tgtEl>
                                          </p:cBhvr>
                                        </p:animEffect>
                                      </p:childTnLst>
                                    </p:cTn>
                                  </p:par>
                                </p:childTnLst>
                              </p:cTn>
                            </p:par>
                          </p:childTnLst>
                        </p:cTn>
                      </p:par>
                      <p:par>
                        <p:cTn id="64" fill="hold">
                          <p:stCondLst>
                            <p:cond delay="indefinite"/>
                          </p:stCondLst>
                          <p:childTnLst>
                            <p:par>
                              <p:cTn id="65" fill="hold">
                                <p:stCondLst>
                                  <p:cond delay="0"/>
                                </p:stCondLst>
                                <p:childTnLst>
                                  <p:par>
                                    <p:cTn id="66" presetID="63" presetClass="path" presetSubtype="0" fill="hold" nodeType="clickEffect" p14:presetBounceEnd="56000">
                                      <p:stCondLst>
                                        <p:cond delay="0"/>
                                      </p:stCondLst>
                                      <p:childTnLst>
                                        <p:animMotion origin="layout" path="M 2.08333E-6 3.33333E-6 L 0.0556 3.33333E-6 " pathEditMode="relative" rAng="0" ptsTypes="AA" p14:bounceEnd="56000">
                                          <p:cBhvr>
                                            <p:cTn id="67" dur="500" fill="hold"/>
                                            <p:tgtEl>
                                              <p:spTgt spid="88"/>
                                            </p:tgtEl>
                                            <p:attrNameLst>
                                              <p:attrName>ppt_x</p:attrName>
                                              <p:attrName>ppt_y</p:attrName>
                                            </p:attrNameLst>
                                          </p:cBhvr>
                                          <p:rCtr x="2773" y="0"/>
                                        </p:animMotion>
                                      </p:childTnLst>
                                    </p:cTn>
                                  </p:par>
                                </p:childTnLst>
                              </p:cTn>
                            </p:par>
                          </p:childTnLst>
                        </p:cTn>
                      </p:par>
                      <p:par>
                        <p:cTn id="68" fill="hold">
                          <p:stCondLst>
                            <p:cond delay="indefinite"/>
                          </p:stCondLst>
                          <p:childTnLst>
                            <p:par>
                              <p:cTn id="69" fill="hold">
                                <p:stCondLst>
                                  <p:cond delay="0"/>
                                </p:stCondLst>
                                <p:childTnLst>
                                  <p:par>
                                    <p:cTn id="70" presetID="63" presetClass="path" presetSubtype="0" fill="hold" nodeType="clickEffect" p14:presetBounceEnd="56000">
                                      <p:stCondLst>
                                        <p:cond delay="0"/>
                                      </p:stCondLst>
                                      <p:childTnLst>
                                        <p:animMotion origin="layout" path="M 2.08333E-6 -4.44444E-6 L 0.0556 -4.44444E-6 " pathEditMode="relative" rAng="0" ptsTypes="AA" p14:bounceEnd="56000">
                                          <p:cBhvr>
                                            <p:cTn id="71" dur="500" fill="hold"/>
                                            <p:tgtEl>
                                              <p:spTgt spid="96"/>
                                            </p:tgtEl>
                                            <p:attrNameLst>
                                              <p:attrName>ppt_x</p:attrName>
                                              <p:attrName>ppt_y</p:attrName>
                                            </p:attrNameLst>
                                          </p:cBhvr>
                                          <p:rCtr x="2773" y="0"/>
                                        </p:animMotion>
                                      </p:childTnLst>
                                    </p:cTn>
                                  </p:par>
                                </p:childTnLst>
                              </p:cTn>
                            </p:par>
                          </p:childTnLst>
                        </p:cTn>
                      </p:par>
                      <p:par>
                        <p:cTn id="72" fill="hold">
                          <p:stCondLst>
                            <p:cond delay="indefinite"/>
                          </p:stCondLst>
                          <p:childTnLst>
                            <p:par>
                              <p:cTn id="73" fill="hold">
                                <p:stCondLst>
                                  <p:cond delay="0"/>
                                </p:stCondLst>
                                <p:childTnLst>
                                  <p:par>
                                    <p:cTn id="74" presetID="63" presetClass="path" presetSubtype="0" fill="hold" nodeType="clickEffect" p14:presetBounceEnd="56000">
                                      <p:stCondLst>
                                        <p:cond delay="0"/>
                                      </p:stCondLst>
                                      <p:childTnLst>
                                        <p:animMotion origin="layout" path="M 1.875E-6 -4.07407E-6 L 0.0556 -4.07407E-6 " pathEditMode="relative" rAng="0" ptsTypes="AA" p14:bounceEnd="56000">
                                          <p:cBhvr>
                                            <p:cTn id="75" dur="500" fill="hold"/>
                                            <p:tgtEl>
                                              <p:spTgt spid="100"/>
                                            </p:tgtEl>
                                            <p:attrNameLst>
                                              <p:attrName>ppt_x</p:attrName>
                                              <p:attrName>ppt_y</p:attrName>
                                            </p:attrNameLst>
                                          </p:cBhvr>
                                          <p:rCtr x="27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500" fill="hold"/>
                                            <p:tgtEl>
                                              <p:spTgt spid="123"/>
                                            </p:tgtEl>
                                            <p:attrNameLst>
                                              <p:attrName>ppt_w</p:attrName>
                                            </p:attrNameLst>
                                          </p:cBhvr>
                                          <p:tavLst>
                                            <p:tav tm="0">
                                              <p:val>
                                                <p:fltVal val="0"/>
                                              </p:val>
                                            </p:tav>
                                            <p:tav tm="100000">
                                              <p:val>
                                                <p:strVal val="#ppt_w"/>
                                              </p:val>
                                            </p:tav>
                                          </p:tavLst>
                                        </p:anim>
                                        <p:anim calcmode="lin" valueType="num">
                                          <p:cBhvr>
                                            <p:cTn id="8" dur="500" fill="hold"/>
                                            <p:tgtEl>
                                              <p:spTgt spid="123"/>
                                            </p:tgtEl>
                                            <p:attrNameLst>
                                              <p:attrName>ppt_h</p:attrName>
                                            </p:attrNameLst>
                                          </p:cBhvr>
                                          <p:tavLst>
                                            <p:tav tm="0">
                                              <p:val>
                                                <p:fltVal val="0"/>
                                              </p:val>
                                            </p:tav>
                                            <p:tav tm="100000">
                                              <p:val>
                                                <p:strVal val="#ppt_h"/>
                                              </p:val>
                                            </p:tav>
                                          </p:tavLst>
                                        </p:anim>
                                        <p:animEffect transition="in" filter="fade">
                                          <p:cBhvr>
                                            <p:cTn id="9" dur="500"/>
                                            <p:tgtEl>
                                              <p:spTgt spid="1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5"/>
                                            </p:tgtEl>
                                            <p:attrNameLst>
                                              <p:attrName>style.visibility</p:attrName>
                                            </p:attrNameLst>
                                          </p:cBhvr>
                                          <p:to>
                                            <p:strVal val="visible"/>
                                          </p:to>
                                        </p:set>
                                        <p:anim calcmode="lin" valueType="num">
                                          <p:cBhvr>
                                            <p:cTn id="12" dur="500" fill="hold"/>
                                            <p:tgtEl>
                                              <p:spTgt spid="125"/>
                                            </p:tgtEl>
                                            <p:attrNameLst>
                                              <p:attrName>ppt_w</p:attrName>
                                            </p:attrNameLst>
                                          </p:cBhvr>
                                          <p:tavLst>
                                            <p:tav tm="0">
                                              <p:val>
                                                <p:fltVal val="0"/>
                                              </p:val>
                                            </p:tav>
                                            <p:tav tm="100000">
                                              <p:val>
                                                <p:strVal val="#ppt_w"/>
                                              </p:val>
                                            </p:tav>
                                          </p:tavLst>
                                        </p:anim>
                                        <p:anim calcmode="lin" valueType="num">
                                          <p:cBhvr>
                                            <p:cTn id="13" dur="500" fill="hold"/>
                                            <p:tgtEl>
                                              <p:spTgt spid="125"/>
                                            </p:tgtEl>
                                            <p:attrNameLst>
                                              <p:attrName>ppt_h</p:attrName>
                                            </p:attrNameLst>
                                          </p:cBhvr>
                                          <p:tavLst>
                                            <p:tav tm="0">
                                              <p:val>
                                                <p:fltVal val="0"/>
                                              </p:val>
                                            </p:tav>
                                            <p:tav tm="100000">
                                              <p:val>
                                                <p:strVal val="#ppt_h"/>
                                              </p:val>
                                            </p:tav>
                                          </p:tavLst>
                                        </p:anim>
                                        <p:animEffect transition="in" filter="fade">
                                          <p:cBhvr>
                                            <p:cTn id="14" dur="500"/>
                                            <p:tgtEl>
                                              <p:spTgt spid="1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anim calcmode="lin" valueType="num">
                                          <p:cBhvr>
                                            <p:cTn id="17" dur="500" fill="hold"/>
                                            <p:tgtEl>
                                              <p:spTgt spid="124"/>
                                            </p:tgtEl>
                                            <p:attrNameLst>
                                              <p:attrName>ppt_w</p:attrName>
                                            </p:attrNameLst>
                                          </p:cBhvr>
                                          <p:tavLst>
                                            <p:tav tm="0">
                                              <p:val>
                                                <p:fltVal val="0"/>
                                              </p:val>
                                            </p:tav>
                                            <p:tav tm="100000">
                                              <p:val>
                                                <p:strVal val="#ppt_w"/>
                                              </p:val>
                                            </p:tav>
                                          </p:tavLst>
                                        </p:anim>
                                        <p:anim calcmode="lin" valueType="num">
                                          <p:cBhvr>
                                            <p:cTn id="18" dur="500" fill="hold"/>
                                            <p:tgtEl>
                                              <p:spTgt spid="124"/>
                                            </p:tgtEl>
                                            <p:attrNameLst>
                                              <p:attrName>ppt_h</p:attrName>
                                            </p:attrNameLst>
                                          </p:cBhvr>
                                          <p:tavLst>
                                            <p:tav tm="0">
                                              <p:val>
                                                <p:fltVal val="0"/>
                                              </p:val>
                                            </p:tav>
                                            <p:tav tm="100000">
                                              <p:val>
                                                <p:strVal val="#ppt_h"/>
                                              </p:val>
                                            </p:tav>
                                          </p:tavLst>
                                        </p:anim>
                                        <p:animEffect transition="in" filter="fade">
                                          <p:cBhvr>
                                            <p:cTn id="19" dur="500"/>
                                            <p:tgtEl>
                                              <p:spTgt spid="1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6"/>
                                            </p:tgtEl>
                                            <p:attrNameLst>
                                              <p:attrName>style.visibility</p:attrName>
                                            </p:attrNameLst>
                                          </p:cBhvr>
                                          <p:to>
                                            <p:strVal val="visible"/>
                                          </p:to>
                                        </p:set>
                                        <p:anim calcmode="lin" valueType="num">
                                          <p:cBhvr>
                                            <p:cTn id="22" dur="500" fill="hold"/>
                                            <p:tgtEl>
                                              <p:spTgt spid="126"/>
                                            </p:tgtEl>
                                            <p:attrNameLst>
                                              <p:attrName>ppt_w</p:attrName>
                                            </p:attrNameLst>
                                          </p:cBhvr>
                                          <p:tavLst>
                                            <p:tav tm="0">
                                              <p:val>
                                                <p:fltVal val="0"/>
                                              </p:val>
                                            </p:tav>
                                            <p:tav tm="100000">
                                              <p:val>
                                                <p:strVal val="#ppt_w"/>
                                              </p:val>
                                            </p:tav>
                                          </p:tavLst>
                                        </p:anim>
                                        <p:anim calcmode="lin" valueType="num">
                                          <p:cBhvr>
                                            <p:cTn id="23" dur="500" fill="hold"/>
                                            <p:tgtEl>
                                              <p:spTgt spid="126"/>
                                            </p:tgtEl>
                                            <p:attrNameLst>
                                              <p:attrName>ppt_h</p:attrName>
                                            </p:attrNameLst>
                                          </p:cBhvr>
                                          <p:tavLst>
                                            <p:tav tm="0">
                                              <p:val>
                                                <p:fltVal val="0"/>
                                              </p:val>
                                            </p:tav>
                                            <p:tav tm="100000">
                                              <p:val>
                                                <p:strVal val="#ppt_h"/>
                                              </p:val>
                                            </p:tav>
                                          </p:tavLst>
                                        </p:anim>
                                        <p:animEffect transition="in" filter="fade">
                                          <p:cBhvr>
                                            <p:cTn id="24" dur="500"/>
                                            <p:tgtEl>
                                              <p:spTgt spid="12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7"/>
                                            </p:tgtEl>
                                            <p:attrNameLst>
                                              <p:attrName>style.visibility</p:attrName>
                                            </p:attrNameLst>
                                          </p:cBhvr>
                                          <p:to>
                                            <p:strVal val="visible"/>
                                          </p:to>
                                        </p:set>
                                        <p:anim calcmode="lin" valueType="num">
                                          <p:cBhvr>
                                            <p:cTn id="27" dur="500" fill="hold"/>
                                            <p:tgtEl>
                                              <p:spTgt spid="127"/>
                                            </p:tgtEl>
                                            <p:attrNameLst>
                                              <p:attrName>ppt_w</p:attrName>
                                            </p:attrNameLst>
                                          </p:cBhvr>
                                          <p:tavLst>
                                            <p:tav tm="0">
                                              <p:val>
                                                <p:fltVal val="0"/>
                                              </p:val>
                                            </p:tav>
                                            <p:tav tm="100000">
                                              <p:val>
                                                <p:strVal val="#ppt_w"/>
                                              </p:val>
                                            </p:tav>
                                          </p:tavLst>
                                        </p:anim>
                                        <p:anim calcmode="lin" valueType="num">
                                          <p:cBhvr>
                                            <p:cTn id="28" dur="500" fill="hold"/>
                                            <p:tgtEl>
                                              <p:spTgt spid="127"/>
                                            </p:tgtEl>
                                            <p:attrNameLst>
                                              <p:attrName>ppt_h</p:attrName>
                                            </p:attrNameLst>
                                          </p:cBhvr>
                                          <p:tavLst>
                                            <p:tav tm="0">
                                              <p:val>
                                                <p:fltVal val="0"/>
                                              </p:val>
                                            </p:tav>
                                            <p:tav tm="100000">
                                              <p:val>
                                                <p:strVal val="#ppt_h"/>
                                              </p:val>
                                            </p:tav>
                                          </p:tavLst>
                                        </p:anim>
                                        <p:animEffect transition="in" filter="fade">
                                          <p:cBhvr>
                                            <p:cTn id="29" dur="500"/>
                                            <p:tgtEl>
                                              <p:spTgt spid="12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8"/>
                                            </p:tgtEl>
                                            <p:attrNameLst>
                                              <p:attrName>style.visibility</p:attrName>
                                            </p:attrNameLst>
                                          </p:cBhvr>
                                          <p:to>
                                            <p:strVal val="visible"/>
                                          </p:to>
                                        </p:set>
                                        <p:anim calcmode="lin" valueType="num">
                                          <p:cBhvr>
                                            <p:cTn id="32" dur="500" fill="hold"/>
                                            <p:tgtEl>
                                              <p:spTgt spid="118"/>
                                            </p:tgtEl>
                                            <p:attrNameLst>
                                              <p:attrName>ppt_w</p:attrName>
                                            </p:attrNameLst>
                                          </p:cBhvr>
                                          <p:tavLst>
                                            <p:tav tm="0">
                                              <p:val>
                                                <p:fltVal val="0"/>
                                              </p:val>
                                            </p:tav>
                                            <p:tav tm="100000">
                                              <p:val>
                                                <p:strVal val="#ppt_w"/>
                                              </p:val>
                                            </p:tav>
                                          </p:tavLst>
                                        </p:anim>
                                        <p:anim calcmode="lin" valueType="num">
                                          <p:cBhvr>
                                            <p:cTn id="33" dur="500" fill="hold"/>
                                            <p:tgtEl>
                                              <p:spTgt spid="118"/>
                                            </p:tgtEl>
                                            <p:attrNameLst>
                                              <p:attrName>ppt_h</p:attrName>
                                            </p:attrNameLst>
                                          </p:cBhvr>
                                          <p:tavLst>
                                            <p:tav tm="0">
                                              <p:val>
                                                <p:fltVal val="0"/>
                                              </p:val>
                                            </p:tav>
                                            <p:tav tm="100000">
                                              <p:val>
                                                <p:strVal val="#ppt_h"/>
                                              </p:val>
                                            </p:tav>
                                          </p:tavLst>
                                        </p:anim>
                                        <p:animEffect transition="in" filter="fade">
                                          <p:cBhvr>
                                            <p:cTn id="34" dur="500"/>
                                            <p:tgtEl>
                                              <p:spTgt spid="11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21"/>
                                            </p:tgtEl>
                                            <p:attrNameLst>
                                              <p:attrName>style.visibility</p:attrName>
                                            </p:attrNameLst>
                                          </p:cBhvr>
                                          <p:to>
                                            <p:strVal val="visible"/>
                                          </p:to>
                                        </p:set>
                                        <p:anim calcmode="lin" valueType="num">
                                          <p:cBhvr>
                                            <p:cTn id="37" dur="500" fill="hold"/>
                                            <p:tgtEl>
                                              <p:spTgt spid="121"/>
                                            </p:tgtEl>
                                            <p:attrNameLst>
                                              <p:attrName>ppt_w</p:attrName>
                                            </p:attrNameLst>
                                          </p:cBhvr>
                                          <p:tavLst>
                                            <p:tav tm="0">
                                              <p:val>
                                                <p:fltVal val="0"/>
                                              </p:val>
                                            </p:tav>
                                            <p:tav tm="100000">
                                              <p:val>
                                                <p:strVal val="#ppt_w"/>
                                              </p:val>
                                            </p:tav>
                                          </p:tavLst>
                                        </p:anim>
                                        <p:anim calcmode="lin" valueType="num">
                                          <p:cBhvr>
                                            <p:cTn id="38" dur="500" fill="hold"/>
                                            <p:tgtEl>
                                              <p:spTgt spid="121"/>
                                            </p:tgtEl>
                                            <p:attrNameLst>
                                              <p:attrName>ppt_h</p:attrName>
                                            </p:attrNameLst>
                                          </p:cBhvr>
                                          <p:tavLst>
                                            <p:tav tm="0">
                                              <p:val>
                                                <p:fltVal val="0"/>
                                              </p:val>
                                            </p:tav>
                                            <p:tav tm="100000">
                                              <p:val>
                                                <p:strVal val="#ppt_h"/>
                                              </p:val>
                                            </p:tav>
                                          </p:tavLst>
                                        </p:anim>
                                        <p:animEffect transition="in" filter="fade">
                                          <p:cBhvr>
                                            <p:cTn id="39" dur="500"/>
                                            <p:tgtEl>
                                              <p:spTgt spid="12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7"/>
                                            </p:tgtEl>
                                            <p:attrNameLst>
                                              <p:attrName>style.visibility</p:attrName>
                                            </p:attrNameLst>
                                          </p:cBhvr>
                                          <p:to>
                                            <p:strVal val="visible"/>
                                          </p:to>
                                        </p:set>
                                        <p:anim calcmode="lin" valueType="num">
                                          <p:cBhvr>
                                            <p:cTn id="42" dur="500" fill="hold"/>
                                            <p:tgtEl>
                                              <p:spTgt spid="117"/>
                                            </p:tgtEl>
                                            <p:attrNameLst>
                                              <p:attrName>ppt_w</p:attrName>
                                            </p:attrNameLst>
                                          </p:cBhvr>
                                          <p:tavLst>
                                            <p:tav tm="0">
                                              <p:val>
                                                <p:fltVal val="0"/>
                                              </p:val>
                                            </p:tav>
                                            <p:tav tm="100000">
                                              <p:val>
                                                <p:strVal val="#ppt_w"/>
                                              </p:val>
                                            </p:tav>
                                          </p:tavLst>
                                        </p:anim>
                                        <p:anim calcmode="lin" valueType="num">
                                          <p:cBhvr>
                                            <p:cTn id="43" dur="500" fill="hold"/>
                                            <p:tgtEl>
                                              <p:spTgt spid="117"/>
                                            </p:tgtEl>
                                            <p:attrNameLst>
                                              <p:attrName>ppt_h</p:attrName>
                                            </p:attrNameLst>
                                          </p:cBhvr>
                                          <p:tavLst>
                                            <p:tav tm="0">
                                              <p:val>
                                                <p:fltVal val="0"/>
                                              </p:val>
                                            </p:tav>
                                            <p:tav tm="100000">
                                              <p:val>
                                                <p:strVal val="#ppt_h"/>
                                              </p:val>
                                            </p:tav>
                                          </p:tavLst>
                                        </p:anim>
                                        <p:animEffect transition="in" filter="fade">
                                          <p:cBhvr>
                                            <p:cTn id="44" dur="500"/>
                                            <p:tgtEl>
                                              <p:spTgt spid="1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9"/>
                                            </p:tgtEl>
                                            <p:attrNameLst>
                                              <p:attrName>style.visibility</p:attrName>
                                            </p:attrNameLst>
                                          </p:cBhvr>
                                          <p:to>
                                            <p:strVal val="visible"/>
                                          </p:to>
                                        </p:set>
                                        <p:anim calcmode="lin" valueType="num">
                                          <p:cBhvr>
                                            <p:cTn id="47" dur="500" fill="hold"/>
                                            <p:tgtEl>
                                              <p:spTgt spid="119"/>
                                            </p:tgtEl>
                                            <p:attrNameLst>
                                              <p:attrName>ppt_w</p:attrName>
                                            </p:attrNameLst>
                                          </p:cBhvr>
                                          <p:tavLst>
                                            <p:tav tm="0">
                                              <p:val>
                                                <p:fltVal val="0"/>
                                              </p:val>
                                            </p:tav>
                                            <p:tav tm="100000">
                                              <p:val>
                                                <p:strVal val="#ppt_w"/>
                                              </p:val>
                                            </p:tav>
                                          </p:tavLst>
                                        </p:anim>
                                        <p:anim calcmode="lin" valueType="num">
                                          <p:cBhvr>
                                            <p:cTn id="48" dur="500" fill="hold"/>
                                            <p:tgtEl>
                                              <p:spTgt spid="119"/>
                                            </p:tgtEl>
                                            <p:attrNameLst>
                                              <p:attrName>ppt_h</p:attrName>
                                            </p:attrNameLst>
                                          </p:cBhvr>
                                          <p:tavLst>
                                            <p:tav tm="0">
                                              <p:val>
                                                <p:fltVal val="0"/>
                                              </p:val>
                                            </p:tav>
                                            <p:tav tm="100000">
                                              <p:val>
                                                <p:strVal val="#ppt_h"/>
                                              </p:val>
                                            </p:tav>
                                          </p:tavLst>
                                        </p:anim>
                                        <p:animEffect transition="in" filter="fade">
                                          <p:cBhvr>
                                            <p:cTn id="49" dur="500"/>
                                            <p:tgtEl>
                                              <p:spTgt spid="11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0"/>
                                            </p:tgtEl>
                                            <p:attrNameLst>
                                              <p:attrName>style.visibility</p:attrName>
                                            </p:attrNameLst>
                                          </p:cBhvr>
                                          <p:to>
                                            <p:strVal val="visible"/>
                                          </p:to>
                                        </p:set>
                                        <p:anim calcmode="lin" valueType="num">
                                          <p:cBhvr>
                                            <p:cTn id="52" dur="500" fill="hold"/>
                                            <p:tgtEl>
                                              <p:spTgt spid="120"/>
                                            </p:tgtEl>
                                            <p:attrNameLst>
                                              <p:attrName>ppt_w</p:attrName>
                                            </p:attrNameLst>
                                          </p:cBhvr>
                                          <p:tavLst>
                                            <p:tav tm="0">
                                              <p:val>
                                                <p:fltVal val="0"/>
                                              </p:val>
                                            </p:tav>
                                            <p:tav tm="100000">
                                              <p:val>
                                                <p:strVal val="#ppt_w"/>
                                              </p:val>
                                            </p:tav>
                                          </p:tavLst>
                                        </p:anim>
                                        <p:anim calcmode="lin" valueType="num">
                                          <p:cBhvr>
                                            <p:cTn id="53" dur="500" fill="hold"/>
                                            <p:tgtEl>
                                              <p:spTgt spid="120"/>
                                            </p:tgtEl>
                                            <p:attrNameLst>
                                              <p:attrName>ppt_h</p:attrName>
                                            </p:attrNameLst>
                                          </p:cBhvr>
                                          <p:tavLst>
                                            <p:tav tm="0">
                                              <p:val>
                                                <p:fltVal val="0"/>
                                              </p:val>
                                            </p:tav>
                                            <p:tav tm="100000">
                                              <p:val>
                                                <p:strVal val="#ppt_h"/>
                                              </p:val>
                                            </p:tav>
                                          </p:tavLst>
                                        </p:anim>
                                        <p:animEffect transition="in" filter="fade">
                                          <p:cBhvr>
                                            <p:cTn id="54" dur="500"/>
                                            <p:tgtEl>
                                              <p:spTgt spid="12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grpId="0" nodeType="clickEffect">
                                      <p:stCondLst>
                                        <p:cond delay="0"/>
                                      </p:stCondLst>
                                      <p:childTnLst>
                                        <p:animClr clrSpc="rgb" dir="cw">
                                          <p:cBhvr override="childStyle">
                                            <p:cTn id="58" dur="10" fill="hold"/>
                                            <p:tgtEl>
                                              <p:spTgt spid="112"/>
                                            </p:tgtEl>
                                            <p:attrNameLst>
                                              <p:attrName>style.color</p:attrName>
                                            </p:attrNameLst>
                                          </p:cBhvr>
                                          <p:to>
                                            <a:schemeClr val="accent2"/>
                                          </p:to>
                                        </p:animClr>
                                      </p:childTnLst>
                                    </p:cTn>
                                  </p:par>
                                  <p:par>
                                    <p:cTn id="59" presetID="53" presetClass="entr" presetSubtype="16" fill="hold" grpId="0" nodeType="withEffect">
                                      <p:stCondLst>
                                        <p:cond delay="0"/>
                                      </p:stCondLst>
                                      <p:childTnLst>
                                        <p:set>
                                          <p:cBhvr>
                                            <p:cTn id="60" dur="1" fill="hold">
                                              <p:stCondLst>
                                                <p:cond delay="0"/>
                                              </p:stCondLst>
                                            </p:cTn>
                                            <p:tgtEl>
                                              <p:spTgt spid="122"/>
                                            </p:tgtEl>
                                            <p:attrNameLst>
                                              <p:attrName>style.visibility</p:attrName>
                                            </p:attrNameLst>
                                          </p:cBhvr>
                                          <p:to>
                                            <p:strVal val="visible"/>
                                          </p:to>
                                        </p:set>
                                        <p:anim calcmode="lin" valueType="num">
                                          <p:cBhvr>
                                            <p:cTn id="61" dur="500" fill="hold"/>
                                            <p:tgtEl>
                                              <p:spTgt spid="122"/>
                                            </p:tgtEl>
                                            <p:attrNameLst>
                                              <p:attrName>ppt_w</p:attrName>
                                            </p:attrNameLst>
                                          </p:cBhvr>
                                          <p:tavLst>
                                            <p:tav tm="0">
                                              <p:val>
                                                <p:fltVal val="0"/>
                                              </p:val>
                                            </p:tav>
                                            <p:tav tm="100000">
                                              <p:val>
                                                <p:strVal val="#ppt_w"/>
                                              </p:val>
                                            </p:tav>
                                          </p:tavLst>
                                        </p:anim>
                                        <p:anim calcmode="lin" valueType="num">
                                          <p:cBhvr>
                                            <p:cTn id="62" dur="500" fill="hold"/>
                                            <p:tgtEl>
                                              <p:spTgt spid="122"/>
                                            </p:tgtEl>
                                            <p:attrNameLst>
                                              <p:attrName>ppt_h</p:attrName>
                                            </p:attrNameLst>
                                          </p:cBhvr>
                                          <p:tavLst>
                                            <p:tav tm="0">
                                              <p:val>
                                                <p:fltVal val="0"/>
                                              </p:val>
                                            </p:tav>
                                            <p:tav tm="100000">
                                              <p:val>
                                                <p:strVal val="#ppt_h"/>
                                              </p:val>
                                            </p:tav>
                                          </p:tavLst>
                                        </p:anim>
                                        <p:animEffect transition="in" filter="fade">
                                          <p:cBhvr>
                                            <p:cTn id="63" dur="500"/>
                                            <p:tgtEl>
                                              <p:spTgt spid="122"/>
                                            </p:tgtEl>
                                          </p:cBhvr>
                                        </p:animEffect>
                                      </p:childTnLst>
                                    </p:cTn>
                                  </p:par>
                                </p:childTnLst>
                              </p:cTn>
                            </p:par>
                          </p:childTnLst>
                        </p:cTn>
                      </p:par>
                      <p:par>
                        <p:cTn id="64" fill="hold">
                          <p:stCondLst>
                            <p:cond delay="indefinite"/>
                          </p:stCondLst>
                          <p:childTnLst>
                            <p:par>
                              <p:cTn id="65" fill="hold">
                                <p:stCondLst>
                                  <p:cond delay="0"/>
                                </p:stCondLst>
                                <p:childTnLst>
                                  <p:par>
                                    <p:cTn id="66" presetID="63" presetClass="path" presetSubtype="0" fill="hold" nodeType="clickEffect">
                                      <p:stCondLst>
                                        <p:cond delay="0"/>
                                      </p:stCondLst>
                                      <p:childTnLst>
                                        <p:animMotion origin="layout" path="M 4.79167E-6 -1.11111E-6 L 0.05559 -1.11111E-6 " pathEditMode="relative" rAng="0" ptsTypes="AA">
                                          <p:cBhvr>
                                            <p:cTn id="67" dur="500" fill="hold"/>
                                            <p:tgtEl>
                                              <p:spTgt spid="88"/>
                                            </p:tgtEl>
                                            <p:attrNameLst>
                                              <p:attrName>ppt_x</p:attrName>
                                              <p:attrName>ppt_y</p:attrName>
                                            </p:attrNameLst>
                                          </p:cBhvr>
                                          <p:rCtr x="2773" y="0"/>
                                        </p:animMotion>
                                      </p:childTnLst>
                                    </p:cTn>
                                  </p:par>
                                </p:childTnLst>
                              </p:cTn>
                            </p:par>
                          </p:childTnLst>
                        </p:cTn>
                      </p:par>
                      <p:par>
                        <p:cTn id="68" fill="hold">
                          <p:stCondLst>
                            <p:cond delay="indefinite"/>
                          </p:stCondLst>
                          <p:childTnLst>
                            <p:par>
                              <p:cTn id="69" fill="hold">
                                <p:stCondLst>
                                  <p:cond delay="0"/>
                                </p:stCondLst>
                                <p:childTnLst>
                                  <p:par>
                                    <p:cTn id="70" presetID="63" presetClass="path" presetSubtype="0" fill="hold" nodeType="clickEffect">
                                      <p:stCondLst>
                                        <p:cond delay="0"/>
                                      </p:stCondLst>
                                      <p:childTnLst>
                                        <p:animMotion origin="layout" path="M 4.79167E-6 -3.7037E-7 L 0.05559 -3.7037E-7 " pathEditMode="relative" rAng="0" ptsTypes="AA">
                                          <p:cBhvr>
                                            <p:cTn id="71" dur="500" fill="hold"/>
                                            <p:tgtEl>
                                              <p:spTgt spid="96"/>
                                            </p:tgtEl>
                                            <p:attrNameLst>
                                              <p:attrName>ppt_x</p:attrName>
                                              <p:attrName>ppt_y</p:attrName>
                                            </p:attrNameLst>
                                          </p:cBhvr>
                                          <p:rCtr x="2773" y="0"/>
                                        </p:animMotion>
                                      </p:childTnLst>
                                    </p:cTn>
                                  </p:par>
                                </p:childTnLst>
                              </p:cTn>
                            </p:par>
                          </p:childTnLst>
                        </p:cTn>
                      </p:par>
                      <p:par>
                        <p:cTn id="72" fill="hold">
                          <p:stCondLst>
                            <p:cond delay="indefinite"/>
                          </p:stCondLst>
                          <p:childTnLst>
                            <p:par>
                              <p:cTn id="73" fill="hold">
                                <p:stCondLst>
                                  <p:cond delay="0"/>
                                </p:stCondLst>
                                <p:childTnLst>
                                  <p:par>
                                    <p:cTn id="74" presetID="63" presetClass="path" presetSubtype="0" fill="hold" nodeType="clickEffect">
                                      <p:stCondLst>
                                        <p:cond delay="0"/>
                                      </p:stCondLst>
                                      <p:childTnLst>
                                        <p:animMotion origin="layout" path="M 4.79167E-6 -1.11111E-6 L 0.05559 -1.11111E-6 " pathEditMode="relative" rAng="0" ptsTypes="AA">
                                          <p:cBhvr>
                                            <p:cTn id="75" dur="500" fill="hold"/>
                                            <p:tgtEl>
                                              <p:spTgt spid="92"/>
                                            </p:tgtEl>
                                            <p:attrNameLst>
                                              <p:attrName>ppt_x</p:attrName>
                                              <p:attrName>ppt_y</p:attrName>
                                            </p:attrNameLst>
                                          </p:cBhvr>
                                          <p:rCtr x="2773" y="0"/>
                                        </p:animMotion>
                                      </p:childTnLst>
                                    </p:cTn>
                                  </p:par>
                                </p:childTnLst>
                              </p:cTn>
                            </p:par>
                          </p:childTnLst>
                        </p:cTn>
                      </p:par>
                      <p:par>
                        <p:cTn id="76" fill="hold">
                          <p:stCondLst>
                            <p:cond delay="indefinite"/>
                          </p:stCondLst>
                          <p:childTnLst>
                            <p:par>
                              <p:cTn id="77" fill="hold">
                                <p:stCondLst>
                                  <p:cond delay="0"/>
                                </p:stCondLst>
                                <p:childTnLst>
                                  <p:par>
                                    <p:cTn id="78" presetID="63" presetClass="path" presetSubtype="0" fill="hold" nodeType="clickEffect">
                                      <p:stCondLst>
                                        <p:cond delay="0"/>
                                      </p:stCondLst>
                                      <p:childTnLst>
                                        <p:animMotion origin="layout" path="M 2.91667E-6 -1.11111E-6 L 0.0556 -1.11111E-6 " pathEditMode="relative" rAng="0" ptsTypes="AA">
                                          <p:cBhvr>
                                            <p:cTn id="79" dur="500" fill="hold"/>
                                            <p:tgtEl>
                                              <p:spTgt spid="100"/>
                                            </p:tgtEl>
                                            <p:attrNameLst>
                                              <p:attrName>ppt_x</p:attrName>
                                              <p:attrName>ppt_y</p:attrName>
                                            </p:attrNameLst>
                                          </p:cBhvr>
                                          <p:rCtr x="2773" y="0"/>
                                        </p:animMotion>
                                      </p:childTnLst>
                                    </p:cTn>
                                  </p:par>
                                </p:childTnLst>
                              </p:cTn>
                            </p:par>
                          </p:childTnLst>
                        </p:cTn>
                      </p:par>
                      <p:par>
                        <p:cTn id="80" fill="hold">
                          <p:stCondLst>
                            <p:cond delay="indefinite"/>
                          </p:stCondLst>
                          <p:childTnLst>
                            <p:par>
                              <p:cTn id="81" fill="hold">
                                <p:stCondLst>
                                  <p:cond delay="0"/>
                                </p:stCondLst>
                                <p:childTnLst>
                                  <p:par>
                                    <p:cTn id="82" presetID="63" presetClass="path" presetSubtype="0" fill="hold" nodeType="clickEffect">
                                      <p:stCondLst>
                                        <p:cond delay="0"/>
                                      </p:stCondLst>
                                      <p:childTnLst>
                                        <p:animMotion origin="layout" path="M 2.91667E-6 -3.7037E-7 L 0.0556 -3.7037E-7 " pathEditMode="relative" rAng="0" ptsTypes="AA">
                                          <p:cBhvr>
                                            <p:cTn id="83" dur="500" fill="hold"/>
                                            <p:tgtEl>
                                              <p:spTgt spid="108"/>
                                            </p:tgtEl>
                                            <p:attrNameLst>
                                              <p:attrName>ppt_x</p:attrName>
                                              <p:attrName>ppt_y</p:attrName>
                                            </p:attrNameLst>
                                          </p:cBhvr>
                                          <p:rCtr x="2773" y="0"/>
                                        </p:animMotion>
                                      </p:childTnLst>
                                    </p:cTn>
                                  </p:par>
                                </p:childTnLst>
                              </p:cTn>
                            </p:par>
                          </p:childTnLst>
                        </p:cTn>
                      </p:par>
                      <p:par>
                        <p:cTn id="84" fill="hold">
                          <p:stCondLst>
                            <p:cond delay="indefinite"/>
                          </p:stCondLst>
                          <p:childTnLst>
                            <p:par>
                              <p:cTn id="85" fill="hold">
                                <p:stCondLst>
                                  <p:cond delay="0"/>
                                </p:stCondLst>
                                <p:childTnLst>
                                  <p:par>
                                    <p:cTn id="86" presetID="63" presetClass="path" presetSubtype="0" fill="hold" nodeType="clickEffect">
                                      <p:stCondLst>
                                        <p:cond delay="0"/>
                                      </p:stCondLst>
                                      <p:childTnLst>
                                        <p:animMotion origin="layout" path="M -8.33333E-7 -1.11111E-6 L 0.0556 -1.11111E-6 " pathEditMode="relative" rAng="0" ptsTypes="AA">
                                          <p:cBhvr>
                                            <p:cTn id="87" dur="500" fill="hold"/>
                                            <p:tgtEl>
                                              <p:spTgt spid="104"/>
                                            </p:tgtEl>
                                            <p:attrNameLst>
                                              <p:attrName>ppt_x</p:attrName>
                                              <p:attrName>ppt_y</p:attrName>
                                            </p:attrNameLst>
                                          </p:cBhvr>
                                          <p:rCtr x="27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A1DFB589-04E5-18C3-13A3-D39A198BC5EC}"/>
              </a:ext>
            </a:extLst>
          </p:cNvPr>
          <p:cNvGrpSpPr/>
          <p:nvPr/>
        </p:nvGrpSpPr>
        <p:grpSpPr>
          <a:xfrm>
            <a:off x="925634" y="1802500"/>
            <a:ext cx="3419693" cy="1167555"/>
            <a:chOff x="407475" y="735701"/>
            <a:chExt cx="3540166" cy="1177636"/>
          </a:xfrm>
        </p:grpSpPr>
        <p:sp>
          <p:nvSpPr>
            <p:cNvPr id="65" name="Rectangle: Rounded Corners 64">
              <a:extLst>
                <a:ext uri="{FF2B5EF4-FFF2-40B4-BE49-F238E27FC236}">
                  <a16:creationId xmlns:a16="http://schemas.microsoft.com/office/drawing/2014/main" id="{FB1AD1BF-CC3C-7136-4500-09F1D326F9DF}"/>
                </a:ext>
              </a:extLst>
            </p:cNvPr>
            <p:cNvSpPr/>
            <p:nvPr/>
          </p:nvSpPr>
          <p:spPr>
            <a:xfrm>
              <a:off x="407475" y="735701"/>
              <a:ext cx="3540166" cy="1177636"/>
            </a:xfrm>
            <a:prstGeom prst="roundRect">
              <a:avLst>
                <a:gd name="adj" fmla="val 50000"/>
              </a:avLst>
            </a:prstGeom>
            <a:gradFill flip="none" rotWithShape="1">
              <a:gsLst>
                <a:gs pos="14000">
                  <a:srgbClr val="CC0000"/>
                </a:gs>
                <a:gs pos="100000">
                  <a:srgbClr val="FF006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Graphic 65" descr="Presentation with bar chart">
              <a:extLst>
                <a:ext uri="{FF2B5EF4-FFF2-40B4-BE49-F238E27FC236}">
                  <a16:creationId xmlns:a16="http://schemas.microsoft.com/office/drawing/2014/main" id="{6B2FE698-954A-85FC-5D27-8765F48E9D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2405" y="984216"/>
              <a:ext cx="365760" cy="365760"/>
            </a:xfrm>
            <a:prstGeom prst="rect">
              <a:avLst/>
            </a:prstGeom>
          </p:spPr>
        </p:pic>
        <p:sp>
          <p:nvSpPr>
            <p:cNvPr id="67" name="TextBox 66">
              <a:extLst>
                <a:ext uri="{FF2B5EF4-FFF2-40B4-BE49-F238E27FC236}">
                  <a16:creationId xmlns:a16="http://schemas.microsoft.com/office/drawing/2014/main" id="{B440A1F0-4ED2-4AD1-9BDE-C3590BA77E8B}"/>
                </a:ext>
              </a:extLst>
            </p:cNvPr>
            <p:cNvSpPr txBox="1"/>
            <p:nvPr/>
          </p:nvSpPr>
          <p:spPr>
            <a:xfrm>
              <a:off x="447352" y="1314021"/>
              <a:ext cx="895866" cy="538609"/>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01</a:t>
              </a:r>
            </a:p>
          </p:txBody>
        </p:sp>
      </p:grpSp>
      <p:grpSp>
        <p:nvGrpSpPr>
          <p:cNvPr id="68" name="Group 67">
            <a:extLst>
              <a:ext uri="{FF2B5EF4-FFF2-40B4-BE49-F238E27FC236}">
                <a16:creationId xmlns:a16="http://schemas.microsoft.com/office/drawing/2014/main" id="{5248AE6D-9633-B855-0277-F1917478DD51}"/>
              </a:ext>
            </a:extLst>
          </p:cNvPr>
          <p:cNvGrpSpPr/>
          <p:nvPr/>
        </p:nvGrpSpPr>
        <p:grpSpPr>
          <a:xfrm>
            <a:off x="925634" y="3279629"/>
            <a:ext cx="3419693" cy="1167555"/>
            <a:chOff x="407475" y="2212830"/>
            <a:chExt cx="3540166" cy="1177636"/>
          </a:xfrm>
        </p:grpSpPr>
        <p:sp>
          <p:nvSpPr>
            <p:cNvPr id="69" name="Rectangle: Rounded Corners 68">
              <a:extLst>
                <a:ext uri="{FF2B5EF4-FFF2-40B4-BE49-F238E27FC236}">
                  <a16:creationId xmlns:a16="http://schemas.microsoft.com/office/drawing/2014/main" id="{D53D6645-1F72-F08E-6040-0E50F356F31C}"/>
                </a:ext>
              </a:extLst>
            </p:cNvPr>
            <p:cNvSpPr/>
            <p:nvPr/>
          </p:nvSpPr>
          <p:spPr>
            <a:xfrm>
              <a:off x="407475" y="2212830"/>
              <a:ext cx="3540166" cy="1177636"/>
            </a:xfrm>
            <a:prstGeom prst="roundRect">
              <a:avLst>
                <a:gd name="adj" fmla="val 50000"/>
              </a:avLst>
            </a:prstGeom>
            <a:gradFill flip="none" rotWithShape="1">
              <a:gsLst>
                <a:gs pos="14000">
                  <a:srgbClr val="006666"/>
                </a:gs>
                <a:gs pos="100000">
                  <a:srgbClr val="00CC9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Graphic 69" descr="Pie chart">
              <a:extLst>
                <a:ext uri="{FF2B5EF4-FFF2-40B4-BE49-F238E27FC236}">
                  <a16:creationId xmlns:a16="http://schemas.microsoft.com/office/drawing/2014/main" id="{ACA88199-CDC3-2644-6636-F380629A74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12405" y="2455861"/>
              <a:ext cx="365760" cy="365760"/>
            </a:xfrm>
            <a:prstGeom prst="rect">
              <a:avLst/>
            </a:prstGeom>
          </p:spPr>
        </p:pic>
        <p:sp>
          <p:nvSpPr>
            <p:cNvPr id="71" name="TextBox 70">
              <a:extLst>
                <a:ext uri="{FF2B5EF4-FFF2-40B4-BE49-F238E27FC236}">
                  <a16:creationId xmlns:a16="http://schemas.microsoft.com/office/drawing/2014/main" id="{F1DC189B-08D7-B852-6162-1D316FB6F829}"/>
                </a:ext>
              </a:extLst>
            </p:cNvPr>
            <p:cNvSpPr txBox="1"/>
            <p:nvPr/>
          </p:nvSpPr>
          <p:spPr>
            <a:xfrm>
              <a:off x="447352" y="2830322"/>
              <a:ext cx="895866" cy="538609"/>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02</a:t>
              </a:r>
            </a:p>
          </p:txBody>
        </p:sp>
      </p:grpSp>
      <p:grpSp>
        <p:nvGrpSpPr>
          <p:cNvPr id="72" name="Group 71">
            <a:extLst>
              <a:ext uri="{FF2B5EF4-FFF2-40B4-BE49-F238E27FC236}">
                <a16:creationId xmlns:a16="http://schemas.microsoft.com/office/drawing/2014/main" id="{2F7745E1-B1B5-700A-2E46-E0DA0ED6E6AB}"/>
              </a:ext>
            </a:extLst>
          </p:cNvPr>
          <p:cNvGrpSpPr/>
          <p:nvPr/>
        </p:nvGrpSpPr>
        <p:grpSpPr>
          <a:xfrm>
            <a:off x="925634" y="4801895"/>
            <a:ext cx="3419693" cy="1167555"/>
            <a:chOff x="407475" y="3735096"/>
            <a:chExt cx="3540166" cy="1177636"/>
          </a:xfrm>
        </p:grpSpPr>
        <p:sp>
          <p:nvSpPr>
            <p:cNvPr id="73" name="Rectangle: Rounded Corners 72">
              <a:extLst>
                <a:ext uri="{FF2B5EF4-FFF2-40B4-BE49-F238E27FC236}">
                  <a16:creationId xmlns:a16="http://schemas.microsoft.com/office/drawing/2014/main" id="{545238C7-0F8D-88F7-BB5B-653906126EEC}"/>
                </a:ext>
              </a:extLst>
            </p:cNvPr>
            <p:cNvSpPr/>
            <p:nvPr/>
          </p:nvSpPr>
          <p:spPr>
            <a:xfrm>
              <a:off x="407475" y="3735096"/>
              <a:ext cx="3540166" cy="1177636"/>
            </a:xfrm>
            <a:prstGeom prst="roundRect">
              <a:avLst>
                <a:gd name="adj" fmla="val 50000"/>
              </a:avLst>
            </a:prstGeom>
            <a:gradFill flip="none" rotWithShape="1">
              <a:gsLst>
                <a:gs pos="14000">
                  <a:srgbClr val="003366"/>
                </a:gs>
                <a:gs pos="100000">
                  <a:srgbClr val="0099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Graphic 73" descr="Lightbulb">
              <a:extLst>
                <a:ext uri="{FF2B5EF4-FFF2-40B4-BE49-F238E27FC236}">
                  <a16:creationId xmlns:a16="http://schemas.microsoft.com/office/drawing/2014/main" id="{75C217E1-7541-8356-AE13-5C9BC287FA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712405" y="3978717"/>
              <a:ext cx="365760" cy="365760"/>
            </a:xfrm>
            <a:prstGeom prst="rect">
              <a:avLst/>
            </a:prstGeom>
          </p:spPr>
        </p:pic>
        <p:sp>
          <p:nvSpPr>
            <p:cNvPr id="75" name="TextBox 74">
              <a:extLst>
                <a:ext uri="{FF2B5EF4-FFF2-40B4-BE49-F238E27FC236}">
                  <a16:creationId xmlns:a16="http://schemas.microsoft.com/office/drawing/2014/main" id="{D92268AB-ED2D-4AFA-8161-50E2C539A7DC}"/>
                </a:ext>
              </a:extLst>
            </p:cNvPr>
            <p:cNvSpPr txBox="1"/>
            <p:nvPr/>
          </p:nvSpPr>
          <p:spPr>
            <a:xfrm>
              <a:off x="447352" y="4288567"/>
              <a:ext cx="895866" cy="538609"/>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03</a:t>
              </a:r>
            </a:p>
          </p:txBody>
        </p:sp>
      </p:grpSp>
      <p:grpSp>
        <p:nvGrpSpPr>
          <p:cNvPr id="76" name="Group 75">
            <a:extLst>
              <a:ext uri="{FF2B5EF4-FFF2-40B4-BE49-F238E27FC236}">
                <a16:creationId xmlns:a16="http://schemas.microsoft.com/office/drawing/2014/main" id="{DD1D1073-C82A-187F-FABA-643871D4D7DD}"/>
              </a:ext>
            </a:extLst>
          </p:cNvPr>
          <p:cNvGrpSpPr/>
          <p:nvPr/>
        </p:nvGrpSpPr>
        <p:grpSpPr>
          <a:xfrm>
            <a:off x="6546751" y="4189692"/>
            <a:ext cx="3419693" cy="1167555"/>
            <a:chOff x="6212530" y="2212830"/>
            <a:chExt cx="3540166" cy="1177636"/>
          </a:xfrm>
        </p:grpSpPr>
        <p:sp>
          <p:nvSpPr>
            <p:cNvPr id="77" name="Rectangle: Rounded Corners 76">
              <a:extLst>
                <a:ext uri="{FF2B5EF4-FFF2-40B4-BE49-F238E27FC236}">
                  <a16:creationId xmlns:a16="http://schemas.microsoft.com/office/drawing/2014/main" id="{A083D08D-F7D2-22A7-3EDD-B333F15D4A3B}"/>
                </a:ext>
              </a:extLst>
            </p:cNvPr>
            <p:cNvSpPr/>
            <p:nvPr/>
          </p:nvSpPr>
          <p:spPr>
            <a:xfrm>
              <a:off x="6212530" y="2212830"/>
              <a:ext cx="3540166" cy="1177636"/>
            </a:xfrm>
            <a:prstGeom prst="roundRect">
              <a:avLst>
                <a:gd name="adj" fmla="val 50000"/>
              </a:avLst>
            </a:prstGeom>
            <a:gradFill flip="none" rotWithShape="1">
              <a:gsLst>
                <a:gs pos="14000">
                  <a:srgbClr val="000066"/>
                </a:gs>
                <a:gs pos="100000">
                  <a:srgbClr val="66669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Graphic 77" descr="Handshake">
              <a:extLst>
                <a:ext uri="{FF2B5EF4-FFF2-40B4-BE49-F238E27FC236}">
                  <a16:creationId xmlns:a16="http://schemas.microsoft.com/office/drawing/2014/main" id="{BD5F83D4-0CFB-6D77-67E2-406B6CB630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517460" y="2455861"/>
              <a:ext cx="365760" cy="365760"/>
            </a:xfrm>
            <a:prstGeom prst="rect">
              <a:avLst/>
            </a:prstGeom>
          </p:spPr>
        </p:pic>
        <p:sp>
          <p:nvSpPr>
            <p:cNvPr id="79" name="TextBox 78">
              <a:extLst>
                <a:ext uri="{FF2B5EF4-FFF2-40B4-BE49-F238E27FC236}">
                  <a16:creationId xmlns:a16="http://schemas.microsoft.com/office/drawing/2014/main" id="{33EB71BD-75D5-B145-06CF-E54B894A13A5}"/>
                </a:ext>
              </a:extLst>
            </p:cNvPr>
            <p:cNvSpPr txBox="1"/>
            <p:nvPr/>
          </p:nvSpPr>
          <p:spPr>
            <a:xfrm>
              <a:off x="6252407" y="2805372"/>
              <a:ext cx="895866" cy="538609"/>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05</a:t>
              </a:r>
            </a:p>
          </p:txBody>
        </p:sp>
      </p:grpSp>
      <p:grpSp>
        <p:nvGrpSpPr>
          <p:cNvPr id="84" name="Group 83">
            <a:extLst>
              <a:ext uri="{FF2B5EF4-FFF2-40B4-BE49-F238E27FC236}">
                <a16:creationId xmlns:a16="http://schemas.microsoft.com/office/drawing/2014/main" id="{D3400925-C05C-DF36-8F0F-043A967C052E}"/>
              </a:ext>
            </a:extLst>
          </p:cNvPr>
          <p:cNvGrpSpPr/>
          <p:nvPr/>
        </p:nvGrpSpPr>
        <p:grpSpPr>
          <a:xfrm>
            <a:off x="6546751" y="2719580"/>
            <a:ext cx="3419693" cy="1167555"/>
            <a:chOff x="6212530" y="735701"/>
            <a:chExt cx="3540166" cy="1177636"/>
          </a:xfrm>
        </p:grpSpPr>
        <p:sp>
          <p:nvSpPr>
            <p:cNvPr id="85" name="Rectangle: Rounded Corners 84">
              <a:extLst>
                <a:ext uri="{FF2B5EF4-FFF2-40B4-BE49-F238E27FC236}">
                  <a16:creationId xmlns:a16="http://schemas.microsoft.com/office/drawing/2014/main" id="{54881807-6517-8F99-2D36-15B3D046D014}"/>
                </a:ext>
              </a:extLst>
            </p:cNvPr>
            <p:cNvSpPr/>
            <p:nvPr/>
          </p:nvSpPr>
          <p:spPr>
            <a:xfrm>
              <a:off x="6212530" y="735701"/>
              <a:ext cx="3540166" cy="1177636"/>
            </a:xfrm>
            <a:prstGeom prst="roundRect">
              <a:avLst>
                <a:gd name="adj" fmla="val 50000"/>
              </a:avLst>
            </a:prstGeom>
            <a:gradFill flip="none" rotWithShape="1">
              <a:gsLst>
                <a:gs pos="14000">
                  <a:srgbClr val="663300"/>
                </a:gs>
                <a:gs pos="100000">
                  <a:srgbClr val="CC99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Graphic 85" descr="Stopwatch">
              <a:extLst>
                <a:ext uri="{FF2B5EF4-FFF2-40B4-BE49-F238E27FC236}">
                  <a16:creationId xmlns:a16="http://schemas.microsoft.com/office/drawing/2014/main" id="{BB6D822E-3E8A-556E-26DE-AD4CD98B52A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517460" y="984216"/>
              <a:ext cx="365760" cy="365760"/>
            </a:xfrm>
            <a:prstGeom prst="rect">
              <a:avLst/>
            </a:prstGeom>
          </p:spPr>
        </p:pic>
        <p:sp>
          <p:nvSpPr>
            <p:cNvPr id="87" name="TextBox 86">
              <a:extLst>
                <a:ext uri="{FF2B5EF4-FFF2-40B4-BE49-F238E27FC236}">
                  <a16:creationId xmlns:a16="http://schemas.microsoft.com/office/drawing/2014/main" id="{C76728AA-FA04-5F31-DE67-4725648C3651}"/>
                </a:ext>
              </a:extLst>
            </p:cNvPr>
            <p:cNvSpPr txBox="1"/>
            <p:nvPr/>
          </p:nvSpPr>
          <p:spPr>
            <a:xfrm>
              <a:off x="6252407" y="1352639"/>
              <a:ext cx="895866" cy="538609"/>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04</a:t>
              </a:r>
            </a:p>
          </p:txBody>
        </p:sp>
      </p:grpSp>
      <p:grpSp>
        <p:nvGrpSpPr>
          <p:cNvPr id="88" name="Group 87">
            <a:extLst>
              <a:ext uri="{FF2B5EF4-FFF2-40B4-BE49-F238E27FC236}">
                <a16:creationId xmlns:a16="http://schemas.microsoft.com/office/drawing/2014/main" id="{B1C5F8CD-3C4A-F715-94A2-1820279FC1EB}"/>
              </a:ext>
            </a:extLst>
          </p:cNvPr>
          <p:cNvGrpSpPr/>
          <p:nvPr/>
        </p:nvGrpSpPr>
        <p:grpSpPr>
          <a:xfrm>
            <a:off x="1031499" y="1802500"/>
            <a:ext cx="4121290" cy="1167555"/>
            <a:chOff x="581891" y="983673"/>
            <a:chExt cx="4266480" cy="1177636"/>
          </a:xfrm>
        </p:grpSpPr>
        <p:sp>
          <p:nvSpPr>
            <p:cNvPr id="89" name="Rectangle: Rounded Corners 88">
              <a:extLst>
                <a:ext uri="{FF2B5EF4-FFF2-40B4-BE49-F238E27FC236}">
                  <a16:creationId xmlns:a16="http://schemas.microsoft.com/office/drawing/2014/main" id="{56480B9E-DE22-E26A-C7DE-E009876570B1}"/>
                </a:ext>
              </a:extLst>
            </p:cNvPr>
            <p:cNvSpPr/>
            <p:nvPr/>
          </p:nvSpPr>
          <p:spPr>
            <a:xfrm>
              <a:off x="581891" y="983673"/>
              <a:ext cx="4266480"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extBox 89">
              <a:extLst>
                <a:ext uri="{FF2B5EF4-FFF2-40B4-BE49-F238E27FC236}">
                  <a16:creationId xmlns:a16="http://schemas.microsoft.com/office/drawing/2014/main" id="{0B19A242-31AF-7D39-79AD-14D397357777}"/>
                </a:ext>
              </a:extLst>
            </p:cNvPr>
            <p:cNvSpPr txBox="1"/>
            <p:nvPr/>
          </p:nvSpPr>
          <p:spPr>
            <a:xfrm>
              <a:off x="1190172" y="1058537"/>
              <a:ext cx="2525485" cy="400480"/>
            </a:xfrm>
            <a:prstGeom prst="rect">
              <a:avLst/>
            </a:prstGeom>
            <a:noFill/>
          </p:spPr>
          <p:txBody>
            <a:bodyPr wrap="square" rtlCol="0">
              <a:spAutoFit/>
            </a:bodyPr>
            <a:lstStyle/>
            <a:p>
              <a:r>
                <a:rPr lang="en-IN" sz="1600" dirty="0">
                  <a:solidFill>
                    <a:srgbClr val="CC0000"/>
                  </a:solidFill>
                  <a:latin typeface="Tw Cen MT" panose="020B0602020104020603" pitchFamily="34" charset="0"/>
                </a:rPr>
                <a:t>Identify Target Websites</a:t>
              </a:r>
              <a:endParaRPr lang="en-US" sz="1600" dirty="0">
                <a:solidFill>
                  <a:srgbClr val="CC0000"/>
                </a:solidFill>
                <a:latin typeface="Tw Cen MT" panose="020B0602020104020603" pitchFamily="34" charset="0"/>
              </a:endParaRPr>
            </a:p>
          </p:txBody>
        </p:sp>
        <p:sp>
          <p:nvSpPr>
            <p:cNvPr id="91" name="TextBox 90">
              <a:extLst>
                <a:ext uri="{FF2B5EF4-FFF2-40B4-BE49-F238E27FC236}">
                  <a16:creationId xmlns:a16="http://schemas.microsoft.com/office/drawing/2014/main" id="{B5578EA4-DD16-4C24-137F-2DC950F0A4D9}"/>
                </a:ext>
              </a:extLst>
            </p:cNvPr>
            <p:cNvSpPr txBox="1"/>
            <p:nvPr/>
          </p:nvSpPr>
          <p:spPr>
            <a:xfrm>
              <a:off x="1180371" y="1351260"/>
              <a:ext cx="3434302" cy="709942"/>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We selected e-commerce platforms and social media sites where user reviews and comments are frequently posted.</a:t>
              </a:r>
            </a:p>
          </p:txBody>
        </p:sp>
      </p:grpSp>
      <p:grpSp>
        <p:nvGrpSpPr>
          <p:cNvPr id="92" name="Group 91">
            <a:extLst>
              <a:ext uri="{FF2B5EF4-FFF2-40B4-BE49-F238E27FC236}">
                <a16:creationId xmlns:a16="http://schemas.microsoft.com/office/drawing/2014/main" id="{E8F86DF2-662D-5479-78EC-14E4BE3414DA}"/>
              </a:ext>
            </a:extLst>
          </p:cNvPr>
          <p:cNvGrpSpPr/>
          <p:nvPr/>
        </p:nvGrpSpPr>
        <p:grpSpPr>
          <a:xfrm>
            <a:off x="1031499" y="4801895"/>
            <a:ext cx="4121290" cy="1244655"/>
            <a:chOff x="581890" y="983673"/>
            <a:chExt cx="5572165" cy="1255402"/>
          </a:xfrm>
        </p:grpSpPr>
        <p:sp>
          <p:nvSpPr>
            <p:cNvPr id="93" name="Rectangle: Rounded Corners 92">
              <a:extLst>
                <a:ext uri="{FF2B5EF4-FFF2-40B4-BE49-F238E27FC236}">
                  <a16:creationId xmlns:a16="http://schemas.microsoft.com/office/drawing/2014/main" id="{2F2E7A41-3BDF-5FE4-1863-047FC33403EA}"/>
                </a:ext>
              </a:extLst>
            </p:cNvPr>
            <p:cNvSpPr/>
            <p:nvPr/>
          </p:nvSpPr>
          <p:spPr>
            <a:xfrm>
              <a:off x="581890" y="983673"/>
              <a:ext cx="5572165"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A19971C0-5D39-BB72-0E67-8FF475D97743}"/>
                </a:ext>
              </a:extLst>
            </p:cNvPr>
            <p:cNvSpPr txBox="1"/>
            <p:nvPr/>
          </p:nvSpPr>
          <p:spPr>
            <a:xfrm>
              <a:off x="1190172" y="1076780"/>
              <a:ext cx="3322499" cy="400480"/>
            </a:xfrm>
            <a:prstGeom prst="rect">
              <a:avLst/>
            </a:prstGeom>
            <a:noFill/>
          </p:spPr>
          <p:txBody>
            <a:bodyPr wrap="square" rtlCol="0">
              <a:spAutoFit/>
            </a:bodyPr>
            <a:lstStyle/>
            <a:p>
              <a:r>
                <a:rPr lang="en-US" sz="1600" dirty="0">
                  <a:solidFill>
                    <a:srgbClr val="003366"/>
                  </a:solidFill>
                  <a:latin typeface="Tw Cen MT" panose="020B0602020104020603" pitchFamily="34" charset="0"/>
                </a:rPr>
                <a:t>Extracting Data</a:t>
              </a:r>
            </a:p>
          </p:txBody>
        </p:sp>
        <p:sp>
          <p:nvSpPr>
            <p:cNvPr id="95" name="TextBox 94">
              <a:extLst>
                <a:ext uri="{FF2B5EF4-FFF2-40B4-BE49-F238E27FC236}">
                  <a16:creationId xmlns:a16="http://schemas.microsoft.com/office/drawing/2014/main" id="{655F2691-0921-AADC-FB75-5139B9ECBB07}"/>
                </a:ext>
              </a:extLst>
            </p:cNvPr>
            <p:cNvSpPr txBox="1"/>
            <p:nvPr/>
          </p:nvSpPr>
          <p:spPr>
            <a:xfrm>
              <a:off x="1166107" y="1328893"/>
              <a:ext cx="4746896" cy="910182"/>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We focused on extracting key elements such as review text, ratings, dates, and user details. CSS selectors and XPath were used to pinpoint the exact locations of these elements within the HTML structure.</a:t>
              </a:r>
            </a:p>
          </p:txBody>
        </p:sp>
      </p:grpSp>
      <p:grpSp>
        <p:nvGrpSpPr>
          <p:cNvPr id="96" name="Group 95">
            <a:extLst>
              <a:ext uri="{FF2B5EF4-FFF2-40B4-BE49-F238E27FC236}">
                <a16:creationId xmlns:a16="http://schemas.microsoft.com/office/drawing/2014/main" id="{A02CD721-3D9C-18EA-C59A-90788DF49784}"/>
              </a:ext>
            </a:extLst>
          </p:cNvPr>
          <p:cNvGrpSpPr/>
          <p:nvPr/>
        </p:nvGrpSpPr>
        <p:grpSpPr>
          <a:xfrm>
            <a:off x="1031499" y="3279630"/>
            <a:ext cx="4121290" cy="1191640"/>
            <a:chOff x="581891" y="983673"/>
            <a:chExt cx="4266480" cy="1201930"/>
          </a:xfrm>
        </p:grpSpPr>
        <p:sp>
          <p:nvSpPr>
            <p:cNvPr id="97" name="Rectangle: Rounded Corners 96">
              <a:extLst>
                <a:ext uri="{FF2B5EF4-FFF2-40B4-BE49-F238E27FC236}">
                  <a16:creationId xmlns:a16="http://schemas.microsoft.com/office/drawing/2014/main" id="{88A2448F-82D6-6909-7807-964E3839E789}"/>
                </a:ext>
              </a:extLst>
            </p:cNvPr>
            <p:cNvSpPr/>
            <p:nvPr/>
          </p:nvSpPr>
          <p:spPr>
            <a:xfrm>
              <a:off x="581891" y="983673"/>
              <a:ext cx="4266480"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6B1D0D4B-34DD-CBD9-4E8B-4188FB9C3172}"/>
                </a:ext>
              </a:extLst>
            </p:cNvPr>
            <p:cNvSpPr txBox="1"/>
            <p:nvPr/>
          </p:nvSpPr>
          <p:spPr>
            <a:xfrm>
              <a:off x="1190172" y="1013985"/>
              <a:ext cx="3191781" cy="400480"/>
            </a:xfrm>
            <a:prstGeom prst="rect">
              <a:avLst/>
            </a:prstGeom>
            <a:noFill/>
          </p:spPr>
          <p:txBody>
            <a:bodyPr wrap="square" rtlCol="0">
              <a:spAutoFit/>
            </a:bodyPr>
            <a:lstStyle/>
            <a:p>
              <a:r>
                <a:rPr lang="en-US" sz="1600" dirty="0">
                  <a:solidFill>
                    <a:srgbClr val="006666"/>
                  </a:solidFill>
                  <a:latin typeface="Tw Cen MT" panose="020B0602020104020603" pitchFamily="34" charset="0"/>
                </a:rPr>
                <a:t>Use of Scraping Tools</a:t>
              </a:r>
            </a:p>
          </p:txBody>
        </p:sp>
        <p:sp>
          <p:nvSpPr>
            <p:cNvPr id="99" name="TextBox 98">
              <a:extLst>
                <a:ext uri="{FF2B5EF4-FFF2-40B4-BE49-F238E27FC236}">
                  <a16:creationId xmlns:a16="http://schemas.microsoft.com/office/drawing/2014/main" id="{8D9E0AC4-707E-50B3-0EB7-D387605D4634}"/>
                </a:ext>
              </a:extLst>
            </p:cNvPr>
            <p:cNvSpPr txBox="1"/>
            <p:nvPr/>
          </p:nvSpPr>
          <p:spPr>
            <a:xfrm>
              <a:off x="1146717" y="1275421"/>
              <a:ext cx="3434302" cy="910182"/>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Tools like </a:t>
              </a:r>
              <a:r>
                <a:rPr lang="en-US" sz="1100" b="0" i="0" dirty="0" err="1">
                  <a:solidFill>
                    <a:srgbClr val="374151"/>
                  </a:solidFill>
                  <a:effectLst/>
                  <a:latin typeface="Tw Cen MT" panose="020B0602020104020603" pitchFamily="34" charset="0"/>
                </a:rPr>
                <a:t>BeautifulSoup</a:t>
              </a:r>
              <a:r>
                <a:rPr lang="en-US" sz="1100" b="0" i="0" dirty="0">
                  <a:solidFill>
                    <a:srgbClr val="374151"/>
                  </a:solidFill>
                  <a:effectLst/>
                  <a:latin typeface="Tw Cen MT" panose="020B0602020104020603" pitchFamily="34" charset="0"/>
                </a:rPr>
                <a:t> and Scrapy were employed to parse HTML and extract relevant data. Selenium was used for dynamic content loading.</a:t>
              </a:r>
            </a:p>
          </p:txBody>
        </p:sp>
      </p:grpSp>
      <p:grpSp>
        <p:nvGrpSpPr>
          <p:cNvPr id="100" name="Group 99">
            <a:extLst>
              <a:ext uri="{FF2B5EF4-FFF2-40B4-BE49-F238E27FC236}">
                <a16:creationId xmlns:a16="http://schemas.microsoft.com/office/drawing/2014/main" id="{ABC43037-28BB-91E5-6AE8-2C482FF4768A}"/>
              </a:ext>
            </a:extLst>
          </p:cNvPr>
          <p:cNvGrpSpPr/>
          <p:nvPr/>
        </p:nvGrpSpPr>
        <p:grpSpPr>
          <a:xfrm>
            <a:off x="6620677" y="2727068"/>
            <a:ext cx="4121290" cy="1167555"/>
            <a:chOff x="499536" y="990705"/>
            <a:chExt cx="4266480" cy="1177636"/>
          </a:xfrm>
        </p:grpSpPr>
        <p:sp>
          <p:nvSpPr>
            <p:cNvPr id="101" name="Rectangle: Rounded Corners 100">
              <a:extLst>
                <a:ext uri="{FF2B5EF4-FFF2-40B4-BE49-F238E27FC236}">
                  <a16:creationId xmlns:a16="http://schemas.microsoft.com/office/drawing/2014/main" id="{FE4B3238-4860-2D38-D092-B92D616BF9E6}"/>
                </a:ext>
              </a:extLst>
            </p:cNvPr>
            <p:cNvSpPr/>
            <p:nvPr/>
          </p:nvSpPr>
          <p:spPr>
            <a:xfrm>
              <a:off x="499536" y="990705"/>
              <a:ext cx="4266480"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id="{606C3EC6-1CBC-3DA2-7F06-31135DD7AEC4}"/>
                </a:ext>
              </a:extLst>
            </p:cNvPr>
            <p:cNvSpPr txBox="1"/>
            <p:nvPr/>
          </p:nvSpPr>
          <p:spPr>
            <a:xfrm>
              <a:off x="1085294" y="1033086"/>
              <a:ext cx="2525485" cy="400480"/>
            </a:xfrm>
            <a:prstGeom prst="rect">
              <a:avLst/>
            </a:prstGeom>
            <a:noFill/>
          </p:spPr>
          <p:txBody>
            <a:bodyPr wrap="square" rtlCol="0">
              <a:spAutoFit/>
            </a:bodyPr>
            <a:lstStyle/>
            <a:p>
              <a:r>
                <a:rPr lang="en-US" sz="1600" dirty="0">
                  <a:solidFill>
                    <a:srgbClr val="663300"/>
                  </a:solidFill>
                  <a:latin typeface="Tw Cen MT" panose="020B0602020104020603" pitchFamily="34" charset="0"/>
                </a:rPr>
                <a:t>Handling Pagination</a:t>
              </a:r>
            </a:p>
          </p:txBody>
        </p:sp>
        <p:sp>
          <p:nvSpPr>
            <p:cNvPr id="103" name="TextBox 102">
              <a:extLst>
                <a:ext uri="{FF2B5EF4-FFF2-40B4-BE49-F238E27FC236}">
                  <a16:creationId xmlns:a16="http://schemas.microsoft.com/office/drawing/2014/main" id="{3684D31B-4836-9665-5747-9131DB47EE3A}"/>
                </a:ext>
              </a:extLst>
            </p:cNvPr>
            <p:cNvSpPr txBox="1"/>
            <p:nvPr/>
          </p:nvSpPr>
          <p:spPr>
            <a:xfrm>
              <a:off x="1009931" y="1310849"/>
              <a:ext cx="3696840" cy="709942"/>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Many review pages are spread across multiple pages. Scripts were written to navigate through paginated content to ensure comprehensive data collection.</a:t>
              </a:r>
              <a:endParaRPr lang="en-US" sz="1100" dirty="0">
                <a:solidFill>
                  <a:schemeClr val="bg1">
                    <a:lumMod val="65000"/>
                  </a:schemeClr>
                </a:solidFill>
                <a:latin typeface="Tw Cen MT" panose="020B0602020104020603" pitchFamily="34" charset="0"/>
              </a:endParaRPr>
            </a:p>
          </p:txBody>
        </p:sp>
      </p:grpSp>
      <p:grpSp>
        <p:nvGrpSpPr>
          <p:cNvPr id="108" name="Group 107">
            <a:extLst>
              <a:ext uri="{FF2B5EF4-FFF2-40B4-BE49-F238E27FC236}">
                <a16:creationId xmlns:a16="http://schemas.microsoft.com/office/drawing/2014/main" id="{99067195-1181-1128-E8A5-8A79B68B507A}"/>
              </a:ext>
            </a:extLst>
          </p:cNvPr>
          <p:cNvGrpSpPr/>
          <p:nvPr/>
        </p:nvGrpSpPr>
        <p:grpSpPr>
          <a:xfrm>
            <a:off x="6641198" y="4197180"/>
            <a:ext cx="4121290" cy="1408092"/>
            <a:chOff x="522289" y="982405"/>
            <a:chExt cx="4266480" cy="1420250"/>
          </a:xfrm>
        </p:grpSpPr>
        <p:sp>
          <p:nvSpPr>
            <p:cNvPr id="109" name="Rectangle: Rounded Corners 108">
              <a:extLst>
                <a:ext uri="{FF2B5EF4-FFF2-40B4-BE49-F238E27FC236}">
                  <a16:creationId xmlns:a16="http://schemas.microsoft.com/office/drawing/2014/main" id="{A0064C3F-C198-1A51-28D3-0A037E2F349F}"/>
                </a:ext>
              </a:extLst>
            </p:cNvPr>
            <p:cNvSpPr/>
            <p:nvPr/>
          </p:nvSpPr>
          <p:spPr>
            <a:xfrm>
              <a:off x="522289" y="982405"/>
              <a:ext cx="4266480"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a:extLst>
                <a:ext uri="{FF2B5EF4-FFF2-40B4-BE49-F238E27FC236}">
                  <a16:creationId xmlns:a16="http://schemas.microsoft.com/office/drawing/2014/main" id="{3DACFC35-17CA-6D8A-3489-E5AAD1E8BB50}"/>
                </a:ext>
              </a:extLst>
            </p:cNvPr>
            <p:cNvSpPr txBox="1"/>
            <p:nvPr/>
          </p:nvSpPr>
          <p:spPr>
            <a:xfrm>
              <a:off x="1088264" y="1037964"/>
              <a:ext cx="2832408" cy="400480"/>
            </a:xfrm>
            <a:prstGeom prst="rect">
              <a:avLst/>
            </a:prstGeom>
            <a:noFill/>
          </p:spPr>
          <p:txBody>
            <a:bodyPr wrap="square" rtlCol="0">
              <a:spAutoFit/>
            </a:bodyPr>
            <a:lstStyle/>
            <a:p>
              <a:r>
                <a:rPr lang="en-US" sz="1600" dirty="0">
                  <a:solidFill>
                    <a:srgbClr val="000066"/>
                  </a:solidFill>
                  <a:latin typeface="Tw Cen MT" panose="020B0602020104020603" pitchFamily="34" charset="0"/>
                </a:rPr>
                <a:t>Data Cleaning and Storage</a:t>
              </a:r>
            </a:p>
          </p:txBody>
        </p:sp>
        <p:sp>
          <p:nvSpPr>
            <p:cNvPr id="111" name="TextBox 110">
              <a:extLst>
                <a:ext uri="{FF2B5EF4-FFF2-40B4-BE49-F238E27FC236}">
                  <a16:creationId xmlns:a16="http://schemas.microsoft.com/office/drawing/2014/main" id="{04E29607-D212-2B7D-49D8-0EF92456C4E5}"/>
                </a:ext>
              </a:extLst>
            </p:cNvPr>
            <p:cNvSpPr txBox="1"/>
            <p:nvPr/>
          </p:nvSpPr>
          <p:spPr>
            <a:xfrm>
              <a:off x="998514" y="1292232"/>
              <a:ext cx="3664803" cy="1110423"/>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Collected data was cleaned to remove HTML tags, special characters, and irrelevant information. The cleaned data was then stored in structured formats such as CSV files or directly into databases for further processing.</a:t>
              </a:r>
              <a:endParaRPr lang="en-US" sz="1100" dirty="0">
                <a:solidFill>
                  <a:schemeClr val="bg1">
                    <a:lumMod val="65000"/>
                  </a:schemeClr>
                </a:solidFill>
                <a:latin typeface="Tw Cen MT" panose="020B0602020104020603" pitchFamily="34" charset="0"/>
              </a:endParaRPr>
            </a:p>
          </p:txBody>
        </p:sp>
      </p:grpSp>
      <p:sp>
        <p:nvSpPr>
          <p:cNvPr id="112" name="TextBox 111">
            <a:extLst>
              <a:ext uri="{FF2B5EF4-FFF2-40B4-BE49-F238E27FC236}">
                <a16:creationId xmlns:a16="http://schemas.microsoft.com/office/drawing/2014/main" id="{5304A3A9-4635-CAAE-48C7-8E5535176156}"/>
              </a:ext>
            </a:extLst>
          </p:cNvPr>
          <p:cNvSpPr txBox="1"/>
          <p:nvPr/>
        </p:nvSpPr>
        <p:spPr>
          <a:xfrm>
            <a:off x="2556211" y="311933"/>
            <a:ext cx="7278915" cy="707886"/>
          </a:xfrm>
          <a:prstGeom prst="rect">
            <a:avLst/>
          </a:prstGeom>
          <a:noFill/>
          <a:ln>
            <a:noFill/>
          </a:ln>
        </p:spPr>
        <p:txBody>
          <a:bodyPr wrap="square" rtlCol="0">
            <a:spAutoFit/>
          </a:bodyPr>
          <a:lstStyle/>
          <a:p>
            <a:pPr algn="ctr"/>
            <a:r>
              <a:rPr lang="en-US" sz="4000" dirty="0">
                <a:latin typeface="Tw Cen MT" panose="020B0602020104020603" pitchFamily="34" charset="0"/>
              </a:rPr>
              <a:t>DATA SCRAPING PROCESS</a:t>
            </a:r>
          </a:p>
        </p:txBody>
      </p:sp>
      <p:sp>
        <p:nvSpPr>
          <p:cNvPr id="117" name="Freeform: Shape 116">
            <a:extLst>
              <a:ext uri="{FF2B5EF4-FFF2-40B4-BE49-F238E27FC236}">
                <a16:creationId xmlns:a16="http://schemas.microsoft.com/office/drawing/2014/main" id="{05885BCB-8FF0-07E9-4CB9-AF6F224BA2C3}"/>
              </a:ext>
            </a:extLst>
          </p:cNvPr>
          <p:cNvSpPr/>
          <p:nvPr/>
        </p:nvSpPr>
        <p:spPr>
          <a:xfrm>
            <a:off x="6249448" y="63161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AAA3CC3-BC06-8769-E362-1B3679DB313F}"/>
              </a:ext>
            </a:extLst>
          </p:cNvPr>
          <p:cNvSpPr/>
          <p:nvPr/>
        </p:nvSpPr>
        <p:spPr>
          <a:xfrm>
            <a:off x="7611900" y="1589548"/>
            <a:ext cx="220821" cy="226644"/>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5C368386-784E-F34E-988C-62EEFEE145B7}"/>
              </a:ext>
            </a:extLst>
          </p:cNvPr>
          <p:cNvSpPr/>
          <p:nvPr/>
        </p:nvSpPr>
        <p:spPr>
          <a:xfrm>
            <a:off x="2907362" y="64304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469AA34E-6F91-5E53-7ACE-D74CE1467BD8}"/>
              </a:ext>
            </a:extLst>
          </p:cNvPr>
          <p:cNvSpPr/>
          <p:nvPr/>
        </p:nvSpPr>
        <p:spPr>
          <a:xfrm>
            <a:off x="376714" y="4591431"/>
            <a:ext cx="206182" cy="193252"/>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B26B99D1-2AD9-C839-5E4B-42D6EF808B9D}"/>
              </a:ext>
            </a:extLst>
          </p:cNvPr>
          <p:cNvSpPr/>
          <p:nvPr/>
        </p:nvSpPr>
        <p:spPr>
          <a:xfrm>
            <a:off x="11219198" y="6426994"/>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C10D235-927A-197E-564F-16366964CC3B}"/>
              </a:ext>
            </a:extLst>
          </p:cNvPr>
          <p:cNvSpPr/>
          <p:nvPr/>
        </p:nvSpPr>
        <p:spPr>
          <a:xfrm>
            <a:off x="269081" y="620849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ABF0F563-4D0B-1E85-5DB9-72178245DAB3}"/>
              </a:ext>
            </a:extLst>
          </p:cNvPr>
          <p:cNvSpPr/>
          <p:nvPr/>
        </p:nvSpPr>
        <p:spPr>
          <a:xfrm>
            <a:off x="2242574" y="99587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E85267-5C2C-DFD4-11E1-713701BFCA8A}"/>
              </a:ext>
            </a:extLst>
          </p:cNvPr>
          <p:cNvSpPr/>
          <p:nvPr/>
        </p:nvSpPr>
        <p:spPr>
          <a:xfrm>
            <a:off x="9521489" y="8516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CE9AEBCF-B607-3784-0F0D-E1C285D05F30}"/>
              </a:ext>
            </a:extLst>
          </p:cNvPr>
          <p:cNvSpPr/>
          <p:nvPr/>
        </p:nvSpPr>
        <p:spPr>
          <a:xfrm>
            <a:off x="812197" y="5964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80F19F6-A715-2079-3DF0-F84D788A418A}"/>
              </a:ext>
            </a:extLst>
          </p:cNvPr>
          <p:cNvSpPr/>
          <p:nvPr/>
        </p:nvSpPr>
        <p:spPr>
          <a:xfrm>
            <a:off x="11105293" y="31670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B03B633-D92D-0BF6-E934-CA2391248F54}"/>
              </a:ext>
            </a:extLst>
          </p:cNvPr>
          <p:cNvSpPr/>
          <p:nvPr/>
        </p:nvSpPr>
        <p:spPr>
          <a:xfrm>
            <a:off x="11696224" y="2223421"/>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17285469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500" fill="hold"/>
                                            <p:tgtEl>
                                              <p:spTgt spid="123"/>
                                            </p:tgtEl>
                                            <p:attrNameLst>
                                              <p:attrName>ppt_w</p:attrName>
                                            </p:attrNameLst>
                                          </p:cBhvr>
                                          <p:tavLst>
                                            <p:tav tm="0">
                                              <p:val>
                                                <p:fltVal val="0"/>
                                              </p:val>
                                            </p:tav>
                                            <p:tav tm="100000">
                                              <p:val>
                                                <p:strVal val="#ppt_w"/>
                                              </p:val>
                                            </p:tav>
                                          </p:tavLst>
                                        </p:anim>
                                        <p:anim calcmode="lin" valueType="num">
                                          <p:cBhvr>
                                            <p:cTn id="8" dur="500" fill="hold"/>
                                            <p:tgtEl>
                                              <p:spTgt spid="123"/>
                                            </p:tgtEl>
                                            <p:attrNameLst>
                                              <p:attrName>ppt_h</p:attrName>
                                            </p:attrNameLst>
                                          </p:cBhvr>
                                          <p:tavLst>
                                            <p:tav tm="0">
                                              <p:val>
                                                <p:fltVal val="0"/>
                                              </p:val>
                                            </p:tav>
                                            <p:tav tm="100000">
                                              <p:val>
                                                <p:strVal val="#ppt_h"/>
                                              </p:val>
                                            </p:tav>
                                          </p:tavLst>
                                        </p:anim>
                                        <p:animEffect transition="in" filter="fade">
                                          <p:cBhvr>
                                            <p:cTn id="9" dur="500"/>
                                            <p:tgtEl>
                                              <p:spTgt spid="1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5"/>
                                            </p:tgtEl>
                                            <p:attrNameLst>
                                              <p:attrName>style.visibility</p:attrName>
                                            </p:attrNameLst>
                                          </p:cBhvr>
                                          <p:to>
                                            <p:strVal val="visible"/>
                                          </p:to>
                                        </p:set>
                                        <p:anim calcmode="lin" valueType="num">
                                          <p:cBhvr>
                                            <p:cTn id="12" dur="500" fill="hold"/>
                                            <p:tgtEl>
                                              <p:spTgt spid="125"/>
                                            </p:tgtEl>
                                            <p:attrNameLst>
                                              <p:attrName>ppt_w</p:attrName>
                                            </p:attrNameLst>
                                          </p:cBhvr>
                                          <p:tavLst>
                                            <p:tav tm="0">
                                              <p:val>
                                                <p:fltVal val="0"/>
                                              </p:val>
                                            </p:tav>
                                            <p:tav tm="100000">
                                              <p:val>
                                                <p:strVal val="#ppt_w"/>
                                              </p:val>
                                            </p:tav>
                                          </p:tavLst>
                                        </p:anim>
                                        <p:anim calcmode="lin" valueType="num">
                                          <p:cBhvr>
                                            <p:cTn id="13" dur="500" fill="hold"/>
                                            <p:tgtEl>
                                              <p:spTgt spid="125"/>
                                            </p:tgtEl>
                                            <p:attrNameLst>
                                              <p:attrName>ppt_h</p:attrName>
                                            </p:attrNameLst>
                                          </p:cBhvr>
                                          <p:tavLst>
                                            <p:tav tm="0">
                                              <p:val>
                                                <p:fltVal val="0"/>
                                              </p:val>
                                            </p:tav>
                                            <p:tav tm="100000">
                                              <p:val>
                                                <p:strVal val="#ppt_h"/>
                                              </p:val>
                                            </p:tav>
                                          </p:tavLst>
                                        </p:anim>
                                        <p:animEffect transition="in" filter="fade">
                                          <p:cBhvr>
                                            <p:cTn id="14" dur="500"/>
                                            <p:tgtEl>
                                              <p:spTgt spid="1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anim calcmode="lin" valueType="num">
                                          <p:cBhvr>
                                            <p:cTn id="17" dur="500" fill="hold"/>
                                            <p:tgtEl>
                                              <p:spTgt spid="124"/>
                                            </p:tgtEl>
                                            <p:attrNameLst>
                                              <p:attrName>ppt_w</p:attrName>
                                            </p:attrNameLst>
                                          </p:cBhvr>
                                          <p:tavLst>
                                            <p:tav tm="0">
                                              <p:val>
                                                <p:fltVal val="0"/>
                                              </p:val>
                                            </p:tav>
                                            <p:tav tm="100000">
                                              <p:val>
                                                <p:strVal val="#ppt_w"/>
                                              </p:val>
                                            </p:tav>
                                          </p:tavLst>
                                        </p:anim>
                                        <p:anim calcmode="lin" valueType="num">
                                          <p:cBhvr>
                                            <p:cTn id="18" dur="500" fill="hold"/>
                                            <p:tgtEl>
                                              <p:spTgt spid="124"/>
                                            </p:tgtEl>
                                            <p:attrNameLst>
                                              <p:attrName>ppt_h</p:attrName>
                                            </p:attrNameLst>
                                          </p:cBhvr>
                                          <p:tavLst>
                                            <p:tav tm="0">
                                              <p:val>
                                                <p:fltVal val="0"/>
                                              </p:val>
                                            </p:tav>
                                            <p:tav tm="100000">
                                              <p:val>
                                                <p:strVal val="#ppt_h"/>
                                              </p:val>
                                            </p:tav>
                                          </p:tavLst>
                                        </p:anim>
                                        <p:animEffect transition="in" filter="fade">
                                          <p:cBhvr>
                                            <p:cTn id="19" dur="500"/>
                                            <p:tgtEl>
                                              <p:spTgt spid="1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6"/>
                                            </p:tgtEl>
                                            <p:attrNameLst>
                                              <p:attrName>style.visibility</p:attrName>
                                            </p:attrNameLst>
                                          </p:cBhvr>
                                          <p:to>
                                            <p:strVal val="visible"/>
                                          </p:to>
                                        </p:set>
                                        <p:anim calcmode="lin" valueType="num">
                                          <p:cBhvr>
                                            <p:cTn id="22" dur="500" fill="hold"/>
                                            <p:tgtEl>
                                              <p:spTgt spid="126"/>
                                            </p:tgtEl>
                                            <p:attrNameLst>
                                              <p:attrName>ppt_w</p:attrName>
                                            </p:attrNameLst>
                                          </p:cBhvr>
                                          <p:tavLst>
                                            <p:tav tm="0">
                                              <p:val>
                                                <p:fltVal val="0"/>
                                              </p:val>
                                            </p:tav>
                                            <p:tav tm="100000">
                                              <p:val>
                                                <p:strVal val="#ppt_w"/>
                                              </p:val>
                                            </p:tav>
                                          </p:tavLst>
                                        </p:anim>
                                        <p:anim calcmode="lin" valueType="num">
                                          <p:cBhvr>
                                            <p:cTn id="23" dur="500" fill="hold"/>
                                            <p:tgtEl>
                                              <p:spTgt spid="126"/>
                                            </p:tgtEl>
                                            <p:attrNameLst>
                                              <p:attrName>ppt_h</p:attrName>
                                            </p:attrNameLst>
                                          </p:cBhvr>
                                          <p:tavLst>
                                            <p:tav tm="0">
                                              <p:val>
                                                <p:fltVal val="0"/>
                                              </p:val>
                                            </p:tav>
                                            <p:tav tm="100000">
                                              <p:val>
                                                <p:strVal val="#ppt_h"/>
                                              </p:val>
                                            </p:tav>
                                          </p:tavLst>
                                        </p:anim>
                                        <p:animEffect transition="in" filter="fade">
                                          <p:cBhvr>
                                            <p:cTn id="24" dur="500"/>
                                            <p:tgtEl>
                                              <p:spTgt spid="12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7"/>
                                            </p:tgtEl>
                                            <p:attrNameLst>
                                              <p:attrName>style.visibility</p:attrName>
                                            </p:attrNameLst>
                                          </p:cBhvr>
                                          <p:to>
                                            <p:strVal val="visible"/>
                                          </p:to>
                                        </p:set>
                                        <p:anim calcmode="lin" valueType="num">
                                          <p:cBhvr>
                                            <p:cTn id="27" dur="500" fill="hold"/>
                                            <p:tgtEl>
                                              <p:spTgt spid="127"/>
                                            </p:tgtEl>
                                            <p:attrNameLst>
                                              <p:attrName>ppt_w</p:attrName>
                                            </p:attrNameLst>
                                          </p:cBhvr>
                                          <p:tavLst>
                                            <p:tav tm="0">
                                              <p:val>
                                                <p:fltVal val="0"/>
                                              </p:val>
                                            </p:tav>
                                            <p:tav tm="100000">
                                              <p:val>
                                                <p:strVal val="#ppt_w"/>
                                              </p:val>
                                            </p:tav>
                                          </p:tavLst>
                                        </p:anim>
                                        <p:anim calcmode="lin" valueType="num">
                                          <p:cBhvr>
                                            <p:cTn id="28" dur="500" fill="hold"/>
                                            <p:tgtEl>
                                              <p:spTgt spid="127"/>
                                            </p:tgtEl>
                                            <p:attrNameLst>
                                              <p:attrName>ppt_h</p:attrName>
                                            </p:attrNameLst>
                                          </p:cBhvr>
                                          <p:tavLst>
                                            <p:tav tm="0">
                                              <p:val>
                                                <p:fltVal val="0"/>
                                              </p:val>
                                            </p:tav>
                                            <p:tav tm="100000">
                                              <p:val>
                                                <p:strVal val="#ppt_h"/>
                                              </p:val>
                                            </p:tav>
                                          </p:tavLst>
                                        </p:anim>
                                        <p:animEffect transition="in" filter="fade">
                                          <p:cBhvr>
                                            <p:cTn id="29" dur="500"/>
                                            <p:tgtEl>
                                              <p:spTgt spid="12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8"/>
                                            </p:tgtEl>
                                            <p:attrNameLst>
                                              <p:attrName>style.visibility</p:attrName>
                                            </p:attrNameLst>
                                          </p:cBhvr>
                                          <p:to>
                                            <p:strVal val="visible"/>
                                          </p:to>
                                        </p:set>
                                        <p:anim calcmode="lin" valueType="num">
                                          <p:cBhvr>
                                            <p:cTn id="32" dur="500" fill="hold"/>
                                            <p:tgtEl>
                                              <p:spTgt spid="118"/>
                                            </p:tgtEl>
                                            <p:attrNameLst>
                                              <p:attrName>ppt_w</p:attrName>
                                            </p:attrNameLst>
                                          </p:cBhvr>
                                          <p:tavLst>
                                            <p:tav tm="0">
                                              <p:val>
                                                <p:fltVal val="0"/>
                                              </p:val>
                                            </p:tav>
                                            <p:tav tm="100000">
                                              <p:val>
                                                <p:strVal val="#ppt_w"/>
                                              </p:val>
                                            </p:tav>
                                          </p:tavLst>
                                        </p:anim>
                                        <p:anim calcmode="lin" valueType="num">
                                          <p:cBhvr>
                                            <p:cTn id="33" dur="500" fill="hold"/>
                                            <p:tgtEl>
                                              <p:spTgt spid="118"/>
                                            </p:tgtEl>
                                            <p:attrNameLst>
                                              <p:attrName>ppt_h</p:attrName>
                                            </p:attrNameLst>
                                          </p:cBhvr>
                                          <p:tavLst>
                                            <p:tav tm="0">
                                              <p:val>
                                                <p:fltVal val="0"/>
                                              </p:val>
                                            </p:tav>
                                            <p:tav tm="100000">
                                              <p:val>
                                                <p:strVal val="#ppt_h"/>
                                              </p:val>
                                            </p:tav>
                                          </p:tavLst>
                                        </p:anim>
                                        <p:animEffect transition="in" filter="fade">
                                          <p:cBhvr>
                                            <p:cTn id="34" dur="500"/>
                                            <p:tgtEl>
                                              <p:spTgt spid="11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21"/>
                                            </p:tgtEl>
                                            <p:attrNameLst>
                                              <p:attrName>style.visibility</p:attrName>
                                            </p:attrNameLst>
                                          </p:cBhvr>
                                          <p:to>
                                            <p:strVal val="visible"/>
                                          </p:to>
                                        </p:set>
                                        <p:anim calcmode="lin" valueType="num">
                                          <p:cBhvr>
                                            <p:cTn id="37" dur="500" fill="hold"/>
                                            <p:tgtEl>
                                              <p:spTgt spid="121"/>
                                            </p:tgtEl>
                                            <p:attrNameLst>
                                              <p:attrName>ppt_w</p:attrName>
                                            </p:attrNameLst>
                                          </p:cBhvr>
                                          <p:tavLst>
                                            <p:tav tm="0">
                                              <p:val>
                                                <p:fltVal val="0"/>
                                              </p:val>
                                            </p:tav>
                                            <p:tav tm="100000">
                                              <p:val>
                                                <p:strVal val="#ppt_w"/>
                                              </p:val>
                                            </p:tav>
                                          </p:tavLst>
                                        </p:anim>
                                        <p:anim calcmode="lin" valueType="num">
                                          <p:cBhvr>
                                            <p:cTn id="38" dur="500" fill="hold"/>
                                            <p:tgtEl>
                                              <p:spTgt spid="121"/>
                                            </p:tgtEl>
                                            <p:attrNameLst>
                                              <p:attrName>ppt_h</p:attrName>
                                            </p:attrNameLst>
                                          </p:cBhvr>
                                          <p:tavLst>
                                            <p:tav tm="0">
                                              <p:val>
                                                <p:fltVal val="0"/>
                                              </p:val>
                                            </p:tav>
                                            <p:tav tm="100000">
                                              <p:val>
                                                <p:strVal val="#ppt_h"/>
                                              </p:val>
                                            </p:tav>
                                          </p:tavLst>
                                        </p:anim>
                                        <p:animEffect transition="in" filter="fade">
                                          <p:cBhvr>
                                            <p:cTn id="39" dur="500"/>
                                            <p:tgtEl>
                                              <p:spTgt spid="12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7"/>
                                            </p:tgtEl>
                                            <p:attrNameLst>
                                              <p:attrName>style.visibility</p:attrName>
                                            </p:attrNameLst>
                                          </p:cBhvr>
                                          <p:to>
                                            <p:strVal val="visible"/>
                                          </p:to>
                                        </p:set>
                                        <p:anim calcmode="lin" valueType="num">
                                          <p:cBhvr>
                                            <p:cTn id="42" dur="500" fill="hold"/>
                                            <p:tgtEl>
                                              <p:spTgt spid="117"/>
                                            </p:tgtEl>
                                            <p:attrNameLst>
                                              <p:attrName>ppt_w</p:attrName>
                                            </p:attrNameLst>
                                          </p:cBhvr>
                                          <p:tavLst>
                                            <p:tav tm="0">
                                              <p:val>
                                                <p:fltVal val="0"/>
                                              </p:val>
                                            </p:tav>
                                            <p:tav tm="100000">
                                              <p:val>
                                                <p:strVal val="#ppt_w"/>
                                              </p:val>
                                            </p:tav>
                                          </p:tavLst>
                                        </p:anim>
                                        <p:anim calcmode="lin" valueType="num">
                                          <p:cBhvr>
                                            <p:cTn id="43" dur="500" fill="hold"/>
                                            <p:tgtEl>
                                              <p:spTgt spid="117"/>
                                            </p:tgtEl>
                                            <p:attrNameLst>
                                              <p:attrName>ppt_h</p:attrName>
                                            </p:attrNameLst>
                                          </p:cBhvr>
                                          <p:tavLst>
                                            <p:tav tm="0">
                                              <p:val>
                                                <p:fltVal val="0"/>
                                              </p:val>
                                            </p:tav>
                                            <p:tav tm="100000">
                                              <p:val>
                                                <p:strVal val="#ppt_h"/>
                                              </p:val>
                                            </p:tav>
                                          </p:tavLst>
                                        </p:anim>
                                        <p:animEffect transition="in" filter="fade">
                                          <p:cBhvr>
                                            <p:cTn id="44" dur="500"/>
                                            <p:tgtEl>
                                              <p:spTgt spid="1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9"/>
                                            </p:tgtEl>
                                            <p:attrNameLst>
                                              <p:attrName>style.visibility</p:attrName>
                                            </p:attrNameLst>
                                          </p:cBhvr>
                                          <p:to>
                                            <p:strVal val="visible"/>
                                          </p:to>
                                        </p:set>
                                        <p:anim calcmode="lin" valueType="num">
                                          <p:cBhvr>
                                            <p:cTn id="47" dur="500" fill="hold"/>
                                            <p:tgtEl>
                                              <p:spTgt spid="119"/>
                                            </p:tgtEl>
                                            <p:attrNameLst>
                                              <p:attrName>ppt_w</p:attrName>
                                            </p:attrNameLst>
                                          </p:cBhvr>
                                          <p:tavLst>
                                            <p:tav tm="0">
                                              <p:val>
                                                <p:fltVal val="0"/>
                                              </p:val>
                                            </p:tav>
                                            <p:tav tm="100000">
                                              <p:val>
                                                <p:strVal val="#ppt_w"/>
                                              </p:val>
                                            </p:tav>
                                          </p:tavLst>
                                        </p:anim>
                                        <p:anim calcmode="lin" valueType="num">
                                          <p:cBhvr>
                                            <p:cTn id="48" dur="500" fill="hold"/>
                                            <p:tgtEl>
                                              <p:spTgt spid="119"/>
                                            </p:tgtEl>
                                            <p:attrNameLst>
                                              <p:attrName>ppt_h</p:attrName>
                                            </p:attrNameLst>
                                          </p:cBhvr>
                                          <p:tavLst>
                                            <p:tav tm="0">
                                              <p:val>
                                                <p:fltVal val="0"/>
                                              </p:val>
                                            </p:tav>
                                            <p:tav tm="100000">
                                              <p:val>
                                                <p:strVal val="#ppt_h"/>
                                              </p:val>
                                            </p:tav>
                                          </p:tavLst>
                                        </p:anim>
                                        <p:animEffect transition="in" filter="fade">
                                          <p:cBhvr>
                                            <p:cTn id="49" dur="500"/>
                                            <p:tgtEl>
                                              <p:spTgt spid="11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0"/>
                                            </p:tgtEl>
                                            <p:attrNameLst>
                                              <p:attrName>style.visibility</p:attrName>
                                            </p:attrNameLst>
                                          </p:cBhvr>
                                          <p:to>
                                            <p:strVal val="visible"/>
                                          </p:to>
                                        </p:set>
                                        <p:anim calcmode="lin" valueType="num">
                                          <p:cBhvr>
                                            <p:cTn id="52" dur="500" fill="hold"/>
                                            <p:tgtEl>
                                              <p:spTgt spid="120"/>
                                            </p:tgtEl>
                                            <p:attrNameLst>
                                              <p:attrName>ppt_w</p:attrName>
                                            </p:attrNameLst>
                                          </p:cBhvr>
                                          <p:tavLst>
                                            <p:tav tm="0">
                                              <p:val>
                                                <p:fltVal val="0"/>
                                              </p:val>
                                            </p:tav>
                                            <p:tav tm="100000">
                                              <p:val>
                                                <p:strVal val="#ppt_w"/>
                                              </p:val>
                                            </p:tav>
                                          </p:tavLst>
                                        </p:anim>
                                        <p:anim calcmode="lin" valueType="num">
                                          <p:cBhvr>
                                            <p:cTn id="53" dur="500" fill="hold"/>
                                            <p:tgtEl>
                                              <p:spTgt spid="120"/>
                                            </p:tgtEl>
                                            <p:attrNameLst>
                                              <p:attrName>ppt_h</p:attrName>
                                            </p:attrNameLst>
                                          </p:cBhvr>
                                          <p:tavLst>
                                            <p:tav tm="0">
                                              <p:val>
                                                <p:fltVal val="0"/>
                                              </p:val>
                                            </p:tav>
                                            <p:tav tm="100000">
                                              <p:val>
                                                <p:strVal val="#ppt_h"/>
                                              </p:val>
                                            </p:tav>
                                          </p:tavLst>
                                        </p:anim>
                                        <p:animEffect transition="in" filter="fade">
                                          <p:cBhvr>
                                            <p:cTn id="54" dur="500"/>
                                            <p:tgtEl>
                                              <p:spTgt spid="12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grpId="0" nodeType="clickEffect">
                                      <p:stCondLst>
                                        <p:cond delay="0"/>
                                      </p:stCondLst>
                                      <p:childTnLst>
                                        <p:animClr clrSpc="rgb" dir="cw">
                                          <p:cBhvr override="childStyle">
                                            <p:cTn id="58" dur="10" fill="hold"/>
                                            <p:tgtEl>
                                              <p:spTgt spid="112"/>
                                            </p:tgtEl>
                                            <p:attrNameLst>
                                              <p:attrName>style.color</p:attrName>
                                            </p:attrNameLst>
                                          </p:cBhvr>
                                          <p:to>
                                            <a:schemeClr val="accent2"/>
                                          </p:to>
                                        </p:animClr>
                                      </p:childTnLst>
                                    </p:cTn>
                                  </p:par>
                                  <p:par>
                                    <p:cTn id="59" presetID="53" presetClass="entr" presetSubtype="16" fill="hold" grpId="0" nodeType="withEffect">
                                      <p:stCondLst>
                                        <p:cond delay="0"/>
                                      </p:stCondLst>
                                      <p:childTnLst>
                                        <p:set>
                                          <p:cBhvr>
                                            <p:cTn id="60" dur="1" fill="hold">
                                              <p:stCondLst>
                                                <p:cond delay="0"/>
                                              </p:stCondLst>
                                            </p:cTn>
                                            <p:tgtEl>
                                              <p:spTgt spid="122"/>
                                            </p:tgtEl>
                                            <p:attrNameLst>
                                              <p:attrName>style.visibility</p:attrName>
                                            </p:attrNameLst>
                                          </p:cBhvr>
                                          <p:to>
                                            <p:strVal val="visible"/>
                                          </p:to>
                                        </p:set>
                                        <p:anim calcmode="lin" valueType="num">
                                          <p:cBhvr>
                                            <p:cTn id="61" dur="500" fill="hold"/>
                                            <p:tgtEl>
                                              <p:spTgt spid="122"/>
                                            </p:tgtEl>
                                            <p:attrNameLst>
                                              <p:attrName>ppt_w</p:attrName>
                                            </p:attrNameLst>
                                          </p:cBhvr>
                                          <p:tavLst>
                                            <p:tav tm="0">
                                              <p:val>
                                                <p:fltVal val="0"/>
                                              </p:val>
                                            </p:tav>
                                            <p:tav tm="100000">
                                              <p:val>
                                                <p:strVal val="#ppt_w"/>
                                              </p:val>
                                            </p:tav>
                                          </p:tavLst>
                                        </p:anim>
                                        <p:anim calcmode="lin" valueType="num">
                                          <p:cBhvr>
                                            <p:cTn id="62" dur="500" fill="hold"/>
                                            <p:tgtEl>
                                              <p:spTgt spid="122"/>
                                            </p:tgtEl>
                                            <p:attrNameLst>
                                              <p:attrName>ppt_h</p:attrName>
                                            </p:attrNameLst>
                                          </p:cBhvr>
                                          <p:tavLst>
                                            <p:tav tm="0">
                                              <p:val>
                                                <p:fltVal val="0"/>
                                              </p:val>
                                            </p:tav>
                                            <p:tav tm="100000">
                                              <p:val>
                                                <p:strVal val="#ppt_h"/>
                                              </p:val>
                                            </p:tav>
                                          </p:tavLst>
                                        </p:anim>
                                        <p:animEffect transition="in" filter="fade">
                                          <p:cBhvr>
                                            <p:cTn id="63" dur="500"/>
                                            <p:tgtEl>
                                              <p:spTgt spid="122"/>
                                            </p:tgtEl>
                                          </p:cBhvr>
                                        </p:animEffect>
                                      </p:childTnLst>
                                    </p:cTn>
                                  </p:par>
                                </p:childTnLst>
                              </p:cTn>
                            </p:par>
                          </p:childTnLst>
                        </p:cTn>
                      </p:par>
                      <p:par>
                        <p:cTn id="64" fill="hold">
                          <p:stCondLst>
                            <p:cond delay="indefinite"/>
                          </p:stCondLst>
                          <p:childTnLst>
                            <p:par>
                              <p:cTn id="65" fill="hold">
                                <p:stCondLst>
                                  <p:cond delay="0"/>
                                </p:stCondLst>
                                <p:childTnLst>
                                  <p:par>
                                    <p:cTn id="66" presetID="63" presetClass="path" presetSubtype="0" fill="hold" nodeType="clickEffect" p14:presetBounceEnd="56000">
                                      <p:stCondLst>
                                        <p:cond delay="0"/>
                                      </p:stCondLst>
                                      <p:childTnLst>
                                        <p:animMotion origin="layout" path="M 4.79167E-6 -1.11111E-6 L 0.05559 -1.11111E-6 " pathEditMode="relative" rAng="0" ptsTypes="AA" p14:bounceEnd="56000">
                                          <p:cBhvr>
                                            <p:cTn id="67" dur="500" fill="hold"/>
                                            <p:tgtEl>
                                              <p:spTgt spid="88"/>
                                            </p:tgtEl>
                                            <p:attrNameLst>
                                              <p:attrName>ppt_x</p:attrName>
                                              <p:attrName>ppt_y</p:attrName>
                                            </p:attrNameLst>
                                          </p:cBhvr>
                                          <p:rCtr x="2773" y="0"/>
                                        </p:animMotion>
                                      </p:childTnLst>
                                    </p:cTn>
                                  </p:par>
                                </p:childTnLst>
                              </p:cTn>
                            </p:par>
                          </p:childTnLst>
                        </p:cTn>
                      </p:par>
                      <p:par>
                        <p:cTn id="68" fill="hold">
                          <p:stCondLst>
                            <p:cond delay="indefinite"/>
                          </p:stCondLst>
                          <p:childTnLst>
                            <p:par>
                              <p:cTn id="69" fill="hold">
                                <p:stCondLst>
                                  <p:cond delay="0"/>
                                </p:stCondLst>
                                <p:childTnLst>
                                  <p:par>
                                    <p:cTn id="70" presetID="63" presetClass="path" presetSubtype="0" fill="hold" nodeType="clickEffect" p14:presetBounceEnd="56000">
                                      <p:stCondLst>
                                        <p:cond delay="0"/>
                                      </p:stCondLst>
                                      <p:childTnLst>
                                        <p:animMotion origin="layout" path="M 4.79167E-6 -3.7037E-7 L 0.05559 -3.7037E-7 " pathEditMode="relative" rAng="0" ptsTypes="AA" p14:bounceEnd="56000">
                                          <p:cBhvr>
                                            <p:cTn id="71" dur="500" fill="hold"/>
                                            <p:tgtEl>
                                              <p:spTgt spid="96"/>
                                            </p:tgtEl>
                                            <p:attrNameLst>
                                              <p:attrName>ppt_x</p:attrName>
                                              <p:attrName>ppt_y</p:attrName>
                                            </p:attrNameLst>
                                          </p:cBhvr>
                                          <p:rCtr x="2773" y="0"/>
                                        </p:animMotion>
                                      </p:childTnLst>
                                    </p:cTn>
                                  </p:par>
                                </p:childTnLst>
                              </p:cTn>
                            </p:par>
                          </p:childTnLst>
                        </p:cTn>
                      </p:par>
                      <p:par>
                        <p:cTn id="72" fill="hold">
                          <p:stCondLst>
                            <p:cond delay="indefinite"/>
                          </p:stCondLst>
                          <p:childTnLst>
                            <p:par>
                              <p:cTn id="73" fill="hold">
                                <p:stCondLst>
                                  <p:cond delay="0"/>
                                </p:stCondLst>
                                <p:childTnLst>
                                  <p:par>
                                    <p:cTn id="74" presetID="63" presetClass="path" presetSubtype="0" fill="hold" nodeType="clickEffect" p14:presetBounceEnd="56000">
                                      <p:stCondLst>
                                        <p:cond delay="0"/>
                                      </p:stCondLst>
                                      <p:childTnLst>
                                        <p:animMotion origin="layout" path="M 4.79167E-6 -1.11111E-6 L 0.05559 -1.11111E-6 " pathEditMode="relative" rAng="0" ptsTypes="AA" p14:bounceEnd="56000">
                                          <p:cBhvr>
                                            <p:cTn id="75" dur="500" fill="hold"/>
                                            <p:tgtEl>
                                              <p:spTgt spid="92"/>
                                            </p:tgtEl>
                                            <p:attrNameLst>
                                              <p:attrName>ppt_x</p:attrName>
                                              <p:attrName>ppt_y</p:attrName>
                                            </p:attrNameLst>
                                          </p:cBhvr>
                                          <p:rCtr x="2773" y="0"/>
                                        </p:animMotion>
                                      </p:childTnLst>
                                    </p:cTn>
                                  </p:par>
                                </p:childTnLst>
                              </p:cTn>
                            </p:par>
                          </p:childTnLst>
                        </p:cTn>
                      </p:par>
                      <p:par>
                        <p:cTn id="76" fill="hold">
                          <p:stCondLst>
                            <p:cond delay="indefinite"/>
                          </p:stCondLst>
                          <p:childTnLst>
                            <p:par>
                              <p:cTn id="77" fill="hold">
                                <p:stCondLst>
                                  <p:cond delay="0"/>
                                </p:stCondLst>
                                <p:childTnLst>
                                  <p:par>
                                    <p:cTn id="78" presetID="63" presetClass="path" presetSubtype="0" fill="hold" nodeType="clickEffect" p14:presetBounceEnd="56000">
                                      <p:stCondLst>
                                        <p:cond delay="0"/>
                                      </p:stCondLst>
                                      <p:childTnLst>
                                        <p:animMotion origin="layout" path="M 2.91667E-6 -1.11111E-6 L 0.0556 -1.11111E-6 " pathEditMode="relative" rAng="0" ptsTypes="AA" p14:bounceEnd="56000">
                                          <p:cBhvr>
                                            <p:cTn id="79" dur="500" fill="hold"/>
                                            <p:tgtEl>
                                              <p:spTgt spid="100"/>
                                            </p:tgtEl>
                                            <p:attrNameLst>
                                              <p:attrName>ppt_x</p:attrName>
                                              <p:attrName>ppt_y</p:attrName>
                                            </p:attrNameLst>
                                          </p:cBhvr>
                                          <p:rCtr x="2773" y="0"/>
                                        </p:animMotion>
                                      </p:childTnLst>
                                    </p:cTn>
                                  </p:par>
                                </p:childTnLst>
                              </p:cTn>
                            </p:par>
                          </p:childTnLst>
                        </p:cTn>
                      </p:par>
                      <p:par>
                        <p:cTn id="80" fill="hold">
                          <p:stCondLst>
                            <p:cond delay="indefinite"/>
                          </p:stCondLst>
                          <p:childTnLst>
                            <p:par>
                              <p:cTn id="81" fill="hold">
                                <p:stCondLst>
                                  <p:cond delay="0"/>
                                </p:stCondLst>
                                <p:childTnLst>
                                  <p:par>
                                    <p:cTn id="82" presetID="63" presetClass="path" presetSubtype="0" fill="hold" nodeType="clickEffect" p14:presetBounceEnd="56000">
                                      <p:stCondLst>
                                        <p:cond delay="0"/>
                                      </p:stCondLst>
                                      <p:childTnLst>
                                        <p:animMotion origin="layout" path="M 2.91667E-6 -3.7037E-7 L 0.0556 -3.7037E-7 " pathEditMode="relative" rAng="0" ptsTypes="AA" p14:bounceEnd="56000">
                                          <p:cBhvr>
                                            <p:cTn id="83" dur="500" fill="hold"/>
                                            <p:tgtEl>
                                              <p:spTgt spid="108"/>
                                            </p:tgtEl>
                                            <p:attrNameLst>
                                              <p:attrName>ppt_x</p:attrName>
                                              <p:attrName>ppt_y</p:attrName>
                                            </p:attrNameLst>
                                          </p:cBhvr>
                                          <p:rCtr x="27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500" fill="hold"/>
                                            <p:tgtEl>
                                              <p:spTgt spid="123"/>
                                            </p:tgtEl>
                                            <p:attrNameLst>
                                              <p:attrName>ppt_w</p:attrName>
                                            </p:attrNameLst>
                                          </p:cBhvr>
                                          <p:tavLst>
                                            <p:tav tm="0">
                                              <p:val>
                                                <p:fltVal val="0"/>
                                              </p:val>
                                            </p:tav>
                                            <p:tav tm="100000">
                                              <p:val>
                                                <p:strVal val="#ppt_w"/>
                                              </p:val>
                                            </p:tav>
                                          </p:tavLst>
                                        </p:anim>
                                        <p:anim calcmode="lin" valueType="num">
                                          <p:cBhvr>
                                            <p:cTn id="8" dur="500" fill="hold"/>
                                            <p:tgtEl>
                                              <p:spTgt spid="123"/>
                                            </p:tgtEl>
                                            <p:attrNameLst>
                                              <p:attrName>ppt_h</p:attrName>
                                            </p:attrNameLst>
                                          </p:cBhvr>
                                          <p:tavLst>
                                            <p:tav tm="0">
                                              <p:val>
                                                <p:fltVal val="0"/>
                                              </p:val>
                                            </p:tav>
                                            <p:tav tm="100000">
                                              <p:val>
                                                <p:strVal val="#ppt_h"/>
                                              </p:val>
                                            </p:tav>
                                          </p:tavLst>
                                        </p:anim>
                                        <p:animEffect transition="in" filter="fade">
                                          <p:cBhvr>
                                            <p:cTn id="9" dur="500"/>
                                            <p:tgtEl>
                                              <p:spTgt spid="1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5"/>
                                            </p:tgtEl>
                                            <p:attrNameLst>
                                              <p:attrName>style.visibility</p:attrName>
                                            </p:attrNameLst>
                                          </p:cBhvr>
                                          <p:to>
                                            <p:strVal val="visible"/>
                                          </p:to>
                                        </p:set>
                                        <p:anim calcmode="lin" valueType="num">
                                          <p:cBhvr>
                                            <p:cTn id="12" dur="500" fill="hold"/>
                                            <p:tgtEl>
                                              <p:spTgt spid="125"/>
                                            </p:tgtEl>
                                            <p:attrNameLst>
                                              <p:attrName>ppt_w</p:attrName>
                                            </p:attrNameLst>
                                          </p:cBhvr>
                                          <p:tavLst>
                                            <p:tav tm="0">
                                              <p:val>
                                                <p:fltVal val="0"/>
                                              </p:val>
                                            </p:tav>
                                            <p:tav tm="100000">
                                              <p:val>
                                                <p:strVal val="#ppt_w"/>
                                              </p:val>
                                            </p:tav>
                                          </p:tavLst>
                                        </p:anim>
                                        <p:anim calcmode="lin" valueType="num">
                                          <p:cBhvr>
                                            <p:cTn id="13" dur="500" fill="hold"/>
                                            <p:tgtEl>
                                              <p:spTgt spid="125"/>
                                            </p:tgtEl>
                                            <p:attrNameLst>
                                              <p:attrName>ppt_h</p:attrName>
                                            </p:attrNameLst>
                                          </p:cBhvr>
                                          <p:tavLst>
                                            <p:tav tm="0">
                                              <p:val>
                                                <p:fltVal val="0"/>
                                              </p:val>
                                            </p:tav>
                                            <p:tav tm="100000">
                                              <p:val>
                                                <p:strVal val="#ppt_h"/>
                                              </p:val>
                                            </p:tav>
                                          </p:tavLst>
                                        </p:anim>
                                        <p:animEffect transition="in" filter="fade">
                                          <p:cBhvr>
                                            <p:cTn id="14" dur="500"/>
                                            <p:tgtEl>
                                              <p:spTgt spid="1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anim calcmode="lin" valueType="num">
                                          <p:cBhvr>
                                            <p:cTn id="17" dur="500" fill="hold"/>
                                            <p:tgtEl>
                                              <p:spTgt spid="124"/>
                                            </p:tgtEl>
                                            <p:attrNameLst>
                                              <p:attrName>ppt_w</p:attrName>
                                            </p:attrNameLst>
                                          </p:cBhvr>
                                          <p:tavLst>
                                            <p:tav tm="0">
                                              <p:val>
                                                <p:fltVal val="0"/>
                                              </p:val>
                                            </p:tav>
                                            <p:tav tm="100000">
                                              <p:val>
                                                <p:strVal val="#ppt_w"/>
                                              </p:val>
                                            </p:tav>
                                          </p:tavLst>
                                        </p:anim>
                                        <p:anim calcmode="lin" valueType="num">
                                          <p:cBhvr>
                                            <p:cTn id="18" dur="500" fill="hold"/>
                                            <p:tgtEl>
                                              <p:spTgt spid="124"/>
                                            </p:tgtEl>
                                            <p:attrNameLst>
                                              <p:attrName>ppt_h</p:attrName>
                                            </p:attrNameLst>
                                          </p:cBhvr>
                                          <p:tavLst>
                                            <p:tav tm="0">
                                              <p:val>
                                                <p:fltVal val="0"/>
                                              </p:val>
                                            </p:tav>
                                            <p:tav tm="100000">
                                              <p:val>
                                                <p:strVal val="#ppt_h"/>
                                              </p:val>
                                            </p:tav>
                                          </p:tavLst>
                                        </p:anim>
                                        <p:animEffect transition="in" filter="fade">
                                          <p:cBhvr>
                                            <p:cTn id="19" dur="500"/>
                                            <p:tgtEl>
                                              <p:spTgt spid="1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6"/>
                                            </p:tgtEl>
                                            <p:attrNameLst>
                                              <p:attrName>style.visibility</p:attrName>
                                            </p:attrNameLst>
                                          </p:cBhvr>
                                          <p:to>
                                            <p:strVal val="visible"/>
                                          </p:to>
                                        </p:set>
                                        <p:anim calcmode="lin" valueType="num">
                                          <p:cBhvr>
                                            <p:cTn id="22" dur="500" fill="hold"/>
                                            <p:tgtEl>
                                              <p:spTgt spid="126"/>
                                            </p:tgtEl>
                                            <p:attrNameLst>
                                              <p:attrName>ppt_w</p:attrName>
                                            </p:attrNameLst>
                                          </p:cBhvr>
                                          <p:tavLst>
                                            <p:tav tm="0">
                                              <p:val>
                                                <p:fltVal val="0"/>
                                              </p:val>
                                            </p:tav>
                                            <p:tav tm="100000">
                                              <p:val>
                                                <p:strVal val="#ppt_w"/>
                                              </p:val>
                                            </p:tav>
                                          </p:tavLst>
                                        </p:anim>
                                        <p:anim calcmode="lin" valueType="num">
                                          <p:cBhvr>
                                            <p:cTn id="23" dur="500" fill="hold"/>
                                            <p:tgtEl>
                                              <p:spTgt spid="126"/>
                                            </p:tgtEl>
                                            <p:attrNameLst>
                                              <p:attrName>ppt_h</p:attrName>
                                            </p:attrNameLst>
                                          </p:cBhvr>
                                          <p:tavLst>
                                            <p:tav tm="0">
                                              <p:val>
                                                <p:fltVal val="0"/>
                                              </p:val>
                                            </p:tav>
                                            <p:tav tm="100000">
                                              <p:val>
                                                <p:strVal val="#ppt_h"/>
                                              </p:val>
                                            </p:tav>
                                          </p:tavLst>
                                        </p:anim>
                                        <p:animEffect transition="in" filter="fade">
                                          <p:cBhvr>
                                            <p:cTn id="24" dur="500"/>
                                            <p:tgtEl>
                                              <p:spTgt spid="12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7"/>
                                            </p:tgtEl>
                                            <p:attrNameLst>
                                              <p:attrName>style.visibility</p:attrName>
                                            </p:attrNameLst>
                                          </p:cBhvr>
                                          <p:to>
                                            <p:strVal val="visible"/>
                                          </p:to>
                                        </p:set>
                                        <p:anim calcmode="lin" valueType="num">
                                          <p:cBhvr>
                                            <p:cTn id="27" dur="500" fill="hold"/>
                                            <p:tgtEl>
                                              <p:spTgt spid="127"/>
                                            </p:tgtEl>
                                            <p:attrNameLst>
                                              <p:attrName>ppt_w</p:attrName>
                                            </p:attrNameLst>
                                          </p:cBhvr>
                                          <p:tavLst>
                                            <p:tav tm="0">
                                              <p:val>
                                                <p:fltVal val="0"/>
                                              </p:val>
                                            </p:tav>
                                            <p:tav tm="100000">
                                              <p:val>
                                                <p:strVal val="#ppt_w"/>
                                              </p:val>
                                            </p:tav>
                                          </p:tavLst>
                                        </p:anim>
                                        <p:anim calcmode="lin" valueType="num">
                                          <p:cBhvr>
                                            <p:cTn id="28" dur="500" fill="hold"/>
                                            <p:tgtEl>
                                              <p:spTgt spid="127"/>
                                            </p:tgtEl>
                                            <p:attrNameLst>
                                              <p:attrName>ppt_h</p:attrName>
                                            </p:attrNameLst>
                                          </p:cBhvr>
                                          <p:tavLst>
                                            <p:tav tm="0">
                                              <p:val>
                                                <p:fltVal val="0"/>
                                              </p:val>
                                            </p:tav>
                                            <p:tav tm="100000">
                                              <p:val>
                                                <p:strVal val="#ppt_h"/>
                                              </p:val>
                                            </p:tav>
                                          </p:tavLst>
                                        </p:anim>
                                        <p:animEffect transition="in" filter="fade">
                                          <p:cBhvr>
                                            <p:cTn id="29" dur="500"/>
                                            <p:tgtEl>
                                              <p:spTgt spid="12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8"/>
                                            </p:tgtEl>
                                            <p:attrNameLst>
                                              <p:attrName>style.visibility</p:attrName>
                                            </p:attrNameLst>
                                          </p:cBhvr>
                                          <p:to>
                                            <p:strVal val="visible"/>
                                          </p:to>
                                        </p:set>
                                        <p:anim calcmode="lin" valueType="num">
                                          <p:cBhvr>
                                            <p:cTn id="32" dur="500" fill="hold"/>
                                            <p:tgtEl>
                                              <p:spTgt spid="118"/>
                                            </p:tgtEl>
                                            <p:attrNameLst>
                                              <p:attrName>ppt_w</p:attrName>
                                            </p:attrNameLst>
                                          </p:cBhvr>
                                          <p:tavLst>
                                            <p:tav tm="0">
                                              <p:val>
                                                <p:fltVal val="0"/>
                                              </p:val>
                                            </p:tav>
                                            <p:tav tm="100000">
                                              <p:val>
                                                <p:strVal val="#ppt_w"/>
                                              </p:val>
                                            </p:tav>
                                          </p:tavLst>
                                        </p:anim>
                                        <p:anim calcmode="lin" valueType="num">
                                          <p:cBhvr>
                                            <p:cTn id="33" dur="500" fill="hold"/>
                                            <p:tgtEl>
                                              <p:spTgt spid="118"/>
                                            </p:tgtEl>
                                            <p:attrNameLst>
                                              <p:attrName>ppt_h</p:attrName>
                                            </p:attrNameLst>
                                          </p:cBhvr>
                                          <p:tavLst>
                                            <p:tav tm="0">
                                              <p:val>
                                                <p:fltVal val="0"/>
                                              </p:val>
                                            </p:tav>
                                            <p:tav tm="100000">
                                              <p:val>
                                                <p:strVal val="#ppt_h"/>
                                              </p:val>
                                            </p:tav>
                                          </p:tavLst>
                                        </p:anim>
                                        <p:animEffect transition="in" filter="fade">
                                          <p:cBhvr>
                                            <p:cTn id="34" dur="500"/>
                                            <p:tgtEl>
                                              <p:spTgt spid="11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21"/>
                                            </p:tgtEl>
                                            <p:attrNameLst>
                                              <p:attrName>style.visibility</p:attrName>
                                            </p:attrNameLst>
                                          </p:cBhvr>
                                          <p:to>
                                            <p:strVal val="visible"/>
                                          </p:to>
                                        </p:set>
                                        <p:anim calcmode="lin" valueType="num">
                                          <p:cBhvr>
                                            <p:cTn id="37" dur="500" fill="hold"/>
                                            <p:tgtEl>
                                              <p:spTgt spid="121"/>
                                            </p:tgtEl>
                                            <p:attrNameLst>
                                              <p:attrName>ppt_w</p:attrName>
                                            </p:attrNameLst>
                                          </p:cBhvr>
                                          <p:tavLst>
                                            <p:tav tm="0">
                                              <p:val>
                                                <p:fltVal val="0"/>
                                              </p:val>
                                            </p:tav>
                                            <p:tav tm="100000">
                                              <p:val>
                                                <p:strVal val="#ppt_w"/>
                                              </p:val>
                                            </p:tav>
                                          </p:tavLst>
                                        </p:anim>
                                        <p:anim calcmode="lin" valueType="num">
                                          <p:cBhvr>
                                            <p:cTn id="38" dur="500" fill="hold"/>
                                            <p:tgtEl>
                                              <p:spTgt spid="121"/>
                                            </p:tgtEl>
                                            <p:attrNameLst>
                                              <p:attrName>ppt_h</p:attrName>
                                            </p:attrNameLst>
                                          </p:cBhvr>
                                          <p:tavLst>
                                            <p:tav tm="0">
                                              <p:val>
                                                <p:fltVal val="0"/>
                                              </p:val>
                                            </p:tav>
                                            <p:tav tm="100000">
                                              <p:val>
                                                <p:strVal val="#ppt_h"/>
                                              </p:val>
                                            </p:tav>
                                          </p:tavLst>
                                        </p:anim>
                                        <p:animEffect transition="in" filter="fade">
                                          <p:cBhvr>
                                            <p:cTn id="39" dur="500"/>
                                            <p:tgtEl>
                                              <p:spTgt spid="12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7"/>
                                            </p:tgtEl>
                                            <p:attrNameLst>
                                              <p:attrName>style.visibility</p:attrName>
                                            </p:attrNameLst>
                                          </p:cBhvr>
                                          <p:to>
                                            <p:strVal val="visible"/>
                                          </p:to>
                                        </p:set>
                                        <p:anim calcmode="lin" valueType="num">
                                          <p:cBhvr>
                                            <p:cTn id="42" dur="500" fill="hold"/>
                                            <p:tgtEl>
                                              <p:spTgt spid="117"/>
                                            </p:tgtEl>
                                            <p:attrNameLst>
                                              <p:attrName>ppt_w</p:attrName>
                                            </p:attrNameLst>
                                          </p:cBhvr>
                                          <p:tavLst>
                                            <p:tav tm="0">
                                              <p:val>
                                                <p:fltVal val="0"/>
                                              </p:val>
                                            </p:tav>
                                            <p:tav tm="100000">
                                              <p:val>
                                                <p:strVal val="#ppt_w"/>
                                              </p:val>
                                            </p:tav>
                                          </p:tavLst>
                                        </p:anim>
                                        <p:anim calcmode="lin" valueType="num">
                                          <p:cBhvr>
                                            <p:cTn id="43" dur="500" fill="hold"/>
                                            <p:tgtEl>
                                              <p:spTgt spid="117"/>
                                            </p:tgtEl>
                                            <p:attrNameLst>
                                              <p:attrName>ppt_h</p:attrName>
                                            </p:attrNameLst>
                                          </p:cBhvr>
                                          <p:tavLst>
                                            <p:tav tm="0">
                                              <p:val>
                                                <p:fltVal val="0"/>
                                              </p:val>
                                            </p:tav>
                                            <p:tav tm="100000">
                                              <p:val>
                                                <p:strVal val="#ppt_h"/>
                                              </p:val>
                                            </p:tav>
                                          </p:tavLst>
                                        </p:anim>
                                        <p:animEffect transition="in" filter="fade">
                                          <p:cBhvr>
                                            <p:cTn id="44" dur="500"/>
                                            <p:tgtEl>
                                              <p:spTgt spid="1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9"/>
                                            </p:tgtEl>
                                            <p:attrNameLst>
                                              <p:attrName>style.visibility</p:attrName>
                                            </p:attrNameLst>
                                          </p:cBhvr>
                                          <p:to>
                                            <p:strVal val="visible"/>
                                          </p:to>
                                        </p:set>
                                        <p:anim calcmode="lin" valueType="num">
                                          <p:cBhvr>
                                            <p:cTn id="47" dur="500" fill="hold"/>
                                            <p:tgtEl>
                                              <p:spTgt spid="119"/>
                                            </p:tgtEl>
                                            <p:attrNameLst>
                                              <p:attrName>ppt_w</p:attrName>
                                            </p:attrNameLst>
                                          </p:cBhvr>
                                          <p:tavLst>
                                            <p:tav tm="0">
                                              <p:val>
                                                <p:fltVal val="0"/>
                                              </p:val>
                                            </p:tav>
                                            <p:tav tm="100000">
                                              <p:val>
                                                <p:strVal val="#ppt_w"/>
                                              </p:val>
                                            </p:tav>
                                          </p:tavLst>
                                        </p:anim>
                                        <p:anim calcmode="lin" valueType="num">
                                          <p:cBhvr>
                                            <p:cTn id="48" dur="500" fill="hold"/>
                                            <p:tgtEl>
                                              <p:spTgt spid="119"/>
                                            </p:tgtEl>
                                            <p:attrNameLst>
                                              <p:attrName>ppt_h</p:attrName>
                                            </p:attrNameLst>
                                          </p:cBhvr>
                                          <p:tavLst>
                                            <p:tav tm="0">
                                              <p:val>
                                                <p:fltVal val="0"/>
                                              </p:val>
                                            </p:tav>
                                            <p:tav tm="100000">
                                              <p:val>
                                                <p:strVal val="#ppt_h"/>
                                              </p:val>
                                            </p:tav>
                                          </p:tavLst>
                                        </p:anim>
                                        <p:animEffect transition="in" filter="fade">
                                          <p:cBhvr>
                                            <p:cTn id="49" dur="500"/>
                                            <p:tgtEl>
                                              <p:spTgt spid="11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0"/>
                                            </p:tgtEl>
                                            <p:attrNameLst>
                                              <p:attrName>style.visibility</p:attrName>
                                            </p:attrNameLst>
                                          </p:cBhvr>
                                          <p:to>
                                            <p:strVal val="visible"/>
                                          </p:to>
                                        </p:set>
                                        <p:anim calcmode="lin" valueType="num">
                                          <p:cBhvr>
                                            <p:cTn id="52" dur="500" fill="hold"/>
                                            <p:tgtEl>
                                              <p:spTgt spid="120"/>
                                            </p:tgtEl>
                                            <p:attrNameLst>
                                              <p:attrName>ppt_w</p:attrName>
                                            </p:attrNameLst>
                                          </p:cBhvr>
                                          <p:tavLst>
                                            <p:tav tm="0">
                                              <p:val>
                                                <p:fltVal val="0"/>
                                              </p:val>
                                            </p:tav>
                                            <p:tav tm="100000">
                                              <p:val>
                                                <p:strVal val="#ppt_w"/>
                                              </p:val>
                                            </p:tav>
                                          </p:tavLst>
                                        </p:anim>
                                        <p:anim calcmode="lin" valueType="num">
                                          <p:cBhvr>
                                            <p:cTn id="53" dur="500" fill="hold"/>
                                            <p:tgtEl>
                                              <p:spTgt spid="120"/>
                                            </p:tgtEl>
                                            <p:attrNameLst>
                                              <p:attrName>ppt_h</p:attrName>
                                            </p:attrNameLst>
                                          </p:cBhvr>
                                          <p:tavLst>
                                            <p:tav tm="0">
                                              <p:val>
                                                <p:fltVal val="0"/>
                                              </p:val>
                                            </p:tav>
                                            <p:tav tm="100000">
                                              <p:val>
                                                <p:strVal val="#ppt_h"/>
                                              </p:val>
                                            </p:tav>
                                          </p:tavLst>
                                        </p:anim>
                                        <p:animEffect transition="in" filter="fade">
                                          <p:cBhvr>
                                            <p:cTn id="54" dur="500"/>
                                            <p:tgtEl>
                                              <p:spTgt spid="12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grpId="0" nodeType="clickEffect">
                                      <p:stCondLst>
                                        <p:cond delay="0"/>
                                      </p:stCondLst>
                                      <p:childTnLst>
                                        <p:animClr clrSpc="rgb" dir="cw">
                                          <p:cBhvr override="childStyle">
                                            <p:cTn id="58" dur="10" fill="hold"/>
                                            <p:tgtEl>
                                              <p:spTgt spid="112"/>
                                            </p:tgtEl>
                                            <p:attrNameLst>
                                              <p:attrName>style.color</p:attrName>
                                            </p:attrNameLst>
                                          </p:cBhvr>
                                          <p:to>
                                            <a:schemeClr val="accent2"/>
                                          </p:to>
                                        </p:animClr>
                                      </p:childTnLst>
                                    </p:cTn>
                                  </p:par>
                                  <p:par>
                                    <p:cTn id="59" presetID="53" presetClass="entr" presetSubtype="16" fill="hold" grpId="0" nodeType="withEffect">
                                      <p:stCondLst>
                                        <p:cond delay="0"/>
                                      </p:stCondLst>
                                      <p:childTnLst>
                                        <p:set>
                                          <p:cBhvr>
                                            <p:cTn id="60" dur="1" fill="hold">
                                              <p:stCondLst>
                                                <p:cond delay="0"/>
                                              </p:stCondLst>
                                            </p:cTn>
                                            <p:tgtEl>
                                              <p:spTgt spid="122"/>
                                            </p:tgtEl>
                                            <p:attrNameLst>
                                              <p:attrName>style.visibility</p:attrName>
                                            </p:attrNameLst>
                                          </p:cBhvr>
                                          <p:to>
                                            <p:strVal val="visible"/>
                                          </p:to>
                                        </p:set>
                                        <p:anim calcmode="lin" valueType="num">
                                          <p:cBhvr>
                                            <p:cTn id="61" dur="500" fill="hold"/>
                                            <p:tgtEl>
                                              <p:spTgt spid="122"/>
                                            </p:tgtEl>
                                            <p:attrNameLst>
                                              <p:attrName>ppt_w</p:attrName>
                                            </p:attrNameLst>
                                          </p:cBhvr>
                                          <p:tavLst>
                                            <p:tav tm="0">
                                              <p:val>
                                                <p:fltVal val="0"/>
                                              </p:val>
                                            </p:tav>
                                            <p:tav tm="100000">
                                              <p:val>
                                                <p:strVal val="#ppt_w"/>
                                              </p:val>
                                            </p:tav>
                                          </p:tavLst>
                                        </p:anim>
                                        <p:anim calcmode="lin" valueType="num">
                                          <p:cBhvr>
                                            <p:cTn id="62" dur="500" fill="hold"/>
                                            <p:tgtEl>
                                              <p:spTgt spid="122"/>
                                            </p:tgtEl>
                                            <p:attrNameLst>
                                              <p:attrName>ppt_h</p:attrName>
                                            </p:attrNameLst>
                                          </p:cBhvr>
                                          <p:tavLst>
                                            <p:tav tm="0">
                                              <p:val>
                                                <p:fltVal val="0"/>
                                              </p:val>
                                            </p:tav>
                                            <p:tav tm="100000">
                                              <p:val>
                                                <p:strVal val="#ppt_h"/>
                                              </p:val>
                                            </p:tav>
                                          </p:tavLst>
                                        </p:anim>
                                        <p:animEffect transition="in" filter="fade">
                                          <p:cBhvr>
                                            <p:cTn id="63" dur="500"/>
                                            <p:tgtEl>
                                              <p:spTgt spid="122"/>
                                            </p:tgtEl>
                                          </p:cBhvr>
                                        </p:animEffect>
                                      </p:childTnLst>
                                    </p:cTn>
                                  </p:par>
                                </p:childTnLst>
                              </p:cTn>
                            </p:par>
                          </p:childTnLst>
                        </p:cTn>
                      </p:par>
                      <p:par>
                        <p:cTn id="64" fill="hold">
                          <p:stCondLst>
                            <p:cond delay="indefinite"/>
                          </p:stCondLst>
                          <p:childTnLst>
                            <p:par>
                              <p:cTn id="65" fill="hold">
                                <p:stCondLst>
                                  <p:cond delay="0"/>
                                </p:stCondLst>
                                <p:childTnLst>
                                  <p:par>
                                    <p:cTn id="66" presetID="63" presetClass="path" presetSubtype="0" fill="hold" nodeType="clickEffect">
                                      <p:stCondLst>
                                        <p:cond delay="0"/>
                                      </p:stCondLst>
                                      <p:childTnLst>
                                        <p:animMotion origin="layout" path="M 4.79167E-6 -1.11111E-6 L 0.05559 -1.11111E-6 " pathEditMode="relative" rAng="0" ptsTypes="AA">
                                          <p:cBhvr>
                                            <p:cTn id="67" dur="500" fill="hold"/>
                                            <p:tgtEl>
                                              <p:spTgt spid="88"/>
                                            </p:tgtEl>
                                            <p:attrNameLst>
                                              <p:attrName>ppt_x</p:attrName>
                                              <p:attrName>ppt_y</p:attrName>
                                            </p:attrNameLst>
                                          </p:cBhvr>
                                          <p:rCtr x="2773" y="0"/>
                                        </p:animMotion>
                                      </p:childTnLst>
                                    </p:cTn>
                                  </p:par>
                                </p:childTnLst>
                              </p:cTn>
                            </p:par>
                          </p:childTnLst>
                        </p:cTn>
                      </p:par>
                      <p:par>
                        <p:cTn id="68" fill="hold">
                          <p:stCondLst>
                            <p:cond delay="indefinite"/>
                          </p:stCondLst>
                          <p:childTnLst>
                            <p:par>
                              <p:cTn id="69" fill="hold">
                                <p:stCondLst>
                                  <p:cond delay="0"/>
                                </p:stCondLst>
                                <p:childTnLst>
                                  <p:par>
                                    <p:cTn id="70" presetID="63" presetClass="path" presetSubtype="0" fill="hold" nodeType="clickEffect">
                                      <p:stCondLst>
                                        <p:cond delay="0"/>
                                      </p:stCondLst>
                                      <p:childTnLst>
                                        <p:animMotion origin="layout" path="M 4.79167E-6 -3.7037E-7 L 0.05559 -3.7037E-7 " pathEditMode="relative" rAng="0" ptsTypes="AA">
                                          <p:cBhvr>
                                            <p:cTn id="71" dur="500" fill="hold"/>
                                            <p:tgtEl>
                                              <p:spTgt spid="96"/>
                                            </p:tgtEl>
                                            <p:attrNameLst>
                                              <p:attrName>ppt_x</p:attrName>
                                              <p:attrName>ppt_y</p:attrName>
                                            </p:attrNameLst>
                                          </p:cBhvr>
                                          <p:rCtr x="2773" y="0"/>
                                        </p:animMotion>
                                      </p:childTnLst>
                                    </p:cTn>
                                  </p:par>
                                </p:childTnLst>
                              </p:cTn>
                            </p:par>
                          </p:childTnLst>
                        </p:cTn>
                      </p:par>
                      <p:par>
                        <p:cTn id="72" fill="hold">
                          <p:stCondLst>
                            <p:cond delay="indefinite"/>
                          </p:stCondLst>
                          <p:childTnLst>
                            <p:par>
                              <p:cTn id="73" fill="hold">
                                <p:stCondLst>
                                  <p:cond delay="0"/>
                                </p:stCondLst>
                                <p:childTnLst>
                                  <p:par>
                                    <p:cTn id="74" presetID="63" presetClass="path" presetSubtype="0" fill="hold" nodeType="clickEffect">
                                      <p:stCondLst>
                                        <p:cond delay="0"/>
                                      </p:stCondLst>
                                      <p:childTnLst>
                                        <p:animMotion origin="layout" path="M 4.79167E-6 -1.11111E-6 L 0.05559 -1.11111E-6 " pathEditMode="relative" rAng="0" ptsTypes="AA">
                                          <p:cBhvr>
                                            <p:cTn id="75" dur="500" fill="hold"/>
                                            <p:tgtEl>
                                              <p:spTgt spid="92"/>
                                            </p:tgtEl>
                                            <p:attrNameLst>
                                              <p:attrName>ppt_x</p:attrName>
                                              <p:attrName>ppt_y</p:attrName>
                                            </p:attrNameLst>
                                          </p:cBhvr>
                                          <p:rCtr x="2773" y="0"/>
                                        </p:animMotion>
                                      </p:childTnLst>
                                    </p:cTn>
                                  </p:par>
                                </p:childTnLst>
                              </p:cTn>
                            </p:par>
                          </p:childTnLst>
                        </p:cTn>
                      </p:par>
                      <p:par>
                        <p:cTn id="76" fill="hold">
                          <p:stCondLst>
                            <p:cond delay="indefinite"/>
                          </p:stCondLst>
                          <p:childTnLst>
                            <p:par>
                              <p:cTn id="77" fill="hold">
                                <p:stCondLst>
                                  <p:cond delay="0"/>
                                </p:stCondLst>
                                <p:childTnLst>
                                  <p:par>
                                    <p:cTn id="78" presetID="63" presetClass="path" presetSubtype="0" fill="hold" nodeType="clickEffect">
                                      <p:stCondLst>
                                        <p:cond delay="0"/>
                                      </p:stCondLst>
                                      <p:childTnLst>
                                        <p:animMotion origin="layout" path="M 2.91667E-6 -1.11111E-6 L 0.0556 -1.11111E-6 " pathEditMode="relative" rAng="0" ptsTypes="AA">
                                          <p:cBhvr>
                                            <p:cTn id="79" dur="500" fill="hold"/>
                                            <p:tgtEl>
                                              <p:spTgt spid="100"/>
                                            </p:tgtEl>
                                            <p:attrNameLst>
                                              <p:attrName>ppt_x</p:attrName>
                                              <p:attrName>ppt_y</p:attrName>
                                            </p:attrNameLst>
                                          </p:cBhvr>
                                          <p:rCtr x="2773" y="0"/>
                                        </p:animMotion>
                                      </p:childTnLst>
                                    </p:cTn>
                                  </p:par>
                                </p:childTnLst>
                              </p:cTn>
                            </p:par>
                          </p:childTnLst>
                        </p:cTn>
                      </p:par>
                      <p:par>
                        <p:cTn id="80" fill="hold">
                          <p:stCondLst>
                            <p:cond delay="indefinite"/>
                          </p:stCondLst>
                          <p:childTnLst>
                            <p:par>
                              <p:cTn id="81" fill="hold">
                                <p:stCondLst>
                                  <p:cond delay="0"/>
                                </p:stCondLst>
                                <p:childTnLst>
                                  <p:par>
                                    <p:cTn id="82" presetID="63" presetClass="path" presetSubtype="0" fill="hold" nodeType="clickEffect">
                                      <p:stCondLst>
                                        <p:cond delay="0"/>
                                      </p:stCondLst>
                                      <p:childTnLst>
                                        <p:animMotion origin="layout" path="M 2.91667E-6 -3.7037E-7 L 0.0556 -3.7037E-7 " pathEditMode="relative" rAng="0" ptsTypes="AA">
                                          <p:cBhvr>
                                            <p:cTn id="83" dur="500" fill="hold"/>
                                            <p:tgtEl>
                                              <p:spTgt spid="108"/>
                                            </p:tgtEl>
                                            <p:attrNameLst>
                                              <p:attrName>ppt_x</p:attrName>
                                              <p:attrName>ppt_y</p:attrName>
                                            </p:attrNameLst>
                                          </p:cBhvr>
                                          <p:rCtr x="2773" y="0"/>
                                        </p:animMotion>
                                      </p:childTnLst>
                                    </p:cTn>
                                  </p:par>
                                </p:childTnLst>
                              </p:cTn>
                            </p:par>
                          </p:childTnLst>
                        </p:cTn>
                      </p:par>
                      <p:par>
                        <p:cTn id="84" fill="hold">
                          <p:stCondLst>
                            <p:cond delay="indefinite"/>
                          </p:stCondLst>
                          <p:childTnLst>
                            <p:par>
                              <p:cTn id="85" fill="hold">
                                <p:stCondLst>
                                  <p:cond delay="0"/>
                                </p:stCondLst>
                                <p:childTnLst>
                                  <p:par>
                                    <p:cTn id="86" presetID="63" presetClass="path" presetSubtype="0" fill="hold" nodeType="clickEffect">
                                      <p:stCondLst>
                                        <p:cond delay="0"/>
                                      </p:stCondLst>
                                      <p:childTnLst>
                                        <p:animMotion origin="layout" path="M -8.33333E-7 -1.11111E-6 L 0.0556 -1.11111E-6 " pathEditMode="relative" rAng="0" ptsTypes="AA">
                                          <p:cBhvr>
                                            <p:cTn id="87" dur="500" fill="hold"/>
                                            <p:tgtEl>
                                              <p:spTgt spid="104"/>
                                            </p:tgtEl>
                                            <p:attrNameLst>
                                              <p:attrName>ppt_x</p:attrName>
                                              <p:attrName>ppt_y</p:attrName>
                                            </p:attrNameLst>
                                          </p:cBhvr>
                                          <p:rCtr x="27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75D4DF2F-9E34-C0F2-EE78-054BC6C7C934}"/>
              </a:ext>
            </a:extLst>
          </p:cNvPr>
          <p:cNvSpPr/>
          <p:nvPr/>
        </p:nvSpPr>
        <p:spPr>
          <a:xfrm>
            <a:off x="1036000" y="2443966"/>
            <a:ext cx="4536834" cy="2128034"/>
          </a:xfrm>
          <a:custGeom>
            <a:avLst/>
            <a:gdLst>
              <a:gd name="connsiteX0" fmla="*/ 1320165 w 1552575"/>
              <a:gd name="connsiteY0" fmla="*/ 3645504 h 3657600"/>
              <a:gd name="connsiteX1" fmla="*/ 241649 w 1552575"/>
              <a:gd name="connsiteY1" fmla="*/ 3645504 h 3657600"/>
              <a:gd name="connsiteX2" fmla="*/ 14288 w 1552575"/>
              <a:gd name="connsiteY2" fmla="*/ 3418142 h 3657600"/>
              <a:gd name="connsiteX3" fmla="*/ 14288 w 1552575"/>
              <a:gd name="connsiteY3" fmla="*/ 241649 h 3657600"/>
              <a:gd name="connsiteX4" fmla="*/ 241649 w 1552575"/>
              <a:gd name="connsiteY4" fmla="*/ 14288 h 3657600"/>
              <a:gd name="connsiteX5" fmla="*/ 1320165 w 1552575"/>
              <a:gd name="connsiteY5" fmla="*/ 14288 h 3657600"/>
              <a:gd name="connsiteX6" fmla="*/ 1547527 w 1552575"/>
              <a:gd name="connsiteY6" fmla="*/ 241649 h 3657600"/>
              <a:gd name="connsiteX7" fmla="*/ 1547527 w 1552575"/>
              <a:gd name="connsiteY7" fmla="*/ 3418047 h 3657600"/>
              <a:gd name="connsiteX8" fmla="*/ 1320165 w 1552575"/>
              <a:gd name="connsiteY8" fmla="*/ 3645504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575" h="3657600">
                <a:moveTo>
                  <a:pt x="1320165" y="3645504"/>
                </a:moveTo>
                <a:lnTo>
                  <a:pt x="241649" y="3645504"/>
                </a:lnTo>
                <a:cubicBezTo>
                  <a:pt x="116110" y="3645504"/>
                  <a:pt x="14288" y="3543681"/>
                  <a:pt x="14288" y="3418142"/>
                </a:cubicBezTo>
                <a:lnTo>
                  <a:pt x="14288" y="241649"/>
                </a:lnTo>
                <a:cubicBezTo>
                  <a:pt x="14288" y="116110"/>
                  <a:pt x="116110" y="14288"/>
                  <a:pt x="241649" y="14288"/>
                </a:cubicBezTo>
                <a:lnTo>
                  <a:pt x="1320165" y="14288"/>
                </a:lnTo>
                <a:cubicBezTo>
                  <a:pt x="1445705" y="14288"/>
                  <a:pt x="1547527" y="116110"/>
                  <a:pt x="1547527" y="241649"/>
                </a:cubicBezTo>
                <a:lnTo>
                  <a:pt x="1547527" y="3418047"/>
                </a:lnTo>
                <a:cubicBezTo>
                  <a:pt x="1547527" y="3543681"/>
                  <a:pt x="1445705" y="3645504"/>
                  <a:pt x="1320165" y="3645504"/>
                </a:cubicBezTo>
                <a:close/>
              </a:path>
            </a:pathLst>
          </a:custGeom>
          <a:noFill/>
          <a:ln w="19050" cap="rnd">
            <a:solidFill>
              <a:srgbClr val="185ADB"/>
            </a:solidFill>
            <a:prstDash val="solid"/>
            <a:round/>
          </a:ln>
        </p:spPr>
        <p:txBody>
          <a:bodyPr rtlCol="0" anchor="ctr"/>
          <a:lstStyle/>
          <a:p>
            <a:endParaRPr lang="en-US" dirty="0"/>
          </a:p>
        </p:txBody>
      </p:sp>
      <p:grpSp>
        <p:nvGrpSpPr>
          <p:cNvPr id="6" name="Group 5">
            <a:extLst>
              <a:ext uri="{FF2B5EF4-FFF2-40B4-BE49-F238E27FC236}">
                <a16:creationId xmlns:a16="http://schemas.microsoft.com/office/drawing/2014/main" id="{82B3793A-5384-16FC-6292-14DDC4D6C5A0}"/>
              </a:ext>
            </a:extLst>
          </p:cNvPr>
          <p:cNvGrpSpPr/>
          <p:nvPr/>
        </p:nvGrpSpPr>
        <p:grpSpPr>
          <a:xfrm>
            <a:off x="1082658" y="2620260"/>
            <a:ext cx="4490175" cy="2029314"/>
            <a:chOff x="1922972" y="3785773"/>
            <a:chExt cx="1651293" cy="1947647"/>
          </a:xfrm>
        </p:grpSpPr>
        <p:sp>
          <p:nvSpPr>
            <p:cNvPr id="7" name="TextBox 6">
              <a:extLst>
                <a:ext uri="{FF2B5EF4-FFF2-40B4-BE49-F238E27FC236}">
                  <a16:creationId xmlns:a16="http://schemas.microsoft.com/office/drawing/2014/main" id="{D972549D-B0DD-49C1-DA71-2815FBC1E58F}"/>
                </a:ext>
              </a:extLst>
            </p:cNvPr>
            <p:cNvSpPr txBox="1"/>
            <p:nvPr/>
          </p:nvSpPr>
          <p:spPr>
            <a:xfrm>
              <a:off x="1922972" y="4313981"/>
              <a:ext cx="63692" cy="307777"/>
            </a:xfrm>
            <a:prstGeom prst="rect">
              <a:avLst/>
            </a:prstGeom>
            <a:noFill/>
          </p:spPr>
          <p:txBody>
            <a:bodyPr wrap="none" rtlCol="0">
              <a:spAutoFit/>
            </a:bodyPr>
            <a:lstStyle/>
            <a:p>
              <a:pPr algn="ctr"/>
              <a:endParaRPr lang="en-US" sz="1400" b="1" dirty="0">
                <a:solidFill>
                  <a:schemeClr val="accent2"/>
                </a:solidFill>
              </a:endParaRPr>
            </a:p>
          </p:txBody>
        </p:sp>
        <p:sp>
          <p:nvSpPr>
            <p:cNvPr id="8" name="Rectangle 7">
              <a:extLst>
                <a:ext uri="{FF2B5EF4-FFF2-40B4-BE49-F238E27FC236}">
                  <a16:creationId xmlns:a16="http://schemas.microsoft.com/office/drawing/2014/main" id="{7B29EAF9-F44A-0EB0-6449-462D8A3DCB0C}"/>
                </a:ext>
              </a:extLst>
            </p:cNvPr>
            <p:cNvSpPr/>
            <p:nvPr/>
          </p:nvSpPr>
          <p:spPr>
            <a:xfrm>
              <a:off x="1959001" y="3785773"/>
              <a:ext cx="1615264" cy="1947647"/>
            </a:xfrm>
            <a:prstGeom prst="rect">
              <a:avLst/>
            </a:prstGeom>
          </p:spPr>
          <p:txBody>
            <a:bodyPr wrap="square">
              <a:spAutoFit/>
            </a:bodyPr>
            <a:lstStyle/>
            <a:p>
              <a:pPr algn="ctr"/>
              <a:r>
                <a:rPr lang="en-IN"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DATA EXPLORATION</a:t>
              </a:r>
            </a:p>
            <a:p>
              <a:pPr algn="ctr"/>
              <a:r>
                <a:rPr lang="en-US" sz="16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In the data exploration phase, we analyzed sentiment label distribution for balance, visualized brand-specific rating distributions, and examined statistical summaries of review lengths. These insights guided subsequent data preparation and modeling efforts effectively.</a:t>
              </a:r>
              <a:endParaRPr lang="en-IN" sz="16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p:txBody>
        </p:sp>
      </p:grpSp>
      <p:sp>
        <p:nvSpPr>
          <p:cNvPr id="18" name="TextBox 17">
            <a:extLst>
              <a:ext uri="{FF2B5EF4-FFF2-40B4-BE49-F238E27FC236}">
                <a16:creationId xmlns:a16="http://schemas.microsoft.com/office/drawing/2014/main" id="{B8818182-5D31-14F9-A854-41CCBB6896FF}"/>
              </a:ext>
            </a:extLst>
          </p:cNvPr>
          <p:cNvSpPr txBox="1"/>
          <p:nvPr/>
        </p:nvSpPr>
        <p:spPr>
          <a:xfrm>
            <a:off x="3266684" y="36209"/>
            <a:ext cx="5390130" cy="1015663"/>
          </a:xfrm>
          <a:prstGeom prst="rect">
            <a:avLst/>
          </a:prstGeom>
          <a:noFill/>
        </p:spPr>
        <p:txBody>
          <a:bodyPr wrap="none" rtlCol="0">
            <a:spAutoFit/>
          </a:bodyPr>
          <a:lstStyle/>
          <a:p>
            <a:pPr algn="ctr"/>
            <a:r>
              <a:rPr lang="en-US" sz="6000" u="sng" dirty="0">
                <a:solidFill>
                  <a:schemeClr val="accent1"/>
                </a:solidFill>
                <a:latin typeface="Tw Cen MT" panose="020B0602020104020603" pitchFamily="34" charset="0"/>
              </a:rPr>
              <a:t>Data</a:t>
            </a:r>
            <a:r>
              <a:rPr lang="en-US" sz="6000" u="sng" dirty="0">
                <a:solidFill>
                  <a:srgbClr val="4472C4"/>
                </a:solidFill>
                <a:latin typeface="Tw Cen MT" panose="020B0602020104020603" pitchFamily="34" charset="0"/>
              </a:rPr>
              <a:t> </a:t>
            </a:r>
            <a:r>
              <a:rPr lang="en-US" sz="6000" u="sng" dirty="0">
                <a:solidFill>
                  <a:schemeClr val="accent2"/>
                </a:solidFill>
                <a:latin typeface="Tw Cen MT" panose="020B0602020104020603" pitchFamily="34" charset="0"/>
              </a:rPr>
              <a:t>Exploration</a:t>
            </a:r>
          </a:p>
        </p:txBody>
      </p:sp>
      <p:grpSp>
        <p:nvGrpSpPr>
          <p:cNvPr id="52" name="Group 51">
            <a:extLst>
              <a:ext uri="{FF2B5EF4-FFF2-40B4-BE49-F238E27FC236}">
                <a16:creationId xmlns:a16="http://schemas.microsoft.com/office/drawing/2014/main" id="{7C3B8C9E-1577-A41B-7651-7FD362C2EAA7}"/>
              </a:ext>
            </a:extLst>
          </p:cNvPr>
          <p:cNvGrpSpPr/>
          <p:nvPr/>
        </p:nvGrpSpPr>
        <p:grpSpPr>
          <a:xfrm>
            <a:off x="197561" y="2547703"/>
            <a:ext cx="829417" cy="1051332"/>
            <a:chOff x="5500785" y="3021646"/>
            <a:chExt cx="828546" cy="1050227"/>
          </a:xfrm>
          <a:solidFill>
            <a:schemeClr val="tx1"/>
          </a:solidFill>
        </p:grpSpPr>
        <p:sp>
          <p:nvSpPr>
            <p:cNvPr id="53" name="Freeform: Shape 52">
              <a:extLst>
                <a:ext uri="{FF2B5EF4-FFF2-40B4-BE49-F238E27FC236}">
                  <a16:creationId xmlns:a16="http://schemas.microsoft.com/office/drawing/2014/main" id="{4912B0A1-E0BC-13CD-F475-D44A8EE09769}"/>
                </a:ext>
              </a:extLst>
            </p:cNvPr>
            <p:cNvSpPr/>
            <p:nvPr/>
          </p:nvSpPr>
          <p:spPr>
            <a:xfrm>
              <a:off x="5500785" y="3021646"/>
              <a:ext cx="828546" cy="1050227"/>
            </a:xfrm>
            <a:custGeom>
              <a:avLst/>
              <a:gdLst>
                <a:gd name="connsiteX0" fmla="*/ 144027 w 828546"/>
                <a:gd name="connsiteY0" fmla="*/ 38424 h 1050227"/>
                <a:gd name="connsiteX1" fmla="*/ 39098 w 828546"/>
                <a:gd name="connsiteY1" fmla="*/ 143353 h 1050227"/>
                <a:gd name="connsiteX2" fmla="*/ 39098 w 828546"/>
                <a:gd name="connsiteY2" fmla="*/ 906873 h 1050227"/>
                <a:gd name="connsiteX3" fmla="*/ 144027 w 828546"/>
                <a:gd name="connsiteY3" fmla="*/ 1011802 h 1050227"/>
                <a:gd name="connsiteX4" fmla="*/ 684519 w 828546"/>
                <a:gd name="connsiteY4" fmla="*/ 1011802 h 1050227"/>
                <a:gd name="connsiteX5" fmla="*/ 789448 w 828546"/>
                <a:gd name="connsiteY5" fmla="*/ 906873 h 1050227"/>
                <a:gd name="connsiteX6" fmla="*/ 789448 w 828546"/>
                <a:gd name="connsiteY6" fmla="*/ 143353 h 1050227"/>
                <a:gd name="connsiteX7" fmla="*/ 684519 w 828546"/>
                <a:gd name="connsiteY7" fmla="*/ 38424 h 1050227"/>
                <a:gd name="connsiteX8" fmla="*/ 115864 w 828546"/>
                <a:gd name="connsiteY8" fmla="*/ 0 h 1050227"/>
                <a:gd name="connsiteX9" fmla="*/ 712682 w 828546"/>
                <a:gd name="connsiteY9" fmla="*/ 0 h 1050227"/>
                <a:gd name="connsiteX10" fmla="*/ 828546 w 828546"/>
                <a:gd name="connsiteY10" fmla="*/ 115864 h 1050227"/>
                <a:gd name="connsiteX11" fmla="*/ 828546 w 828546"/>
                <a:gd name="connsiteY11" fmla="*/ 934363 h 1050227"/>
                <a:gd name="connsiteX12" fmla="*/ 712682 w 828546"/>
                <a:gd name="connsiteY12" fmla="*/ 1050227 h 1050227"/>
                <a:gd name="connsiteX13" fmla="*/ 115864 w 828546"/>
                <a:gd name="connsiteY13" fmla="*/ 1050227 h 1050227"/>
                <a:gd name="connsiteX14" fmla="*/ 0 w 828546"/>
                <a:gd name="connsiteY14" fmla="*/ 934363 h 1050227"/>
                <a:gd name="connsiteX15" fmla="*/ 0 w 828546"/>
                <a:gd name="connsiteY15" fmla="*/ 115864 h 1050227"/>
                <a:gd name="connsiteX16" fmla="*/ 115864 w 828546"/>
                <a:gd name="connsiteY16" fmla="*/ 0 h 105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28546" h="1050227">
                  <a:moveTo>
                    <a:pt x="144027" y="38424"/>
                  </a:moveTo>
                  <a:cubicBezTo>
                    <a:pt x="86076" y="38424"/>
                    <a:pt x="39098" y="85402"/>
                    <a:pt x="39098" y="143353"/>
                  </a:cubicBezTo>
                  <a:lnTo>
                    <a:pt x="39098" y="906873"/>
                  </a:lnTo>
                  <a:cubicBezTo>
                    <a:pt x="39098" y="964824"/>
                    <a:pt x="86076" y="1011802"/>
                    <a:pt x="144027" y="1011802"/>
                  </a:cubicBezTo>
                  <a:lnTo>
                    <a:pt x="684519" y="1011802"/>
                  </a:lnTo>
                  <a:cubicBezTo>
                    <a:pt x="742470" y="1011802"/>
                    <a:pt x="789448" y="964824"/>
                    <a:pt x="789448" y="906873"/>
                  </a:cubicBezTo>
                  <a:lnTo>
                    <a:pt x="789448" y="143353"/>
                  </a:lnTo>
                  <a:cubicBezTo>
                    <a:pt x="789448" y="85402"/>
                    <a:pt x="742470" y="38424"/>
                    <a:pt x="684519" y="38424"/>
                  </a:cubicBezTo>
                  <a:close/>
                  <a:moveTo>
                    <a:pt x="115864" y="0"/>
                  </a:moveTo>
                  <a:lnTo>
                    <a:pt x="712682" y="0"/>
                  </a:lnTo>
                  <a:cubicBezTo>
                    <a:pt x="776672" y="0"/>
                    <a:pt x="828546" y="51874"/>
                    <a:pt x="828546" y="115864"/>
                  </a:cubicBezTo>
                  <a:lnTo>
                    <a:pt x="828546" y="934363"/>
                  </a:lnTo>
                  <a:cubicBezTo>
                    <a:pt x="828546" y="998353"/>
                    <a:pt x="776672" y="1050227"/>
                    <a:pt x="712682" y="1050227"/>
                  </a:cubicBezTo>
                  <a:lnTo>
                    <a:pt x="115864" y="1050227"/>
                  </a:lnTo>
                  <a:cubicBezTo>
                    <a:pt x="51874" y="1050227"/>
                    <a:pt x="0" y="998353"/>
                    <a:pt x="0" y="934363"/>
                  </a:cubicBezTo>
                  <a:lnTo>
                    <a:pt x="0" y="115864"/>
                  </a:lnTo>
                  <a:cubicBezTo>
                    <a:pt x="0" y="51874"/>
                    <a:pt x="51874" y="0"/>
                    <a:pt x="1158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C8F0D122-0B49-FFFF-3976-3093C0A9ABEC}"/>
                </a:ext>
              </a:extLst>
            </p:cNvPr>
            <p:cNvSpPr/>
            <p:nvPr/>
          </p:nvSpPr>
          <p:spPr>
            <a:xfrm>
              <a:off x="5575802" y="3094127"/>
              <a:ext cx="678512" cy="905264"/>
            </a:xfrm>
            <a:custGeom>
              <a:avLst/>
              <a:gdLst>
                <a:gd name="connsiteX0" fmla="*/ 144027 w 828546"/>
                <a:gd name="connsiteY0" fmla="*/ 38424 h 1050227"/>
                <a:gd name="connsiteX1" fmla="*/ 39098 w 828546"/>
                <a:gd name="connsiteY1" fmla="*/ 143353 h 1050227"/>
                <a:gd name="connsiteX2" fmla="*/ 39098 w 828546"/>
                <a:gd name="connsiteY2" fmla="*/ 906873 h 1050227"/>
                <a:gd name="connsiteX3" fmla="*/ 144027 w 828546"/>
                <a:gd name="connsiteY3" fmla="*/ 1011802 h 1050227"/>
                <a:gd name="connsiteX4" fmla="*/ 684519 w 828546"/>
                <a:gd name="connsiteY4" fmla="*/ 1011802 h 1050227"/>
                <a:gd name="connsiteX5" fmla="*/ 789448 w 828546"/>
                <a:gd name="connsiteY5" fmla="*/ 906873 h 1050227"/>
                <a:gd name="connsiteX6" fmla="*/ 789448 w 828546"/>
                <a:gd name="connsiteY6" fmla="*/ 143353 h 1050227"/>
                <a:gd name="connsiteX7" fmla="*/ 684519 w 828546"/>
                <a:gd name="connsiteY7" fmla="*/ 38424 h 1050227"/>
                <a:gd name="connsiteX8" fmla="*/ 115864 w 828546"/>
                <a:gd name="connsiteY8" fmla="*/ 0 h 1050227"/>
                <a:gd name="connsiteX9" fmla="*/ 712682 w 828546"/>
                <a:gd name="connsiteY9" fmla="*/ 0 h 1050227"/>
                <a:gd name="connsiteX10" fmla="*/ 828546 w 828546"/>
                <a:gd name="connsiteY10" fmla="*/ 115864 h 1050227"/>
                <a:gd name="connsiteX11" fmla="*/ 828546 w 828546"/>
                <a:gd name="connsiteY11" fmla="*/ 934363 h 1050227"/>
                <a:gd name="connsiteX12" fmla="*/ 712682 w 828546"/>
                <a:gd name="connsiteY12" fmla="*/ 1050227 h 1050227"/>
                <a:gd name="connsiteX13" fmla="*/ 115864 w 828546"/>
                <a:gd name="connsiteY13" fmla="*/ 1050227 h 1050227"/>
                <a:gd name="connsiteX14" fmla="*/ 0 w 828546"/>
                <a:gd name="connsiteY14" fmla="*/ 934363 h 1050227"/>
                <a:gd name="connsiteX15" fmla="*/ 0 w 828546"/>
                <a:gd name="connsiteY15" fmla="*/ 115864 h 1050227"/>
                <a:gd name="connsiteX16" fmla="*/ 115864 w 828546"/>
                <a:gd name="connsiteY16" fmla="*/ 0 h 105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28546" h="1050227">
                  <a:moveTo>
                    <a:pt x="144027" y="38424"/>
                  </a:moveTo>
                  <a:cubicBezTo>
                    <a:pt x="86076" y="38424"/>
                    <a:pt x="39098" y="85402"/>
                    <a:pt x="39098" y="143353"/>
                  </a:cubicBezTo>
                  <a:lnTo>
                    <a:pt x="39098" y="906873"/>
                  </a:lnTo>
                  <a:cubicBezTo>
                    <a:pt x="39098" y="964824"/>
                    <a:pt x="86076" y="1011802"/>
                    <a:pt x="144027" y="1011802"/>
                  </a:cubicBezTo>
                  <a:lnTo>
                    <a:pt x="684519" y="1011802"/>
                  </a:lnTo>
                  <a:cubicBezTo>
                    <a:pt x="742470" y="1011802"/>
                    <a:pt x="789448" y="964824"/>
                    <a:pt x="789448" y="906873"/>
                  </a:cubicBezTo>
                  <a:lnTo>
                    <a:pt x="789448" y="143353"/>
                  </a:lnTo>
                  <a:cubicBezTo>
                    <a:pt x="789448" y="85402"/>
                    <a:pt x="742470" y="38424"/>
                    <a:pt x="684519" y="38424"/>
                  </a:cubicBezTo>
                  <a:close/>
                  <a:moveTo>
                    <a:pt x="115864" y="0"/>
                  </a:moveTo>
                  <a:lnTo>
                    <a:pt x="712682" y="0"/>
                  </a:lnTo>
                  <a:cubicBezTo>
                    <a:pt x="776672" y="0"/>
                    <a:pt x="828546" y="51874"/>
                    <a:pt x="828546" y="115864"/>
                  </a:cubicBezTo>
                  <a:lnTo>
                    <a:pt x="828546" y="934363"/>
                  </a:lnTo>
                  <a:cubicBezTo>
                    <a:pt x="828546" y="998353"/>
                    <a:pt x="776672" y="1050227"/>
                    <a:pt x="712682" y="1050227"/>
                  </a:cubicBezTo>
                  <a:lnTo>
                    <a:pt x="115864" y="1050227"/>
                  </a:lnTo>
                  <a:cubicBezTo>
                    <a:pt x="51874" y="1050227"/>
                    <a:pt x="0" y="998353"/>
                    <a:pt x="0" y="934363"/>
                  </a:cubicBezTo>
                  <a:lnTo>
                    <a:pt x="0" y="115864"/>
                  </a:lnTo>
                  <a:cubicBezTo>
                    <a:pt x="0" y="51874"/>
                    <a:pt x="51874" y="0"/>
                    <a:pt x="1158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6F3D044D-BDCE-B5EF-8694-F45A07F020C4}"/>
                </a:ext>
              </a:extLst>
            </p:cNvPr>
            <p:cNvSpPr/>
            <p:nvPr/>
          </p:nvSpPr>
          <p:spPr>
            <a:xfrm>
              <a:off x="5693569" y="3235068"/>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Rectangle: Rounded Corners 55">
              <a:extLst>
                <a:ext uri="{FF2B5EF4-FFF2-40B4-BE49-F238E27FC236}">
                  <a16:creationId xmlns:a16="http://schemas.microsoft.com/office/drawing/2014/main" id="{AFDF69AB-F453-81CE-D1A8-1421A4C0AF2A}"/>
                </a:ext>
              </a:extLst>
            </p:cNvPr>
            <p:cNvSpPr/>
            <p:nvPr/>
          </p:nvSpPr>
          <p:spPr>
            <a:xfrm rot="5400000">
              <a:off x="5977248" y="3153037"/>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0C54691-86C6-EC76-F9E9-BE9113CFF8A7}"/>
                </a:ext>
              </a:extLst>
            </p:cNvPr>
            <p:cNvSpPr/>
            <p:nvPr/>
          </p:nvSpPr>
          <p:spPr>
            <a:xfrm>
              <a:off x="5691268" y="3405086"/>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Rectangle: Rounded Corners 57">
              <a:extLst>
                <a:ext uri="{FF2B5EF4-FFF2-40B4-BE49-F238E27FC236}">
                  <a16:creationId xmlns:a16="http://schemas.microsoft.com/office/drawing/2014/main" id="{C00AE663-670C-A59B-42CE-5FA2A0ADC31E}"/>
                </a:ext>
              </a:extLst>
            </p:cNvPr>
            <p:cNvSpPr/>
            <p:nvPr/>
          </p:nvSpPr>
          <p:spPr>
            <a:xfrm rot="5400000">
              <a:off x="5974947" y="3323055"/>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D6EC9A80-314B-0589-A890-6419B8DF981B}"/>
                </a:ext>
              </a:extLst>
            </p:cNvPr>
            <p:cNvSpPr/>
            <p:nvPr/>
          </p:nvSpPr>
          <p:spPr>
            <a:xfrm>
              <a:off x="5688967" y="3575104"/>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ectangle: Rounded Corners 59">
              <a:extLst>
                <a:ext uri="{FF2B5EF4-FFF2-40B4-BE49-F238E27FC236}">
                  <a16:creationId xmlns:a16="http://schemas.microsoft.com/office/drawing/2014/main" id="{61E7A063-E8D1-1B05-2DA0-BFDDEECB4151}"/>
                </a:ext>
              </a:extLst>
            </p:cNvPr>
            <p:cNvSpPr/>
            <p:nvPr/>
          </p:nvSpPr>
          <p:spPr>
            <a:xfrm rot="5400000">
              <a:off x="5972646" y="3493073"/>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eform: Shape 60">
              <a:extLst>
                <a:ext uri="{FF2B5EF4-FFF2-40B4-BE49-F238E27FC236}">
                  <a16:creationId xmlns:a16="http://schemas.microsoft.com/office/drawing/2014/main" id="{3153FE34-8655-9CEE-E328-66AB2E2FDA6E}"/>
                </a:ext>
              </a:extLst>
            </p:cNvPr>
            <p:cNvSpPr/>
            <p:nvPr/>
          </p:nvSpPr>
          <p:spPr>
            <a:xfrm>
              <a:off x="5686666" y="3745122"/>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Rectangle: Rounded Corners 61">
              <a:extLst>
                <a:ext uri="{FF2B5EF4-FFF2-40B4-BE49-F238E27FC236}">
                  <a16:creationId xmlns:a16="http://schemas.microsoft.com/office/drawing/2014/main" id="{10C8F003-368E-86B2-B9DD-E8F612B4143A}"/>
                </a:ext>
              </a:extLst>
            </p:cNvPr>
            <p:cNvSpPr/>
            <p:nvPr/>
          </p:nvSpPr>
          <p:spPr>
            <a:xfrm rot="5400000">
              <a:off x="5970345" y="3663091"/>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Freeform: Shape 64">
            <a:extLst>
              <a:ext uri="{FF2B5EF4-FFF2-40B4-BE49-F238E27FC236}">
                <a16:creationId xmlns:a16="http://schemas.microsoft.com/office/drawing/2014/main" id="{C84AD14D-D9F7-E3A8-E37C-42D44121F860}"/>
              </a:ext>
            </a:extLst>
          </p:cNvPr>
          <p:cNvSpPr/>
          <p:nvPr/>
        </p:nvSpPr>
        <p:spPr>
          <a:xfrm>
            <a:off x="197561" y="3997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D52D0E3-64F9-C12A-5643-E55325690A28}"/>
              </a:ext>
            </a:extLst>
          </p:cNvPr>
          <p:cNvSpPr/>
          <p:nvPr/>
        </p:nvSpPr>
        <p:spPr>
          <a:xfrm>
            <a:off x="2190264" y="5140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C5CC0A-F3E9-AE33-B201-16C1961B9F21}"/>
              </a:ext>
            </a:extLst>
          </p:cNvPr>
          <p:cNvSpPr/>
          <p:nvPr/>
        </p:nvSpPr>
        <p:spPr>
          <a:xfrm>
            <a:off x="9289988" y="1242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8BF568-D14C-DE2E-920F-79FAAAE6D0FF}"/>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pic>
        <p:nvPicPr>
          <p:cNvPr id="4" name="Picture 3">
            <a:extLst>
              <a:ext uri="{FF2B5EF4-FFF2-40B4-BE49-F238E27FC236}">
                <a16:creationId xmlns:a16="http://schemas.microsoft.com/office/drawing/2014/main" id="{2A360081-B9E2-8B13-3062-643A251104DB}"/>
              </a:ext>
            </a:extLst>
          </p:cNvPr>
          <p:cNvPicPr>
            <a:picLocks noChangeAspect="1"/>
          </p:cNvPicPr>
          <p:nvPr/>
        </p:nvPicPr>
        <p:blipFill rotWithShape="1">
          <a:blip r:embed="rId2"/>
          <a:srcRect t="2905"/>
          <a:stretch/>
        </p:blipFill>
        <p:spPr>
          <a:xfrm>
            <a:off x="6251385" y="1609344"/>
            <a:ext cx="5220429" cy="3218853"/>
          </a:xfrm>
          <a:prstGeom prst="rect">
            <a:avLst/>
          </a:prstGeom>
        </p:spPr>
      </p:pic>
    </p:spTree>
    <p:extLst>
      <p:ext uri="{BB962C8B-B14F-4D97-AF65-F5344CB8AC3E}">
        <p14:creationId xmlns:p14="http://schemas.microsoft.com/office/powerpoint/2010/main" val="394941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p:cTn id="17" dur="500" fill="hold"/>
                                        <p:tgtEl>
                                          <p:spTgt spid="70"/>
                                        </p:tgtEl>
                                        <p:attrNameLst>
                                          <p:attrName>ppt_w</p:attrName>
                                        </p:attrNameLst>
                                      </p:cBhvr>
                                      <p:tavLst>
                                        <p:tav tm="0">
                                          <p:val>
                                            <p:fltVal val="0"/>
                                          </p:val>
                                        </p:tav>
                                        <p:tav tm="100000">
                                          <p:val>
                                            <p:strVal val="#ppt_w"/>
                                          </p:val>
                                        </p:tav>
                                      </p:tavLst>
                                    </p:anim>
                                    <p:anim calcmode="lin" valueType="num">
                                      <p:cBhvr>
                                        <p:cTn id="18" dur="500" fill="hold"/>
                                        <p:tgtEl>
                                          <p:spTgt spid="70"/>
                                        </p:tgtEl>
                                        <p:attrNameLst>
                                          <p:attrName>ppt_h</p:attrName>
                                        </p:attrNameLst>
                                      </p:cBhvr>
                                      <p:tavLst>
                                        <p:tav tm="0">
                                          <p:val>
                                            <p:fltVal val="0"/>
                                          </p:val>
                                        </p:tav>
                                        <p:tav tm="100000">
                                          <p:val>
                                            <p:strVal val="#ppt_h"/>
                                          </p:val>
                                        </p:tav>
                                      </p:tavLst>
                                    </p:anim>
                                    <p:animEffect transition="in" filter="fade">
                                      <p:cBhvr>
                                        <p:cTn id="19" dur="500"/>
                                        <p:tgtEl>
                                          <p:spTgt spid="7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p:bldP spid="65" grpId="0" animBg="1"/>
      <p:bldP spid="66" grpId="0" animBg="1"/>
      <p:bldP spid="68" grpId="0" animBg="1"/>
      <p:bldP spid="7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Shape 64">
            <a:extLst>
              <a:ext uri="{FF2B5EF4-FFF2-40B4-BE49-F238E27FC236}">
                <a16:creationId xmlns:a16="http://schemas.microsoft.com/office/drawing/2014/main" id="{C84AD14D-D9F7-E3A8-E37C-42D44121F860}"/>
              </a:ext>
            </a:extLst>
          </p:cNvPr>
          <p:cNvSpPr/>
          <p:nvPr/>
        </p:nvSpPr>
        <p:spPr>
          <a:xfrm>
            <a:off x="197561" y="3997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D52D0E3-64F9-C12A-5643-E55325690A28}"/>
              </a:ext>
            </a:extLst>
          </p:cNvPr>
          <p:cNvSpPr/>
          <p:nvPr/>
        </p:nvSpPr>
        <p:spPr>
          <a:xfrm>
            <a:off x="2190264" y="5140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C5CC0A-F3E9-AE33-B201-16C1961B9F21}"/>
              </a:ext>
            </a:extLst>
          </p:cNvPr>
          <p:cNvSpPr/>
          <p:nvPr/>
        </p:nvSpPr>
        <p:spPr>
          <a:xfrm>
            <a:off x="9289988" y="1242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8BF568-D14C-DE2E-920F-79FAAAE6D0FF}"/>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pic>
        <p:nvPicPr>
          <p:cNvPr id="2050" name="Picture 2">
            <a:extLst>
              <a:ext uri="{FF2B5EF4-FFF2-40B4-BE49-F238E27FC236}">
                <a16:creationId xmlns:a16="http://schemas.microsoft.com/office/drawing/2014/main" id="{4625B3BB-9B19-A00B-0DB1-C75B6DEA0A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421" y="1135992"/>
            <a:ext cx="7982654" cy="48569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992CA5C-73D0-6BF3-63A6-D202F01F3C66}"/>
              </a:ext>
            </a:extLst>
          </p:cNvPr>
          <p:cNvSpPr txBox="1"/>
          <p:nvPr/>
        </p:nvSpPr>
        <p:spPr>
          <a:xfrm>
            <a:off x="3048897" y="120329"/>
            <a:ext cx="6094206" cy="1015663"/>
          </a:xfrm>
          <a:prstGeom prst="rect">
            <a:avLst/>
          </a:prstGeom>
          <a:noFill/>
        </p:spPr>
        <p:txBody>
          <a:bodyPr wrap="square">
            <a:spAutoFit/>
          </a:bodyPr>
          <a:lstStyle/>
          <a:p>
            <a:pPr algn="ctr"/>
            <a:r>
              <a:rPr lang="en-US" sz="6000" u="sng" dirty="0">
                <a:solidFill>
                  <a:schemeClr val="accent1"/>
                </a:solidFill>
                <a:latin typeface="Tw Cen MT" panose="020B0602020104020603" pitchFamily="34" charset="0"/>
              </a:rPr>
              <a:t>Data</a:t>
            </a:r>
            <a:r>
              <a:rPr lang="en-US" sz="5400" u="sng" dirty="0">
                <a:solidFill>
                  <a:srgbClr val="4472C4"/>
                </a:solidFill>
                <a:latin typeface="Tw Cen MT" panose="020B0602020104020603" pitchFamily="34" charset="0"/>
              </a:rPr>
              <a:t> </a:t>
            </a:r>
            <a:r>
              <a:rPr lang="en-US" sz="5400" u="sng" dirty="0">
                <a:solidFill>
                  <a:schemeClr val="accent2"/>
                </a:solidFill>
                <a:latin typeface="Tw Cen MT" panose="020B0602020104020603" pitchFamily="34" charset="0"/>
              </a:rPr>
              <a:t>Visualization</a:t>
            </a:r>
          </a:p>
        </p:txBody>
      </p:sp>
      <p:sp>
        <p:nvSpPr>
          <p:cNvPr id="5" name="Rectangle 3">
            <a:extLst>
              <a:ext uri="{FF2B5EF4-FFF2-40B4-BE49-F238E27FC236}">
                <a16:creationId xmlns:a16="http://schemas.microsoft.com/office/drawing/2014/main" id="{E2B71C27-A185-6BAF-B976-56EC719313FB}"/>
              </a:ext>
            </a:extLst>
          </p:cNvPr>
          <p:cNvSpPr>
            <a:spLocks noChangeArrowheads="1"/>
          </p:cNvSpPr>
          <p:nvPr/>
        </p:nvSpPr>
        <p:spPr bwMode="auto">
          <a:xfrm>
            <a:off x="4796472" y="6105785"/>
            <a:ext cx="34331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Plot distribution of rating</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811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p:cTn id="17" dur="500" fill="hold"/>
                                        <p:tgtEl>
                                          <p:spTgt spid="70"/>
                                        </p:tgtEl>
                                        <p:attrNameLst>
                                          <p:attrName>ppt_w</p:attrName>
                                        </p:attrNameLst>
                                      </p:cBhvr>
                                      <p:tavLst>
                                        <p:tav tm="0">
                                          <p:val>
                                            <p:fltVal val="0"/>
                                          </p:val>
                                        </p:tav>
                                        <p:tav tm="100000">
                                          <p:val>
                                            <p:strVal val="#ppt_w"/>
                                          </p:val>
                                        </p:tav>
                                      </p:tavLst>
                                    </p:anim>
                                    <p:anim calcmode="lin" valueType="num">
                                      <p:cBhvr>
                                        <p:cTn id="18" dur="500" fill="hold"/>
                                        <p:tgtEl>
                                          <p:spTgt spid="70"/>
                                        </p:tgtEl>
                                        <p:attrNameLst>
                                          <p:attrName>ppt_h</p:attrName>
                                        </p:attrNameLst>
                                      </p:cBhvr>
                                      <p:tavLst>
                                        <p:tav tm="0">
                                          <p:val>
                                            <p:fltVal val="0"/>
                                          </p:val>
                                        </p:tav>
                                        <p:tav tm="100000">
                                          <p:val>
                                            <p:strVal val="#ppt_h"/>
                                          </p:val>
                                        </p:tav>
                                      </p:tavLst>
                                    </p:anim>
                                    <p:animEffect transition="in" filter="fade">
                                      <p:cBhvr>
                                        <p:cTn id="19" dur="500"/>
                                        <p:tgtEl>
                                          <p:spTgt spid="7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8" grpId="0" animBg="1"/>
      <p:bldP spid="7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Shape 64">
            <a:extLst>
              <a:ext uri="{FF2B5EF4-FFF2-40B4-BE49-F238E27FC236}">
                <a16:creationId xmlns:a16="http://schemas.microsoft.com/office/drawing/2014/main" id="{C84AD14D-D9F7-E3A8-E37C-42D44121F860}"/>
              </a:ext>
            </a:extLst>
          </p:cNvPr>
          <p:cNvSpPr/>
          <p:nvPr/>
        </p:nvSpPr>
        <p:spPr>
          <a:xfrm>
            <a:off x="197561" y="3997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D52D0E3-64F9-C12A-5643-E55325690A28}"/>
              </a:ext>
            </a:extLst>
          </p:cNvPr>
          <p:cNvSpPr/>
          <p:nvPr/>
        </p:nvSpPr>
        <p:spPr>
          <a:xfrm>
            <a:off x="2190264" y="5140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C5CC0A-F3E9-AE33-B201-16C1961B9F21}"/>
              </a:ext>
            </a:extLst>
          </p:cNvPr>
          <p:cNvSpPr/>
          <p:nvPr/>
        </p:nvSpPr>
        <p:spPr>
          <a:xfrm>
            <a:off x="9289988" y="1242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8BF568-D14C-DE2E-920F-79FAAAE6D0FF}"/>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8992CA5C-73D0-6BF3-63A6-D202F01F3C66}"/>
              </a:ext>
            </a:extLst>
          </p:cNvPr>
          <p:cNvSpPr txBox="1"/>
          <p:nvPr/>
        </p:nvSpPr>
        <p:spPr>
          <a:xfrm>
            <a:off x="2898290" y="-108120"/>
            <a:ext cx="6094206" cy="1015663"/>
          </a:xfrm>
          <a:prstGeom prst="rect">
            <a:avLst/>
          </a:prstGeom>
          <a:noFill/>
        </p:spPr>
        <p:txBody>
          <a:bodyPr wrap="square">
            <a:spAutoFit/>
          </a:bodyPr>
          <a:lstStyle/>
          <a:p>
            <a:pPr algn="ctr"/>
            <a:r>
              <a:rPr lang="en-US" sz="6000" u="sng" dirty="0">
                <a:solidFill>
                  <a:schemeClr val="accent1"/>
                </a:solidFill>
                <a:latin typeface="Tw Cen MT" panose="020B0602020104020603" pitchFamily="34" charset="0"/>
              </a:rPr>
              <a:t>Data</a:t>
            </a:r>
            <a:r>
              <a:rPr lang="en-US" sz="5400" u="sng" dirty="0">
                <a:solidFill>
                  <a:srgbClr val="4472C4"/>
                </a:solidFill>
                <a:latin typeface="Tw Cen MT" panose="020B0602020104020603" pitchFamily="34" charset="0"/>
              </a:rPr>
              <a:t> </a:t>
            </a:r>
            <a:r>
              <a:rPr lang="en-US" sz="5400" u="sng" dirty="0">
                <a:solidFill>
                  <a:schemeClr val="accent2"/>
                </a:solidFill>
                <a:latin typeface="Tw Cen MT" panose="020B0602020104020603" pitchFamily="34" charset="0"/>
              </a:rPr>
              <a:t>Visualization</a:t>
            </a:r>
          </a:p>
        </p:txBody>
      </p:sp>
      <p:sp>
        <p:nvSpPr>
          <p:cNvPr id="5" name="Rectangle 3">
            <a:extLst>
              <a:ext uri="{FF2B5EF4-FFF2-40B4-BE49-F238E27FC236}">
                <a16:creationId xmlns:a16="http://schemas.microsoft.com/office/drawing/2014/main" id="{E2B71C27-A185-6BAF-B976-56EC719313FB}"/>
              </a:ext>
            </a:extLst>
          </p:cNvPr>
          <p:cNvSpPr>
            <a:spLocks noChangeArrowheads="1"/>
          </p:cNvSpPr>
          <p:nvPr/>
        </p:nvSpPr>
        <p:spPr bwMode="auto">
          <a:xfrm>
            <a:off x="8713694" y="3008933"/>
            <a:ext cx="34783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Plot number of reviews for top 10 Highest reviewed processors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89CDAB9-DDB8-D043-DF46-A98AE954C88A}"/>
              </a:ext>
            </a:extLst>
          </p:cNvPr>
          <p:cNvPicPr>
            <a:picLocks noChangeAspect="1"/>
          </p:cNvPicPr>
          <p:nvPr/>
        </p:nvPicPr>
        <p:blipFill>
          <a:blip r:embed="rId2"/>
          <a:stretch>
            <a:fillRect/>
          </a:stretch>
        </p:blipFill>
        <p:spPr>
          <a:xfrm>
            <a:off x="778902" y="1082492"/>
            <a:ext cx="7139356" cy="5145543"/>
          </a:xfrm>
          <a:prstGeom prst="rect">
            <a:avLst/>
          </a:prstGeom>
        </p:spPr>
      </p:pic>
    </p:spTree>
    <p:extLst>
      <p:ext uri="{BB962C8B-B14F-4D97-AF65-F5344CB8AC3E}">
        <p14:creationId xmlns:p14="http://schemas.microsoft.com/office/powerpoint/2010/main" val="380173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p:cTn id="17" dur="500" fill="hold"/>
                                        <p:tgtEl>
                                          <p:spTgt spid="70"/>
                                        </p:tgtEl>
                                        <p:attrNameLst>
                                          <p:attrName>ppt_w</p:attrName>
                                        </p:attrNameLst>
                                      </p:cBhvr>
                                      <p:tavLst>
                                        <p:tav tm="0">
                                          <p:val>
                                            <p:fltVal val="0"/>
                                          </p:val>
                                        </p:tav>
                                        <p:tav tm="100000">
                                          <p:val>
                                            <p:strVal val="#ppt_w"/>
                                          </p:val>
                                        </p:tav>
                                      </p:tavLst>
                                    </p:anim>
                                    <p:anim calcmode="lin" valueType="num">
                                      <p:cBhvr>
                                        <p:cTn id="18" dur="500" fill="hold"/>
                                        <p:tgtEl>
                                          <p:spTgt spid="70"/>
                                        </p:tgtEl>
                                        <p:attrNameLst>
                                          <p:attrName>ppt_h</p:attrName>
                                        </p:attrNameLst>
                                      </p:cBhvr>
                                      <p:tavLst>
                                        <p:tav tm="0">
                                          <p:val>
                                            <p:fltVal val="0"/>
                                          </p:val>
                                        </p:tav>
                                        <p:tav tm="100000">
                                          <p:val>
                                            <p:strVal val="#ppt_h"/>
                                          </p:val>
                                        </p:tav>
                                      </p:tavLst>
                                    </p:anim>
                                    <p:animEffect transition="in" filter="fade">
                                      <p:cBhvr>
                                        <p:cTn id="19" dur="500"/>
                                        <p:tgtEl>
                                          <p:spTgt spid="7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8" grpId="0" animBg="1"/>
      <p:bldP spid="7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Shape 64">
            <a:extLst>
              <a:ext uri="{FF2B5EF4-FFF2-40B4-BE49-F238E27FC236}">
                <a16:creationId xmlns:a16="http://schemas.microsoft.com/office/drawing/2014/main" id="{C84AD14D-D9F7-E3A8-E37C-42D44121F860}"/>
              </a:ext>
            </a:extLst>
          </p:cNvPr>
          <p:cNvSpPr/>
          <p:nvPr/>
        </p:nvSpPr>
        <p:spPr>
          <a:xfrm>
            <a:off x="197561" y="3997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D52D0E3-64F9-C12A-5643-E55325690A28}"/>
              </a:ext>
            </a:extLst>
          </p:cNvPr>
          <p:cNvSpPr/>
          <p:nvPr/>
        </p:nvSpPr>
        <p:spPr>
          <a:xfrm>
            <a:off x="2190264" y="5140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C5CC0A-F3E9-AE33-B201-16C1961B9F21}"/>
              </a:ext>
            </a:extLst>
          </p:cNvPr>
          <p:cNvSpPr/>
          <p:nvPr/>
        </p:nvSpPr>
        <p:spPr>
          <a:xfrm>
            <a:off x="9289988" y="1242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8BF568-D14C-DE2E-920F-79FAAAE6D0FF}"/>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8992CA5C-73D0-6BF3-63A6-D202F01F3C66}"/>
              </a:ext>
            </a:extLst>
          </p:cNvPr>
          <p:cNvSpPr txBox="1"/>
          <p:nvPr/>
        </p:nvSpPr>
        <p:spPr>
          <a:xfrm>
            <a:off x="3048897" y="120329"/>
            <a:ext cx="6094206" cy="1015663"/>
          </a:xfrm>
          <a:prstGeom prst="rect">
            <a:avLst/>
          </a:prstGeom>
          <a:noFill/>
        </p:spPr>
        <p:txBody>
          <a:bodyPr wrap="square">
            <a:spAutoFit/>
          </a:bodyPr>
          <a:lstStyle/>
          <a:p>
            <a:pPr algn="ctr"/>
            <a:r>
              <a:rPr lang="en-US" sz="6000" u="sng" dirty="0">
                <a:solidFill>
                  <a:schemeClr val="accent1"/>
                </a:solidFill>
                <a:latin typeface="Tw Cen MT" panose="020B0602020104020603" pitchFamily="34" charset="0"/>
              </a:rPr>
              <a:t>Data</a:t>
            </a:r>
            <a:r>
              <a:rPr lang="en-US" sz="5400" u="sng" dirty="0">
                <a:solidFill>
                  <a:srgbClr val="4472C4"/>
                </a:solidFill>
                <a:latin typeface="Tw Cen MT" panose="020B0602020104020603" pitchFamily="34" charset="0"/>
              </a:rPr>
              <a:t> </a:t>
            </a:r>
            <a:r>
              <a:rPr lang="en-US" sz="5400" u="sng" dirty="0">
                <a:solidFill>
                  <a:schemeClr val="accent2"/>
                </a:solidFill>
                <a:latin typeface="Tw Cen MT" panose="020B0602020104020603" pitchFamily="34" charset="0"/>
              </a:rPr>
              <a:t>Visualization</a:t>
            </a:r>
          </a:p>
        </p:txBody>
      </p:sp>
      <p:sp>
        <p:nvSpPr>
          <p:cNvPr id="5" name="Rectangle 3">
            <a:extLst>
              <a:ext uri="{FF2B5EF4-FFF2-40B4-BE49-F238E27FC236}">
                <a16:creationId xmlns:a16="http://schemas.microsoft.com/office/drawing/2014/main" id="{E2B71C27-A185-6BAF-B976-56EC719313FB}"/>
              </a:ext>
            </a:extLst>
          </p:cNvPr>
          <p:cNvSpPr>
            <a:spLocks noChangeArrowheads="1"/>
          </p:cNvSpPr>
          <p:nvPr/>
        </p:nvSpPr>
        <p:spPr bwMode="auto">
          <a:xfrm>
            <a:off x="4764199" y="6209133"/>
            <a:ext cx="38634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Plot distribution of Review Length</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A1DE07EA-59BA-F75B-DAC3-163FD385A5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264" y="1032644"/>
            <a:ext cx="7554277" cy="5176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38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p:cTn id="17" dur="500" fill="hold"/>
                                        <p:tgtEl>
                                          <p:spTgt spid="70"/>
                                        </p:tgtEl>
                                        <p:attrNameLst>
                                          <p:attrName>ppt_w</p:attrName>
                                        </p:attrNameLst>
                                      </p:cBhvr>
                                      <p:tavLst>
                                        <p:tav tm="0">
                                          <p:val>
                                            <p:fltVal val="0"/>
                                          </p:val>
                                        </p:tav>
                                        <p:tav tm="100000">
                                          <p:val>
                                            <p:strVal val="#ppt_w"/>
                                          </p:val>
                                        </p:tav>
                                      </p:tavLst>
                                    </p:anim>
                                    <p:anim calcmode="lin" valueType="num">
                                      <p:cBhvr>
                                        <p:cTn id="18" dur="500" fill="hold"/>
                                        <p:tgtEl>
                                          <p:spTgt spid="70"/>
                                        </p:tgtEl>
                                        <p:attrNameLst>
                                          <p:attrName>ppt_h</p:attrName>
                                        </p:attrNameLst>
                                      </p:cBhvr>
                                      <p:tavLst>
                                        <p:tav tm="0">
                                          <p:val>
                                            <p:fltVal val="0"/>
                                          </p:val>
                                        </p:tav>
                                        <p:tav tm="100000">
                                          <p:val>
                                            <p:strVal val="#ppt_h"/>
                                          </p:val>
                                        </p:tav>
                                      </p:tavLst>
                                    </p:anim>
                                    <p:animEffect transition="in" filter="fade">
                                      <p:cBhvr>
                                        <p:cTn id="19" dur="500"/>
                                        <p:tgtEl>
                                          <p:spTgt spid="7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8" grpId="0" animBg="1"/>
      <p:bldP spid="7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Shape 64">
            <a:extLst>
              <a:ext uri="{FF2B5EF4-FFF2-40B4-BE49-F238E27FC236}">
                <a16:creationId xmlns:a16="http://schemas.microsoft.com/office/drawing/2014/main" id="{C84AD14D-D9F7-E3A8-E37C-42D44121F860}"/>
              </a:ext>
            </a:extLst>
          </p:cNvPr>
          <p:cNvSpPr/>
          <p:nvPr/>
        </p:nvSpPr>
        <p:spPr>
          <a:xfrm>
            <a:off x="197561" y="3997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D52D0E3-64F9-C12A-5643-E55325690A28}"/>
              </a:ext>
            </a:extLst>
          </p:cNvPr>
          <p:cNvSpPr/>
          <p:nvPr/>
        </p:nvSpPr>
        <p:spPr>
          <a:xfrm>
            <a:off x="2190264" y="5140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C5CC0A-F3E9-AE33-B201-16C1961B9F21}"/>
              </a:ext>
            </a:extLst>
          </p:cNvPr>
          <p:cNvSpPr/>
          <p:nvPr/>
        </p:nvSpPr>
        <p:spPr>
          <a:xfrm>
            <a:off x="9289988" y="1242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8BF568-D14C-DE2E-920F-79FAAAE6D0FF}"/>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8992CA5C-73D0-6BF3-63A6-D202F01F3C66}"/>
              </a:ext>
            </a:extLst>
          </p:cNvPr>
          <p:cNvSpPr txBox="1"/>
          <p:nvPr/>
        </p:nvSpPr>
        <p:spPr>
          <a:xfrm>
            <a:off x="2898290" y="-108120"/>
            <a:ext cx="6094206" cy="1015663"/>
          </a:xfrm>
          <a:prstGeom prst="rect">
            <a:avLst/>
          </a:prstGeom>
          <a:noFill/>
        </p:spPr>
        <p:txBody>
          <a:bodyPr wrap="square">
            <a:spAutoFit/>
          </a:bodyPr>
          <a:lstStyle/>
          <a:p>
            <a:pPr algn="ctr"/>
            <a:r>
              <a:rPr lang="en-US" sz="6000" u="sng" dirty="0">
                <a:solidFill>
                  <a:schemeClr val="accent1"/>
                </a:solidFill>
                <a:latin typeface="Tw Cen MT" panose="020B0602020104020603" pitchFamily="34" charset="0"/>
              </a:rPr>
              <a:t>Data</a:t>
            </a:r>
            <a:r>
              <a:rPr lang="en-US" sz="5400" u="sng" dirty="0">
                <a:solidFill>
                  <a:srgbClr val="4472C4"/>
                </a:solidFill>
                <a:latin typeface="Tw Cen MT" panose="020B0602020104020603" pitchFamily="34" charset="0"/>
              </a:rPr>
              <a:t> </a:t>
            </a:r>
            <a:r>
              <a:rPr lang="en-US" sz="5400" u="sng" dirty="0">
                <a:solidFill>
                  <a:schemeClr val="accent2"/>
                </a:solidFill>
                <a:latin typeface="Tw Cen MT" panose="020B0602020104020603" pitchFamily="34" charset="0"/>
              </a:rPr>
              <a:t>Visualization</a:t>
            </a:r>
          </a:p>
        </p:txBody>
      </p:sp>
      <p:pic>
        <p:nvPicPr>
          <p:cNvPr id="15" name="Picture 14">
            <a:extLst>
              <a:ext uri="{FF2B5EF4-FFF2-40B4-BE49-F238E27FC236}">
                <a16:creationId xmlns:a16="http://schemas.microsoft.com/office/drawing/2014/main" id="{18633BDF-F7E2-B93B-98A3-3F8CCF26AAAD}"/>
              </a:ext>
            </a:extLst>
          </p:cNvPr>
          <p:cNvPicPr>
            <a:picLocks noChangeAspect="1"/>
          </p:cNvPicPr>
          <p:nvPr/>
        </p:nvPicPr>
        <p:blipFill>
          <a:blip r:embed="rId2"/>
          <a:stretch>
            <a:fillRect/>
          </a:stretch>
        </p:blipFill>
        <p:spPr>
          <a:xfrm>
            <a:off x="1920703" y="785678"/>
            <a:ext cx="8458853" cy="6021363"/>
          </a:xfrm>
          <a:prstGeom prst="rect">
            <a:avLst/>
          </a:prstGeom>
        </p:spPr>
      </p:pic>
    </p:spTree>
    <p:extLst>
      <p:ext uri="{BB962C8B-B14F-4D97-AF65-F5344CB8AC3E}">
        <p14:creationId xmlns:p14="http://schemas.microsoft.com/office/powerpoint/2010/main" val="366381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p:cTn id="17" dur="500" fill="hold"/>
                                        <p:tgtEl>
                                          <p:spTgt spid="70"/>
                                        </p:tgtEl>
                                        <p:attrNameLst>
                                          <p:attrName>ppt_w</p:attrName>
                                        </p:attrNameLst>
                                      </p:cBhvr>
                                      <p:tavLst>
                                        <p:tav tm="0">
                                          <p:val>
                                            <p:fltVal val="0"/>
                                          </p:val>
                                        </p:tav>
                                        <p:tav tm="100000">
                                          <p:val>
                                            <p:strVal val="#ppt_w"/>
                                          </p:val>
                                        </p:tav>
                                      </p:tavLst>
                                    </p:anim>
                                    <p:anim calcmode="lin" valueType="num">
                                      <p:cBhvr>
                                        <p:cTn id="18" dur="500" fill="hold"/>
                                        <p:tgtEl>
                                          <p:spTgt spid="70"/>
                                        </p:tgtEl>
                                        <p:attrNameLst>
                                          <p:attrName>ppt_h</p:attrName>
                                        </p:attrNameLst>
                                      </p:cBhvr>
                                      <p:tavLst>
                                        <p:tav tm="0">
                                          <p:val>
                                            <p:fltVal val="0"/>
                                          </p:val>
                                        </p:tav>
                                        <p:tav tm="100000">
                                          <p:val>
                                            <p:strVal val="#ppt_h"/>
                                          </p:val>
                                        </p:tav>
                                      </p:tavLst>
                                    </p:anim>
                                    <p:animEffect transition="in" filter="fade">
                                      <p:cBhvr>
                                        <p:cTn id="19" dur="500"/>
                                        <p:tgtEl>
                                          <p:spTgt spid="7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8" grpId="0" animBg="1"/>
      <p:bldP spid="7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75D4DF2F-9E34-C0F2-EE78-054BC6C7C934}"/>
              </a:ext>
            </a:extLst>
          </p:cNvPr>
          <p:cNvSpPr/>
          <p:nvPr/>
        </p:nvSpPr>
        <p:spPr>
          <a:xfrm>
            <a:off x="1036000" y="2443965"/>
            <a:ext cx="4536834" cy="2332429"/>
          </a:xfrm>
          <a:custGeom>
            <a:avLst/>
            <a:gdLst>
              <a:gd name="connsiteX0" fmla="*/ 1320165 w 1552575"/>
              <a:gd name="connsiteY0" fmla="*/ 3645504 h 3657600"/>
              <a:gd name="connsiteX1" fmla="*/ 241649 w 1552575"/>
              <a:gd name="connsiteY1" fmla="*/ 3645504 h 3657600"/>
              <a:gd name="connsiteX2" fmla="*/ 14288 w 1552575"/>
              <a:gd name="connsiteY2" fmla="*/ 3418142 h 3657600"/>
              <a:gd name="connsiteX3" fmla="*/ 14288 w 1552575"/>
              <a:gd name="connsiteY3" fmla="*/ 241649 h 3657600"/>
              <a:gd name="connsiteX4" fmla="*/ 241649 w 1552575"/>
              <a:gd name="connsiteY4" fmla="*/ 14288 h 3657600"/>
              <a:gd name="connsiteX5" fmla="*/ 1320165 w 1552575"/>
              <a:gd name="connsiteY5" fmla="*/ 14288 h 3657600"/>
              <a:gd name="connsiteX6" fmla="*/ 1547527 w 1552575"/>
              <a:gd name="connsiteY6" fmla="*/ 241649 h 3657600"/>
              <a:gd name="connsiteX7" fmla="*/ 1547527 w 1552575"/>
              <a:gd name="connsiteY7" fmla="*/ 3418047 h 3657600"/>
              <a:gd name="connsiteX8" fmla="*/ 1320165 w 1552575"/>
              <a:gd name="connsiteY8" fmla="*/ 3645504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575" h="3657600">
                <a:moveTo>
                  <a:pt x="1320165" y="3645504"/>
                </a:moveTo>
                <a:lnTo>
                  <a:pt x="241649" y="3645504"/>
                </a:lnTo>
                <a:cubicBezTo>
                  <a:pt x="116110" y="3645504"/>
                  <a:pt x="14288" y="3543681"/>
                  <a:pt x="14288" y="3418142"/>
                </a:cubicBezTo>
                <a:lnTo>
                  <a:pt x="14288" y="241649"/>
                </a:lnTo>
                <a:cubicBezTo>
                  <a:pt x="14288" y="116110"/>
                  <a:pt x="116110" y="14288"/>
                  <a:pt x="241649" y="14288"/>
                </a:cubicBezTo>
                <a:lnTo>
                  <a:pt x="1320165" y="14288"/>
                </a:lnTo>
                <a:cubicBezTo>
                  <a:pt x="1445705" y="14288"/>
                  <a:pt x="1547527" y="116110"/>
                  <a:pt x="1547527" y="241649"/>
                </a:cubicBezTo>
                <a:lnTo>
                  <a:pt x="1547527" y="3418047"/>
                </a:lnTo>
                <a:cubicBezTo>
                  <a:pt x="1547527" y="3543681"/>
                  <a:pt x="1445705" y="3645504"/>
                  <a:pt x="1320165" y="3645504"/>
                </a:cubicBezTo>
                <a:close/>
              </a:path>
            </a:pathLst>
          </a:custGeom>
          <a:noFill/>
          <a:ln w="19050" cap="rnd">
            <a:solidFill>
              <a:srgbClr val="185ADB"/>
            </a:solidFill>
            <a:prstDash val="solid"/>
            <a:round/>
          </a:ln>
        </p:spPr>
        <p:txBody>
          <a:bodyPr rtlCol="0" anchor="ctr"/>
          <a:lstStyle/>
          <a:p>
            <a:endParaRPr lang="en-US" dirty="0"/>
          </a:p>
        </p:txBody>
      </p:sp>
      <p:grpSp>
        <p:nvGrpSpPr>
          <p:cNvPr id="6" name="Group 5">
            <a:extLst>
              <a:ext uri="{FF2B5EF4-FFF2-40B4-BE49-F238E27FC236}">
                <a16:creationId xmlns:a16="http://schemas.microsoft.com/office/drawing/2014/main" id="{82B3793A-5384-16FC-6292-14DDC4D6C5A0}"/>
              </a:ext>
            </a:extLst>
          </p:cNvPr>
          <p:cNvGrpSpPr/>
          <p:nvPr/>
        </p:nvGrpSpPr>
        <p:grpSpPr>
          <a:xfrm>
            <a:off x="1082658" y="2620259"/>
            <a:ext cx="4490175" cy="2252955"/>
            <a:chOff x="1922972" y="3785773"/>
            <a:chExt cx="1651293" cy="2008656"/>
          </a:xfrm>
        </p:grpSpPr>
        <p:sp>
          <p:nvSpPr>
            <p:cNvPr id="7" name="TextBox 6">
              <a:extLst>
                <a:ext uri="{FF2B5EF4-FFF2-40B4-BE49-F238E27FC236}">
                  <a16:creationId xmlns:a16="http://schemas.microsoft.com/office/drawing/2014/main" id="{D972549D-B0DD-49C1-DA71-2815FBC1E58F}"/>
                </a:ext>
              </a:extLst>
            </p:cNvPr>
            <p:cNvSpPr txBox="1"/>
            <p:nvPr/>
          </p:nvSpPr>
          <p:spPr>
            <a:xfrm>
              <a:off x="1922972" y="4313981"/>
              <a:ext cx="63692" cy="307777"/>
            </a:xfrm>
            <a:prstGeom prst="rect">
              <a:avLst/>
            </a:prstGeom>
            <a:noFill/>
          </p:spPr>
          <p:txBody>
            <a:bodyPr wrap="none" rtlCol="0">
              <a:spAutoFit/>
            </a:bodyPr>
            <a:lstStyle/>
            <a:p>
              <a:pPr algn="ctr"/>
              <a:endParaRPr lang="en-US" sz="1400" b="1" dirty="0">
                <a:solidFill>
                  <a:schemeClr val="accent2"/>
                </a:solidFill>
              </a:endParaRPr>
            </a:p>
          </p:txBody>
        </p:sp>
        <p:sp>
          <p:nvSpPr>
            <p:cNvPr id="8" name="Rectangle 7">
              <a:extLst>
                <a:ext uri="{FF2B5EF4-FFF2-40B4-BE49-F238E27FC236}">
                  <a16:creationId xmlns:a16="http://schemas.microsoft.com/office/drawing/2014/main" id="{7B29EAF9-F44A-0EB0-6449-462D8A3DCB0C}"/>
                </a:ext>
              </a:extLst>
            </p:cNvPr>
            <p:cNvSpPr/>
            <p:nvPr/>
          </p:nvSpPr>
          <p:spPr>
            <a:xfrm>
              <a:off x="1959001" y="3785773"/>
              <a:ext cx="1615264" cy="2008656"/>
            </a:xfrm>
            <a:prstGeom prst="rect">
              <a:avLst/>
            </a:prstGeom>
          </p:spPr>
          <p:txBody>
            <a:bodyPr wrap="square">
              <a:spAutoFit/>
            </a:bodyPr>
            <a:lstStyle/>
            <a:p>
              <a:pPr algn="ctr"/>
              <a:r>
                <a:rPr lang="en-IN"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DATA PREPARATION</a:t>
              </a:r>
            </a:p>
            <a:p>
              <a:pPr algn="ctr"/>
              <a:r>
                <a:rPr lang="en-US" sz="16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During data preparation, we focused on cleansing and tokenizing textual reviews, addressing punctuation and stop words, and converting reviews into numerical formats suitable for various models like Bag of Words and Word2Vec. This ensured our data was primed for analysis and model training in natural language processing tasks.</a:t>
              </a:r>
              <a:endParaRPr lang="en-IN" sz="16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p:txBody>
        </p:sp>
      </p:grpSp>
      <p:sp>
        <p:nvSpPr>
          <p:cNvPr id="18" name="TextBox 17">
            <a:extLst>
              <a:ext uri="{FF2B5EF4-FFF2-40B4-BE49-F238E27FC236}">
                <a16:creationId xmlns:a16="http://schemas.microsoft.com/office/drawing/2014/main" id="{B8818182-5D31-14F9-A854-41CCBB6896FF}"/>
              </a:ext>
            </a:extLst>
          </p:cNvPr>
          <p:cNvSpPr txBox="1"/>
          <p:nvPr/>
        </p:nvSpPr>
        <p:spPr>
          <a:xfrm>
            <a:off x="3178521" y="36209"/>
            <a:ext cx="5566460" cy="1015663"/>
          </a:xfrm>
          <a:prstGeom prst="rect">
            <a:avLst/>
          </a:prstGeom>
          <a:noFill/>
        </p:spPr>
        <p:txBody>
          <a:bodyPr wrap="none" rtlCol="0">
            <a:spAutoFit/>
          </a:bodyPr>
          <a:lstStyle/>
          <a:p>
            <a:pPr algn="ctr"/>
            <a:r>
              <a:rPr lang="en-US" sz="6000" u="sng" dirty="0">
                <a:solidFill>
                  <a:schemeClr val="accent1"/>
                </a:solidFill>
                <a:latin typeface="Tw Cen MT" panose="020B0602020104020603" pitchFamily="34" charset="0"/>
              </a:rPr>
              <a:t>Data</a:t>
            </a:r>
            <a:r>
              <a:rPr lang="en-US" sz="6000" u="sng" dirty="0">
                <a:solidFill>
                  <a:srgbClr val="4472C4"/>
                </a:solidFill>
                <a:latin typeface="Tw Cen MT" panose="020B0602020104020603" pitchFamily="34" charset="0"/>
              </a:rPr>
              <a:t> </a:t>
            </a:r>
            <a:r>
              <a:rPr lang="en-US" sz="6000" u="sng" dirty="0">
                <a:solidFill>
                  <a:schemeClr val="accent2"/>
                </a:solidFill>
                <a:latin typeface="Tw Cen MT" panose="020B0602020104020603" pitchFamily="34" charset="0"/>
              </a:rPr>
              <a:t>Preparation</a:t>
            </a:r>
          </a:p>
        </p:txBody>
      </p:sp>
      <p:grpSp>
        <p:nvGrpSpPr>
          <p:cNvPr id="52" name="Group 51">
            <a:extLst>
              <a:ext uri="{FF2B5EF4-FFF2-40B4-BE49-F238E27FC236}">
                <a16:creationId xmlns:a16="http://schemas.microsoft.com/office/drawing/2014/main" id="{7C3B8C9E-1577-A41B-7651-7FD362C2EAA7}"/>
              </a:ext>
            </a:extLst>
          </p:cNvPr>
          <p:cNvGrpSpPr/>
          <p:nvPr/>
        </p:nvGrpSpPr>
        <p:grpSpPr>
          <a:xfrm>
            <a:off x="197561" y="2547703"/>
            <a:ext cx="829417" cy="1051332"/>
            <a:chOff x="5500785" y="3021646"/>
            <a:chExt cx="828546" cy="1050227"/>
          </a:xfrm>
          <a:solidFill>
            <a:schemeClr val="tx1"/>
          </a:solidFill>
        </p:grpSpPr>
        <p:sp>
          <p:nvSpPr>
            <p:cNvPr id="53" name="Freeform: Shape 52">
              <a:extLst>
                <a:ext uri="{FF2B5EF4-FFF2-40B4-BE49-F238E27FC236}">
                  <a16:creationId xmlns:a16="http://schemas.microsoft.com/office/drawing/2014/main" id="{4912B0A1-E0BC-13CD-F475-D44A8EE09769}"/>
                </a:ext>
              </a:extLst>
            </p:cNvPr>
            <p:cNvSpPr/>
            <p:nvPr/>
          </p:nvSpPr>
          <p:spPr>
            <a:xfrm>
              <a:off x="5500785" y="3021646"/>
              <a:ext cx="828546" cy="1050227"/>
            </a:xfrm>
            <a:custGeom>
              <a:avLst/>
              <a:gdLst>
                <a:gd name="connsiteX0" fmla="*/ 144027 w 828546"/>
                <a:gd name="connsiteY0" fmla="*/ 38424 h 1050227"/>
                <a:gd name="connsiteX1" fmla="*/ 39098 w 828546"/>
                <a:gd name="connsiteY1" fmla="*/ 143353 h 1050227"/>
                <a:gd name="connsiteX2" fmla="*/ 39098 w 828546"/>
                <a:gd name="connsiteY2" fmla="*/ 906873 h 1050227"/>
                <a:gd name="connsiteX3" fmla="*/ 144027 w 828546"/>
                <a:gd name="connsiteY3" fmla="*/ 1011802 h 1050227"/>
                <a:gd name="connsiteX4" fmla="*/ 684519 w 828546"/>
                <a:gd name="connsiteY4" fmla="*/ 1011802 h 1050227"/>
                <a:gd name="connsiteX5" fmla="*/ 789448 w 828546"/>
                <a:gd name="connsiteY5" fmla="*/ 906873 h 1050227"/>
                <a:gd name="connsiteX6" fmla="*/ 789448 w 828546"/>
                <a:gd name="connsiteY6" fmla="*/ 143353 h 1050227"/>
                <a:gd name="connsiteX7" fmla="*/ 684519 w 828546"/>
                <a:gd name="connsiteY7" fmla="*/ 38424 h 1050227"/>
                <a:gd name="connsiteX8" fmla="*/ 115864 w 828546"/>
                <a:gd name="connsiteY8" fmla="*/ 0 h 1050227"/>
                <a:gd name="connsiteX9" fmla="*/ 712682 w 828546"/>
                <a:gd name="connsiteY9" fmla="*/ 0 h 1050227"/>
                <a:gd name="connsiteX10" fmla="*/ 828546 w 828546"/>
                <a:gd name="connsiteY10" fmla="*/ 115864 h 1050227"/>
                <a:gd name="connsiteX11" fmla="*/ 828546 w 828546"/>
                <a:gd name="connsiteY11" fmla="*/ 934363 h 1050227"/>
                <a:gd name="connsiteX12" fmla="*/ 712682 w 828546"/>
                <a:gd name="connsiteY12" fmla="*/ 1050227 h 1050227"/>
                <a:gd name="connsiteX13" fmla="*/ 115864 w 828546"/>
                <a:gd name="connsiteY13" fmla="*/ 1050227 h 1050227"/>
                <a:gd name="connsiteX14" fmla="*/ 0 w 828546"/>
                <a:gd name="connsiteY14" fmla="*/ 934363 h 1050227"/>
                <a:gd name="connsiteX15" fmla="*/ 0 w 828546"/>
                <a:gd name="connsiteY15" fmla="*/ 115864 h 1050227"/>
                <a:gd name="connsiteX16" fmla="*/ 115864 w 828546"/>
                <a:gd name="connsiteY16" fmla="*/ 0 h 105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28546" h="1050227">
                  <a:moveTo>
                    <a:pt x="144027" y="38424"/>
                  </a:moveTo>
                  <a:cubicBezTo>
                    <a:pt x="86076" y="38424"/>
                    <a:pt x="39098" y="85402"/>
                    <a:pt x="39098" y="143353"/>
                  </a:cubicBezTo>
                  <a:lnTo>
                    <a:pt x="39098" y="906873"/>
                  </a:lnTo>
                  <a:cubicBezTo>
                    <a:pt x="39098" y="964824"/>
                    <a:pt x="86076" y="1011802"/>
                    <a:pt x="144027" y="1011802"/>
                  </a:cubicBezTo>
                  <a:lnTo>
                    <a:pt x="684519" y="1011802"/>
                  </a:lnTo>
                  <a:cubicBezTo>
                    <a:pt x="742470" y="1011802"/>
                    <a:pt x="789448" y="964824"/>
                    <a:pt x="789448" y="906873"/>
                  </a:cubicBezTo>
                  <a:lnTo>
                    <a:pt x="789448" y="143353"/>
                  </a:lnTo>
                  <a:cubicBezTo>
                    <a:pt x="789448" y="85402"/>
                    <a:pt x="742470" y="38424"/>
                    <a:pt x="684519" y="38424"/>
                  </a:cubicBezTo>
                  <a:close/>
                  <a:moveTo>
                    <a:pt x="115864" y="0"/>
                  </a:moveTo>
                  <a:lnTo>
                    <a:pt x="712682" y="0"/>
                  </a:lnTo>
                  <a:cubicBezTo>
                    <a:pt x="776672" y="0"/>
                    <a:pt x="828546" y="51874"/>
                    <a:pt x="828546" y="115864"/>
                  </a:cubicBezTo>
                  <a:lnTo>
                    <a:pt x="828546" y="934363"/>
                  </a:lnTo>
                  <a:cubicBezTo>
                    <a:pt x="828546" y="998353"/>
                    <a:pt x="776672" y="1050227"/>
                    <a:pt x="712682" y="1050227"/>
                  </a:cubicBezTo>
                  <a:lnTo>
                    <a:pt x="115864" y="1050227"/>
                  </a:lnTo>
                  <a:cubicBezTo>
                    <a:pt x="51874" y="1050227"/>
                    <a:pt x="0" y="998353"/>
                    <a:pt x="0" y="934363"/>
                  </a:cubicBezTo>
                  <a:lnTo>
                    <a:pt x="0" y="115864"/>
                  </a:lnTo>
                  <a:cubicBezTo>
                    <a:pt x="0" y="51874"/>
                    <a:pt x="51874" y="0"/>
                    <a:pt x="1158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C8F0D122-0B49-FFFF-3976-3093C0A9ABEC}"/>
                </a:ext>
              </a:extLst>
            </p:cNvPr>
            <p:cNvSpPr/>
            <p:nvPr/>
          </p:nvSpPr>
          <p:spPr>
            <a:xfrm>
              <a:off x="5575802" y="3094127"/>
              <a:ext cx="678512" cy="905264"/>
            </a:xfrm>
            <a:custGeom>
              <a:avLst/>
              <a:gdLst>
                <a:gd name="connsiteX0" fmla="*/ 144027 w 828546"/>
                <a:gd name="connsiteY0" fmla="*/ 38424 h 1050227"/>
                <a:gd name="connsiteX1" fmla="*/ 39098 w 828546"/>
                <a:gd name="connsiteY1" fmla="*/ 143353 h 1050227"/>
                <a:gd name="connsiteX2" fmla="*/ 39098 w 828546"/>
                <a:gd name="connsiteY2" fmla="*/ 906873 h 1050227"/>
                <a:gd name="connsiteX3" fmla="*/ 144027 w 828546"/>
                <a:gd name="connsiteY3" fmla="*/ 1011802 h 1050227"/>
                <a:gd name="connsiteX4" fmla="*/ 684519 w 828546"/>
                <a:gd name="connsiteY4" fmla="*/ 1011802 h 1050227"/>
                <a:gd name="connsiteX5" fmla="*/ 789448 w 828546"/>
                <a:gd name="connsiteY5" fmla="*/ 906873 h 1050227"/>
                <a:gd name="connsiteX6" fmla="*/ 789448 w 828546"/>
                <a:gd name="connsiteY6" fmla="*/ 143353 h 1050227"/>
                <a:gd name="connsiteX7" fmla="*/ 684519 w 828546"/>
                <a:gd name="connsiteY7" fmla="*/ 38424 h 1050227"/>
                <a:gd name="connsiteX8" fmla="*/ 115864 w 828546"/>
                <a:gd name="connsiteY8" fmla="*/ 0 h 1050227"/>
                <a:gd name="connsiteX9" fmla="*/ 712682 w 828546"/>
                <a:gd name="connsiteY9" fmla="*/ 0 h 1050227"/>
                <a:gd name="connsiteX10" fmla="*/ 828546 w 828546"/>
                <a:gd name="connsiteY10" fmla="*/ 115864 h 1050227"/>
                <a:gd name="connsiteX11" fmla="*/ 828546 w 828546"/>
                <a:gd name="connsiteY11" fmla="*/ 934363 h 1050227"/>
                <a:gd name="connsiteX12" fmla="*/ 712682 w 828546"/>
                <a:gd name="connsiteY12" fmla="*/ 1050227 h 1050227"/>
                <a:gd name="connsiteX13" fmla="*/ 115864 w 828546"/>
                <a:gd name="connsiteY13" fmla="*/ 1050227 h 1050227"/>
                <a:gd name="connsiteX14" fmla="*/ 0 w 828546"/>
                <a:gd name="connsiteY14" fmla="*/ 934363 h 1050227"/>
                <a:gd name="connsiteX15" fmla="*/ 0 w 828546"/>
                <a:gd name="connsiteY15" fmla="*/ 115864 h 1050227"/>
                <a:gd name="connsiteX16" fmla="*/ 115864 w 828546"/>
                <a:gd name="connsiteY16" fmla="*/ 0 h 105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28546" h="1050227">
                  <a:moveTo>
                    <a:pt x="144027" y="38424"/>
                  </a:moveTo>
                  <a:cubicBezTo>
                    <a:pt x="86076" y="38424"/>
                    <a:pt x="39098" y="85402"/>
                    <a:pt x="39098" y="143353"/>
                  </a:cubicBezTo>
                  <a:lnTo>
                    <a:pt x="39098" y="906873"/>
                  </a:lnTo>
                  <a:cubicBezTo>
                    <a:pt x="39098" y="964824"/>
                    <a:pt x="86076" y="1011802"/>
                    <a:pt x="144027" y="1011802"/>
                  </a:cubicBezTo>
                  <a:lnTo>
                    <a:pt x="684519" y="1011802"/>
                  </a:lnTo>
                  <a:cubicBezTo>
                    <a:pt x="742470" y="1011802"/>
                    <a:pt x="789448" y="964824"/>
                    <a:pt x="789448" y="906873"/>
                  </a:cubicBezTo>
                  <a:lnTo>
                    <a:pt x="789448" y="143353"/>
                  </a:lnTo>
                  <a:cubicBezTo>
                    <a:pt x="789448" y="85402"/>
                    <a:pt x="742470" y="38424"/>
                    <a:pt x="684519" y="38424"/>
                  </a:cubicBezTo>
                  <a:close/>
                  <a:moveTo>
                    <a:pt x="115864" y="0"/>
                  </a:moveTo>
                  <a:lnTo>
                    <a:pt x="712682" y="0"/>
                  </a:lnTo>
                  <a:cubicBezTo>
                    <a:pt x="776672" y="0"/>
                    <a:pt x="828546" y="51874"/>
                    <a:pt x="828546" y="115864"/>
                  </a:cubicBezTo>
                  <a:lnTo>
                    <a:pt x="828546" y="934363"/>
                  </a:lnTo>
                  <a:cubicBezTo>
                    <a:pt x="828546" y="998353"/>
                    <a:pt x="776672" y="1050227"/>
                    <a:pt x="712682" y="1050227"/>
                  </a:cubicBezTo>
                  <a:lnTo>
                    <a:pt x="115864" y="1050227"/>
                  </a:lnTo>
                  <a:cubicBezTo>
                    <a:pt x="51874" y="1050227"/>
                    <a:pt x="0" y="998353"/>
                    <a:pt x="0" y="934363"/>
                  </a:cubicBezTo>
                  <a:lnTo>
                    <a:pt x="0" y="115864"/>
                  </a:lnTo>
                  <a:cubicBezTo>
                    <a:pt x="0" y="51874"/>
                    <a:pt x="51874" y="0"/>
                    <a:pt x="1158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6F3D044D-BDCE-B5EF-8694-F45A07F020C4}"/>
                </a:ext>
              </a:extLst>
            </p:cNvPr>
            <p:cNvSpPr/>
            <p:nvPr/>
          </p:nvSpPr>
          <p:spPr>
            <a:xfrm>
              <a:off x="5693569" y="3235068"/>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Rectangle: Rounded Corners 55">
              <a:extLst>
                <a:ext uri="{FF2B5EF4-FFF2-40B4-BE49-F238E27FC236}">
                  <a16:creationId xmlns:a16="http://schemas.microsoft.com/office/drawing/2014/main" id="{AFDF69AB-F453-81CE-D1A8-1421A4C0AF2A}"/>
                </a:ext>
              </a:extLst>
            </p:cNvPr>
            <p:cNvSpPr/>
            <p:nvPr/>
          </p:nvSpPr>
          <p:spPr>
            <a:xfrm rot="5400000">
              <a:off x="5977248" y="3153037"/>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0C54691-86C6-EC76-F9E9-BE9113CFF8A7}"/>
                </a:ext>
              </a:extLst>
            </p:cNvPr>
            <p:cNvSpPr/>
            <p:nvPr/>
          </p:nvSpPr>
          <p:spPr>
            <a:xfrm>
              <a:off x="5691268" y="3405086"/>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Rectangle: Rounded Corners 57">
              <a:extLst>
                <a:ext uri="{FF2B5EF4-FFF2-40B4-BE49-F238E27FC236}">
                  <a16:creationId xmlns:a16="http://schemas.microsoft.com/office/drawing/2014/main" id="{C00AE663-670C-A59B-42CE-5FA2A0ADC31E}"/>
                </a:ext>
              </a:extLst>
            </p:cNvPr>
            <p:cNvSpPr/>
            <p:nvPr/>
          </p:nvSpPr>
          <p:spPr>
            <a:xfrm rot="5400000">
              <a:off x="5974947" y="3323055"/>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D6EC9A80-314B-0589-A890-6419B8DF981B}"/>
                </a:ext>
              </a:extLst>
            </p:cNvPr>
            <p:cNvSpPr/>
            <p:nvPr/>
          </p:nvSpPr>
          <p:spPr>
            <a:xfrm>
              <a:off x="5688967" y="3575104"/>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ectangle: Rounded Corners 59">
              <a:extLst>
                <a:ext uri="{FF2B5EF4-FFF2-40B4-BE49-F238E27FC236}">
                  <a16:creationId xmlns:a16="http://schemas.microsoft.com/office/drawing/2014/main" id="{61E7A063-E8D1-1B05-2DA0-BFDDEECB4151}"/>
                </a:ext>
              </a:extLst>
            </p:cNvPr>
            <p:cNvSpPr/>
            <p:nvPr/>
          </p:nvSpPr>
          <p:spPr>
            <a:xfrm rot="5400000">
              <a:off x="5972646" y="3493073"/>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eform: Shape 60">
              <a:extLst>
                <a:ext uri="{FF2B5EF4-FFF2-40B4-BE49-F238E27FC236}">
                  <a16:creationId xmlns:a16="http://schemas.microsoft.com/office/drawing/2014/main" id="{3153FE34-8655-9CEE-E328-66AB2E2FDA6E}"/>
                </a:ext>
              </a:extLst>
            </p:cNvPr>
            <p:cNvSpPr/>
            <p:nvPr/>
          </p:nvSpPr>
          <p:spPr>
            <a:xfrm>
              <a:off x="5686666" y="3745122"/>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Rectangle: Rounded Corners 61">
              <a:extLst>
                <a:ext uri="{FF2B5EF4-FFF2-40B4-BE49-F238E27FC236}">
                  <a16:creationId xmlns:a16="http://schemas.microsoft.com/office/drawing/2014/main" id="{10C8F003-368E-86B2-B9DD-E8F612B4143A}"/>
                </a:ext>
              </a:extLst>
            </p:cNvPr>
            <p:cNvSpPr/>
            <p:nvPr/>
          </p:nvSpPr>
          <p:spPr>
            <a:xfrm rot="5400000">
              <a:off x="5970345" y="3663091"/>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Freeform: Shape 64">
            <a:extLst>
              <a:ext uri="{FF2B5EF4-FFF2-40B4-BE49-F238E27FC236}">
                <a16:creationId xmlns:a16="http://schemas.microsoft.com/office/drawing/2014/main" id="{C84AD14D-D9F7-E3A8-E37C-42D44121F860}"/>
              </a:ext>
            </a:extLst>
          </p:cNvPr>
          <p:cNvSpPr/>
          <p:nvPr/>
        </p:nvSpPr>
        <p:spPr>
          <a:xfrm>
            <a:off x="197561" y="3997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D52D0E3-64F9-C12A-5643-E55325690A28}"/>
              </a:ext>
            </a:extLst>
          </p:cNvPr>
          <p:cNvSpPr/>
          <p:nvPr/>
        </p:nvSpPr>
        <p:spPr>
          <a:xfrm>
            <a:off x="2190264" y="5140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C5CC0A-F3E9-AE33-B201-16C1961B9F21}"/>
              </a:ext>
            </a:extLst>
          </p:cNvPr>
          <p:cNvSpPr/>
          <p:nvPr/>
        </p:nvSpPr>
        <p:spPr>
          <a:xfrm>
            <a:off x="9289988" y="1242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8BF568-D14C-DE2E-920F-79FAAAE6D0FF}"/>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pic>
        <p:nvPicPr>
          <p:cNvPr id="4" name="Picture 3">
            <a:extLst>
              <a:ext uri="{FF2B5EF4-FFF2-40B4-BE49-F238E27FC236}">
                <a16:creationId xmlns:a16="http://schemas.microsoft.com/office/drawing/2014/main" id="{12CE9F8A-0A9E-FAB9-7DD5-4ECDDBBCFEA6}"/>
              </a:ext>
            </a:extLst>
          </p:cNvPr>
          <p:cNvPicPr>
            <a:picLocks noChangeAspect="1"/>
          </p:cNvPicPr>
          <p:nvPr/>
        </p:nvPicPr>
        <p:blipFill rotWithShape="1">
          <a:blip r:embed="rId3"/>
          <a:srcRect r="6749"/>
          <a:stretch/>
        </p:blipFill>
        <p:spPr>
          <a:xfrm>
            <a:off x="5572834" y="1074063"/>
            <a:ext cx="6619166" cy="5133412"/>
          </a:xfrm>
          <a:prstGeom prst="rect">
            <a:avLst/>
          </a:prstGeom>
        </p:spPr>
      </p:pic>
    </p:spTree>
    <p:extLst>
      <p:ext uri="{BB962C8B-B14F-4D97-AF65-F5344CB8AC3E}">
        <p14:creationId xmlns:p14="http://schemas.microsoft.com/office/powerpoint/2010/main" val="197519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p:cTn id="17" dur="500" fill="hold"/>
                                        <p:tgtEl>
                                          <p:spTgt spid="70"/>
                                        </p:tgtEl>
                                        <p:attrNameLst>
                                          <p:attrName>ppt_w</p:attrName>
                                        </p:attrNameLst>
                                      </p:cBhvr>
                                      <p:tavLst>
                                        <p:tav tm="0">
                                          <p:val>
                                            <p:fltVal val="0"/>
                                          </p:val>
                                        </p:tav>
                                        <p:tav tm="100000">
                                          <p:val>
                                            <p:strVal val="#ppt_w"/>
                                          </p:val>
                                        </p:tav>
                                      </p:tavLst>
                                    </p:anim>
                                    <p:anim calcmode="lin" valueType="num">
                                      <p:cBhvr>
                                        <p:cTn id="18" dur="500" fill="hold"/>
                                        <p:tgtEl>
                                          <p:spTgt spid="70"/>
                                        </p:tgtEl>
                                        <p:attrNameLst>
                                          <p:attrName>ppt_h</p:attrName>
                                        </p:attrNameLst>
                                      </p:cBhvr>
                                      <p:tavLst>
                                        <p:tav tm="0">
                                          <p:val>
                                            <p:fltVal val="0"/>
                                          </p:val>
                                        </p:tav>
                                        <p:tav tm="100000">
                                          <p:val>
                                            <p:strVal val="#ppt_h"/>
                                          </p:val>
                                        </p:tav>
                                      </p:tavLst>
                                    </p:anim>
                                    <p:animEffect transition="in" filter="fade">
                                      <p:cBhvr>
                                        <p:cTn id="19" dur="500"/>
                                        <p:tgtEl>
                                          <p:spTgt spid="7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p:bldP spid="65" grpId="0" animBg="1"/>
      <p:bldP spid="66" grpId="0" animBg="1"/>
      <p:bldP spid="68" grpId="0" animBg="1"/>
      <p:bldP spid="7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Shape 64">
            <a:extLst>
              <a:ext uri="{FF2B5EF4-FFF2-40B4-BE49-F238E27FC236}">
                <a16:creationId xmlns:a16="http://schemas.microsoft.com/office/drawing/2014/main" id="{C84AD14D-D9F7-E3A8-E37C-42D44121F860}"/>
              </a:ext>
            </a:extLst>
          </p:cNvPr>
          <p:cNvSpPr/>
          <p:nvPr/>
        </p:nvSpPr>
        <p:spPr>
          <a:xfrm>
            <a:off x="197561" y="3997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D52D0E3-64F9-C12A-5643-E55325690A28}"/>
              </a:ext>
            </a:extLst>
          </p:cNvPr>
          <p:cNvSpPr/>
          <p:nvPr/>
        </p:nvSpPr>
        <p:spPr>
          <a:xfrm>
            <a:off x="2190264" y="5140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C5CC0A-F3E9-AE33-B201-16C1961B9F21}"/>
              </a:ext>
            </a:extLst>
          </p:cNvPr>
          <p:cNvSpPr/>
          <p:nvPr/>
        </p:nvSpPr>
        <p:spPr>
          <a:xfrm>
            <a:off x="9289988" y="1242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8BF568-D14C-DE2E-920F-79FAAAE6D0FF}"/>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8992CA5C-73D0-6BF3-63A6-D202F01F3C66}"/>
              </a:ext>
            </a:extLst>
          </p:cNvPr>
          <p:cNvSpPr txBox="1"/>
          <p:nvPr/>
        </p:nvSpPr>
        <p:spPr>
          <a:xfrm>
            <a:off x="2898290" y="-108120"/>
            <a:ext cx="6094206" cy="1015663"/>
          </a:xfrm>
          <a:prstGeom prst="rect">
            <a:avLst/>
          </a:prstGeom>
          <a:noFill/>
        </p:spPr>
        <p:txBody>
          <a:bodyPr wrap="square">
            <a:spAutoFit/>
          </a:bodyPr>
          <a:lstStyle/>
          <a:p>
            <a:pPr algn="ctr"/>
            <a:r>
              <a:rPr lang="en-US" sz="6000" u="sng" dirty="0">
                <a:solidFill>
                  <a:schemeClr val="accent1"/>
                </a:solidFill>
                <a:latin typeface="Tw Cen MT" panose="020B0602020104020603" pitchFamily="34" charset="0"/>
              </a:rPr>
              <a:t>Data</a:t>
            </a:r>
            <a:r>
              <a:rPr lang="en-US" sz="5400" u="sng" dirty="0">
                <a:solidFill>
                  <a:srgbClr val="4472C4"/>
                </a:solidFill>
                <a:latin typeface="Tw Cen MT" panose="020B0602020104020603" pitchFamily="34" charset="0"/>
              </a:rPr>
              <a:t> </a:t>
            </a:r>
            <a:r>
              <a:rPr lang="en-US" sz="5400" u="sng" dirty="0">
                <a:solidFill>
                  <a:schemeClr val="accent2"/>
                </a:solidFill>
                <a:latin typeface="Tw Cen MT" panose="020B0602020104020603" pitchFamily="34" charset="0"/>
              </a:rPr>
              <a:t>Visualization</a:t>
            </a:r>
          </a:p>
        </p:txBody>
      </p:sp>
      <p:sp>
        <p:nvSpPr>
          <p:cNvPr id="5" name="Rectangle 3">
            <a:extLst>
              <a:ext uri="{FF2B5EF4-FFF2-40B4-BE49-F238E27FC236}">
                <a16:creationId xmlns:a16="http://schemas.microsoft.com/office/drawing/2014/main" id="{E2B71C27-A185-6BAF-B976-56EC719313FB}"/>
              </a:ext>
            </a:extLst>
          </p:cNvPr>
          <p:cNvSpPr>
            <a:spLocks noChangeArrowheads="1"/>
          </p:cNvSpPr>
          <p:nvPr/>
        </p:nvSpPr>
        <p:spPr bwMode="auto">
          <a:xfrm>
            <a:off x="4475182" y="6115389"/>
            <a:ext cx="41085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Plot the sentiment trend over time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472E2E77-213C-7DC3-1954-0A5F734C8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0062" y="1492057"/>
            <a:ext cx="7930661" cy="4055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70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p:cTn id="17" dur="500" fill="hold"/>
                                        <p:tgtEl>
                                          <p:spTgt spid="70"/>
                                        </p:tgtEl>
                                        <p:attrNameLst>
                                          <p:attrName>ppt_w</p:attrName>
                                        </p:attrNameLst>
                                      </p:cBhvr>
                                      <p:tavLst>
                                        <p:tav tm="0">
                                          <p:val>
                                            <p:fltVal val="0"/>
                                          </p:val>
                                        </p:tav>
                                        <p:tav tm="100000">
                                          <p:val>
                                            <p:strVal val="#ppt_w"/>
                                          </p:val>
                                        </p:tav>
                                      </p:tavLst>
                                    </p:anim>
                                    <p:anim calcmode="lin" valueType="num">
                                      <p:cBhvr>
                                        <p:cTn id="18" dur="500" fill="hold"/>
                                        <p:tgtEl>
                                          <p:spTgt spid="70"/>
                                        </p:tgtEl>
                                        <p:attrNameLst>
                                          <p:attrName>ppt_h</p:attrName>
                                        </p:attrNameLst>
                                      </p:cBhvr>
                                      <p:tavLst>
                                        <p:tav tm="0">
                                          <p:val>
                                            <p:fltVal val="0"/>
                                          </p:val>
                                        </p:tav>
                                        <p:tav tm="100000">
                                          <p:val>
                                            <p:strVal val="#ppt_h"/>
                                          </p:val>
                                        </p:tav>
                                      </p:tavLst>
                                    </p:anim>
                                    <p:animEffect transition="in" filter="fade">
                                      <p:cBhvr>
                                        <p:cTn id="19" dur="500"/>
                                        <p:tgtEl>
                                          <p:spTgt spid="7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8" grpId="0" animBg="1"/>
      <p:bldP spid="7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463CF8A2-D1AB-41F3-822B-83E8C263AFF4}"/>
              </a:ext>
            </a:extLst>
          </p:cNvPr>
          <p:cNvSpPr/>
          <p:nvPr/>
        </p:nvSpPr>
        <p:spPr>
          <a:xfrm>
            <a:off x="10319575" y="61060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815CB2D-B032-4B5B-AFFE-E5609CD703AF}"/>
              </a:ext>
            </a:extLst>
          </p:cNvPr>
          <p:cNvSpPr/>
          <p:nvPr/>
        </p:nvSpPr>
        <p:spPr>
          <a:xfrm>
            <a:off x="7519701" y="599846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ECD3D905-8B3E-4C4B-B808-DB163B2D9F95}"/>
              </a:ext>
            </a:extLst>
          </p:cNvPr>
          <p:cNvSpPr/>
          <p:nvPr/>
        </p:nvSpPr>
        <p:spPr>
          <a:xfrm>
            <a:off x="11424761" y="5785580"/>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685ED9C-F597-4AE6-8368-9BCC36DEC0A8}"/>
              </a:ext>
            </a:extLst>
          </p:cNvPr>
          <p:cNvSpPr/>
          <p:nvPr/>
        </p:nvSpPr>
        <p:spPr>
          <a:xfrm>
            <a:off x="4524851" y="626640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F835781-BC23-45A3-9F4B-5F59C1950A5A}"/>
              </a:ext>
            </a:extLst>
          </p:cNvPr>
          <p:cNvSpPr/>
          <p:nvPr/>
        </p:nvSpPr>
        <p:spPr>
          <a:xfrm>
            <a:off x="11209591" y="3119723"/>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2CB548B-16AD-473E-9EB5-182F6627425C}"/>
              </a:ext>
            </a:extLst>
          </p:cNvPr>
          <p:cNvSpPr/>
          <p:nvPr/>
        </p:nvSpPr>
        <p:spPr>
          <a:xfrm>
            <a:off x="2423255" y="9080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C8BB83B-66D9-4F39-9AED-646DB77ED057}"/>
              </a:ext>
            </a:extLst>
          </p:cNvPr>
          <p:cNvSpPr/>
          <p:nvPr/>
        </p:nvSpPr>
        <p:spPr>
          <a:xfrm>
            <a:off x="321468" y="376285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9E1D4ECC-4BB6-44DF-ABDB-9CFD20055438}"/>
              </a:ext>
            </a:extLst>
          </p:cNvPr>
          <p:cNvSpPr/>
          <p:nvPr/>
        </p:nvSpPr>
        <p:spPr>
          <a:xfrm>
            <a:off x="10534745" y="68494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3AB973F-91CD-4360-9854-C1E5A3A02B20}"/>
              </a:ext>
            </a:extLst>
          </p:cNvPr>
          <p:cNvSpPr/>
          <p:nvPr/>
        </p:nvSpPr>
        <p:spPr>
          <a:xfrm>
            <a:off x="11639931" y="364331"/>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17C54CA9-2629-415F-949F-A72754CFCAEA}"/>
              </a:ext>
            </a:extLst>
          </p:cNvPr>
          <p:cNvSpPr/>
          <p:nvPr/>
        </p:nvSpPr>
        <p:spPr>
          <a:xfrm>
            <a:off x="884396" y="605123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CF9C5D5-6BB7-44BF-B7FC-C8E3B25A185D}"/>
              </a:ext>
            </a:extLst>
          </p:cNvPr>
          <p:cNvSpPr/>
          <p:nvPr/>
        </p:nvSpPr>
        <p:spPr>
          <a:xfrm>
            <a:off x="1989582" y="573062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09B42E8-0323-41E9-B385-A195D742591A}"/>
              </a:ext>
            </a:extLst>
          </p:cNvPr>
          <p:cNvSpPr/>
          <p:nvPr/>
        </p:nvSpPr>
        <p:spPr>
          <a:xfrm>
            <a:off x="575500" y="102898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grpSp>
        <p:nvGrpSpPr>
          <p:cNvPr id="11" name="Group 10">
            <a:extLst>
              <a:ext uri="{FF2B5EF4-FFF2-40B4-BE49-F238E27FC236}">
                <a16:creationId xmlns:a16="http://schemas.microsoft.com/office/drawing/2014/main" id="{B71BF44D-69B5-A78B-3234-868720BF3EB9}"/>
              </a:ext>
            </a:extLst>
          </p:cNvPr>
          <p:cNvGrpSpPr/>
          <p:nvPr/>
        </p:nvGrpSpPr>
        <p:grpSpPr>
          <a:xfrm>
            <a:off x="813244" y="1616392"/>
            <a:ext cx="2352675" cy="3566541"/>
            <a:chOff x="1343310" y="1616392"/>
            <a:chExt cx="2352675" cy="3566541"/>
          </a:xfrm>
        </p:grpSpPr>
        <p:sp>
          <p:nvSpPr>
            <p:cNvPr id="70" name="Freeform: Shape 69">
              <a:extLst>
                <a:ext uri="{FF2B5EF4-FFF2-40B4-BE49-F238E27FC236}">
                  <a16:creationId xmlns:a16="http://schemas.microsoft.com/office/drawing/2014/main" id="{FF29DB76-839B-47A1-948E-6ECEBC35B2E6}"/>
                </a:ext>
              </a:extLst>
            </p:cNvPr>
            <p:cNvSpPr/>
            <p:nvPr/>
          </p:nvSpPr>
          <p:spPr>
            <a:xfrm>
              <a:off x="1724787" y="1616392"/>
              <a:ext cx="485775" cy="485775"/>
            </a:xfrm>
            <a:custGeom>
              <a:avLst/>
              <a:gdLst>
                <a:gd name="connsiteX0" fmla="*/ 388810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0 w 485775"/>
                <a:gd name="connsiteY5" fmla="*/ 7144 h 485775"/>
                <a:gd name="connsiteX6" fmla="*/ 484060 w 485775"/>
                <a:gd name="connsiteY6" fmla="*/ 102394 h 485775"/>
                <a:gd name="connsiteX7" fmla="*/ 484060 w 485775"/>
                <a:gd name="connsiteY7" fmla="*/ 388811 h 485775"/>
                <a:gd name="connsiteX8" fmla="*/ 388810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0" y="484061"/>
                  </a:moveTo>
                  <a:lnTo>
                    <a:pt x="102394" y="484061"/>
                  </a:lnTo>
                  <a:cubicBezTo>
                    <a:pt x="49816" y="484061"/>
                    <a:pt x="7144" y="441388"/>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8"/>
                    <a:pt x="441484" y="484061"/>
                    <a:pt x="388810" y="484061"/>
                  </a:cubicBezTo>
                  <a:close/>
                </a:path>
              </a:pathLst>
            </a:custGeom>
            <a:solidFill>
              <a:srgbClr val="1244A4"/>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3D15C68-216B-49A5-9982-A53F212776A8}"/>
                </a:ext>
              </a:extLst>
            </p:cNvPr>
            <p:cNvSpPr/>
            <p:nvPr/>
          </p:nvSpPr>
          <p:spPr>
            <a:xfrm>
              <a:off x="1343310" y="1738122"/>
              <a:ext cx="2352675" cy="1809750"/>
            </a:xfrm>
            <a:custGeom>
              <a:avLst/>
              <a:gdLst>
                <a:gd name="connsiteX0" fmla="*/ 2350580 w 2352675"/>
                <a:gd name="connsiteY0" fmla="*/ 1804892 h 1809750"/>
                <a:gd name="connsiteX1" fmla="*/ 7144 w 2352675"/>
                <a:gd name="connsiteY1" fmla="*/ 1804892 h 1809750"/>
                <a:gd name="connsiteX2" fmla="*/ 7144 w 2352675"/>
                <a:gd name="connsiteY2" fmla="*/ 197644 h 1809750"/>
                <a:gd name="connsiteX3" fmla="*/ 197644 w 2352675"/>
                <a:gd name="connsiteY3" fmla="*/ 7144 h 1809750"/>
                <a:gd name="connsiteX4" fmla="*/ 2160080 w 2352675"/>
                <a:gd name="connsiteY4" fmla="*/ 7144 h 1809750"/>
                <a:gd name="connsiteX5" fmla="*/ 2350580 w 2352675"/>
                <a:gd name="connsiteY5" fmla="*/ 197644 h 1809750"/>
                <a:gd name="connsiteX6" fmla="*/ 2350580 w 2352675"/>
                <a:gd name="connsiteY6" fmla="*/ 1804892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2675" h="1809750">
                  <a:moveTo>
                    <a:pt x="2350580" y="1804892"/>
                  </a:moveTo>
                  <a:lnTo>
                    <a:pt x="7144" y="1804892"/>
                  </a:lnTo>
                  <a:lnTo>
                    <a:pt x="7144" y="197644"/>
                  </a:lnTo>
                  <a:cubicBezTo>
                    <a:pt x="7144" y="92392"/>
                    <a:pt x="92393" y="7144"/>
                    <a:pt x="197644" y="7144"/>
                  </a:cubicBezTo>
                  <a:lnTo>
                    <a:pt x="2160080" y="7144"/>
                  </a:lnTo>
                  <a:cubicBezTo>
                    <a:pt x="2265331" y="7144"/>
                    <a:pt x="2350580" y="92392"/>
                    <a:pt x="2350580" y="197644"/>
                  </a:cubicBezTo>
                  <a:lnTo>
                    <a:pt x="2350580" y="1804892"/>
                  </a:lnTo>
                  <a:close/>
                </a:path>
              </a:pathLst>
            </a:custGeom>
            <a:solidFill>
              <a:srgbClr val="185ADB"/>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9B8EB89-0E25-42AE-B979-E6EF7C919A53}"/>
                </a:ext>
              </a:extLst>
            </p:cNvPr>
            <p:cNvSpPr/>
            <p:nvPr/>
          </p:nvSpPr>
          <p:spPr>
            <a:xfrm>
              <a:off x="1444370" y="1896808"/>
              <a:ext cx="2152650" cy="3286125"/>
            </a:xfrm>
            <a:custGeom>
              <a:avLst/>
              <a:gdLst>
                <a:gd name="connsiteX0" fmla="*/ 2148459 w 2152650"/>
                <a:gd name="connsiteY0" fmla="*/ 235744 h 3286125"/>
                <a:gd name="connsiteX1" fmla="*/ 2148459 w 2152650"/>
                <a:gd name="connsiteY1" fmla="*/ 3055049 h 3286125"/>
                <a:gd name="connsiteX2" fmla="*/ 1919859 w 2152650"/>
                <a:gd name="connsiteY2" fmla="*/ 3283649 h 3286125"/>
                <a:gd name="connsiteX3" fmla="*/ 235744 w 2152650"/>
                <a:gd name="connsiteY3" fmla="*/ 3283649 h 3286125"/>
                <a:gd name="connsiteX4" fmla="*/ 7144 w 2152650"/>
                <a:gd name="connsiteY4" fmla="*/ 3055049 h 3286125"/>
                <a:gd name="connsiteX5" fmla="*/ 7144 w 2152650"/>
                <a:gd name="connsiteY5" fmla="*/ 235744 h 3286125"/>
                <a:gd name="connsiteX6" fmla="*/ 235744 w 2152650"/>
                <a:gd name="connsiteY6" fmla="*/ 7144 h 3286125"/>
                <a:gd name="connsiteX7" fmla="*/ 1919859 w 2152650"/>
                <a:gd name="connsiteY7" fmla="*/ 7144 h 3286125"/>
                <a:gd name="connsiteX8" fmla="*/ 2148459 w 2152650"/>
                <a:gd name="connsiteY8" fmla="*/ 235744 h 328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650" h="3286125">
                  <a:moveTo>
                    <a:pt x="2148459" y="235744"/>
                  </a:moveTo>
                  <a:lnTo>
                    <a:pt x="2148459" y="3055049"/>
                  </a:lnTo>
                  <a:cubicBezTo>
                    <a:pt x="2148459" y="3181255"/>
                    <a:pt x="2046065" y="3283649"/>
                    <a:pt x="1919859" y="3283649"/>
                  </a:cubicBezTo>
                  <a:lnTo>
                    <a:pt x="235744" y="3283649"/>
                  </a:lnTo>
                  <a:cubicBezTo>
                    <a:pt x="109538" y="3283649"/>
                    <a:pt x="7144" y="3181255"/>
                    <a:pt x="7144" y="3055049"/>
                  </a:cubicBezTo>
                  <a:lnTo>
                    <a:pt x="7144" y="235744"/>
                  </a:lnTo>
                  <a:cubicBezTo>
                    <a:pt x="7144" y="109538"/>
                    <a:pt x="109538" y="7144"/>
                    <a:pt x="235744" y="7144"/>
                  </a:cubicBezTo>
                  <a:lnTo>
                    <a:pt x="1919859" y="7144"/>
                  </a:lnTo>
                  <a:cubicBezTo>
                    <a:pt x="2046065" y="7144"/>
                    <a:pt x="2148459" y="109633"/>
                    <a:pt x="2148459" y="235744"/>
                  </a:cubicBezTo>
                  <a:close/>
                </a:path>
              </a:pathLst>
            </a:custGeom>
            <a:solidFill>
              <a:srgbClr val="FFFFFF"/>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73" name="Freeform: Shape 72">
              <a:extLst>
                <a:ext uri="{FF2B5EF4-FFF2-40B4-BE49-F238E27FC236}">
                  <a16:creationId xmlns:a16="http://schemas.microsoft.com/office/drawing/2014/main" id="{17681BBF-7DB5-4282-91AA-876E43894D67}"/>
                </a:ext>
              </a:extLst>
            </p:cNvPr>
            <p:cNvSpPr/>
            <p:nvPr/>
          </p:nvSpPr>
          <p:spPr>
            <a:xfrm>
              <a:off x="1676876" y="1658493"/>
              <a:ext cx="485775" cy="485775"/>
            </a:xfrm>
            <a:custGeom>
              <a:avLst/>
              <a:gdLst>
                <a:gd name="connsiteX0" fmla="*/ 388810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0 w 485775"/>
                <a:gd name="connsiteY5" fmla="*/ 7144 h 485775"/>
                <a:gd name="connsiteX6" fmla="*/ 484060 w 485775"/>
                <a:gd name="connsiteY6" fmla="*/ 102394 h 485775"/>
                <a:gd name="connsiteX7" fmla="*/ 484060 w 485775"/>
                <a:gd name="connsiteY7" fmla="*/ 388811 h 485775"/>
                <a:gd name="connsiteX8" fmla="*/ 388810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0" y="484061"/>
                  </a:moveTo>
                  <a:lnTo>
                    <a:pt x="102394" y="484061"/>
                  </a:lnTo>
                  <a:cubicBezTo>
                    <a:pt x="49816" y="484061"/>
                    <a:pt x="7144" y="441389"/>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9"/>
                    <a:pt x="441388" y="484061"/>
                    <a:pt x="388810" y="484061"/>
                  </a:cubicBezTo>
                  <a:close/>
                </a:path>
              </a:pathLst>
            </a:custGeom>
            <a:solidFill>
              <a:srgbClr val="185ADB"/>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E8DF9F9-7250-4C4D-88D8-710CDD36E5B6}"/>
                </a:ext>
              </a:extLst>
            </p:cNvPr>
            <p:cNvSpPr/>
            <p:nvPr/>
          </p:nvSpPr>
          <p:spPr>
            <a:xfrm>
              <a:off x="1812226" y="1809464"/>
              <a:ext cx="219075" cy="180975"/>
            </a:xfrm>
            <a:custGeom>
              <a:avLst/>
              <a:gdLst>
                <a:gd name="connsiteX0" fmla="*/ 85916 w 219075"/>
                <a:gd name="connsiteY0" fmla="*/ 182118 h 180975"/>
                <a:gd name="connsiteX1" fmla="*/ 7144 w 219075"/>
                <a:gd name="connsiteY1" fmla="*/ 182118 h 180975"/>
                <a:gd name="connsiteX2" fmla="*/ 7144 w 219075"/>
                <a:gd name="connsiteY2" fmla="*/ 138779 h 180975"/>
                <a:gd name="connsiteX3" fmla="*/ 17336 w 219075"/>
                <a:gd name="connsiteY3" fmla="*/ 68104 h 180975"/>
                <a:gd name="connsiteX4" fmla="*/ 51530 w 219075"/>
                <a:gd name="connsiteY4" fmla="*/ 7144 h 180975"/>
                <a:gd name="connsiteX5" fmla="*/ 82201 w 219075"/>
                <a:gd name="connsiteY5" fmla="*/ 31242 h 180975"/>
                <a:gd name="connsiteX6" fmla="*/ 65151 w 219075"/>
                <a:gd name="connsiteY6" fmla="*/ 60293 h 180975"/>
                <a:gd name="connsiteX7" fmla="*/ 54388 w 219075"/>
                <a:gd name="connsiteY7" fmla="*/ 92774 h 180975"/>
                <a:gd name="connsiteX8" fmla="*/ 85916 w 219075"/>
                <a:gd name="connsiteY8" fmla="*/ 92774 h 180975"/>
                <a:gd name="connsiteX9" fmla="*/ 85916 w 219075"/>
                <a:gd name="connsiteY9" fmla="*/ 182118 h 180975"/>
                <a:gd name="connsiteX10" fmla="*/ 213360 w 219075"/>
                <a:gd name="connsiteY10" fmla="*/ 182118 h 180975"/>
                <a:gd name="connsiteX11" fmla="*/ 134588 w 219075"/>
                <a:gd name="connsiteY11" fmla="*/ 182118 h 180975"/>
                <a:gd name="connsiteX12" fmla="*/ 134588 w 219075"/>
                <a:gd name="connsiteY12" fmla="*/ 138779 h 180975"/>
                <a:gd name="connsiteX13" fmla="*/ 144590 w 219075"/>
                <a:gd name="connsiteY13" fmla="*/ 68104 h 180975"/>
                <a:gd name="connsiteX14" fmla="*/ 178975 w 219075"/>
                <a:gd name="connsiteY14" fmla="*/ 7144 h 180975"/>
                <a:gd name="connsiteX15" fmla="*/ 209550 w 219075"/>
                <a:gd name="connsiteY15" fmla="*/ 31242 h 180975"/>
                <a:gd name="connsiteX16" fmla="*/ 192500 w 219075"/>
                <a:gd name="connsiteY16" fmla="*/ 60293 h 180975"/>
                <a:gd name="connsiteX17" fmla="*/ 181737 w 219075"/>
                <a:gd name="connsiteY17" fmla="*/ 92774 h 180975"/>
                <a:gd name="connsiteX18" fmla="*/ 213265 w 219075"/>
                <a:gd name="connsiteY18" fmla="*/ 92774 h 180975"/>
                <a:gd name="connsiteX19" fmla="*/ 213265 w 219075"/>
                <a:gd name="connsiteY19" fmla="*/ 18211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9075" h="180975">
                  <a:moveTo>
                    <a:pt x="85916" y="182118"/>
                  </a:moveTo>
                  <a:lnTo>
                    <a:pt x="7144" y="182118"/>
                  </a:lnTo>
                  <a:lnTo>
                    <a:pt x="7144" y="138779"/>
                  </a:lnTo>
                  <a:cubicBezTo>
                    <a:pt x="7144" y="111538"/>
                    <a:pt x="10573" y="88011"/>
                    <a:pt x="17336" y="68104"/>
                  </a:cubicBezTo>
                  <a:cubicBezTo>
                    <a:pt x="24098" y="48292"/>
                    <a:pt x="35528" y="27908"/>
                    <a:pt x="51530" y="7144"/>
                  </a:cubicBezTo>
                  <a:lnTo>
                    <a:pt x="82201" y="31242"/>
                  </a:lnTo>
                  <a:cubicBezTo>
                    <a:pt x="74486" y="42481"/>
                    <a:pt x="68771" y="52197"/>
                    <a:pt x="65151" y="60293"/>
                  </a:cubicBezTo>
                  <a:cubicBezTo>
                    <a:pt x="61532" y="68389"/>
                    <a:pt x="57912" y="79248"/>
                    <a:pt x="54388" y="92774"/>
                  </a:cubicBezTo>
                  <a:lnTo>
                    <a:pt x="85916" y="92774"/>
                  </a:lnTo>
                  <a:lnTo>
                    <a:pt x="85916" y="182118"/>
                  </a:lnTo>
                  <a:close/>
                  <a:moveTo>
                    <a:pt x="213360" y="182118"/>
                  </a:moveTo>
                  <a:lnTo>
                    <a:pt x="134588" y="182118"/>
                  </a:lnTo>
                  <a:lnTo>
                    <a:pt x="134588" y="138779"/>
                  </a:lnTo>
                  <a:cubicBezTo>
                    <a:pt x="134588" y="111538"/>
                    <a:pt x="137922" y="88011"/>
                    <a:pt x="144590" y="68104"/>
                  </a:cubicBezTo>
                  <a:cubicBezTo>
                    <a:pt x="151257" y="48292"/>
                    <a:pt x="162687" y="27908"/>
                    <a:pt x="178975" y="7144"/>
                  </a:cubicBezTo>
                  <a:lnTo>
                    <a:pt x="209550" y="31242"/>
                  </a:lnTo>
                  <a:cubicBezTo>
                    <a:pt x="201835" y="42481"/>
                    <a:pt x="196120" y="52197"/>
                    <a:pt x="192500" y="60293"/>
                  </a:cubicBezTo>
                  <a:cubicBezTo>
                    <a:pt x="188881" y="68389"/>
                    <a:pt x="185261" y="79248"/>
                    <a:pt x="181737" y="92774"/>
                  </a:cubicBezTo>
                  <a:lnTo>
                    <a:pt x="213265" y="92774"/>
                  </a:lnTo>
                  <a:lnTo>
                    <a:pt x="213265" y="182118"/>
                  </a:lnTo>
                  <a:close/>
                </a:path>
              </a:pathLst>
            </a:custGeom>
            <a:solidFill>
              <a:srgbClr val="FFC947"/>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D15874C-6936-437A-AF18-6ECB3A35E152}"/>
                </a:ext>
              </a:extLst>
            </p:cNvPr>
            <p:cNvSpPr/>
            <p:nvPr/>
          </p:nvSpPr>
          <p:spPr>
            <a:xfrm>
              <a:off x="1444370" y="4464177"/>
              <a:ext cx="2152650" cy="714375"/>
            </a:xfrm>
            <a:custGeom>
              <a:avLst/>
              <a:gdLst>
                <a:gd name="connsiteX0" fmla="*/ 2148459 w 2152650"/>
                <a:gd name="connsiteY0" fmla="*/ 7144 h 714375"/>
                <a:gd name="connsiteX1" fmla="*/ 2148459 w 2152650"/>
                <a:gd name="connsiteY1" fmla="*/ 487775 h 714375"/>
                <a:gd name="connsiteX2" fmla="*/ 1919859 w 2152650"/>
                <a:gd name="connsiteY2" fmla="*/ 716375 h 714375"/>
                <a:gd name="connsiteX3" fmla="*/ 235744 w 2152650"/>
                <a:gd name="connsiteY3" fmla="*/ 716375 h 714375"/>
                <a:gd name="connsiteX4" fmla="*/ 7144 w 2152650"/>
                <a:gd name="connsiteY4" fmla="*/ 487775 h 714375"/>
                <a:gd name="connsiteX5" fmla="*/ 7144 w 2152650"/>
                <a:gd name="connsiteY5" fmla="*/ 7144 h 714375"/>
                <a:gd name="connsiteX6" fmla="*/ 2148459 w 2152650"/>
                <a:gd name="connsiteY6" fmla="*/ 7144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2650" h="714375">
                  <a:moveTo>
                    <a:pt x="2148459" y="7144"/>
                  </a:moveTo>
                  <a:lnTo>
                    <a:pt x="2148459" y="487775"/>
                  </a:lnTo>
                  <a:cubicBezTo>
                    <a:pt x="2148459" y="613982"/>
                    <a:pt x="2046065" y="716375"/>
                    <a:pt x="1919859" y="716375"/>
                  </a:cubicBezTo>
                  <a:lnTo>
                    <a:pt x="235744" y="716375"/>
                  </a:lnTo>
                  <a:cubicBezTo>
                    <a:pt x="109538" y="716375"/>
                    <a:pt x="7144" y="613982"/>
                    <a:pt x="7144" y="487775"/>
                  </a:cubicBezTo>
                  <a:lnTo>
                    <a:pt x="7144" y="7144"/>
                  </a:lnTo>
                  <a:lnTo>
                    <a:pt x="2148459" y="7144"/>
                  </a:lnTo>
                  <a:close/>
                </a:path>
              </a:pathLst>
            </a:custGeom>
            <a:solidFill>
              <a:srgbClr val="185ADB"/>
            </a:solidFill>
            <a:ln w="9525" cap="flat">
              <a:noFill/>
              <a:prstDash val="solid"/>
              <a:miter/>
            </a:ln>
          </p:spPr>
          <p:txBody>
            <a:bodyPr rtlCol="0" anchor="ctr"/>
            <a:lstStyle/>
            <a:p>
              <a:endParaRPr lang="en-US" dirty="0"/>
            </a:p>
          </p:txBody>
        </p:sp>
        <p:sp>
          <p:nvSpPr>
            <p:cNvPr id="109" name="TextBox 108">
              <a:extLst>
                <a:ext uri="{FF2B5EF4-FFF2-40B4-BE49-F238E27FC236}">
                  <a16:creationId xmlns:a16="http://schemas.microsoft.com/office/drawing/2014/main" id="{A73F5346-89B9-48F0-9900-C1D5680B0A57}"/>
                </a:ext>
              </a:extLst>
            </p:cNvPr>
            <p:cNvSpPr txBox="1"/>
            <p:nvPr/>
          </p:nvSpPr>
          <p:spPr>
            <a:xfrm>
              <a:off x="1879785" y="3234023"/>
              <a:ext cx="1238865" cy="830997"/>
            </a:xfrm>
            <a:prstGeom prst="rect">
              <a:avLst/>
            </a:prstGeom>
            <a:noFill/>
          </p:spPr>
          <p:txBody>
            <a:bodyPr wrap="none" rtlCol="0">
              <a:spAutoFit/>
            </a:bodyPr>
            <a:lstStyle/>
            <a:p>
              <a:pPr algn="ctr"/>
              <a:r>
                <a:rPr lang="en-US" sz="2400" b="1" dirty="0">
                  <a:solidFill>
                    <a:schemeClr val="accent2"/>
                  </a:solidFill>
                </a:rPr>
                <a:t>GARV </a:t>
              </a:r>
            </a:p>
            <a:p>
              <a:pPr algn="ctr"/>
              <a:r>
                <a:rPr lang="en-US" sz="2400" b="1" dirty="0">
                  <a:solidFill>
                    <a:schemeClr val="accent2"/>
                  </a:solidFill>
                </a:rPr>
                <a:t>BHASAR</a:t>
              </a:r>
            </a:p>
          </p:txBody>
        </p:sp>
        <p:sp>
          <p:nvSpPr>
            <p:cNvPr id="110" name="Rectangle 109">
              <a:extLst>
                <a:ext uri="{FF2B5EF4-FFF2-40B4-BE49-F238E27FC236}">
                  <a16:creationId xmlns:a16="http://schemas.microsoft.com/office/drawing/2014/main" id="{0480432B-A88C-47DD-8E8B-36E1F87D301F}"/>
                </a:ext>
              </a:extLst>
            </p:cNvPr>
            <p:cNvSpPr/>
            <p:nvPr/>
          </p:nvSpPr>
          <p:spPr>
            <a:xfrm>
              <a:off x="1589536" y="4587210"/>
              <a:ext cx="1789770" cy="369332"/>
            </a:xfrm>
            <a:prstGeom prst="rect">
              <a:avLst/>
            </a:prstGeom>
          </p:spPr>
          <p:txBody>
            <a:bodyPr wrap="square">
              <a:spAutoFit/>
            </a:bodyPr>
            <a:lstStyle/>
            <a:p>
              <a:pPr algn="ctr"/>
              <a:r>
                <a:rPr lang="en-US" dirty="0"/>
                <a:t>Student</a:t>
              </a:r>
            </a:p>
          </p:txBody>
        </p:sp>
      </p:grpSp>
      <p:grpSp>
        <p:nvGrpSpPr>
          <p:cNvPr id="3" name="Group 2">
            <a:extLst>
              <a:ext uri="{FF2B5EF4-FFF2-40B4-BE49-F238E27FC236}">
                <a16:creationId xmlns:a16="http://schemas.microsoft.com/office/drawing/2014/main" id="{C4444E12-5D78-445E-A747-6E015ABB067C}"/>
              </a:ext>
            </a:extLst>
          </p:cNvPr>
          <p:cNvGrpSpPr/>
          <p:nvPr/>
        </p:nvGrpSpPr>
        <p:grpSpPr>
          <a:xfrm>
            <a:off x="3658742" y="1616392"/>
            <a:ext cx="2352675" cy="3562160"/>
            <a:chOff x="4903660" y="1616392"/>
            <a:chExt cx="2352675" cy="3562160"/>
          </a:xfrm>
        </p:grpSpPr>
        <p:sp>
          <p:nvSpPr>
            <p:cNvPr id="81" name="Freeform: Shape 80">
              <a:extLst>
                <a:ext uri="{FF2B5EF4-FFF2-40B4-BE49-F238E27FC236}">
                  <a16:creationId xmlns:a16="http://schemas.microsoft.com/office/drawing/2014/main" id="{53F2D4DC-9807-45F6-BA3A-4BBCF37B17E9}"/>
                </a:ext>
              </a:extLst>
            </p:cNvPr>
            <p:cNvSpPr/>
            <p:nvPr/>
          </p:nvSpPr>
          <p:spPr>
            <a:xfrm>
              <a:off x="5285041" y="1616392"/>
              <a:ext cx="485775" cy="485775"/>
            </a:xfrm>
            <a:custGeom>
              <a:avLst/>
              <a:gdLst>
                <a:gd name="connsiteX0" fmla="*/ 388811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1 w 485775"/>
                <a:gd name="connsiteY5" fmla="*/ 7144 h 485775"/>
                <a:gd name="connsiteX6" fmla="*/ 484061 w 485775"/>
                <a:gd name="connsiteY6" fmla="*/ 102394 h 485775"/>
                <a:gd name="connsiteX7" fmla="*/ 484061 w 485775"/>
                <a:gd name="connsiteY7" fmla="*/ 388811 h 485775"/>
                <a:gd name="connsiteX8" fmla="*/ 388811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1" y="484061"/>
                  </a:moveTo>
                  <a:lnTo>
                    <a:pt x="102394" y="484061"/>
                  </a:lnTo>
                  <a:cubicBezTo>
                    <a:pt x="49816" y="484061"/>
                    <a:pt x="7144" y="441388"/>
                    <a:pt x="7144" y="388811"/>
                  </a:cubicBezTo>
                  <a:lnTo>
                    <a:pt x="7144" y="102394"/>
                  </a:lnTo>
                  <a:cubicBezTo>
                    <a:pt x="7144" y="49816"/>
                    <a:pt x="49816" y="7144"/>
                    <a:pt x="102394" y="7144"/>
                  </a:cubicBezTo>
                  <a:lnTo>
                    <a:pt x="388811" y="7144"/>
                  </a:lnTo>
                  <a:cubicBezTo>
                    <a:pt x="441389" y="7144"/>
                    <a:pt x="484061" y="49816"/>
                    <a:pt x="484061" y="102394"/>
                  </a:cubicBezTo>
                  <a:lnTo>
                    <a:pt x="484061" y="388811"/>
                  </a:lnTo>
                  <a:cubicBezTo>
                    <a:pt x="484061" y="441388"/>
                    <a:pt x="441484" y="484061"/>
                    <a:pt x="388811" y="484061"/>
                  </a:cubicBezTo>
                  <a:close/>
                </a:path>
              </a:pathLst>
            </a:custGeom>
            <a:solidFill>
              <a:srgbClr val="BF9735"/>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5B4F55E8-C816-4AE7-85F0-39418FD6DC89}"/>
                </a:ext>
              </a:extLst>
            </p:cNvPr>
            <p:cNvSpPr/>
            <p:nvPr/>
          </p:nvSpPr>
          <p:spPr>
            <a:xfrm>
              <a:off x="4903660" y="1738122"/>
              <a:ext cx="2352675" cy="1809750"/>
            </a:xfrm>
            <a:custGeom>
              <a:avLst/>
              <a:gdLst>
                <a:gd name="connsiteX0" fmla="*/ 2350485 w 2352675"/>
                <a:gd name="connsiteY0" fmla="*/ 1804892 h 1809750"/>
                <a:gd name="connsiteX1" fmla="*/ 7144 w 2352675"/>
                <a:gd name="connsiteY1" fmla="*/ 1804892 h 1809750"/>
                <a:gd name="connsiteX2" fmla="*/ 7144 w 2352675"/>
                <a:gd name="connsiteY2" fmla="*/ 197644 h 1809750"/>
                <a:gd name="connsiteX3" fmla="*/ 197644 w 2352675"/>
                <a:gd name="connsiteY3" fmla="*/ 7144 h 1809750"/>
                <a:gd name="connsiteX4" fmla="*/ 2160079 w 2352675"/>
                <a:gd name="connsiteY4" fmla="*/ 7144 h 1809750"/>
                <a:gd name="connsiteX5" fmla="*/ 2350579 w 2352675"/>
                <a:gd name="connsiteY5" fmla="*/ 197644 h 1809750"/>
                <a:gd name="connsiteX6" fmla="*/ 2350579 w 2352675"/>
                <a:gd name="connsiteY6" fmla="*/ 1804892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2675" h="1809750">
                  <a:moveTo>
                    <a:pt x="2350485" y="1804892"/>
                  </a:moveTo>
                  <a:lnTo>
                    <a:pt x="7144" y="1804892"/>
                  </a:lnTo>
                  <a:lnTo>
                    <a:pt x="7144" y="197644"/>
                  </a:lnTo>
                  <a:cubicBezTo>
                    <a:pt x="7144" y="92392"/>
                    <a:pt x="92392" y="7144"/>
                    <a:pt x="197644" y="7144"/>
                  </a:cubicBezTo>
                  <a:lnTo>
                    <a:pt x="2160079" y="7144"/>
                  </a:lnTo>
                  <a:cubicBezTo>
                    <a:pt x="2265331" y="7144"/>
                    <a:pt x="2350579" y="92392"/>
                    <a:pt x="2350579" y="197644"/>
                  </a:cubicBezTo>
                  <a:lnTo>
                    <a:pt x="2350579" y="1804892"/>
                  </a:lnTo>
                  <a:close/>
                </a:path>
              </a:pathLst>
            </a:custGeom>
            <a:solidFill>
              <a:srgbClr val="FFC000"/>
            </a:solid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91252754-491C-48EB-A158-7C9C32DC3315}"/>
                </a:ext>
              </a:extLst>
            </p:cNvPr>
            <p:cNvSpPr/>
            <p:nvPr/>
          </p:nvSpPr>
          <p:spPr>
            <a:xfrm>
              <a:off x="5004720" y="1892427"/>
              <a:ext cx="2152650" cy="3286125"/>
            </a:xfrm>
            <a:custGeom>
              <a:avLst/>
              <a:gdLst>
                <a:gd name="connsiteX0" fmla="*/ 1957864 w 2152650"/>
                <a:gd name="connsiteY0" fmla="*/ 3283553 h 3286125"/>
                <a:gd name="connsiteX1" fmla="*/ 197644 w 2152650"/>
                <a:gd name="connsiteY1" fmla="*/ 3283553 h 3286125"/>
                <a:gd name="connsiteX2" fmla="*/ 7144 w 2152650"/>
                <a:gd name="connsiteY2" fmla="*/ 3093053 h 3286125"/>
                <a:gd name="connsiteX3" fmla="*/ 7144 w 2152650"/>
                <a:gd name="connsiteY3" fmla="*/ 197644 h 3286125"/>
                <a:gd name="connsiteX4" fmla="*/ 197644 w 2152650"/>
                <a:gd name="connsiteY4" fmla="*/ 7144 h 3286125"/>
                <a:gd name="connsiteX5" fmla="*/ 1957864 w 2152650"/>
                <a:gd name="connsiteY5" fmla="*/ 7144 h 3286125"/>
                <a:gd name="connsiteX6" fmla="*/ 2148364 w 2152650"/>
                <a:gd name="connsiteY6" fmla="*/ 197644 h 3286125"/>
                <a:gd name="connsiteX7" fmla="*/ 2148364 w 2152650"/>
                <a:gd name="connsiteY7" fmla="*/ 3093053 h 3286125"/>
                <a:gd name="connsiteX8" fmla="*/ 1957864 w 2152650"/>
                <a:gd name="connsiteY8" fmla="*/ 3283553 h 328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650" h="3286125">
                  <a:moveTo>
                    <a:pt x="1957864" y="3283553"/>
                  </a:moveTo>
                  <a:lnTo>
                    <a:pt x="197644" y="3283553"/>
                  </a:lnTo>
                  <a:cubicBezTo>
                    <a:pt x="92393" y="3283553"/>
                    <a:pt x="7144" y="3198305"/>
                    <a:pt x="7144" y="3093053"/>
                  </a:cubicBezTo>
                  <a:lnTo>
                    <a:pt x="7144" y="197644"/>
                  </a:lnTo>
                  <a:cubicBezTo>
                    <a:pt x="7144" y="92393"/>
                    <a:pt x="92393" y="7144"/>
                    <a:pt x="197644" y="7144"/>
                  </a:cubicBezTo>
                  <a:lnTo>
                    <a:pt x="1957864" y="7144"/>
                  </a:lnTo>
                  <a:cubicBezTo>
                    <a:pt x="2063115" y="7144"/>
                    <a:pt x="2148364" y="92393"/>
                    <a:pt x="2148364" y="197644"/>
                  </a:cubicBezTo>
                  <a:lnTo>
                    <a:pt x="2148364" y="3093053"/>
                  </a:lnTo>
                  <a:cubicBezTo>
                    <a:pt x="2148364" y="3198305"/>
                    <a:pt x="2063020" y="3283553"/>
                    <a:pt x="1957864" y="3283553"/>
                  </a:cubicBezTo>
                  <a:close/>
                </a:path>
              </a:pathLst>
            </a:custGeom>
            <a:solidFill>
              <a:srgbClr val="FFFFFF"/>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119" name="Freeform: Shape 118">
              <a:extLst>
                <a:ext uri="{FF2B5EF4-FFF2-40B4-BE49-F238E27FC236}">
                  <a16:creationId xmlns:a16="http://schemas.microsoft.com/office/drawing/2014/main" id="{F2464CCE-0C79-40D2-9B0E-575FA64576DD}"/>
                </a:ext>
              </a:extLst>
            </p:cNvPr>
            <p:cNvSpPr/>
            <p:nvPr/>
          </p:nvSpPr>
          <p:spPr>
            <a:xfrm>
              <a:off x="5003576" y="4463838"/>
              <a:ext cx="2152650" cy="714375"/>
            </a:xfrm>
            <a:custGeom>
              <a:avLst/>
              <a:gdLst>
                <a:gd name="connsiteX0" fmla="*/ 2148459 w 2152650"/>
                <a:gd name="connsiteY0" fmla="*/ 7144 h 714375"/>
                <a:gd name="connsiteX1" fmla="*/ 2148459 w 2152650"/>
                <a:gd name="connsiteY1" fmla="*/ 544640 h 714375"/>
                <a:gd name="connsiteX2" fmla="*/ 1976723 w 2152650"/>
                <a:gd name="connsiteY2" fmla="*/ 716375 h 714375"/>
                <a:gd name="connsiteX3" fmla="*/ 178880 w 2152650"/>
                <a:gd name="connsiteY3" fmla="*/ 716375 h 714375"/>
                <a:gd name="connsiteX4" fmla="*/ 7144 w 2152650"/>
                <a:gd name="connsiteY4" fmla="*/ 544640 h 714375"/>
                <a:gd name="connsiteX5" fmla="*/ 7144 w 2152650"/>
                <a:gd name="connsiteY5" fmla="*/ 7144 h 714375"/>
                <a:gd name="connsiteX6" fmla="*/ 2148459 w 2152650"/>
                <a:gd name="connsiteY6" fmla="*/ 7144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2650" h="714375">
                  <a:moveTo>
                    <a:pt x="2148459" y="7144"/>
                  </a:moveTo>
                  <a:lnTo>
                    <a:pt x="2148459" y="544640"/>
                  </a:lnTo>
                  <a:cubicBezTo>
                    <a:pt x="2148459" y="639509"/>
                    <a:pt x="2071592" y="716375"/>
                    <a:pt x="1976723" y="716375"/>
                  </a:cubicBezTo>
                  <a:lnTo>
                    <a:pt x="178880" y="716375"/>
                  </a:lnTo>
                  <a:cubicBezTo>
                    <a:pt x="84011" y="716375"/>
                    <a:pt x="7144" y="639509"/>
                    <a:pt x="7144" y="544640"/>
                  </a:cubicBezTo>
                  <a:lnTo>
                    <a:pt x="7144" y="7144"/>
                  </a:lnTo>
                  <a:lnTo>
                    <a:pt x="2148459" y="7144"/>
                  </a:lnTo>
                  <a:close/>
                </a:path>
              </a:pathLst>
            </a:custGeom>
            <a:solidFill>
              <a:srgbClr val="FFC000"/>
            </a:solid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C6DD7C4A-093C-4CF0-8918-EE134314B282}"/>
                </a:ext>
              </a:extLst>
            </p:cNvPr>
            <p:cNvSpPr/>
            <p:nvPr/>
          </p:nvSpPr>
          <p:spPr>
            <a:xfrm>
              <a:off x="5237130" y="1658493"/>
              <a:ext cx="485775" cy="485775"/>
            </a:xfrm>
            <a:custGeom>
              <a:avLst/>
              <a:gdLst>
                <a:gd name="connsiteX0" fmla="*/ 388811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1 w 485775"/>
                <a:gd name="connsiteY5" fmla="*/ 7144 h 485775"/>
                <a:gd name="connsiteX6" fmla="*/ 484061 w 485775"/>
                <a:gd name="connsiteY6" fmla="*/ 102394 h 485775"/>
                <a:gd name="connsiteX7" fmla="*/ 484061 w 485775"/>
                <a:gd name="connsiteY7" fmla="*/ 388811 h 485775"/>
                <a:gd name="connsiteX8" fmla="*/ 388811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1" y="484061"/>
                  </a:moveTo>
                  <a:lnTo>
                    <a:pt x="102394" y="484061"/>
                  </a:lnTo>
                  <a:cubicBezTo>
                    <a:pt x="49816" y="484061"/>
                    <a:pt x="7144" y="441389"/>
                    <a:pt x="7144" y="388811"/>
                  </a:cubicBezTo>
                  <a:lnTo>
                    <a:pt x="7144" y="102394"/>
                  </a:lnTo>
                  <a:cubicBezTo>
                    <a:pt x="7144" y="49816"/>
                    <a:pt x="49816" y="7144"/>
                    <a:pt x="102394" y="7144"/>
                  </a:cubicBezTo>
                  <a:lnTo>
                    <a:pt x="388811" y="7144"/>
                  </a:lnTo>
                  <a:cubicBezTo>
                    <a:pt x="441388" y="7144"/>
                    <a:pt x="484061" y="49816"/>
                    <a:pt x="484061" y="102394"/>
                  </a:cubicBezTo>
                  <a:lnTo>
                    <a:pt x="484061" y="388811"/>
                  </a:lnTo>
                  <a:cubicBezTo>
                    <a:pt x="484061" y="441389"/>
                    <a:pt x="441484" y="484061"/>
                    <a:pt x="388811" y="484061"/>
                  </a:cubicBezTo>
                  <a:close/>
                </a:path>
              </a:pathLst>
            </a:custGeom>
            <a:solidFill>
              <a:srgbClr val="FFC947"/>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6E46E2D-5DAB-42CC-996D-89023DC8EDD3}"/>
                </a:ext>
              </a:extLst>
            </p:cNvPr>
            <p:cNvSpPr/>
            <p:nvPr/>
          </p:nvSpPr>
          <p:spPr>
            <a:xfrm>
              <a:off x="5372480" y="1809464"/>
              <a:ext cx="219075" cy="180975"/>
            </a:xfrm>
            <a:custGeom>
              <a:avLst/>
              <a:gdLst>
                <a:gd name="connsiteX0" fmla="*/ 85916 w 219075"/>
                <a:gd name="connsiteY0" fmla="*/ 182118 h 180975"/>
                <a:gd name="connsiteX1" fmla="*/ 7144 w 219075"/>
                <a:gd name="connsiteY1" fmla="*/ 182118 h 180975"/>
                <a:gd name="connsiteX2" fmla="*/ 7144 w 219075"/>
                <a:gd name="connsiteY2" fmla="*/ 138779 h 180975"/>
                <a:gd name="connsiteX3" fmla="*/ 17336 w 219075"/>
                <a:gd name="connsiteY3" fmla="*/ 68104 h 180975"/>
                <a:gd name="connsiteX4" fmla="*/ 51531 w 219075"/>
                <a:gd name="connsiteY4" fmla="*/ 7144 h 180975"/>
                <a:gd name="connsiteX5" fmla="*/ 82201 w 219075"/>
                <a:gd name="connsiteY5" fmla="*/ 31242 h 180975"/>
                <a:gd name="connsiteX6" fmla="*/ 65151 w 219075"/>
                <a:gd name="connsiteY6" fmla="*/ 60293 h 180975"/>
                <a:gd name="connsiteX7" fmla="*/ 54388 w 219075"/>
                <a:gd name="connsiteY7" fmla="*/ 92774 h 180975"/>
                <a:gd name="connsiteX8" fmla="*/ 85916 w 219075"/>
                <a:gd name="connsiteY8" fmla="*/ 92774 h 180975"/>
                <a:gd name="connsiteX9" fmla="*/ 85916 w 219075"/>
                <a:gd name="connsiteY9" fmla="*/ 182118 h 180975"/>
                <a:gd name="connsiteX10" fmla="*/ 213360 w 219075"/>
                <a:gd name="connsiteY10" fmla="*/ 182118 h 180975"/>
                <a:gd name="connsiteX11" fmla="*/ 134588 w 219075"/>
                <a:gd name="connsiteY11" fmla="*/ 182118 h 180975"/>
                <a:gd name="connsiteX12" fmla="*/ 134588 w 219075"/>
                <a:gd name="connsiteY12" fmla="*/ 138779 h 180975"/>
                <a:gd name="connsiteX13" fmla="*/ 144589 w 219075"/>
                <a:gd name="connsiteY13" fmla="*/ 68104 h 180975"/>
                <a:gd name="connsiteX14" fmla="*/ 178975 w 219075"/>
                <a:gd name="connsiteY14" fmla="*/ 7144 h 180975"/>
                <a:gd name="connsiteX15" fmla="*/ 209550 w 219075"/>
                <a:gd name="connsiteY15" fmla="*/ 31242 h 180975"/>
                <a:gd name="connsiteX16" fmla="*/ 192500 w 219075"/>
                <a:gd name="connsiteY16" fmla="*/ 60293 h 180975"/>
                <a:gd name="connsiteX17" fmla="*/ 181737 w 219075"/>
                <a:gd name="connsiteY17" fmla="*/ 92774 h 180975"/>
                <a:gd name="connsiteX18" fmla="*/ 213265 w 219075"/>
                <a:gd name="connsiteY18" fmla="*/ 92774 h 180975"/>
                <a:gd name="connsiteX19" fmla="*/ 213265 w 219075"/>
                <a:gd name="connsiteY19" fmla="*/ 18211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9075" h="180975">
                  <a:moveTo>
                    <a:pt x="85916" y="182118"/>
                  </a:moveTo>
                  <a:lnTo>
                    <a:pt x="7144" y="182118"/>
                  </a:lnTo>
                  <a:lnTo>
                    <a:pt x="7144" y="138779"/>
                  </a:lnTo>
                  <a:cubicBezTo>
                    <a:pt x="7144" y="111538"/>
                    <a:pt x="10573" y="88011"/>
                    <a:pt x="17336" y="68104"/>
                  </a:cubicBezTo>
                  <a:cubicBezTo>
                    <a:pt x="24099" y="48292"/>
                    <a:pt x="35529" y="27908"/>
                    <a:pt x="51531" y="7144"/>
                  </a:cubicBezTo>
                  <a:lnTo>
                    <a:pt x="82201" y="31242"/>
                  </a:lnTo>
                  <a:cubicBezTo>
                    <a:pt x="74486" y="42481"/>
                    <a:pt x="68771" y="52197"/>
                    <a:pt x="65151" y="60293"/>
                  </a:cubicBezTo>
                  <a:cubicBezTo>
                    <a:pt x="61532" y="68389"/>
                    <a:pt x="57912" y="79248"/>
                    <a:pt x="54388" y="92774"/>
                  </a:cubicBezTo>
                  <a:lnTo>
                    <a:pt x="85916" y="92774"/>
                  </a:lnTo>
                  <a:lnTo>
                    <a:pt x="85916" y="182118"/>
                  </a:lnTo>
                  <a:close/>
                  <a:moveTo>
                    <a:pt x="213360" y="182118"/>
                  </a:moveTo>
                  <a:lnTo>
                    <a:pt x="134588" y="182118"/>
                  </a:lnTo>
                  <a:lnTo>
                    <a:pt x="134588" y="138779"/>
                  </a:lnTo>
                  <a:cubicBezTo>
                    <a:pt x="134588" y="111538"/>
                    <a:pt x="137922" y="88011"/>
                    <a:pt x="144589" y="68104"/>
                  </a:cubicBezTo>
                  <a:cubicBezTo>
                    <a:pt x="151257" y="48292"/>
                    <a:pt x="162687" y="27908"/>
                    <a:pt x="178975" y="7144"/>
                  </a:cubicBezTo>
                  <a:lnTo>
                    <a:pt x="209550" y="31242"/>
                  </a:lnTo>
                  <a:cubicBezTo>
                    <a:pt x="201835" y="42481"/>
                    <a:pt x="196120" y="52197"/>
                    <a:pt x="192500" y="60293"/>
                  </a:cubicBezTo>
                  <a:cubicBezTo>
                    <a:pt x="188881" y="68389"/>
                    <a:pt x="185261" y="79248"/>
                    <a:pt x="181737" y="92774"/>
                  </a:cubicBezTo>
                  <a:lnTo>
                    <a:pt x="213265" y="92774"/>
                  </a:lnTo>
                  <a:lnTo>
                    <a:pt x="213265" y="182118"/>
                  </a:lnTo>
                  <a:close/>
                </a:path>
              </a:pathLst>
            </a:custGeom>
            <a:solidFill>
              <a:srgbClr val="185ADB"/>
            </a:solidFill>
            <a:ln w="9525" cap="flat">
              <a:noFill/>
              <a:prstDash val="solid"/>
              <a:miter/>
            </a:ln>
          </p:spPr>
          <p:txBody>
            <a:bodyPr rtlCol="0" anchor="ctr"/>
            <a:lstStyle/>
            <a:p>
              <a:endParaRPr lang="en-US"/>
            </a:p>
          </p:txBody>
        </p:sp>
        <p:sp>
          <p:nvSpPr>
            <p:cNvPr id="113" name="TextBox 112">
              <a:extLst>
                <a:ext uri="{FF2B5EF4-FFF2-40B4-BE49-F238E27FC236}">
                  <a16:creationId xmlns:a16="http://schemas.microsoft.com/office/drawing/2014/main" id="{0B91AEF2-4EA5-4BFE-87F3-BD8024143236}"/>
                </a:ext>
              </a:extLst>
            </p:cNvPr>
            <p:cNvSpPr txBox="1"/>
            <p:nvPr/>
          </p:nvSpPr>
          <p:spPr>
            <a:xfrm>
              <a:off x="5190921" y="3266183"/>
              <a:ext cx="1729127" cy="830997"/>
            </a:xfrm>
            <a:prstGeom prst="rect">
              <a:avLst/>
            </a:prstGeom>
            <a:noFill/>
          </p:spPr>
          <p:txBody>
            <a:bodyPr wrap="none" rtlCol="0">
              <a:spAutoFit/>
            </a:bodyPr>
            <a:lstStyle/>
            <a:p>
              <a:pPr algn="ctr"/>
              <a:r>
                <a:rPr lang="en-US" sz="2400" b="1" dirty="0"/>
                <a:t>AVIRAL </a:t>
              </a:r>
            </a:p>
            <a:p>
              <a:pPr algn="ctr"/>
              <a:r>
                <a:rPr lang="en-US" sz="2400" b="1" dirty="0"/>
                <a:t>SRIVATSAVA</a:t>
              </a:r>
            </a:p>
          </p:txBody>
        </p:sp>
        <p:sp>
          <p:nvSpPr>
            <p:cNvPr id="114" name="Rectangle 113">
              <a:extLst>
                <a:ext uri="{FF2B5EF4-FFF2-40B4-BE49-F238E27FC236}">
                  <a16:creationId xmlns:a16="http://schemas.microsoft.com/office/drawing/2014/main" id="{4DA78062-5E00-40D0-B003-9382F0583AA0}"/>
                </a:ext>
              </a:extLst>
            </p:cNvPr>
            <p:cNvSpPr/>
            <p:nvPr/>
          </p:nvSpPr>
          <p:spPr>
            <a:xfrm>
              <a:off x="5235854" y="4588275"/>
              <a:ext cx="1597692" cy="369332"/>
            </a:xfrm>
            <a:prstGeom prst="rect">
              <a:avLst/>
            </a:prstGeom>
          </p:spPr>
          <p:txBody>
            <a:bodyPr wrap="square">
              <a:spAutoFit/>
            </a:bodyPr>
            <a:lstStyle/>
            <a:p>
              <a:pPr algn="ctr"/>
              <a:r>
                <a:rPr lang="en-US" dirty="0"/>
                <a:t>Student</a:t>
              </a:r>
            </a:p>
          </p:txBody>
        </p:sp>
      </p:grpSp>
      <p:sp>
        <p:nvSpPr>
          <p:cNvPr id="86" name="TextBox 85">
            <a:extLst>
              <a:ext uri="{FF2B5EF4-FFF2-40B4-BE49-F238E27FC236}">
                <a16:creationId xmlns:a16="http://schemas.microsoft.com/office/drawing/2014/main" id="{AEFF6FB2-CC46-464B-9450-4D3628E746E8}"/>
              </a:ext>
            </a:extLst>
          </p:cNvPr>
          <p:cNvSpPr txBox="1"/>
          <p:nvPr/>
        </p:nvSpPr>
        <p:spPr>
          <a:xfrm>
            <a:off x="3548357" y="159244"/>
            <a:ext cx="6030539" cy="1323439"/>
          </a:xfrm>
          <a:prstGeom prst="rect">
            <a:avLst/>
          </a:prstGeom>
          <a:noFill/>
        </p:spPr>
        <p:txBody>
          <a:bodyPr wrap="square" rtlCol="0">
            <a:spAutoFit/>
          </a:bodyPr>
          <a:lstStyle/>
          <a:p>
            <a:pPr algn="ctr"/>
            <a:r>
              <a:rPr lang="en-US" sz="4000" b="1" dirty="0">
                <a:solidFill>
                  <a:schemeClr val="accent1"/>
                </a:solidFill>
                <a:latin typeface="+mj-lt"/>
              </a:rPr>
              <a:t>TEAM FRACTALS</a:t>
            </a:r>
          </a:p>
          <a:p>
            <a:pPr algn="ctr"/>
            <a:endParaRPr lang="en-US" sz="4000" b="1" dirty="0">
              <a:solidFill>
                <a:schemeClr val="accent2"/>
              </a:solidFill>
              <a:latin typeface="+mj-lt"/>
            </a:endParaRPr>
          </a:p>
        </p:txBody>
      </p:sp>
      <p:pic>
        <p:nvPicPr>
          <p:cNvPr id="7" name="Picture 2">
            <a:extLst>
              <a:ext uri="{FF2B5EF4-FFF2-40B4-BE49-F238E27FC236}">
                <a16:creationId xmlns:a16="http://schemas.microsoft.com/office/drawing/2014/main" id="{C4E52C68-8599-C36A-CCC5-0ABD6EEAD636}"/>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184" r="184"/>
          <a:stretch>
            <a:fillRect/>
          </a:stretch>
        </p:blipFill>
        <p:spPr bwMode="auto">
          <a:xfrm>
            <a:off x="1524936" y="2102167"/>
            <a:ext cx="858838" cy="862013"/>
          </a:xfrm>
          <a:prstGeom prst="ellipse">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43E3DA9-6558-FD24-1C5D-DC9DFFFA2E15}"/>
              </a:ext>
            </a:extLst>
          </p:cNvPr>
          <p:cNvPicPr>
            <a:picLocks noChangeAspect="1"/>
          </p:cNvPicPr>
          <p:nvPr/>
        </p:nvPicPr>
        <p:blipFill rotWithShape="1">
          <a:blip r:embed="rId3">
            <a:extLst>
              <a:ext uri="{28A0092B-C50C-407E-A947-70E740481C1C}">
                <a14:useLocalDpi xmlns:a14="http://schemas.microsoft.com/office/drawing/2010/main" val="0"/>
              </a:ext>
            </a:extLst>
          </a:blip>
          <a:srcRect l="218" t="9787" r="1546" b="24453"/>
          <a:stretch/>
        </p:blipFill>
        <p:spPr>
          <a:xfrm rot="-840000">
            <a:off x="4420540" y="2150905"/>
            <a:ext cx="856781" cy="856800"/>
          </a:xfrm>
          <a:prstGeom prst="ellipse">
            <a:avLst/>
          </a:prstGeom>
        </p:spPr>
      </p:pic>
      <p:grpSp>
        <p:nvGrpSpPr>
          <p:cNvPr id="22" name="Group 21">
            <a:extLst>
              <a:ext uri="{FF2B5EF4-FFF2-40B4-BE49-F238E27FC236}">
                <a16:creationId xmlns:a16="http://schemas.microsoft.com/office/drawing/2014/main" id="{86E2AE41-A5D6-B96C-F620-90732AD1665C}"/>
              </a:ext>
            </a:extLst>
          </p:cNvPr>
          <p:cNvGrpSpPr/>
          <p:nvPr/>
        </p:nvGrpSpPr>
        <p:grpSpPr>
          <a:xfrm>
            <a:off x="6563627" y="1567243"/>
            <a:ext cx="2352675" cy="3566541"/>
            <a:chOff x="1343309" y="1616392"/>
            <a:chExt cx="2352675" cy="3566541"/>
          </a:xfrm>
        </p:grpSpPr>
        <p:sp>
          <p:nvSpPr>
            <p:cNvPr id="23" name="Freeform: Shape 22">
              <a:extLst>
                <a:ext uri="{FF2B5EF4-FFF2-40B4-BE49-F238E27FC236}">
                  <a16:creationId xmlns:a16="http://schemas.microsoft.com/office/drawing/2014/main" id="{B0D86AD9-1AA5-C3B1-0F36-C7CD79C0FA1A}"/>
                </a:ext>
              </a:extLst>
            </p:cNvPr>
            <p:cNvSpPr/>
            <p:nvPr/>
          </p:nvSpPr>
          <p:spPr>
            <a:xfrm>
              <a:off x="1724787" y="1616392"/>
              <a:ext cx="485775" cy="485775"/>
            </a:xfrm>
            <a:custGeom>
              <a:avLst/>
              <a:gdLst>
                <a:gd name="connsiteX0" fmla="*/ 388810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0 w 485775"/>
                <a:gd name="connsiteY5" fmla="*/ 7144 h 485775"/>
                <a:gd name="connsiteX6" fmla="*/ 484060 w 485775"/>
                <a:gd name="connsiteY6" fmla="*/ 102394 h 485775"/>
                <a:gd name="connsiteX7" fmla="*/ 484060 w 485775"/>
                <a:gd name="connsiteY7" fmla="*/ 388811 h 485775"/>
                <a:gd name="connsiteX8" fmla="*/ 388810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0" y="484061"/>
                  </a:moveTo>
                  <a:lnTo>
                    <a:pt x="102394" y="484061"/>
                  </a:lnTo>
                  <a:cubicBezTo>
                    <a:pt x="49816" y="484061"/>
                    <a:pt x="7144" y="441388"/>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8"/>
                    <a:pt x="441484" y="484061"/>
                    <a:pt x="388810" y="484061"/>
                  </a:cubicBezTo>
                  <a:close/>
                </a:path>
              </a:pathLst>
            </a:custGeom>
            <a:solidFill>
              <a:schemeClr val="accent6">
                <a:lumMod val="75000"/>
              </a:schemeClr>
            </a:solid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13A0F178-6DCA-F58E-BCC5-DA5F211CE709}"/>
                </a:ext>
              </a:extLst>
            </p:cNvPr>
            <p:cNvSpPr/>
            <p:nvPr/>
          </p:nvSpPr>
          <p:spPr>
            <a:xfrm>
              <a:off x="1343309" y="1738122"/>
              <a:ext cx="2352675" cy="1809750"/>
            </a:xfrm>
            <a:custGeom>
              <a:avLst/>
              <a:gdLst>
                <a:gd name="connsiteX0" fmla="*/ 2350580 w 2352675"/>
                <a:gd name="connsiteY0" fmla="*/ 1804892 h 1809750"/>
                <a:gd name="connsiteX1" fmla="*/ 7144 w 2352675"/>
                <a:gd name="connsiteY1" fmla="*/ 1804892 h 1809750"/>
                <a:gd name="connsiteX2" fmla="*/ 7144 w 2352675"/>
                <a:gd name="connsiteY2" fmla="*/ 197644 h 1809750"/>
                <a:gd name="connsiteX3" fmla="*/ 197644 w 2352675"/>
                <a:gd name="connsiteY3" fmla="*/ 7144 h 1809750"/>
                <a:gd name="connsiteX4" fmla="*/ 2160080 w 2352675"/>
                <a:gd name="connsiteY4" fmla="*/ 7144 h 1809750"/>
                <a:gd name="connsiteX5" fmla="*/ 2350580 w 2352675"/>
                <a:gd name="connsiteY5" fmla="*/ 197644 h 1809750"/>
                <a:gd name="connsiteX6" fmla="*/ 2350580 w 2352675"/>
                <a:gd name="connsiteY6" fmla="*/ 1804892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2675" h="1809750">
                  <a:moveTo>
                    <a:pt x="2350580" y="1804892"/>
                  </a:moveTo>
                  <a:lnTo>
                    <a:pt x="7144" y="1804892"/>
                  </a:lnTo>
                  <a:lnTo>
                    <a:pt x="7144" y="197644"/>
                  </a:lnTo>
                  <a:cubicBezTo>
                    <a:pt x="7144" y="92392"/>
                    <a:pt x="92393" y="7144"/>
                    <a:pt x="197644" y="7144"/>
                  </a:cubicBezTo>
                  <a:lnTo>
                    <a:pt x="2160080" y="7144"/>
                  </a:lnTo>
                  <a:cubicBezTo>
                    <a:pt x="2265331" y="7144"/>
                    <a:pt x="2350580" y="92392"/>
                    <a:pt x="2350580" y="197644"/>
                  </a:cubicBezTo>
                  <a:lnTo>
                    <a:pt x="2350580" y="1804892"/>
                  </a:lnTo>
                  <a:close/>
                </a:path>
              </a:pathLst>
            </a:custGeom>
            <a:solidFill>
              <a:schemeClr val="accent6">
                <a:lumMod val="60000"/>
                <a:lumOff val="40000"/>
              </a:schemeClr>
            </a:solid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8A111158-4252-7770-F6D7-4A9AE5BE8D9F}"/>
                </a:ext>
              </a:extLst>
            </p:cNvPr>
            <p:cNvSpPr/>
            <p:nvPr/>
          </p:nvSpPr>
          <p:spPr>
            <a:xfrm>
              <a:off x="1444370" y="1896808"/>
              <a:ext cx="2152650" cy="3286125"/>
            </a:xfrm>
            <a:custGeom>
              <a:avLst/>
              <a:gdLst>
                <a:gd name="connsiteX0" fmla="*/ 2148459 w 2152650"/>
                <a:gd name="connsiteY0" fmla="*/ 235744 h 3286125"/>
                <a:gd name="connsiteX1" fmla="*/ 2148459 w 2152650"/>
                <a:gd name="connsiteY1" fmla="*/ 3055049 h 3286125"/>
                <a:gd name="connsiteX2" fmla="*/ 1919859 w 2152650"/>
                <a:gd name="connsiteY2" fmla="*/ 3283649 h 3286125"/>
                <a:gd name="connsiteX3" fmla="*/ 235744 w 2152650"/>
                <a:gd name="connsiteY3" fmla="*/ 3283649 h 3286125"/>
                <a:gd name="connsiteX4" fmla="*/ 7144 w 2152650"/>
                <a:gd name="connsiteY4" fmla="*/ 3055049 h 3286125"/>
                <a:gd name="connsiteX5" fmla="*/ 7144 w 2152650"/>
                <a:gd name="connsiteY5" fmla="*/ 235744 h 3286125"/>
                <a:gd name="connsiteX6" fmla="*/ 235744 w 2152650"/>
                <a:gd name="connsiteY6" fmla="*/ 7144 h 3286125"/>
                <a:gd name="connsiteX7" fmla="*/ 1919859 w 2152650"/>
                <a:gd name="connsiteY7" fmla="*/ 7144 h 3286125"/>
                <a:gd name="connsiteX8" fmla="*/ 2148459 w 2152650"/>
                <a:gd name="connsiteY8" fmla="*/ 235744 h 328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650" h="3286125">
                  <a:moveTo>
                    <a:pt x="2148459" y="235744"/>
                  </a:moveTo>
                  <a:lnTo>
                    <a:pt x="2148459" y="3055049"/>
                  </a:lnTo>
                  <a:cubicBezTo>
                    <a:pt x="2148459" y="3181255"/>
                    <a:pt x="2046065" y="3283649"/>
                    <a:pt x="1919859" y="3283649"/>
                  </a:cubicBezTo>
                  <a:lnTo>
                    <a:pt x="235744" y="3283649"/>
                  </a:lnTo>
                  <a:cubicBezTo>
                    <a:pt x="109538" y="3283649"/>
                    <a:pt x="7144" y="3181255"/>
                    <a:pt x="7144" y="3055049"/>
                  </a:cubicBezTo>
                  <a:lnTo>
                    <a:pt x="7144" y="235744"/>
                  </a:lnTo>
                  <a:cubicBezTo>
                    <a:pt x="7144" y="109538"/>
                    <a:pt x="109538" y="7144"/>
                    <a:pt x="235744" y="7144"/>
                  </a:cubicBezTo>
                  <a:lnTo>
                    <a:pt x="1919859" y="7144"/>
                  </a:lnTo>
                  <a:cubicBezTo>
                    <a:pt x="2046065" y="7144"/>
                    <a:pt x="2148459" y="109633"/>
                    <a:pt x="2148459" y="235744"/>
                  </a:cubicBezTo>
                  <a:close/>
                </a:path>
              </a:pathLst>
            </a:custGeom>
            <a:solidFill>
              <a:srgbClr val="FFFFFF"/>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26" name="Freeform: Shape 25">
              <a:extLst>
                <a:ext uri="{FF2B5EF4-FFF2-40B4-BE49-F238E27FC236}">
                  <a16:creationId xmlns:a16="http://schemas.microsoft.com/office/drawing/2014/main" id="{94F24F3F-66C6-1F79-1A02-A6C34269D5A2}"/>
                </a:ext>
              </a:extLst>
            </p:cNvPr>
            <p:cNvSpPr/>
            <p:nvPr/>
          </p:nvSpPr>
          <p:spPr>
            <a:xfrm>
              <a:off x="1676876" y="1658493"/>
              <a:ext cx="485775" cy="485775"/>
            </a:xfrm>
            <a:custGeom>
              <a:avLst/>
              <a:gdLst>
                <a:gd name="connsiteX0" fmla="*/ 388810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0 w 485775"/>
                <a:gd name="connsiteY5" fmla="*/ 7144 h 485775"/>
                <a:gd name="connsiteX6" fmla="*/ 484060 w 485775"/>
                <a:gd name="connsiteY6" fmla="*/ 102394 h 485775"/>
                <a:gd name="connsiteX7" fmla="*/ 484060 w 485775"/>
                <a:gd name="connsiteY7" fmla="*/ 388811 h 485775"/>
                <a:gd name="connsiteX8" fmla="*/ 388810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0" y="484061"/>
                  </a:moveTo>
                  <a:lnTo>
                    <a:pt x="102394" y="484061"/>
                  </a:lnTo>
                  <a:cubicBezTo>
                    <a:pt x="49816" y="484061"/>
                    <a:pt x="7144" y="441389"/>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9"/>
                    <a:pt x="441388" y="484061"/>
                    <a:pt x="388810" y="484061"/>
                  </a:cubicBezTo>
                  <a:close/>
                </a:path>
              </a:pathLst>
            </a:custGeom>
            <a:solidFill>
              <a:schemeClr val="accent6">
                <a:lumMod val="60000"/>
                <a:lumOff val="40000"/>
              </a:schemeClr>
            </a:solid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C9197750-406D-5157-1CAA-721A933D223D}"/>
                </a:ext>
              </a:extLst>
            </p:cNvPr>
            <p:cNvSpPr/>
            <p:nvPr/>
          </p:nvSpPr>
          <p:spPr>
            <a:xfrm>
              <a:off x="1812226" y="1809464"/>
              <a:ext cx="219075" cy="180975"/>
            </a:xfrm>
            <a:custGeom>
              <a:avLst/>
              <a:gdLst>
                <a:gd name="connsiteX0" fmla="*/ 85916 w 219075"/>
                <a:gd name="connsiteY0" fmla="*/ 182118 h 180975"/>
                <a:gd name="connsiteX1" fmla="*/ 7144 w 219075"/>
                <a:gd name="connsiteY1" fmla="*/ 182118 h 180975"/>
                <a:gd name="connsiteX2" fmla="*/ 7144 w 219075"/>
                <a:gd name="connsiteY2" fmla="*/ 138779 h 180975"/>
                <a:gd name="connsiteX3" fmla="*/ 17336 w 219075"/>
                <a:gd name="connsiteY3" fmla="*/ 68104 h 180975"/>
                <a:gd name="connsiteX4" fmla="*/ 51530 w 219075"/>
                <a:gd name="connsiteY4" fmla="*/ 7144 h 180975"/>
                <a:gd name="connsiteX5" fmla="*/ 82201 w 219075"/>
                <a:gd name="connsiteY5" fmla="*/ 31242 h 180975"/>
                <a:gd name="connsiteX6" fmla="*/ 65151 w 219075"/>
                <a:gd name="connsiteY6" fmla="*/ 60293 h 180975"/>
                <a:gd name="connsiteX7" fmla="*/ 54388 w 219075"/>
                <a:gd name="connsiteY7" fmla="*/ 92774 h 180975"/>
                <a:gd name="connsiteX8" fmla="*/ 85916 w 219075"/>
                <a:gd name="connsiteY8" fmla="*/ 92774 h 180975"/>
                <a:gd name="connsiteX9" fmla="*/ 85916 w 219075"/>
                <a:gd name="connsiteY9" fmla="*/ 182118 h 180975"/>
                <a:gd name="connsiteX10" fmla="*/ 213360 w 219075"/>
                <a:gd name="connsiteY10" fmla="*/ 182118 h 180975"/>
                <a:gd name="connsiteX11" fmla="*/ 134588 w 219075"/>
                <a:gd name="connsiteY11" fmla="*/ 182118 h 180975"/>
                <a:gd name="connsiteX12" fmla="*/ 134588 w 219075"/>
                <a:gd name="connsiteY12" fmla="*/ 138779 h 180975"/>
                <a:gd name="connsiteX13" fmla="*/ 144590 w 219075"/>
                <a:gd name="connsiteY13" fmla="*/ 68104 h 180975"/>
                <a:gd name="connsiteX14" fmla="*/ 178975 w 219075"/>
                <a:gd name="connsiteY14" fmla="*/ 7144 h 180975"/>
                <a:gd name="connsiteX15" fmla="*/ 209550 w 219075"/>
                <a:gd name="connsiteY15" fmla="*/ 31242 h 180975"/>
                <a:gd name="connsiteX16" fmla="*/ 192500 w 219075"/>
                <a:gd name="connsiteY16" fmla="*/ 60293 h 180975"/>
                <a:gd name="connsiteX17" fmla="*/ 181737 w 219075"/>
                <a:gd name="connsiteY17" fmla="*/ 92774 h 180975"/>
                <a:gd name="connsiteX18" fmla="*/ 213265 w 219075"/>
                <a:gd name="connsiteY18" fmla="*/ 92774 h 180975"/>
                <a:gd name="connsiteX19" fmla="*/ 213265 w 219075"/>
                <a:gd name="connsiteY19" fmla="*/ 18211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9075" h="180975">
                  <a:moveTo>
                    <a:pt x="85916" y="182118"/>
                  </a:moveTo>
                  <a:lnTo>
                    <a:pt x="7144" y="182118"/>
                  </a:lnTo>
                  <a:lnTo>
                    <a:pt x="7144" y="138779"/>
                  </a:lnTo>
                  <a:cubicBezTo>
                    <a:pt x="7144" y="111538"/>
                    <a:pt x="10573" y="88011"/>
                    <a:pt x="17336" y="68104"/>
                  </a:cubicBezTo>
                  <a:cubicBezTo>
                    <a:pt x="24098" y="48292"/>
                    <a:pt x="35528" y="27908"/>
                    <a:pt x="51530" y="7144"/>
                  </a:cubicBezTo>
                  <a:lnTo>
                    <a:pt x="82201" y="31242"/>
                  </a:lnTo>
                  <a:cubicBezTo>
                    <a:pt x="74486" y="42481"/>
                    <a:pt x="68771" y="52197"/>
                    <a:pt x="65151" y="60293"/>
                  </a:cubicBezTo>
                  <a:cubicBezTo>
                    <a:pt x="61532" y="68389"/>
                    <a:pt x="57912" y="79248"/>
                    <a:pt x="54388" y="92774"/>
                  </a:cubicBezTo>
                  <a:lnTo>
                    <a:pt x="85916" y="92774"/>
                  </a:lnTo>
                  <a:lnTo>
                    <a:pt x="85916" y="182118"/>
                  </a:lnTo>
                  <a:close/>
                  <a:moveTo>
                    <a:pt x="213360" y="182118"/>
                  </a:moveTo>
                  <a:lnTo>
                    <a:pt x="134588" y="182118"/>
                  </a:lnTo>
                  <a:lnTo>
                    <a:pt x="134588" y="138779"/>
                  </a:lnTo>
                  <a:cubicBezTo>
                    <a:pt x="134588" y="111538"/>
                    <a:pt x="137922" y="88011"/>
                    <a:pt x="144590" y="68104"/>
                  </a:cubicBezTo>
                  <a:cubicBezTo>
                    <a:pt x="151257" y="48292"/>
                    <a:pt x="162687" y="27908"/>
                    <a:pt x="178975" y="7144"/>
                  </a:cubicBezTo>
                  <a:lnTo>
                    <a:pt x="209550" y="31242"/>
                  </a:lnTo>
                  <a:cubicBezTo>
                    <a:pt x="201835" y="42481"/>
                    <a:pt x="196120" y="52197"/>
                    <a:pt x="192500" y="60293"/>
                  </a:cubicBezTo>
                  <a:cubicBezTo>
                    <a:pt x="188881" y="68389"/>
                    <a:pt x="185261" y="79248"/>
                    <a:pt x="181737" y="92774"/>
                  </a:cubicBezTo>
                  <a:lnTo>
                    <a:pt x="213265" y="92774"/>
                  </a:lnTo>
                  <a:lnTo>
                    <a:pt x="213265" y="182118"/>
                  </a:lnTo>
                  <a:close/>
                </a:path>
              </a:pathLst>
            </a:custGeom>
            <a:solidFill>
              <a:srgbClr val="FFC947"/>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6832377-E743-A044-30CD-BF3C518CFE1E}"/>
                </a:ext>
              </a:extLst>
            </p:cNvPr>
            <p:cNvSpPr/>
            <p:nvPr/>
          </p:nvSpPr>
          <p:spPr>
            <a:xfrm>
              <a:off x="1444370" y="4464177"/>
              <a:ext cx="2152650" cy="714375"/>
            </a:xfrm>
            <a:custGeom>
              <a:avLst/>
              <a:gdLst>
                <a:gd name="connsiteX0" fmla="*/ 2148459 w 2152650"/>
                <a:gd name="connsiteY0" fmla="*/ 7144 h 714375"/>
                <a:gd name="connsiteX1" fmla="*/ 2148459 w 2152650"/>
                <a:gd name="connsiteY1" fmla="*/ 487775 h 714375"/>
                <a:gd name="connsiteX2" fmla="*/ 1919859 w 2152650"/>
                <a:gd name="connsiteY2" fmla="*/ 716375 h 714375"/>
                <a:gd name="connsiteX3" fmla="*/ 235744 w 2152650"/>
                <a:gd name="connsiteY3" fmla="*/ 716375 h 714375"/>
                <a:gd name="connsiteX4" fmla="*/ 7144 w 2152650"/>
                <a:gd name="connsiteY4" fmla="*/ 487775 h 714375"/>
                <a:gd name="connsiteX5" fmla="*/ 7144 w 2152650"/>
                <a:gd name="connsiteY5" fmla="*/ 7144 h 714375"/>
                <a:gd name="connsiteX6" fmla="*/ 2148459 w 2152650"/>
                <a:gd name="connsiteY6" fmla="*/ 7144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2650" h="714375">
                  <a:moveTo>
                    <a:pt x="2148459" y="7144"/>
                  </a:moveTo>
                  <a:lnTo>
                    <a:pt x="2148459" y="487775"/>
                  </a:lnTo>
                  <a:cubicBezTo>
                    <a:pt x="2148459" y="613982"/>
                    <a:pt x="2046065" y="716375"/>
                    <a:pt x="1919859" y="716375"/>
                  </a:cubicBezTo>
                  <a:lnTo>
                    <a:pt x="235744" y="716375"/>
                  </a:lnTo>
                  <a:cubicBezTo>
                    <a:pt x="109538" y="716375"/>
                    <a:pt x="7144" y="613982"/>
                    <a:pt x="7144" y="487775"/>
                  </a:cubicBezTo>
                  <a:lnTo>
                    <a:pt x="7144" y="7144"/>
                  </a:lnTo>
                  <a:lnTo>
                    <a:pt x="2148459" y="7144"/>
                  </a:lnTo>
                  <a:close/>
                </a:path>
              </a:pathLst>
            </a:custGeom>
            <a:solidFill>
              <a:schemeClr val="accent6">
                <a:lumMod val="60000"/>
                <a:lumOff val="40000"/>
              </a:schemeClr>
            </a:solidFill>
            <a:ln w="9525" cap="flat">
              <a:noFill/>
              <a:prstDash val="solid"/>
              <a:miter/>
            </a:ln>
          </p:spPr>
          <p:txBody>
            <a:bodyPr rtlCol="0" anchor="ctr"/>
            <a:lstStyle/>
            <a:p>
              <a:endParaRPr lang="en-US" dirty="0"/>
            </a:p>
          </p:txBody>
        </p:sp>
        <p:sp>
          <p:nvSpPr>
            <p:cNvPr id="29" name="TextBox 28">
              <a:extLst>
                <a:ext uri="{FF2B5EF4-FFF2-40B4-BE49-F238E27FC236}">
                  <a16:creationId xmlns:a16="http://schemas.microsoft.com/office/drawing/2014/main" id="{8F03003F-2A39-E45B-9074-836DD2E9916E}"/>
                </a:ext>
              </a:extLst>
            </p:cNvPr>
            <p:cNvSpPr txBox="1"/>
            <p:nvPr/>
          </p:nvSpPr>
          <p:spPr>
            <a:xfrm>
              <a:off x="1947669" y="3283172"/>
              <a:ext cx="1218795" cy="830997"/>
            </a:xfrm>
            <a:prstGeom prst="rect">
              <a:avLst/>
            </a:prstGeom>
            <a:noFill/>
          </p:spPr>
          <p:txBody>
            <a:bodyPr wrap="none" rtlCol="0">
              <a:spAutoFit/>
            </a:bodyPr>
            <a:lstStyle/>
            <a:p>
              <a:pPr algn="ctr"/>
              <a:r>
                <a:rPr lang="en-US" sz="2400" b="1" dirty="0">
                  <a:solidFill>
                    <a:schemeClr val="accent2"/>
                  </a:solidFill>
                </a:rPr>
                <a:t>DINESH </a:t>
              </a:r>
            </a:p>
            <a:p>
              <a:pPr algn="ctr"/>
              <a:r>
                <a:rPr lang="en-US" sz="2400" b="1" dirty="0">
                  <a:solidFill>
                    <a:schemeClr val="accent2"/>
                  </a:solidFill>
                </a:rPr>
                <a:t>KUMAR</a:t>
              </a:r>
            </a:p>
          </p:txBody>
        </p:sp>
        <p:sp>
          <p:nvSpPr>
            <p:cNvPr id="30" name="Rectangle 29">
              <a:extLst>
                <a:ext uri="{FF2B5EF4-FFF2-40B4-BE49-F238E27FC236}">
                  <a16:creationId xmlns:a16="http://schemas.microsoft.com/office/drawing/2014/main" id="{FC5C77E5-35C4-2EAB-6926-D5C90CEFFB3E}"/>
                </a:ext>
              </a:extLst>
            </p:cNvPr>
            <p:cNvSpPr/>
            <p:nvPr/>
          </p:nvSpPr>
          <p:spPr>
            <a:xfrm>
              <a:off x="1633098" y="4577955"/>
              <a:ext cx="1789770" cy="369332"/>
            </a:xfrm>
            <a:prstGeom prst="rect">
              <a:avLst/>
            </a:prstGeom>
          </p:spPr>
          <p:txBody>
            <a:bodyPr wrap="square">
              <a:spAutoFit/>
            </a:bodyPr>
            <a:lstStyle/>
            <a:p>
              <a:pPr algn="ctr"/>
              <a:r>
                <a:rPr lang="en-US" dirty="0"/>
                <a:t>Student</a:t>
              </a:r>
            </a:p>
          </p:txBody>
        </p:sp>
      </p:grpSp>
      <p:grpSp>
        <p:nvGrpSpPr>
          <p:cNvPr id="31" name="Group 30">
            <a:extLst>
              <a:ext uri="{FF2B5EF4-FFF2-40B4-BE49-F238E27FC236}">
                <a16:creationId xmlns:a16="http://schemas.microsoft.com/office/drawing/2014/main" id="{BB315797-2D66-C048-4134-34B0D42118F7}"/>
              </a:ext>
            </a:extLst>
          </p:cNvPr>
          <p:cNvGrpSpPr/>
          <p:nvPr/>
        </p:nvGrpSpPr>
        <p:grpSpPr>
          <a:xfrm>
            <a:off x="9409126" y="1567243"/>
            <a:ext cx="2352675" cy="3562160"/>
            <a:chOff x="4903660" y="1616392"/>
            <a:chExt cx="2352675" cy="3562160"/>
          </a:xfrm>
        </p:grpSpPr>
        <p:sp>
          <p:nvSpPr>
            <p:cNvPr id="32" name="Freeform: Shape 31">
              <a:extLst>
                <a:ext uri="{FF2B5EF4-FFF2-40B4-BE49-F238E27FC236}">
                  <a16:creationId xmlns:a16="http://schemas.microsoft.com/office/drawing/2014/main" id="{A501BF61-AE1E-B699-6CA1-2D7CB0A28091}"/>
                </a:ext>
              </a:extLst>
            </p:cNvPr>
            <p:cNvSpPr/>
            <p:nvPr/>
          </p:nvSpPr>
          <p:spPr>
            <a:xfrm>
              <a:off x="5285041" y="1616392"/>
              <a:ext cx="485775" cy="485775"/>
            </a:xfrm>
            <a:custGeom>
              <a:avLst/>
              <a:gdLst>
                <a:gd name="connsiteX0" fmla="*/ 388811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1 w 485775"/>
                <a:gd name="connsiteY5" fmla="*/ 7144 h 485775"/>
                <a:gd name="connsiteX6" fmla="*/ 484061 w 485775"/>
                <a:gd name="connsiteY6" fmla="*/ 102394 h 485775"/>
                <a:gd name="connsiteX7" fmla="*/ 484061 w 485775"/>
                <a:gd name="connsiteY7" fmla="*/ 388811 h 485775"/>
                <a:gd name="connsiteX8" fmla="*/ 388811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1" y="484061"/>
                  </a:moveTo>
                  <a:lnTo>
                    <a:pt x="102394" y="484061"/>
                  </a:lnTo>
                  <a:cubicBezTo>
                    <a:pt x="49816" y="484061"/>
                    <a:pt x="7144" y="441388"/>
                    <a:pt x="7144" y="388811"/>
                  </a:cubicBezTo>
                  <a:lnTo>
                    <a:pt x="7144" y="102394"/>
                  </a:lnTo>
                  <a:cubicBezTo>
                    <a:pt x="7144" y="49816"/>
                    <a:pt x="49816" y="7144"/>
                    <a:pt x="102394" y="7144"/>
                  </a:cubicBezTo>
                  <a:lnTo>
                    <a:pt x="388811" y="7144"/>
                  </a:lnTo>
                  <a:cubicBezTo>
                    <a:pt x="441389" y="7144"/>
                    <a:pt x="484061" y="49816"/>
                    <a:pt x="484061" y="102394"/>
                  </a:cubicBezTo>
                  <a:lnTo>
                    <a:pt x="484061" y="388811"/>
                  </a:lnTo>
                  <a:cubicBezTo>
                    <a:pt x="484061" y="441388"/>
                    <a:pt x="441484" y="484061"/>
                    <a:pt x="388811" y="484061"/>
                  </a:cubicBezTo>
                  <a:close/>
                </a:path>
              </a:pathLst>
            </a:custGeom>
            <a:solidFill>
              <a:schemeClr val="accent2">
                <a:lumMod val="50000"/>
              </a:schemeClr>
            </a:solid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334A1397-00D1-63E6-60D8-7EA10D8ED95C}"/>
                </a:ext>
              </a:extLst>
            </p:cNvPr>
            <p:cNvSpPr/>
            <p:nvPr/>
          </p:nvSpPr>
          <p:spPr>
            <a:xfrm>
              <a:off x="4903660" y="1738122"/>
              <a:ext cx="2352675" cy="1809750"/>
            </a:xfrm>
            <a:custGeom>
              <a:avLst/>
              <a:gdLst>
                <a:gd name="connsiteX0" fmla="*/ 2350485 w 2352675"/>
                <a:gd name="connsiteY0" fmla="*/ 1804892 h 1809750"/>
                <a:gd name="connsiteX1" fmla="*/ 7144 w 2352675"/>
                <a:gd name="connsiteY1" fmla="*/ 1804892 h 1809750"/>
                <a:gd name="connsiteX2" fmla="*/ 7144 w 2352675"/>
                <a:gd name="connsiteY2" fmla="*/ 197644 h 1809750"/>
                <a:gd name="connsiteX3" fmla="*/ 197644 w 2352675"/>
                <a:gd name="connsiteY3" fmla="*/ 7144 h 1809750"/>
                <a:gd name="connsiteX4" fmla="*/ 2160079 w 2352675"/>
                <a:gd name="connsiteY4" fmla="*/ 7144 h 1809750"/>
                <a:gd name="connsiteX5" fmla="*/ 2350579 w 2352675"/>
                <a:gd name="connsiteY5" fmla="*/ 197644 h 1809750"/>
                <a:gd name="connsiteX6" fmla="*/ 2350579 w 2352675"/>
                <a:gd name="connsiteY6" fmla="*/ 1804892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2675" h="1809750">
                  <a:moveTo>
                    <a:pt x="2350485" y="1804892"/>
                  </a:moveTo>
                  <a:lnTo>
                    <a:pt x="7144" y="1804892"/>
                  </a:lnTo>
                  <a:lnTo>
                    <a:pt x="7144" y="197644"/>
                  </a:lnTo>
                  <a:cubicBezTo>
                    <a:pt x="7144" y="92392"/>
                    <a:pt x="92392" y="7144"/>
                    <a:pt x="197644" y="7144"/>
                  </a:cubicBezTo>
                  <a:lnTo>
                    <a:pt x="2160079" y="7144"/>
                  </a:lnTo>
                  <a:cubicBezTo>
                    <a:pt x="2265331" y="7144"/>
                    <a:pt x="2350579" y="92392"/>
                    <a:pt x="2350579" y="197644"/>
                  </a:cubicBezTo>
                  <a:lnTo>
                    <a:pt x="2350579" y="1804892"/>
                  </a:lnTo>
                  <a:close/>
                </a:path>
              </a:pathLst>
            </a:custGeom>
            <a:solidFill>
              <a:srgbClr val="FE0063"/>
            </a:solid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0EB2CD9F-7122-6057-DDC1-1720E0BD1019}"/>
                </a:ext>
              </a:extLst>
            </p:cNvPr>
            <p:cNvSpPr/>
            <p:nvPr/>
          </p:nvSpPr>
          <p:spPr>
            <a:xfrm>
              <a:off x="5004720" y="1892427"/>
              <a:ext cx="2152650" cy="3286125"/>
            </a:xfrm>
            <a:custGeom>
              <a:avLst/>
              <a:gdLst>
                <a:gd name="connsiteX0" fmla="*/ 1957864 w 2152650"/>
                <a:gd name="connsiteY0" fmla="*/ 3283553 h 3286125"/>
                <a:gd name="connsiteX1" fmla="*/ 197644 w 2152650"/>
                <a:gd name="connsiteY1" fmla="*/ 3283553 h 3286125"/>
                <a:gd name="connsiteX2" fmla="*/ 7144 w 2152650"/>
                <a:gd name="connsiteY2" fmla="*/ 3093053 h 3286125"/>
                <a:gd name="connsiteX3" fmla="*/ 7144 w 2152650"/>
                <a:gd name="connsiteY3" fmla="*/ 197644 h 3286125"/>
                <a:gd name="connsiteX4" fmla="*/ 197644 w 2152650"/>
                <a:gd name="connsiteY4" fmla="*/ 7144 h 3286125"/>
                <a:gd name="connsiteX5" fmla="*/ 1957864 w 2152650"/>
                <a:gd name="connsiteY5" fmla="*/ 7144 h 3286125"/>
                <a:gd name="connsiteX6" fmla="*/ 2148364 w 2152650"/>
                <a:gd name="connsiteY6" fmla="*/ 197644 h 3286125"/>
                <a:gd name="connsiteX7" fmla="*/ 2148364 w 2152650"/>
                <a:gd name="connsiteY7" fmla="*/ 3093053 h 3286125"/>
                <a:gd name="connsiteX8" fmla="*/ 1957864 w 2152650"/>
                <a:gd name="connsiteY8" fmla="*/ 3283553 h 328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650" h="3286125">
                  <a:moveTo>
                    <a:pt x="1957864" y="3283553"/>
                  </a:moveTo>
                  <a:lnTo>
                    <a:pt x="197644" y="3283553"/>
                  </a:lnTo>
                  <a:cubicBezTo>
                    <a:pt x="92393" y="3283553"/>
                    <a:pt x="7144" y="3198305"/>
                    <a:pt x="7144" y="3093053"/>
                  </a:cubicBezTo>
                  <a:lnTo>
                    <a:pt x="7144" y="197644"/>
                  </a:lnTo>
                  <a:cubicBezTo>
                    <a:pt x="7144" y="92393"/>
                    <a:pt x="92393" y="7144"/>
                    <a:pt x="197644" y="7144"/>
                  </a:cubicBezTo>
                  <a:lnTo>
                    <a:pt x="1957864" y="7144"/>
                  </a:lnTo>
                  <a:cubicBezTo>
                    <a:pt x="2063115" y="7144"/>
                    <a:pt x="2148364" y="92393"/>
                    <a:pt x="2148364" y="197644"/>
                  </a:cubicBezTo>
                  <a:lnTo>
                    <a:pt x="2148364" y="3093053"/>
                  </a:lnTo>
                  <a:cubicBezTo>
                    <a:pt x="2148364" y="3198305"/>
                    <a:pt x="2063020" y="3283553"/>
                    <a:pt x="1957864" y="3283553"/>
                  </a:cubicBezTo>
                  <a:close/>
                </a:path>
              </a:pathLst>
            </a:custGeom>
            <a:solidFill>
              <a:srgbClr val="FFFFFF"/>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35" name="Freeform: Shape 34">
              <a:extLst>
                <a:ext uri="{FF2B5EF4-FFF2-40B4-BE49-F238E27FC236}">
                  <a16:creationId xmlns:a16="http://schemas.microsoft.com/office/drawing/2014/main" id="{E7697E37-764E-13C3-B268-DFE853A54FB0}"/>
                </a:ext>
              </a:extLst>
            </p:cNvPr>
            <p:cNvSpPr/>
            <p:nvPr/>
          </p:nvSpPr>
          <p:spPr>
            <a:xfrm>
              <a:off x="5003576" y="4463838"/>
              <a:ext cx="2152650" cy="714375"/>
            </a:xfrm>
            <a:custGeom>
              <a:avLst/>
              <a:gdLst>
                <a:gd name="connsiteX0" fmla="*/ 2148459 w 2152650"/>
                <a:gd name="connsiteY0" fmla="*/ 7144 h 714375"/>
                <a:gd name="connsiteX1" fmla="*/ 2148459 w 2152650"/>
                <a:gd name="connsiteY1" fmla="*/ 544640 h 714375"/>
                <a:gd name="connsiteX2" fmla="*/ 1976723 w 2152650"/>
                <a:gd name="connsiteY2" fmla="*/ 716375 h 714375"/>
                <a:gd name="connsiteX3" fmla="*/ 178880 w 2152650"/>
                <a:gd name="connsiteY3" fmla="*/ 716375 h 714375"/>
                <a:gd name="connsiteX4" fmla="*/ 7144 w 2152650"/>
                <a:gd name="connsiteY4" fmla="*/ 544640 h 714375"/>
                <a:gd name="connsiteX5" fmla="*/ 7144 w 2152650"/>
                <a:gd name="connsiteY5" fmla="*/ 7144 h 714375"/>
                <a:gd name="connsiteX6" fmla="*/ 2148459 w 2152650"/>
                <a:gd name="connsiteY6" fmla="*/ 7144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2650" h="714375">
                  <a:moveTo>
                    <a:pt x="2148459" y="7144"/>
                  </a:moveTo>
                  <a:lnTo>
                    <a:pt x="2148459" y="544640"/>
                  </a:lnTo>
                  <a:cubicBezTo>
                    <a:pt x="2148459" y="639509"/>
                    <a:pt x="2071592" y="716375"/>
                    <a:pt x="1976723" y="716375"/>
                  </a:cubicBezTo>
                  <a:lnTo>
                    <a:pt x="178880" y="716375"/>
                  </a:lnTo>
                  <a:cubicBezTo>
                    <a:pt x="84011" y="716375"/>
                    <a:pt x="7144" y="639509"/>
                    <a:pt x="7144" y="544640"/>
                  </a:cubicBezTo>
                  <a:lnTo>
                    <a:pt x="7144" y="7144"/>
                  </a:lnTo>
                  <a:lnTo>
                    <a:pt x="2148459" y="7144"/>
                  </a:lnTo>
                  <a:close/>
                </a:path>
              </a:pathLst>
            </a:custGeom>
            <a:solidFill>
              <a:srgbClr val="FE0063"/>
            </a:solid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A3B2FA13-F1A2-8C7A-B54B-01A4C1EEC7CD}"/>
                </a:ext>
              </a:extLst>
            </p:cNvPr>
            <p:cNvSpPr/>
            <p:nvPr/>
          </p:nvSpPr>
          <p:spPr>
            <a:xfrm>
              <a:off x="5237130" y="1658493"/>
              <a:ext cx="485775" cy="485775"/>
            </a:xfrm>
            <a:custGeom>
              <a:avLst/>
              <a:gdLst>
                <a:gd name="connsiteX0" fmla="*/ 388811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1 w 485775"/>
                <a:gd name="connsiteY5" fmla="*/ 7144 h 485775"/>
                <a:gd name="connsiteX6" fmla="*/ 484061 w 485775"/>
                <a:gd name="connsiteY6" fmla="*/ 102394 h 485775"/>
                <a:gd name="connsiteX7" fmla="*/ 484061 w 485775"/>
                <a:gd name="connsiteY7" fmla="*/ 388811 h 485775"/>
                <a:gd name="connsiteX8" fmla="*/ 388811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1" y="484061"/>
                  </a:moveTo>
                  <a:lnTo>
                    <a:pt x="102394" y="484061"/>
                  </a:lnTo>
                  <a:cubicBezTo>
                    <a:pt x="49816" y="484061"/>
                    <a:pt x="7144" y="441389"/>
                    <a:pt x="7144" y="388811"/>
                  </a:cubicBezTo>
                  <a:lnTo>
                    <a:pt x="7144" y="102394"/>
                  </a:lnTo>
                  <a:cubicBezTo>
                    <a:pt x="7144" y="49816"/>
                    <a:pt x="49816" y="7144"/>
                    <a:pt x="102394" y="7144"/>
                  </a:cubicBezTo>
                  <a:lnTo>
                    <a:pt x="388811" y="7144"/>
                  </a:lnTo>
                  <a:cubicBezTo>
                    <a:pt x="441388" y="7144"/>
                    <a:pt x="484061" y="49816"/>
                    <a:pt x="484061" y="102394"/>
                  </a:cubicBezTo>
                  <a:lnTo>
                    <a:pt x="484061" y="388811"/>
                  </a:lnTo>
                  <a:cubicBezTo>
                    <a:pt x="484061" y="441389"/>
                    <a:pt x="441484" y="484061"/>
                    <a:pt x="388811" y="484061"/>
                  </a:cubicBezTo>
                  <a:close/>
                </a:path>
              </a:pathLst>
            </a:custGeom>
            <a:solidFill>
              <a:srgbClr val="FE0063"/>
            </a:solid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F7E25C15-1B07-95C1-2BB4-32BC96445D39}"/>
                </a:ext>
              </a:extLst>
            </p:cNvPr>
            <p:cNvSpPr/>
            <p:nvPr/>
          </p:nvSpPr>
          <p:spPr>
            <a:xfrm>
              <a:off x="5372480" y="1809464"/>
              <a:ext cx="219075" cy="180975"/>
            </a:xfrm>
            <a:custGeom>
              <a:avLst/>
              <a:gdLst>
                <a:gd name="connsiteX0" fmla="*/ 85916 w 219075"/>
                <a:gd name="connsiteY0" fmla="*/ 182118 h 180975"/>
                <a:gd name="connsiteX1" fmla="*/ 7144 w 219075"/>
                <a:gd name="connsiteY1" fmla="*/ 182118 h 180975"/>
                <a:gd name="connsiteX2" fmla="*/ 7144 w 219075"/>
                <a:gd name="connsiteY2" fmla="*/ 138779 h 180975"/>
                <a:gd name="connsiteX3" fmla="*/ 17336 w 219075"/>
                <a:gd name="connsiteY3" fmla="*/ 68104 h 180975"/>
                <a:gd name="connsiteX4" fmla="*/ 51531 w 219075"/>
                <a:gd name="connsiteY4" fmla="*/ 7144 h 180975"/>
                <a:gd name="connsiteX5" fmla="*/ 82201 w 219075"/>
                <a:gd name="connsiteY5" fmla="*/ 31242 h 180975"/>
                <a:gd name="connsiteX6" fmla="*/ 65151 w 219075"/>
                <a:gd name="connsiteY6" fmla="*/ 60293 h 180975"/>
                <a:gd name="connsiteX7" fmla="*/ 54388 w 219075"/>
                <a:gd name="connsiteY7" fmla="*/ 92774 h 180975"/>
                <a:gd name="connsiteX8" fmla="*/ 85916 w 219075"/>
                <a:gd name="connsiteY8" fmla="*/ 92774 h 180975"/>
                <a:gd name="connsiteX9" fmla="*/ 85916 w 219075"/>
                <a:gd name="connsiteY9" fmla="*/ 182118 h 180975"/>
                <a:gd name="connsiteX10" fmla="*/ 213360 w 219075"/>
                <a:gd name="connsiteY10" fmla="*/ 182118 h 180975"/>
                <a:gd name="connsiteX11" fmla="*/ 134588 w 219075"/>
                <a:gd name="connsiteY11" fmla="*/ 182118 h 180975"/>
                <a:gd name="connsiteX12" fmla="*/ 134588 w 219075"/>
                <a:gd name="connsiteY12" fmla="*/ 138779 h 180975"/>
                <a:gd name="connsiteX13" fmla="*/ 144589 w 219075"/>
                <a:gd name="connsiteY13" fmla="*/ 68104 h 180975"/>
                <a:gd name="connsiteX14" fmla="*/ 178975 w 219075"/>
                <a:gd name="connsiteY14" fmla="*/ 7144 h 180975"/>
                <a:gd name="connsiteX15" fmla="*/ 209550 w 219075"/>
                <a:gd name="connsiteY15" fmla="*/ 31242 h 180975"/>
                <a:gd name="connsiteX16" fmla="*/ 192500 w 219075"/>
                <a:gd name="connsiteY16" fmla="*/ 60293 h 180975"/>
                <a:gd name="connsiteX17" fmla="*/ 181737 w 219075"/>
                <a:gd name="connsiteY17" fmla="*/ 92774 h 180975"/>
                <a:gd name="connsiteX18" fmla="*/ 213265 w 219075"/>
                <a:gd name="connsiteY18" fmla="*/ 92774 h 180975"/>
                <a:gd name="connsiteX19" fmla="*/ 213265 w 219075"/>
                <a:gd name="connsiteY19" fmla="*/ 18211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9075" h="180975">
                  <a:moveTo>
                    <a:pt x="85916" y="182118"/>
                  </a:moveTo>
                  <a:lnTo>
                    <a:pt x="7144" y="182118"/>
                  </a:lnTo>
                  <a:lnTo>
                    <a:pt x="7144" y="138779"/>
                  </a:lnTo>
                  <a:cubicBezTo>
                    <a:pt x="7144" y="111538"/>
                    <a:pt x="10573" y="88011"/>
                    <a:pt x="17336" y="68104"/>
                  </a:cubicBezTo>
                  <a:cubicBezTo>
                    <a:pt x="24099" y="48292"/>
                    <a:pt x="35529" y="27908"/>
                    <a:pt x="51531" y="7144"/>
                  </a:cubicBezTo>
                  <a:lnTo>
                    <a:pt x="82201" y="31242"/>
                  </a:lnTo>
                  <a:cubicBezTo>
                    <a:pt x="74486" y="42481"/>
                    <a:pt x="68771" y="52197"/>
                    <a:pt x="65151" y="60293"/>
                  </a:cubicBezTo>
                  <a:cubicBezTo>
                    <a:pt x="61532" y="68389"/>
                    <a:pt x="57912" y="79248"/>
                    <a:pt x="54388" y="92774"/>
                  </a:cubicBezTo>
                  <a:lnTo>
                    <a:pt x="85916" y="92774"/>
                  </a:lnTo>
                  <a:lnTo>
                    <a:pt x="85916" y="182118"/>
                  </a:lnTo>
                  <a:close/>
                  <a:moveTo>
                    <a:pt x="213360" y="182118"/>
                  </a:moveTo>
                  <a:lnTo>
                    <a:pt x="134588" y="182118"/>
                  </a:lnTo>
                  <a:lnTo>
                    <a:pt x="134588" y="138779"/>
                  </a:lnTo>
                  <a:cubicBezTo>
                    <a:pt x="134588" y="111538"/>
                    <a:pt x="137922" y="88011"/>
                    <a:pt x="144589" y="68104"/>
                  </a:cubicBezTo>
                  <a:cubicBezTo>
                    <a:pt x="151257" y="48292"/>
                    <a:pt x="162687" y="27908"/>
                    <a:pt x="178975" y="7144"/>
                  </a:cubicBezTo>
                  <a:lnTo>
                    <a:pt x="209550" y="31242"/>
                  </a:lnTo>
                  <a:cubicBezTo>
                    <a:pt x="201835" y="42481"/>
                    <a:pt x="196120" y="52197"/>
                    <a:pt x="192500" y="60293"/>
                  </a:cubicBezTo>
                  <a:cubicBezTo>
                    <a:pt x="188881" y="68389"/>
                    <a:pt x="185261" y="79248"/>
                    <a:pt x="181737" y="92774"/>
                  </a:cubicBezTo>
                  <a:lnTo>
                    <a:pt x="213265" y="92774"/>
                  </a:lnTo>
                  <a:lnTo>
                    <a:pt x="213265" y="182118"/>
                  </a:lnTo>
                  <a:close/>
                </a:path>
              </a:pathLst>
            </a:custGeom>
            <a:solidFill>
              <a:srgbClr val="185ADB"/>
            </a:solidFill>
            <a:ln w="9525" cap="flat">
              <a:noFill/>
              <a:prstDash val="solid"/>
              <a:miter/>
            </a:ln>
          </p:spPr>
          <p:txBody>
            <a:bodyPr rtlCol="0" anchor="ctr"/>
            <a:lstStyle/>
            <a:p>
              <a:endParaRPr lang="en-US"/>
            </a:p>
          </p:txBody>
        </p:sp>
        <p:sp>
          <p:nvSpPr>
            <p:cNvPr id="38" name="TextBox 37">
              <a:extLst>
                <a:ext uri="{FF2B5EF4-FFF2-40B4-BE49-F238E27FC236}">
                  <a16:creationId xmlns:a16="http://schemas.microsoft.com/office/drawing/2014/main" id="{35362B7C-D3CD-9BDF-5258-56EBED9C5FF0}"/>
                </a:ext>
              </a:extLst>
            </p:cNvPr>
            <p:cNvSpPr txBox="1"/>
            <p:nvPr/>
          </p:nvSpPr>
          <p:spPr>
            <a:xfrm>
              <a:off x="5420906" y="3342553"/>
              <a:ext cx="1317990" cy="461665"/>
            </a:xfrm>
            <a:prstGeom prst="rect">
              <a:avLst/>
            </a:prstGeom>
            <a:noFill/>
          </p:spPr>
          <p:txBody>
            <a:bodyPr wrap="none" rtlCol="0">
              <a:spAutoFit/>
            </a:bodyPr>
            <a:lstStyle/>
            <a:p>
              <a:pPr algn="ctr"/>
              <a:r>
                <a:rPr lang="en-US" sz="2400" b="1" dirty="0"/>
                <a:t>HARINI S</a:t>
              </a:r>
            </a:p>
          </p:txBody>
        </p:sp>
        <p:sp>
          <p:nvSpPr>
            <p:cNvPr id="39" name="Rectangle 38">
              <a:extLst>
                <a:ext uri="{FF2B5EF4-FFF2-40B4-BE49-F238E27FC236}">
                  <a16:creationId xmlns:a16="http://schemas.microsoft.com/office/drawing/2014/main" id="{AD898ABA-D431-4998-4484-6E320F5836A7}"/>
                </a:ext>
              </a:extLst>
            </p:cNvPr>
            <p:cNvSpPr/>
            <p:nvPr/>
          </p:nvSpPr>
          <p:spPr>
            <a:xfrm>
              <a:off x="5288475" y="4586232"/>
              <a:ext cx="1597692" cy="369332"/>
            </a:xfrm>
            <a:prstGeom prst="rect">
              <a:avLst/>
            </a:prstGeom>
          </p:spPr>
          <p:txBody>
            <a:bodyPr wrap="square">
              <a:spAutoFit/>
            </a:bodyPr>
            <a:lstStyle/>
            <a:p>
              <a:pPr algn="ctr"/>
              <a:r>
                <a:rPr lang="en-US" dirty="0"/>
                <a:t>Mentor</a:t>
              </a:r>
            </a:p>
          </p:txBody>
        </p:sp>
      </p:grpSp>
      <p:pic>
        <p:nvPicPr>
          <p:cNvPr id="42" name="Picture 41">
            <a:extLst>
              <a:ext uri="{FF2B5EF4-FFF2-40B4-BE49-F238E27FC236}">
                <a16:creationId xmlns:a16="http://schemas.microsoft.com/office/drawing/2014/main" id="{55F97432-815F-EEE5-6CDF-038B43229B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2857" y="2112094"/>
            <a:ext cx="855779" cy="855779"/>
          </a:xfrm>
          <a:prstGeom prst="rect">
            <a:avLst/>
          </a:prstGeom>
        </p:spPr>
      </p:pic>
      <p:pic>
        <p:nvPicPr>
          <p:cNvPr id="43" name="Picture 42">
            <a:extLst>
              <a:ext uri="{FF2B5EF4-FFF2-40B4-BE49-F238E27FC236}">
                <a16:creationId xmlns:a16="http://schemas.microsoft.com/office/drawing/2014/main" id="{525319C3-A23C-B444-C510-CC4E491333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99486" y="2166012"/>
            <a:ext cx="754545" cy="855671"/>
          </a:xfrm>
          <a:prstGeom prst="ellipse">
            <a:avLst/>
          </a:prstGeom>
        </p:spPr>
      </p:pic>
      <p:sp>
        <p:nvSpPr>
          <p:cNvPr id="2" name="TextBox 1">
            <a:extLst>
              <a:ext uri="{FF2B5EF4-FFF2-40B4-BE49-F238E27FC236}">
                <a16:creationId xmlns:a16="http://schemas.microsoft.com/office/drawing/2014/main" id="{B0B1DCF1-229F-7E52-F6EE-DF19E7B23408}"/>
              </a:ext>
            </a:extLst>
          </p:cNvPr>
          <p:cNvSpPr txBox="1"/>
          <p:nvPr/>
        </p:nvSpPr>
        <p:spPr>
          <a:xfrm>
            <a:off x="3029542" y="894357"/>
            <a:ext cx="7945563" cy="461665"/>
          </a:xfrm>
          <a:prstGeom prst="rect">
            <a:avLst/>
          </a:prstGeom>
          <a:noFill/>
        </p:spPr>
        <p:txBody>
          <a:bodyPr wrap="square" rtlCol="0">
            <a:spAutoFit/>
          </a:bodyPr>
          <a:lstStyle/>
          <a:p>
            <a:r>
              <a:rPr lang="en-US" sz="2400" b="1" dirty="0"/>
              <a:t>PS-11 Intel Products Sentiment Analysis from Online Reviews</a:t>
            </a:r>
            <a:endParaRPr lang="en-IN" sz="2400" b="1" dirty="0"/>
          </a:p>
        </p:txBody>
      </p:sp>
      <p:sp>
        <p:nvSpPr>
          <p:cNvPr id="4" name="TextBox 3">
            <a:extLst>
              <a:ext uri="{FF2B5EF4-FFF2-40B4-BE49-F238E27FC236}">
                <a16:creationId xmlns:a16="http://schemas.microsoft.com/office/drawing/2014/main" id="{FE53FEC2-0EAA-9CA1-C941-CF8B84E7A253}"/>
              </a:ext>
            </a:extLst>
          </p:cNvPr>
          <p:cNvSpPr txBox="1"/>
          <p:nvPr/>
        </p:nvSpPr>
        <p:spPr>
          <a:xfrm>
            <a:off x="3165919" y="5491644"/>
            <a:ext cx="7945563" cy="461665"/>
          </a:xfrm>
          <a:prstGeom prst="rect">
            <a:avLst/>
          </a:prstGeom>
          <a:noFill/>
        </p:spPr>
        <p:txBody>
          <a:bodyPr wrap="square" rtlCol="0">
            <a:spAutoFit/>
          </a:bodyPr>
          <a:lstStyle/>
          <a:p>
            <a:r>
              <a:rPr lang="en-US" sz="2400" b="1" dirty="0"/>
              <a:t>Institution: Vellore Institute of Technology, Chennai</a:t>
            </a:r>
            <a:endParaRPr lang="en-IN" sz="2400" b="1" dirty="0"/>
          </a:p>
        </p:txBody>
      </p:sp>
    </p:spTree>
    <p:extLst>
      <p:ext uri="{BB962C8B-B14F-4D97-AF65-F5344CB8AC3E}">
        <p14:creationId xmlns:p14="http://schemas.microsoft.com/office/powerpoint/2010/main" val="30009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000" fill="hold"/>
                                        <p:tgtEl>
                                          <p:spTgt spid="86"/>
                                        </p:tgtEl>
                                        <p:attrNameLst>
                                          <p:attrName>ppt_x</p:attrName>
                                        </p:attrNameLst>
                                      </p:cBhvr>
                                      <p:tavLst>
                                        <p:tav tm="0">
                                          <p:val>
                                            <p:strVal val="#ppt_x"/>
                                          </p:val>
                                        </p:tav>
                                        <p:tav tm="100000">
                                          <p:val>
                                            <p:strVal val="#ppt_x"/>
                                          </p:val>
                                        </p:tav>
                                      </p:tavLst>
                                    </p:anim>
                                    <p:anim calcmode="lin" valueType="num">
                                      <p:cBhvr additive="base">
                                        <p:cTn id="8" dur="1000" fill="hold"/>
                                        <p:tgtEl>
                                          <p:spTgt spid="86"/>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p:cTn id="11" dur="500" fill="hold"/>
                                        <p:tgtEl>
                                          <p:spTgt spid="63"/>
                                        </p:tgtEl>
                                        <p:attrNameLst>
                                          <p:attrName>ppt_w</p:attrName>
                                        </p:attrNameLst>
                                      </p:cBhvr>
                                      <p:tavLst>
                                        <p:tav tm="0">
                                          <p:val>
                                            <p:fltVal val="0"/>
                                          </p:val>
                                        </p:tav>
                                        <p:tav tm="100000">
                                          <p:val>
                                            <p:strVal val="#ppt_w"/>
                                          </p:val>
                                        </p:tav>
                                      </p:tavLst>
                                    </p:anim>
                                    <p:anim calcmode="lin" valueType="num">
                                      <p:cBhvr>
                                        <p:cTn id="12" dur="500" fill="hold"/>
                                        <p:tgtEl>
                                          <p:spTgt spid="63"/>
                                        </p:tgtEl>
                                        <p:attrNameLst>
                                          <p:attrName>ppt_h</p:attrName>
                                        </p:attrNameLst>
                                      </p:cBhvr>
                                      <p:tavLst>
                                        <p:tav tm="0">
                                          <p:val>
                                            <p:fltVal val="0"/>
                                          </p:val>
                                        </p:tav>
                                        <p:tav tm="100000">
                                          <p:val>
                                            <p:strVal val="#ppt_h"/>
                                          </p:val>
                                        </p:tav>
                                      </p:tavLst>
                                    </p:anim>
                                    <p:animEffect transition="in" filter="fade">
                                      <p:cBhvr>
                                        <p:cTn id="13" dur="500"/>
                                        <p:tgtEl>
                                          <p:spTgt spid="63"/>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p:cTn id="16" dur="500" fill="hold"/>
                                        <p:tgtEl>
                                          <p:spTgt spid="69"/>
                                        </p:tgtEl>
                                        <p:attrNameLst>
                                          <p:attrName>ppt_w</p:attrName>
                                        </p:attrNameLst>
                                      </p:cBhvr>
                                      <p:tavLst>
                                        <p:tav tm="0">
                                          <p:val>
                                            <p:fltVal val="0"/>
                                          </p:val>
                                        </p:tav>
                                        <p:tav tm="100000">
                                          <p:val>
                                            <p:strVal val="#ppt_w"/>
                                          </p:val>
                                        </p:tav>
                                      </p:tavLst>
                                    </p:anim>
                                    <p:anim calcmode="lin" valueType="num">
                                      <p:cBhvr>
                                        <p:cTn id="17" dur="500" fill="hold"/>
                                        <p:tgtEl>
                                          <p:spTgt spid="69"/>
                                        </p:tgtEl>
                                        <p:attrNameLst>
                                          <p:attrName>ppt_h</p:attrName>
                                        </p:attrNameLst>
                                      </p:cBhvr>
                                      <p:tavLst>
                                        <p:tav tm="0">
                                          <p:val>
                                            <p:fltVal val="0"/>
                                          </p:val>
                                        </p:tav>
                                        <p:tav tm="100000">
                                          <p:val>
                                            <p:strVal val="#ppt_h"/>
                                          </p:val>
                                        </p:tav>
                                      </p:tavLst>
                                    </p:anim>
                                    <p:animEffect transition="in" filter="fade">
                                      <p:cBhvr>
                                        <p:cTn id="18" dur="500"/>
                                        <p:tgtEl>
                                          <p:spTgt spid="69"/>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p:cTn id="21" dur="500" fill="hold"/>
                                        <p:tgtEl>
                                          <p:spTgt spid="64"/>
                                        </p:tgtEl>
                                        <p:attrNameLst>
                                          <p:attrName>ppt_w</p:attrName>
                                        </p:attrNameLst>
                                      </p:cBhvr>
                                      <p:tavLst>
                                        <p:tav tm="0">
                                          <p:val>
                                            <p:fltVal val="0"/>
                                          </p:val>
                                        </p:tav>
                                        <p:tav tm="100000">
                                          <p:val>
                                            <p:strVal val="#ppt_w"/>
                                          </p:val>
                                        </p:tav>
                                      </p:tavLst>
                                    </p:anim>
                                    <p:anim calcmode="lin" valueType="num">
                                      <p:cBhvr>
                                        <p:cTn id="22" dur="500" fill="hold"/>
                                        <p:tgtEl>
                                          <p:spTgt spid="64"/>
                                        </p:tgtEl>
                                        <p:attrNameLst>
                                          <p:attrName>ppt_h</p:attrName>
                                        </p:attrNameLst>
                                      </p:cBhvr>
                                      <p:tavLst>
                                        <p:tav tm="0">
                                          <p:val>
                                            <p:fltVal val="0"/>
                                          </p:val>
                                        </p:tav>
                                        <p:tav tm="100000">
                                          <p:val>
                                            <p:strVal val="#ppt_h"/>
                                          </p:val>
                                        </p:tav>
                                      </p:tavLst>
                                    </p:anim>
                                    <p:animEffect transition="in" filter="fade">
                                      <p:cBhvr>
                                        <p:cTn id="23" dur="500"/>
                                        <p:tgtEl>
                                          <p:spTgt spid="64"/>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58"/>
                                        </p:tgtEl>
                                        <p:attrNameLst>
                                          <p:attrName>style.visibility</p:attrName>
                                        </p:attrNameLst>
                                      </p:cBhvr>
                                      <p:to>
                                        <p:strVal val="visible"/>
                                      </p:to>
                                    </p:set>
                                    <p:anim calcmode="lin" valueType="num">
                                      <p:cBhvr>
                                        <p:cTn id="26" dur="500" fill="hold"/>
                                        <p:tgtEl>
                                          <p:spTgt spid="58"/>
                                        </p:tgtEl>
                                        <p:attrNameLst>
                                          <p:attrName>ppt_w</p:attrName>
                                        </p:attrNameLst>
                                      </p:cBhvr>
                                      <p:tavLst>
                                        <p:tav tm="0">
                                          <p:val>
                                            <p:fltVal val="0"/>
                                          </p:val>
                                        </p:tav>
                                        <p:tav tm="100000">
                                          <p:val>
                                            <p:strVal val="#ppt_w"/>
                                          </p:val>
                                        </p:tav>
                                      </p:tavLst>
                                    </p:anim>
                                    <p:anim calcmode="lin" valueType="num">
                                      <p:cBhvr>
                                        <p:cTn id="27" dur="500" fill="hold"/>
                                        <p:tgtEl>
                                          <p:spTgt spid="58"/>
                                        </p:tgtEl>
                                        <p:attrNameLst>
                                          <p:attrName>ppt_h</p:attrName>
                                        </p:attrNameLst>
                                      </p:cBhvr>
                                      <p:tavLst>
                                        <p:tav tm="0">
                                          <p:val>
                                            <p:fltVal val="0"/>
                                          </p:val>
                                        </p:tav>
                                        <p:tav tm="100000">
                                          <p:val>
                                            <p:strVal val="#ppt_h"/>
                                          </p:val>
                                        </p:tav>
                                      </p:tavLst>
                                    </p:anim>
                                    <p:animEffect transition="in" filter="fade">
                                      <p:cBhvr>
                                        <p:cTn id="28" dur="500"/>
                                        <p:tgtEl>
                                          <p:spTgt spid="58"/>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 calcmode="lin" valueType="num">
                                      <p:cBhvr>
                                        <p:cTn id="31" dur="500" fill="hold"/>
                                        <p:tgtEl>
                                          <p:spTgt spid="59"/>
                                        </p:tgtEl>
                                        <p:attrNameLst>
                                          <p:attrName>ppt_w</p:attrName>
                                        </p:attrNameLst>
                                      </p:cBhvr>
                                      <p:tavLst>
                                        <p:tav tm="0">
                                          <p:val>
                                            <p:fltVal val="0"/>
                                          </p:val>
                                        </p:tav>
                                        <p:tav tm="100000">
                                          <p:val>
                                            <p:strVal val="#ppt_w"/>
                                          </p:val>
                                        </p:tav>
                                      </p:tavLst>
                                    </p:anim>
                                    <p:anim calcmode="lin" valueType="num">
                                      <p:cBhvr>
                                        <p:cTn id="32" dur="500" fill="hold"/>
                                        <p:tgtEl>
                                          <p:spTgt spid="59"/>
                                        </p:tgtEl>
                                        <p:attrNameLst>
                                          <p:attrName>ppt_h</p:attrName>
                                        </p:attrNameLst>
                                      </p:cBhvr>
                                      <p:tavLst>
                                        <p:tav tm="0">
                                          <p:val>
                                            <p:fltVal val="0"/>
                                          </p:val>
                                        </p:tav>
                                        <p:tav tm="100000">
                                          <p:val>
                                            <p:strVal val="#ppt_h"/>
                                          </p:val>
                                        </p:tav>
                                      </p:tavLst>
                                    </p:anim>
                                    <p:animEffect transition="in" filter="fade">
                                      <p:cBhvr>
                                        <p:cTn id="33" dur="500"/>
                                        <p:tgtEl>
                                          <p:spTgt spid="5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60"/>
                                        </p:tgtEl>
                                        <p:attrNameLst>
                                          <p:attrName>style.visibility</p:attrName>
                                        </p:attrNameLst>
                                      </p:cBhvr>
                                      <p:to>
                                        <p:strVal val="visible"/>
                                      </p:to>
                                    </p:set>
                                    <p:anim calcmode="lin" valueType="num">
                                      <p:cBhvr>
                                        <p:cTn id="36" dur="500" fill="hold"/>
                                        <p:tgtEl>
                                          <p:spTgt spid="60"/>
                                        </p:tgtEl>
                                        <p:attrNameLst>
                                          <p:attrName>ppt_w</p:attrName>
                                        </p:attrNameLst>
                                      </p:cBhvr>
                                      <p:tavLst>
                                        <p:tav tm="0">
                                          <p:val>
                                            <p:fltVal val="0"/>
                                          </p:val>
                                        </p:tav>
                                        <p:tav tm="100000">
                                          <p:val>
                                            <p:strVal val="#ppt_w"/>
                                          </p:val>
                                        </p:tav>
                                      </p:tavLst>
                                    </p:anim>
                                    <p:anim calcmode="lin" valueType="num">
                                      <p:cBhvr>
                                        <p:cTn id="37" dur="500" fill="hold"/>
                                        <p:tgtEl>
                                          <p:spTgt spid="60"/>
                                        </p:tgtEl>
                                        <p:attrNameLst>
                                          <p:attrName>ppt_h</p:attrName>
                                        </p:attrNameLst>
                                      </p:cBhvr>
                                      <p:tavLst>
                                        <p:tav tm="0">
                                          <p:val>
                                            <p:fltVal val="0"/>
                                          </p:val>
                                        </p:tav>
                                        <p:tav tm="100000">
                                          <p:val>
                                            <p:strVal val="#ppt_h"/>
                                          </p:val>
                                        </p:tav>
                                      </p:tavLst>
                                    </p:anim>
                                    <p:animEffect transition="in" filter="fade">
                                      <p:cBhvr>
                                        <p:cTn id="38" dur="500"/>
                                        <p:tgtEl>
                                          <p:spTgt spid="60"/>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p:cTn id="41" dur="500" fill="hold"/>
                                        <p:tgtEl>
                                          <p:spTgt spid="61"/>
                                        </p:tgtEl>
                                        <p:attrNameLst>
                                          <p:attrName>ppt_w</p:attrName>
                                        </p:attrNameLst>
                                      </p:cBhvr>
                                      <p:tavLst>
                                        <p:tav tm="0">
                                          <p:val>
                                            <p:fltVal val="0"/>
                                          </p:val>
                                        </p:tav>
                                        <p:tav tm="100000">
                                          <p:val>
                                            <p:strVal val="#ppt_w"/>
                                          </p:val>
                                        </p:tav>
                                      </p:tavLst>
                                    </p:anim>
                                    <p:anim calcmode="lin" valueType="num">
                                      <p:cBhvr>
                                        <p:cTn id="42" dur="500" fill="hold"/>
                                        <p:tgtEl>
                                          <p:spTgt spid="61"/>
                                        </p:tgtEl>
                                        <p:attrNameLst>
                                          <p:attrName>ppt_h</p:attrName>
                                        </p:attrNameLst>
                                      </p:cBhvr>
                                      <p:tavLst>
                                        <p:tav tm="0">
                                          <p:val>
                                            <p:fltVal val="0"/>
                                          </p:val>
                                        </p:tav>
                                        <p:tav tm="100000">
                                          <p:val>
                                            <p:strVal val="#ppt_h"/>
                                          </p:val>
                                        </p:tav>
                                      </p:tavLst>
                                    </p:anim>
                                    <p:animEffect transition="in" filter="fade">
                                      <p:cBhvr>
                                        <p:cTn id="43" dur="500"/>
                                        <p:tgtEl>
                                          <p:spTgt spid="61"/>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67"/>
                                        </p:tgtEl>
                                        <p:attrNameLst>
                                          <p:attrName>style.visibility</p:attrName>
                                        </p:attrNameLst>
                                      </p:cBhvr>
                                      <p:to>
                                        <p:strVal val="visible"/>
                                      </p:to>
                                    </p:set>
                                    <p:anim calcmode="lin" valueType="num">
                                      <p:cBhvr>
                                        <p:cTn id="46" dur="500" fill="hold"/>
                                        <p:tgtEl>
                                          <p:spTgt spid="67"/>
                                        </p:tgtEl>
                                        <p:attrNameLst>
                                          <p:attrName>ppt_w</p:attrName>
                                        </p:attrNameLst>
                                      </p:cBhvr>
                                      <p:tavLst>
                                        <p:tav tm="0">
                                          <p:val>
                                            <p:fltVal val="0"/>
                                          </p:val>
                                        </p:tav>
                                        <p:tav tm="100000">
                                          <p:val>
                                            <p:strVal val="#ppt_w"/>
                                          </p:val>
                                        </p:tav>
                                      </p:tavLst>
                                    </p:anim>
                                    <p:anim calcmode="lin" valueType="num">
                                      <p:cBhvr>
                                        <p:cTn id="47" dur="500" fill="hold"/>
                                        <p:tgtEl>
                                          <p:spTgt spid="67"/>
                                        </p:tgtEl>
                                        <p:attrNameLst>
                                          <p:attrName>ppt_h</p:attrName>
                                        </p:attrNameLst>
                                      </p:cBhvr>
                                      <p:tavLst>
                                        <p:tav tm="0">
                                          <p:val>
                                            <p:fltVal val="0"/>
                                          </p:val>
                                        </p:tav>
                                        <p:tav tm="100000">
                                          <p:val>
                                            <p:strVal val="#ppt_h"/>
                                          </p:val>
                                        </p:tav>
                                      </p:tavLst>
                                    </p:anim>
                                    <p:animEffect transition="in" filter="fade">
                                      <p:cBhvr>
                                        <p:cTn id="48" dur="500"/>
                                        <p:tgtEl>
                                          <p:spTgt spid="67"/>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68"/>
                                        </p:tgtEl>
                                        <p:attrNameLst>
                                          <p:attrName>style.visibility</p:attrName>
                                        </p:attrNameLst>
                                      </p:cBhvr>
                                      <p:to>
                                        <p:strVal val="visible"/>
                                      </p:to>
                                    </p:set>
                                    <p:anim calcmode="lin" valueType="num">
                                      <p:cBhvr>
                                        <p:cTn id="51" dur="500" fill="hold"/>
                                        <p:tgtEl>
                                          <p:spTgt spid="68"/>
                                        </p:tgtEl>
                                        <p:attrNameLst>
                                          <p:attrName>ppt_w</p:attrName>
                                        </p:attrNameLst>
                                      </p:cBhvr>
                                      <p:tavLst>
                                        <p:tav tm="0">
                                          <p:val>
                                            <p:fltVal val="0"/>
                                          </p:val>
                                        </p:tav>
                                        <p:tav tm="100000">
                                          <p:val>
                                            <p:strVal val="#ppt_w"/>
                                          </p:val>
                                        </p:tav>
                                      </p:tavLst>
                                    </p:anim>
                                    <p:anim calcmode="lin" valueType="num">
                                      <p:cBhvr>
                                        <p:cTn id="52" dur="500" fill="hold"/>
                                        <p:tgtEl>
                                          <p:spTgt spid="68"/>
                                        </p:tgtEl>
                                        <p:attrNameLst>
                                          <p:attrName>ppt_h</p:attrName>
                                        </p:attrNameLst>
                                      </p:cBhvr>
                                      <p:tavLst>
                                        <p:tav tm="0">
                                          <p:val>
                                            <p:fltVal val="0"/>
                                          </p:val>
                                        </p:tav>
                                        <p:tav tm="100000">
                                          <p:val>
                                            <p:strVal val="#ppt_h"/>
                                          </p:val>
                                        </p:tav>
                                      </p:tavLst>
                                    </p:anim>
                                    <p:animEffect transition="in" filter="fade">
                                      <p:cBhvr>
                                        <p:cTn id="53" dur="500"/>
                                        <p:tgtEl>
                                          <p:spTgt spid="6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5"/>
                                        </p:tgtEl>
                                        <p:attrNameLst>
                                          <p:attrName>style.visibility</p:attrName>
                                        </p:attrNameLst>
                                      </p:cBhvr>
                                      <p:to>
                                        <p:strVal val="visible"/>
                                      </p:to>
                                    </p:set>
                                    <p:anim calcmode="lin" valueType="num">
                                      <p:cBhvr>
                                        <p:cTn id="56" dur="500" fill="hold"/>
                                        <p:tgtEl>
                                          <p:spTgt spid="65"/>
                                        </p:tgtEl>
                                        <p:attrNameLst>
                                          <p:attrName>ppt_w</p:attrName>
                                        </p:attrNameLst>
                                      </p:cBhvr>
                                      <p:tavLst>
                                        <p:tav tm="0">
                                          <p:val>
                                            <p:fltVal val="0"/>
                                          </p:val>
                                        </p:tav>
                                        <p:tav tm="100000">
                                          <p:val>
                                            <p:strVal val="#ppt_w"/>
                                          </p:val>
                                        </p:tav>
                                      </p:tavLst>
                                    </p:anim>
                                    <p:anim calcmode="lin" valueType="num">
                                      <p:cBhvr>
                                        <p:cTn id="57" dur="500" fill="hold"/>
                                        <p:tgtEl>
                                          <p:spTgt spid="65"/>
                                        </p:tgtEl>
                                        <p:attrNameLst>
                                          <p:attrName>ppt_h</p:attrName>
                                        </p:attrNameLst>
                                      </p:cBhvr>
                                      <p:tavLst>
                                        <p:tav tm="0">
                                          <p:val>
                                            <p:fltVal val="0"/>
                                          </p:val>
                                        </p:tav>
                                        <p:tav tm="100000">
                                          <p:val>
                                            <p:strVal val="#ppt_h"/>
                                          </p:val>
                                        </p:tav>
                                      </p:tavLst>
                                    </p:anim>
                                    <p:animEffect transition="in" filter="fade">
                                      <p:cBhvr>
                                        <p:cTn id="58" dur="500"/>
                                        <p:tgtEl>
                                          <p:spTgt spid="65"/>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 calcmode="lin" valueType="num">
                                      <p:cBhvr>
                                        <p:cTn id="61" dur="500" fill="hold"/>
                                        <p:tgtEl>
                                          <p:spTgt spid="66"/>
                                        </p:tgtEl>
                                        <p:attrNameLst>
                                          <p:attrName>ppt_w</p:attrName>
                                        </p:attrNameLst>
                                      </p:cBhvr>
                                      <p:tavLst>
                                        <p:tav tm="0">
                                          <p:val>
                                            <p:fltVal val="0"/>
                                          </p:val>
                                        </p:tav>
                                        <p:tav tm="100000">
                                          <p:val>
                                            <p:strVal val="#ppt_w"/>
                                          </p:val>
                                        </p:tav>
                                      </p:tavLst>
                                    </p:anim>
                                    <p:anim calcmode="lin" valueType="num">
                                      <p:cBhvr>
                                        <p:cTn id="62" dur="500" fill="hold"/>
                                        <p:tgtEl>
                                          <p:spTgt spid="66"/>
                                        </p:tgtEl>
                                        <p:attrNameLst>
                                          <p:attrName>ppt_h</p:attrName>
                                        </p:attrNameLst>
                                      </p:cBhvr>
                                      <p:tavLst>
                                        <p:tav tm="0">
                                          <p:val>
                                            <p:fltVal val="0"/>
                                          </p:val>
                                        </p:tav>
                                        <p:tav tm="100000">
                                          <p:val>
                                            <p:strVal val="#ppt_h"/>
                                          </p:val>
                                        </p:tav>
                                      </p:tavLst>
                                    </p:anim>
                                    <p:animEffect transition="in" filter="fade">
                                      <p:cBhvr>
                                        <p:cTn id="63" dur="500"/>
                                        <p:tgtEl>
                                          <p:spTgt spid="66"/>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62"/>
                                        </p:tgtEl>
                                        <p:attrNameLst>
                                          <p:attrName>style.visibility</p:attrName>
                                        </p:attrNameLst>
                                      </p:cBhvr>
                                      <p:to>
                                        <p:strVal val="visible"/>
                                      </p:to>
                                    </p:set>
                                    <p:anim calcmode="lin" valueType="num">
                                      <p:cBhvr>
                                        <p:cTn id="66" dur="500" fill="hold"/>
                                        <p:tgtEl>
                                          <p:spTgt spid="62"/>
                                        </p:tgtEl>
                                        <p:attrNameLst>
                                          <p:attrName>ppt_w</p:attrName>
                                        </p:attrNameLst>
                                      </p:cBhvr>
                                      <p:tavLst>
                                        <p:tav tm="0">
                                          <p:val>
                                            <p:fltVal val="0"/>
                                          </p:val>
                                        </p:tav>
                                        <p:tav tm="100000">
                                          <p:val>
                                            <p:strVal val="#ppt_w"/>
                                          </p:val>
                                        </p:tav>
                                      </p:tavLst>
                                    </p:anim>
                                    <p:anim calcmode="lin" valueType="num">
                                      <p:cBhvr>
                                        <p:cTn id="67" dur="500" fill="hold"/>
                                        <p:tgtEl>
                                          <p:spTgt spid="62"/>
                                        </p:tgtEl>
                                        <p:attrNameLst>
                                          <p:attrName>ppt_h</p:attrName>
                                        </p:attrNameLst>
                                      </p:cBhvr>
                                      <p:tavLst>
                                        <p:tav tm="0">
                                          <p:val>
                                            <p:fltVal val="0"/>
                                          </p:val>
                                        </p:tav>
                                        <p:tav tm="100000">
                                          <p:val>
                                            <p:strVal val="#ppt_h"/>
                                          </p:val>
                                        </p:tav>
                                      </p:tavLst>
                                    </p:anim>
                                    <p:animEffect transition="in" filter="fade">
                                      <p:cBhvr>
                                        <p:cTn id="68" dur="500"/>
                                        <p:tgtEl>
                                          <p:spTgt spid="62"/>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Effect transition="in" filter="fade">
                                      <p:cBhvr>
                                        <p:cTn id="75" dur="500"/>
                                        <p:tgtEl>
                                          <p:spTgt spid="11"/>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nodeType="clickEffect">
                                  <p:stCondLst>
                                    <p:cond delay="0"/>
                                  </p:stCondLst>
                                  <p:childTnLst>
                                    <p:set>
                                      <p:cBhvr>
                                        <p:cTn id="79" dur="1" fill="hold">
                                          <p:stCondLst>
                                            <p:cond delay="0"/>
                                          </p:stCondLst>
                                        </p:cTn>
                                        <p:tgtEl>
                                          <p:spTgt spid="7"/>
                                        </p:tgtEl>
                                        <p:attrNameLst>
                                          <p:attrName>style.visibility</p:attrName>
                                        </p:attrNameLst>
                                      </p:cBhvr>
                                      <p:to>
                                        <p:strVal val="visible"/>
                                      </p:to>
                                    </p:set>
                                    <p:anim calcmode="lin" valueType="num">
                                      <p:cBhvr>
                                        <p:cTn id="80" dur="500" fill="hold"/>
                                        <p:tgtEl>
                                          <p:spTgt spid="7"/>
                                        </p:tgtEl>
                                        <p:attrNameLst>
                                          <p:attrName>ppt_w</p:attrName>
                                        </p:attrNameLst>
                                      </p:cBhvr>
                                      <p:tavLst>
                                        <p:tav tm="0">
                                          <p:val>
                                            <p:fltVal val="0"/>
                                          </p:val>
                                        </p:tav>
                                        <p:tav tm="100000">
                                          <p:val>
                                            <p:strVal val="#ppt_w"/>
                                          </p:val>
                                        </p:tav>
                                      </p:tavLst>
                                    </p:anim>
                                    <p:anim calcmode="lin" valueType="num">
                                      <p:cBhvr>
                                        <p:cTn id="81" dur="500" fill="hold"/>
                                        <p:tgtEl>
                                          <p:spTgt spid="7"/>
                                        </p:tgtEl>
                                        <p:attrNameLst>
                                          <p:attrName>ppt_h</p:attrName>
                                        </p:attrNameLst>
                                      </p:cBhvr>
                                      <p:tavLst>
                                        <p:tav tm="0">
                                          <p:val>
                                            <p:fltVal val="0"/>
                                          </p:val>
                                        </p:tav>
                                        <p:tav tm="100000">
                                          <p:val>
                                            <p:strVal val="#ppt_h"/>
                                          </p:val>
                                        </p:tav>
                                      </p:tavLst>
                                    </p:anim>
                                    <p:animEffect transition="in" filter="fade">
                                      <p:cBhvr>
                                        <p:cTn id="82" dur="500"/>
                                        <p:tgtEl>
                                          <p:spTgt spid="7"/>
                                        </p:tgtEl>
                                      </p:cBhvr>
                                    </p:animEffect>
                                  </p:childTnLst>
                                </p:cTn>
                              </p:par>
                            </p:childTnLst>
                          </p:cTn>
                        </p:par>
                      </p:childTnLst>
                    </p:cTn>
                  </p:par>
                  <p:par>
                    <p:cTn id="83" fill="hold">
                      <p:stCondLst>
                        <p:cond delay="indefinite"/>
                      </p:stCondLst>
                      <p:childTnLst>
                        <p:par>
                          <p:cTn id="84" fill="hold">
                            <p:stCondLst>
                              <p:cond delay="0"/>
                            </p:stCondLst>
                            <p:childTnLst>
                              <p:par>
                                <p:cTn id="85" presetID="23" presetClass="entr" presetSubtype="16" fill="hold" nodeType="clickEffect">
                                  <p:stCondLst>
                                    <p:cond delay="0"/>
                                  </p:stCondLst>
                                  <p:childTnLst>
                                    <p:set>
                                      <p:cBhvr>
                                        <p:cTn id="86" dur="1" fill="hold">
                                          <p:stCondLst>
                                            <p:cond delay="0"/>
                                          </p:stCondLst>
                                        </p:cTn>
                                        <p:tgtEl>
                                          <p:spTgt spid="3"/>
                                        </p:tgtEl>
                                        <p:attrNameLst>
                                          <p:attrName>style.visibility</p:attrName>
                                        </p:attrNameLst>
                                      </p:cBhvr>
                                      <p:to>
                                        <p:strVal val="visible"/>
                                      </p:to>
                                    </p:set>
                                    <p:anim calcmode="lin" valueType="num">
                                      <p:cBhvr>
                                        <p:cTn id="87" dur="500" fill="hold"/>
                                        <p:tgtEl>
                                          <p:spTgt spid="3"/>
                                        </p:tgtEl>
                                        <p:attrNameLst>
                                          <p:attrName>ppt_w</p:attrName>
                                        </p:attrNameLst>
                                      </p:cBhvr>
                                      <p:tavLst>
                                        <p:tav tm="0">
                                          <p:val>
                                            <p:fltVal val="0"/>
                                          </p:val>
                                        </p:tav>
                                        <p:tav tm="100000">
                                          <p:val>
                                            <p:strVal val="#ppt_w"/>
                                          </p:val>
                                        </p:tav>
                                      </p:tavLst>
                                    </p:anim>
                                    <p:anim calcmode="lin" valueType="num">
                                      <p:cBhvr>
                                        <p:cTn id="8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nodeType="clickEffect">
                                  <p:stCondLst>
                                    <p:cond delay="0"/>
                                  </p:stCondLst>
                                  <p:childTnLst>
                                    <p:set>
                                      <p:cBhvr>
                                        <p:cTn id="92" dur="1" fill="hold">
                                          <p:stCondLst>
                                            <p:cond delay="0"/>
                                          </p:stCondLst>
                                        </p:cTn>
                                        <p:tgtEl>
                                          <p:spTgt spid="10"/>
                                        </p:tgtEl>
                                        <p:attrNameLst>
                                          <p:attrName>style.visibility</p:attrName>
                                        </p:attrNameLst>
                                      </p:cBhvr>
                                      <p:to>
                                        <p:strVal val="visible"/>
                                      </p:to>
                                    </p:set>
                                    <p:anim calcmode="lin" valueType="num">
                                      <p:cBhvr>
                                        <p:cTn id="93" dur="500" fill="hold"/>
                                        <p:tgtEl>
                                          <p:spTgt spid="10"/>
                                        </p:tgtEl>
                                        <p:attrNameLst>
                                          <p:attrName>ppt_w</p:attrName>
                                        </p:attrNameLst>
                                      </p:cBhvr>
                                      <p:tavLst>
                                        <p:tav tm="0">
                                          <p:val>
                                            <p:fltVal val="0"/>
                                          </p:val>
                                        </p:tav>
                                        <p:tav tm="100000">
                                          <p:val>
                                            <p:strVal val="#ppt_w"/>
                                          </p:val>
                                        </p:tav>
                                      </p:tavLst>
                                    </p:anim>
                                    <p:anim calcmode="lin" valueType="num">
                                      <p:cBhvr>
                                        <p:cTn id="94" dur="500" fill="hold"/>
                                        <p:tgtEl>
                                          <p:spTgt spid="10"/>
                                        </p:tgtEl>
                                        <p:attrNameLst>
                                          <p:attrName>ppt_h</p:attrName>
                                        </p:attrNameLst>
                                      </p:cBhvr>
                                      <p:tavLst>
                                        <p:tav tm="0">
                                          <p:val>
                                            <p:fltVal val="0"/>
                                          </p:val>
                                        </p:tav>
                                        <p:tav tm="100000">
                                          <p:val>
                                            <p:strVal val="#ppt_h"/>
                                          </p:val>
                                        </p:tav>
                                      </p:tavLst>
                                    </p:anim>
                                    <p:animEffect transition="in" filter="fade">
                                      <p:cBhvr>
                                        <p:cTn id="95" dur="500"/>
                                        <p:tgtEl>
                                          <p:spTgt spid="10"/>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nodeType="clickEffect">
                                  <p:stCondLst>
                                    <p:cond delay="0"/>
                                  </p:stCondLst>
                                  <p:childTnLst>
                                    <p:set>
                                      <p:cBhvr>
                                        <p:cTn id="99" dur="1" fill="hold">
                                          <p:stCondLst>
                                            <p:cond delay="0"/>
                                          </p:stCondLst>
                                        </p:cTn>
                                        <p:tgtEl>
                                          <p:spTgt spid="22"/>
                                        </p:tgtEl>
                                        <p:attrNameLst>
                                          <p:attrName>style.visibility</p:attrName>
                                        </p:attrNameLst>
                                      </p:cBhvr>
                                      <p:to>
                                        <p:strVal val="visible"/>
                                      </p:to>
                                    </p:set>
                                    <p:anim calcmode="lin" valueType="num">
                                      <p:cBhvr>
                                        <p:cTn id="100" dur="500" fill="hold"/>
                                        <p:tgtEl>
                                          <p:spTgt spid="22"/>
                                        </p:tgtEl>
                                        <p:attrNameLst>
                                          <p:attrName>ppt_w</p:attrName>
                                        </p:attrNameLst>
                                      </p:cBhvr>
                                      <p:tavLst>
                                        <p:tav tm="0">
                                          <p:val>
                                            <p:fltVal val="0"/>
                                          </p:val>
                                        </p:tav>
                                        <p:tav tm="100000">
                                          <p:val>
                                            <p:strVal val="#ppt_w"/>
                                          </p:val>
                                        </p:tav>
                                      </p:tavLst>
                                    </p:anim>
                                    <p:anim calcmode="lin" valueType="num">
                                      <p:cBhvr>
                                        <p:cTn id="101" dur="500" fill="hold"/>
                                        <p:tgtEl>
                                          <p:spTgt spid="22"/>
                                        </p:tgtEl>
                                        <p:attrNameLst>
                                          <p:attrName>ppt_h</p:attrName>
                                        </p:attrNameLst>
                                      </p:cBhvr>
                                      <p:tavLst>
                                        <p:tav tm="0">
                                          <p:val>
                                            <p:fltVal val="0"/>
                                          </p:val>
                                        </p:tav>
                                        <p:tav tm="100000">
                                          <p:val>
                                            <p:strVal val="#ppt_h"/>
                                          </p:val>
                                        </p:tav>
                                      </p:tavLst>
                                    </p:anim>
                                    <p:animEffect transition="in" filter="fade">
                                      <p:cBhvr>
                                        <p:cTn id="102" dur="500"/>
                                        <p:tgtEl>
                                          <p:spTgt spid="22"/>
                                        </p:tgtEl>
                                      </p:cBhvr>
                                    </p:animEffect>
                                  </p:childTnLst>
                                </p:cTn>
                              </p:par>
                            </p:childTnLst>
                          </p:cTn>
                        </p:par>
                      </p:childTnLst>
                    </p:cTn>
                  </p:par>
                  <p:par>
                    <p:cTn id="103" fill="hold">
                      <p:stCondLst>
                        <p:cond delay="indefinite"/>
                      </p:stCondLst>
                      <p:childTnLst>
                        <p:par>
                          <p:cTn id="104" fill="hold">
                            <p:stCondLst>
                              <p:cond delay="0"/>
                            </p:stCondLst>
                            <p:childTnLst>
                              <p:par>
                                <p:cTn id="105" presetID="53" presetClass="entr" presetSubtype="16" fill="hold" nodeType="clickEffect">
                                  <p:stCondLst>
                                    <p:cond delay="0"/>
                                  </p:stCondLst>
                                  <p:childTnLst>
                                    <p:set>
                                      <p:cBhvr>
                                        <p:cTn id="106" dur="1" fill="hold">
                                          <p:stCondLst>
                                            <p:cond delay="0"/>
                                          </p:stCondLst>
                                        </p:cTn>
                                        <p:tgtEl>
                                          <p:spTgt spid="42"/>
                                        </p:tgtEl>
                                        <p:attrNameLst>
                                          <p:attrName>style.visibility</p:attrName>
                                        </p:attrNameLst>
                                      </p:cBhvr>
                                      <p:to>
                                        <p:strVal val="visible"/>
                                      </p:to>
                                    </p:set>
                                    <p:anim calcmode="lin" valueType="num">
                                      <p:cBhvr>
                                        <p:cTn id="107" dur="500" fill="hold"/>
                                        <p:tgtEl>
                                          <p:spTgt spid="42"/>
                                        </p:tgtEl>
                                        <p:attrNameLst>
                                          <p:attrName>ppt_w</p:attrName>
                                        </p:attrNameLst>
                                      </p:cBhvr>
                                      <p:tavLst>
                                        <p:tav tm="0">
                                          <p:val>
                                            <p:fltVal val="0"/>
                                          </p:val>
                                        </p:tav>
                                        <p:tav tm="100000">
                                          <p:val>
                                            <p:strVal val="#ppt_w"/>
                                          </p:val>
                                        </p:tav>
                                      </p:tavLst>
                                    </p:anim>
                                    <p:anim calcmode="lin" valueType="num">
                                      <p:cBhvr>
                                        <p:cTn id="108" dur="500" fill="hold"/>
                                        <p:tgtEl>
                                          <p:spTgt spid="42"/>
                                        </p:tgtEl>
                                        <p:attrNameLst>
                                          <p:attrName>ppt_h</p:attrName>
                                        </p:attrNameLst>
                                      </p:cBhvr>
                                      <p:tavLst>
                                        <p:tav tm="0">
                                          <p:val>
                                            <p:fltVal val="0"/>
                                          </p:val>
                                        </p:tav>
                                        <p:tav tm="100000">
                                          <p:val>
                                            <p:strVal val="#ppt_h"/>
                                          </p:val>
                                        </p:tav>
                                      </p:tavLst>
                                    </p:anim>
                                    <p:animEffect transition="in" filter="fade">
                                      <p:cBhvr>
                                        <p:cTn id="109" dur="500"/>
                                        <p:tgtEl>
                                          <p:spTgt spid="42"/>
                                        </p:tgtEl>
                                      </p:cBhvr>
                                    </p:animEffect>
                                  </p:childTnLst>
                                </p:cTn>
                              </p:par>
                            </p:childTnLst>
                          </p:cTn>
                        </p:par>
                      </p:childTnLst>
                    </p:cTn>
                  </p:par>
                  <p:par>
                    <p:cTn id="110" fill="hold">
                      <p:stCondLst>
                        <p:cond delay="indefinite"/>
                      </p:stCondLst>
                      <p:childTnLst>
                        <p:par>
                          <p:cTn id="111" fill="hold">
                            <p:stCondLst>
                              <p:cond delay="0"/>
                            </p:stCondLst>
                            <p:childTnLst>
                              <p:par>
                                <p:cTn id="112" presetID="23" presetClass="entr" presetSubtype="16" fill="hold" nodeType="clickEffect">
                                  <p:stCondLst>
                                    <p:cond delay="0"/>
                                  </p:stCondLst>
                                  <p:childTnLst>
                                    <p:set>
                                      <p:cBhvr>
                                        <p:cTn id="113" dur="1" fill="hold">
                                          <p:stCondLst>
                                            <p:cond delay="0"/>
                                          </p:stCondLst>
                                        </p:cTn>
                                        <p:tgtEl>
                                          <p:spTgt spid="31"/>
                                        </p:tgtEl>
                                        <p:attrNameLst>
                                          <p:attrName>style.visibility</p:attrName>
                                        </p:attrNameLst>
                                      </p:cBhvr>
                                      <p:to>
                                        <p:strVal val="visible"/>
                                      </p:to>
                                    </p:set>
                                    <p:anim calcmode="lin" valueType="num">
                                      <p:cBhvr>
                                        <p:cTn id="114" dur="500" fill="hold"/>
                                        <p:tgtEl>
                                          <p:spTgt spid="31"/>
                                        </p:tgtEl>
                                        <p:attrNameLst>
                                          <p:attrName>ppt_w</p:attrName>
                                        </p:attrNameLst>
                                      </p:cBhvr>
                                      <p:tavLst>
                                        <p:tav tm="0">
                                          <p:val>
                                            <p:fltVal val="0"/>
                                          </p:val>
                                        </p:tav>
                                        <p:tav tm="100000">
                                          <p:val>
                                            <p:strVal val="#ppt_w"/>
                                          </p:val>
                                        </p:tav>
                                      </p:tavLst>
                                    </p:anim>
                                    <p:anim calcmode="lin" valueType="num">
                                      <p:cBhvr>
                                        <p:cTn id="115"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116" fill="hold">
                      <p:stCondLst>
                        <p:cond delay="indefinite"/>
                      </p:stCondLst>
                      <p:childTnLst>
                        <p:par>
                          <p:cTn id="117" fill="hold">
                            <p:stCondLst>
                              <p:cond delay="0"/>
                            </p:stCondLst>
                            <p:childTnLst>
                              <p:par>
                                <p:cTn id="118" presetID="53" presetClass="entr" presetSubtype="16" fill="hold" nodeType="clickEffect">
                                  <p:stCondLst>
                                    <p:cond delay="0"/>
                                  </p:stCondLst>
                                  <p:childTnLst>
                                    <p:set>
                                      <p:cBhvr>
                                        <p:cTn id="119" dur="1" fill="hold">
                                          <p:stCondLst>
                                            <p:cond delay="0"/>
                                          </p:stCondLst>
                                        </p:cTn>
                                        <p:tgtEl>
                                          <p:spTgt spid="43"/>
                                        </p:tgtEl>
                                        <p:attrNameLst>
                                          <p:attrName>style.visibility</p:attrName>
                                        </p:attrNameLst>
                                      </p:cBhvr>
                                      <p:to>
                                        <p:strVal val="visible"/>
                                      </p:to>
                                    </p:set>
                                    <p:anim calcmode="lin" valueType="num">
                                      <p:cBhvr>
                                        <p:cTn id="120" dur="500" fill="hold"/>
                                        <p:tgtEl>
                                          <p:spTgt spid="43"/>
                                        </p:tgtEl>
                                        <p:attrNameLst>
                                          <p:attrName>ppt_w</p:attrName>
                                        </p:attrNameLst>
                                      </p:cBhvr>
                                      <p:tavLst>
                                        <p:tav tm="0">
                                          <p:val>
                                            <p:fltVal val="0"/>
                                          </p:val>
                                        </p:tav>
                                        <p:tav tm="100000">
                                          <p:val>
                                            <p:strVal val="#ppt_w"/>
                                          </p:val>
                                        </p:tav>
                                      </p:tavLst>
                                    </p:anim>
                                    <p:anim calcmode="lin" valueType="num">
                                      <p:cBhvr>
                                        <p:cTn id="121" dur="500" fill="hold"/>
                                        <p:tgtEl>
                                          <p:spTgt spid="43"/>
                                        </p:tgtEl>
                                        <p:attrNameLst>
                                          <p:attrName>ppt_h</p:attrName>
                                        </p:attrNameLst>
                                      </p:cBhvr>
                                      <p:tavLst>
                                        <p:tav tm="0">
                                          <p:val>
                                            <p:fltVal val="0"/>
                                          </p:val>
                                        </p:tav>
                                        <p:tav tm="100000">
                                          <p:val>
                                            <p:strVal val="#ppt_h"/>
                                          </p:val>
                                        </p:tav>
                                      </p:tavLst>
                                    </p:anim>
                                    <p:animEffect transition="in" filter="fade">
                                      <p:cBhvr>
                                        <p:cTn id="1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8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Shape 64">
            <a:extLst>
              <a:ext uri="{FF2B5EF4-FFF2-40B4-BE49-F238E27FC236}">
                <a16:creationId xmlns:a16="http://schemas.microsoft.com/office/drawing/2014/main" id="{C84AD14D-D9F7-E3A8-E37C-42D44121F860}"/>
              </a:ext>
            </a:extLst>
          </p:cNvPr>
          <p:cNvSpPr/>
          <p:nvPr/>
        </p:nvSpPr>
        <p:spPr>
          <a:xfrm>
            <a:off x="197561" y="3997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D52D0E3-64F9-C12A-5643-E55325690A28}"/>
              </a:ext>
            </a:extLst>
          </p:cNvPr>
          <p:cNvSpPr/>
          <p:nvPr/>
        </p:nvSpPr>
        <p:spPr>
          <a:xfrm>
            <a:off x="2190264" y="5140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C5CC0A-F3E9-AE33-B201-16C1961B9F21}"/>
              </a:ext>
            </a:extLst>
          </p:cNvPr>
          <p:cNvSpPr/>
          <p:nvPr/>
        </p:nvSpPr>
        <p:spPr>
          <a:xfrm>
            <a:off x="9289988" y="1242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8BF568-D14C-DE2E-920F-79FAAAE6D0FF}"/>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8992CA5C-73D0-6BF3-63A6-D202F01F3C66}"/>
              </a:ext>
            </a:extLst>
          </p:cNvPr>
          <p:cNvSpPr txBox="1"/>
          <p:nvPr/>
        </p:nvSpPr>
        <p:spPr>
          <a:xfrm>
            <a:off x="2898290" y="-108120"/>
            <a:ext cx="6094206" cy="1015663"/>
          </a:xfrm>
          <a:prstGeom prst="rect">
            <a:avLst/>
          </a:prstGeom>
          <a:noFill/>
        </p:spPr>
        <p:txBody>
          <a:bodyPr wrap="square">
            <a:spAutoFit/>
          </a:bodyPr>
          <a:lstStyle/>
          <a:p>
            <a:pPr algn="ctr"/>
            <a:r>
              <a:rPr lang="en-US" sz="6000" u="sng" dirty="0">
                <a:solidFill>
                  <a:schemeClr val="accent1"/>
                </a:solidFill>
                <a:latin typeface="Tw Cen MT" panose="020B0602020104020603" pitchFamily="34" charset="0"/>
              </a:rPr>
              <a:t>Data</a:t>
            </a:r>
            <a:r>
              <a:rPr lang="en-US" sz="5400" u="sng" dirty="0">
                <a:solidFill>
                  <a:srgbClr val="4472C4"/>
                </a:solidFill>
                <a:latin typeface="Tw Cen MT" panose="020B0602020104020603" pitchFamily="34" charset="0"/>
              </a:rPr>
              <a:t> </a:t>
            </a:r>
            <a:r>
              <a:rPr lang="en-US" sz="5400" u="sng" dirty="0">
                <a:solidFill>
                  <a:schemeClr val="accent2"/>
                </a:solidFill>
                <a:latin typeface="Tw Cen MT" panose="020B0602020104020603" pitchFamily="34" charset="0"/>
              </a:rPr>
              <a:t>Visualization</a:t>
            </a:r>
          </a:p>
        </p:txBody>
      </p:sp>
      <p:sp>
        <p:nvSpPr>
          <p:cNvPr id="5" name="Rectangle 3">
            <a:extLst>
              <a:ext uri="{FF2B5EF4-FFF2-40B4-BE49-F238E27FC236}">
                <a16:creationId xmlns:a16="http://schemas.microsoft.com/office/drawing/2014/main" id="{E2B71C27-A185-6BAF-B976-56EC719313FB}"/>
              </a:ext>
            </a:extLst>
          </p:cNvPr>
          <p:cNvSpPr>
            <a:spLocks noChangeArrowheads="1"/>
          </p:cNvSpPr>
          <p:nvPr/>
        </p:nvSpPr>
        <p:spPr bwMode="auto">
          <a:xfrm>
            <a:off x="4475182" y="6115389"/>
            <a:ext cx="41085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Plot the sentiment trends over time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146" name="Picture 2">
            <a:extLst>
              <a:ext uri="{FF2B5EF4-FFF2-40B4-BE49-F238E27FC236}">
                <a16:creationId xmlns:a16="http://schemas.microsoft.com/office/drawing/2014/main" id="{124DF5E9-B7D9-2F49-D58D-09193A09F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102233"/>
            <a:ext cx="8096250"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71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p:cTn id="17" dur="500" fill="hold"/>
                                        <p:tgtEl>
                                          <p:spTgt spid="70"/>
                                        </p:tgtEl>
                                        <p:attrNameLst>
                                          <p:attrName>ppt_w</p:attrName>
                                        </p:attrNameLst>
                                      </p:cBhvr>
                                      <p:tavLst>
                                        <p:tav tm="0">
                                          <p:val>
                                            <p:fltVal val="0"/>
                                          </p:val>
                                        </p:tav>
                                        <p:tav tm="100000">
                                          <p:val>
                                            <p:strVal val="#ppt_w"/>
                                          </p:val>
                                        </p:tav>
                                      </p:tavLst>
                                    </p:anim>
                                    <p:anim calcmode="lin" valueType="num">
                                      <p:cBhvr>
                                        <p:cTn id="18" dur="500" fill="hold"/>
                                        <p:tgtEl>
                                          <p:spTgt spid="70"/>
                                        </p:tgtEl>
                                        <p:attrNameLst>
                                          <p:attrName>ppt_h</p:attrName>
                                        </p:attrNameLst>
                                      </p:cBhvr>
                                      <p:tavLst>
                                        <p:tav tm="0">
                                          <p:val>
                                            <p:fltVal val="0"/>
                                          </p:val>
                                        </p:tav>
                                        <p:tav tm="100000">
                                          <p:val>
                                            <p:strVal val="#ppt_h"/>
                                          </p:val>
                                        </p:tav>
                                      </p:tavLst>
                                    </p:anim>
                                    <p:animEffect transition="in" filter="fade">
                                      <p:cBhvr>
                                        <p:cTn id="19" dur="500"/>
                                        <p:tgtEl>
                                          <p:spTgt spid="7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8" grpId="0" animBg="1"/>
      <p:bldP spid="7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Shape 64">
            <a:extLst>
              <a:ext uri="{FF2B5EF4-FFF2-40B4-BE49-F238E27FC236}">
                <a16:creationId xmlns:a16="http://schemas.microsoft.com/office/drawing/2014/main" id="{C84AD14D-D9F7-E3A8-E37C-42D44121F860}"/>
              </a:ext>
            </a:extLst>
          </p:cNvPr>
          <p:cNvSpPr/>
          <p:nvPr/>
        </p:nvSpPr>
        <p:spPr>
          <a:xfrm>
            <a:off x="197561" y="3997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D52D0E3-64F9-C12A-5643-E55325690A28}"/>
              </a:ext>
            </a:extLst>
          </p:cNvPr>
          <p:cNvSpPr/>
          <p:nvPr/>
        </p:nvSpPr>
        <p:spPr>
          <a:xfrm>
            <a:off x="2190264" y="5140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C5CC0A-F3E9-AE33-B201-16C1961B9F21}"/>
              </a:ext>
            </a:extLst>
          </p:cNvPr>
          <p:cNvSpPr/>
          <p:nvPr/>
        </p:nvSpPr>
        <p:spPr>
          <a:xfrm>
            <a:off x="9289988" y="1242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8BF568-D14C-DE2E-920F-79FAAAE6D0FF}"/>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8992CA5C-73D0-6BF3-63A6-D202F01F3C66}"/>
              </a:ext>
            </a:extLst>
          </p:cNvPr>
          <p:cNvSpPr txBox="1"/>
          <p:nvPr/>
        </p:nvSpPr>
        <p:spPr>
          <a:xfrm>
            <a:off x="2898290" y="-108120"/>
            <a:ext cx="6094206" cy="1015663"/>
          </a:xfrm>
          <a:prstGeom prst="rect">
            <a:avLst/>
          </a:prstGeom>
          <a:noFill/>
        </p:spPr>
        <p:txBody>
          <a:bodyPr wrap="square">
            <a:spAutoFit/>
          </a:bodyPr>
          <a:lstStyle/>
          <a:p>
            <a:pPr algn="ctr"/>
            <a:r>
              <a:rPr lang="en-US" sz="6000" u="sng" dirty="0">
                <a:solidFill>
                  <a:schemeClr val="accent1"/>
                </a:solidFill>
                <a:latin typeface="Tw Cen MT" panose="020B0602020104020603" pitchFamily="34" charset="0"/>
              </a:rPr>
              <a:t>Data</a:t>
            </a:r>
            <a:r>
              <a:rPr lang="en-US" sz="5400" u="sng" dirty="0">
                <a:solidFill>
                  <a:srgbClr val="4472C4"/>
                </a:solidFill>
                <a:latin typeface="Tw Cen MT" panose="020B0602020104020603" pitchFamily="34" charset="0"/>
              </a:rPr>
              <a:t> </a:t>
            </a:r>
            <a:r>
              <a:rPr lang="en-US" sz="5400" u="sng" dirty="0">
                <a:solidFill>
                  <a:schemeClr val="accent2"/>
                </a:solidFill>
                <a:latin typeface="Tw Cen MT" panose="020B0602020104020603" pitchFamily="34" charset="0"/>
              </a:rPr>
              <a:t>Visualization</a:t>
            </a:r>
          </a:p>
        </p:txBody>
      </p:sp>
      <p:sp>
        <p:nvSpPr>
          <p:cNvPr id="5" name="Rectangle 3">
            <a:extLst>
              <a:ext uri="{FF2B5EF4-FFF2-40B4-BE49-F238E27FC236}">
                <a16:creationId xmlns:a16="http://schemas.microsoft.com/office/drawing/2014/main" id="{E2B71C27-A185-6BAF-B976-56EC719313FB}"/>
              </a:ext>
            </a:extLst>
          </p:cNvPr>
          <p:cNvSpPr>
            <a:spLocks noChangeArrowheads="1"/>
          </p:cNvSpPr>
          <p:nvPr/>
        </p:nvSpPr>
        <p:spPr bwMode="auto">
          <a:xfrm>
            <a:off x="4044877" y="6300055"/>
            <a:ext cx="46042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Plot the sentiment counts for each location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7170" name="Picture 2">
            <a:extLst>
              <a:ext uri="{FF2B5EF4-FFF2-40B4-BE49-F238E27FC236}">
                <a16:creationId xmlns:a16="http://schemas.microsoft.com/office/drawing/2014/main" id="{365506E7-221C-7344-A28B-7B4863635F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679" y="900270"/>
            <a:ext cx="6619428" cy="5399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p:cTn id="17" dur="500" fill="hold"/>
                                        <p:tgtEl>
                                          <p:spTgt spid="70"/>
                                        </p:tgtEl>
                                        <p:attrNameLst>
                                          <p:attrName>ppt_w</p:attrName>
                                        </p:attrNameLst>
                                      </p:cBhvr>
                                      <p:tavLst>
                                        <p:tav tm="0">
                                          <p:val>
                                            <p:fltVal val="0"/>
                                          </p:val>
                                        </p:tav>
                                        <p:tav tm="100000">
                                          <p:val>
                                            <p:strVal val="#ppt_w"/>
                                          </p:val>
                                        </p:tav>
                                      </p:tavLst>
                                    </p:anim>
                                    <p:anim calcmode="lin" valueType="num">
                                      <p:cBhvr>
                                        <p:cTn id="18" dur="500" fill="hold"/>
                                        <p:tgtEl>
                                          <p:spTgt spid="70"/>
                                        </p:tgtEl>
                                        <p:attrNameLst>
                                          <p:attrName>ppt_h</p:attrName>
                                        </p:attrNameLst>
                                      </p:cBhvr>
                                      <p:tavLst>
                                        <p:tav tm="0">
                                          <p:val>
                                            <p:fltVal val="0"/>
                                          </p:val>
                                        </p:tav>
                                        <p:tav tm="100000">
                                          <p:val>
                                            <p:strVal val="#ppt_h"/>
                                          </p:val>
                                        </p:tav>
                                      </p:tavLst>
                                    </p:anim>
                                    <p:animEffect transition="in" filter="fade">
                                      <p:cBhvr>
                                        <p:cTn id="19" dur="500"/>
                                        <p:tgtEl>
                                          <p:spTgt spid="7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8" grpId="0" animBg="1"/>
      <p:bldP spid="7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Shape 64">
            <a:extLst>
              <a:ext uri="{FF2B5EF4-FFF2-40B4-BE49-F238E27FC236}">
                <a16:creationId xmlns:a16="http://schemas.microsoft.com/office/drawing/2014/main" id="{C84AD14D-D9F7-E3A8-E37C-42D44121F860}"/>
              </a:ext>
            </a:extLst>
          </p:cNvPr>
          <p:cNvSpPr/>
          <p:nvPr/>
        </p:nvSpPr>
        <p:spPr>
          <a:xfrm>
            <a:off x="197561" y="3997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D52D0E3-64F9-C12A-5643-E55325690A28}"/>
              </a:ext>
            </a:extLst>
          </p:cNvPr>
          <p:cNvSpPr/>
          <p:nvPr/>
        </p:nvSpPr>
        <p:spPr>
          <a:xfrm>
            <a:off x="2190264" y="5140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C5CC0A-F3E9-AE33-B201-16C1961B9F21}"/>
              </a:ext>
            </a:extLst>
          </p:cNvPr>
          <p:cNvSpPr/>
          <p:nvPr/>
        </p:nvSpPr>
        <p:spPr>
          <a:xfrm>
            <a:off x="9289988" y="1242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8BF568-D14C-DE2E-920F-79FAAAE6D0FF}"/>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8992CA5C-73D0-6BF3-63A6-D202F01F3C66}"/>
              </a:ext>
            </a:extLst>
          </p:cNvPr>
          <p:cNvSpPr txBox="1"/>
          <p:nvPr/>
        </p:nvSpPr>
        <p:spPr>
          <a:xfrm>
            <a:off x="2898290" y="-108120"/>
            <a:ext cx="6094206" cy="1015663"/>
          </a:xfrm>
          <a:prstGeom prst="rect">
            <a:avLst/>
          </a:prstGeom>
          <a:noFill/>
        </p:spPr>
        <p:txBody>
          <a:bodyPr wrap="square">
            <a:spAutoFit/>
          </a:bodyPr>
          <a:lstStyle/>
          <a:p>
            <a:pPr algn="ctr"/>
            <a:r>
              <a:rPr lang="en-US" sz="6000" u="sng" dirty="0">
                <a:solidFill>
                  <a:schemeClr val="accent1"/>
                </a:solidFill>
                <a:latin typeface="Tw Cen MT" panose="020B0602020104020603" pitchFamily="34" charset="0"/>
              </a:rPr>
              <a:t>Data</a:t>
            </a:r>
            <a:r>
              <a:rPr lang="en-US" sz="5400" u="sng" dirty="0">
                <a:solidFill>
                  <a:srgbClr val="4472C4"/>
                </a:solidFill>
                <a:latin typeface="Tw Cen MT" panose="020B0602020104020603" pitchFamily="34" charset="0"/>
              </a:rPr>
              <a:t> </a:t>
            </a:r>
            <a:r>
              <a:rPr lang="en-US" sz="5400" u="sng" dirty="0">
                <a:solidFill>
                  <a:schemeClr val="accent2"/>
                </a:solidFill>
                <a:latin typeface="Tw Cen MT" panose="020B0602020104020603" pitchFamily="34" charset="0"/>
              </a:rPr>
              <a:t>Visualization</a:t>
            </a:r>
          </a:p>
        </p:txBody>
      </p:sp>
      <p:pic>
        <p:nvPicPr>
          <p:cNvPr id="3074" name="Picture 2">
            <a:extLst>
              <a:ext uri="{FF2B5EF4-FFF2-40B4-BE49-F238E27FC236}">
                <a16:creationId xmlns:a16="http://schemas.microsoft.com/office/drawing/2014/main" id="{6C85EAE8-EA67-2D17-1C7B-747758686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1" y="1155398"/>
            <a:ext cx="6336718" cy="5236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12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p:cTn id="17" dur="500" fill="hold"/>
                                        <p:tgtEl>
                                          <p:spTgt spid="70"/>
                                        </p:tgtEl>
                                        <p:attrNameLst>
                                          <p:attrName>ppt_w</p:attrName>
                                        </p:attrNameLst>
                                      </p:cBhvr>
                                      <p:tavLst>
                                        <p:tav tm="0">
                                          <p:val>
                                            <p:fltVal val="0"/>
                                          </p:val>
                                        </p:tav>
                                        <p:tav tm="100000">
                                          <p:val>
                                            <p:strVal val="#ppt_w"/>
                                          </p:val>
                                        </p:tav>
                                      </p:tavLst>
                                    </p:anim>
                                    <p:anim calcmode="lin" valueType="num">
                                      <p:cBhvr>
                                        <p:cTn id="18" dur="500" fill="hold"/>
                                        <p:tgtEl>
                                          <p:spTgt spid="70"/>
                                        </p:tgtEl>
                                        <p:attrNameLst>
                                          <p:attrName>ppt_h</p:attrName>
                                        </p:attrNameLst>
                                      </p:cBhvr>
                                      <p:tavLst>
                                        <p:tav tm="0">
                                          <p:val>
                                            <p:fltVal val="0"/>
                                          </p:val>
                                        </p:tav>
                                        <p:tav tm="100000">
                                          <p:val>
                                            <p:strVal val="#ppt_h"/>
                                          </p:val>
                                        </p:tav>
                                      </p:tavLst>
                                    </p:anim>
                                    <p:animEffect transition="in" filter="fade">
                                      <p:cBhvr>
                                        <p:cTn id="19" dur="500"/>
                                        <p:tgtEl>
                                          <p:spTgt spid="7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8" grpId="0" animBg="1"/>
      <p:bldP spid="7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75D4DF2F-9E34-C0F2-EE78-054BC6C7C934}"/>
              </a:ext>
            </a:extLst>
          </p:cNvPr>
          <p:cNvSpPr/>
          <p:nvPr/>
        </p:nvSpPr>
        <p:spPr>
          <a:xfrm>
            <a:off x="1036000" y="1511278"/>
            <a:ext cx="3759956" cy="1598116"/>
          </a:xfrm>
          <a:custGeom>
            <a:avLst/>
            <a:gdLst>
              <a:gd name="connsiteX0" fmla="*/ 1320165 w 1552575"/>
              <a:gd name="connsiteY0" fmla="*/ 3645504 h 3657600"/>
              <a:gd name="connsiteX1" fmla="*/ 241649 w 1552575"/>
              <a:gd name="connsiteY1" fmla="*/ 3645504 h 3657600"/>
              <a:gd name="connsiteX2" fmla="*/ 14288 w 1552575"/>
              <a:gd name="connsiteY2" fmla="*/ 3418142 h 3657600"/>
              <a:gd name="connsiteX3" fmla="*/ 14288 w 1552575"/>
              <a:gd name="connsiteY3" fmla="*/ 241649 h 3657600"/>
              <a:gd name="connsiteX4" fmla="*/ 241649 w 1552575"/>
              <a:gd name="connsiteY4" fmla="*/ 14288 h 3657600"/>
              <a:gd name="connsiteX5" fmla="*/ 1320165 w 1552575"/>
              <a:gd name="connsiteY5" fmla="*/ 14288 h 3657600"/>
              <a:gd name="connsiteX6" fmla="*/ 1547527 w 1552575"/>
              <a:gd name="connsiteY6" fmla="*/ 241649 h 3657600"/>
              <a:gd name="connsiteX7" fmla="*/ 1547527 w 1552575"/>
              <a:gd name="connsiteY7" fmla="*/ 3418047 h 3657600"/>
              <a:gd name="connsiteX8" fmla="*/ 1320165 w 1552575"/>
              <a:gd name="connsiteY8" fmla="*/ 3645504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575" h="3657600">
                <a:moveTo>
                  <a:pt x="1320165" y="3645504"/>
                </a:moveTo>
                <a:lnTo>
                  <a:pt x="241649" y="3645504"/>
                </a:lnTo>
                <a:cubicBezTo>
                  <a:pt x="116110" y="3645504"/>
                  <a:pt x="14288" y="3543681"/>
                  <a:pt x="14288" y="3418142"/>
                </a:cubicBezTo>
                <a:lnTo>
                  <a:pt x="14288" y="241649"/>
                </a:lnTo>
                <a:cubicBezTo>
                  <a:pt x="14288" y="116110"/>
                  <a:pt x="116110" y="14288"/>
                  <a:pt x="241649" y="14288"/>
                </a:cubicBezTo>
                <a:lnTo>
                  <a:pt x="1320165" y="14288"/>
                </a:lnTo>
                <a:cubicBezTo>
                  <a:pt x="1445705" y="14288"/>
                  <a:pt x="1547527" y="116110"/>
                  <a:pt x="1547527" y="241649"/>
                </a:cubicBezTo>
                <a:lnTo>
                  <a:pt x="1547527" y="3418047"/>
                </a:lnTo>
                <a:cubicBezTo>
                  <a:pt x="1547527" y="3543681"/>
                  <a:pt x="1445705" y="3645504"/>
                  <a:pt x="1320165" y="3645504"/>
                </a:cubicBezTo>
                <a:close/>
              </a:path>
            </a:pathLst>
          </a:custGeom>
          <a:noFill/>
          <a:ln w="19050" cap="rnd">
            <a:solidFill>
              <a:srgbClr val="185ADB"/>
            </a:solidFill>
            <a:prstDash val="solid"/>
            <a:round/>
          </a:ln>
        </p:spPr>
        <p:txBody>
          <a:bodyPr rtlCol="0" anchor="ctr"/>
          <a:lstStyle/>
          <a:p>
            <a:endParaRPr lang="en-US" dirty="0"/>
          </a:p>
        </p:txBody>
      </p:sp>
      <p:grpSp>
        <p:nvGrpSpPr>
          <p:cNvPr id="6" name="Group 5">
            <a:extLst>
              <a:ext uri="{FF2B5EF4-FFF2-40B4-BE49-F238E27FC236}">
                <a16:creationId xmlns:a16="http://schemas.microsoft.com/office/drawing/2014/main" id="{82B3793A-5384-16FC-6292-14DDC4D6C5A0}"/>
              </a:ext>
            </a:extLst>
          </p:cNvPr>
          <p:cNvGrpSpPr/>
          <p:nvPr/>
        </p:nvGrpSpPr>
        <p:grpSpPr>
          <a:xfrm>
            <a:off x="1008499" y="1511278"/>
            <a:ext cx="3814958" cy="1684554"/>
            <a:chOff x="1922972" y="3785773"/>
            <a:chExt cx="1651293" cy="2045360"/>
          </a:xfrm>
        </p:grpSpPr>
        <p:sp>
          <p:nvSpPr>
            <p:cNvPr id="7" name="TextBox 6">
              <a:extLst>
                <a:ext uri="{FF2B5EF4-FFF2-40B4-BE49-F238E27FC236}">
                  <a16:creationId xmlns:a16="http://schemas.microsoft.com/office/drawing/2014/main" id="{D972549D-B0DD-49C1-DA71-2815FBC1E58F}"/>
                </a:ext>
              </a:extLst>
            </p:cNvPr>
            <p:cNvSpPr txBox="1"/>
            <p:nvPr/>
          </p:nvSpPr>
          <p:spPr>
            <a:xfrm>
              <a:off x="1922972" y="4313981"/>
              <a:ext cx="63692" cy="307777"/>
            </a:xfrm>
            <a:prstGeom prst="rect">
              <a:avLst/>
            </a:prstGeom>
            <a:noFill/>
          </p:spPr>
          <p:txBody>
            <a:bodyPr wrap="none" rtlCol="0">
              <a:spAutoFit/>
            </a:bodyPr>
            <a:lstStyle/>
            <a:p>
              <a:pPr algn="ctr"/>
              <a:endParaRPr lang="en-US" sz="1400" b="1" dirty="0">
                <a:solidFill>
                  <a:schemeClr val="accent2"/>
                </a:solidFill>
              </a:endParaRPr>
            </a:p>
          </p:txBody>
        </p:sp>
        <p:sp>
          <p:nvSpPr>
            <p:cNvPr id="8" name="Rectangle 7">
              <a:extLst>
                <a:ext uri="{FF2B5EF4-FFF2-40B4-BE49-F238E27FC236}">
                  <a16:creationId xmlns:a16="http://schemas.microsoft.com/office/drawing/2014/main" id="{7B29EAF9-F44A-0EB0-6449-462D8A3DCB0C}"/>
                </a:ext>
              </a:extLst>
            </p:cNvPr>
            <p:cNvSpPr/>
            <p:nvPr/>
          </p:nvSpPr>
          <p:spPr>
            <a:xfrm>
              <a:off x="1959001" y="3785773"/>
              <a:ext cx="1615264" cy="2045360"/>
            </a:xfrm>
            <a:prstGeom prst="rect">
              <a:avLst/>
            </a:prstGeom>
          </p:spPr>
          <p:txBody>
            <a:bodyPr wrap="square">
              <a:spAutoFit/>
            </a:bodyPr>
            <a:lstStyle/>
            <a:p>
              <a:pPr algn="ctr"/>
              <a:r>
                <a:rPr lang="en-IN" sz="14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DATA EXPLORATION</a:t>
              </a:r>
            </a:p>
            <a:p>
              <a:pPr algn="ctr"/>
              <a:r>
                <a:rPr lang="en-US" sz="14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In the data exploration phase, we analyzed sentiment label distribution for balance, visualized brand-specific rating distributions, and examined statistical summaries of review lengths. These insights guided subsequent data preparation and modeling efforts effectively.</a:t>
              </a:r>
              <a:endParaRPr lang="en-IN" sz="14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p:txBody>
        </p:sp>
      </p:grpSp>
      <p:sp>
        <p:nvSpPr>
          <p:cNvPr id="18" name="TextBox 17">
            <a:extLst>
              <a:ext uri="{FF2B5EF4-FFF2-40B4-BE49-F238E27FC236}">
                <a16:creationId xmlns:a16="http://schemas.microsoft.com/office/drawing/2014/main" id="{B8818182-5D31-14F9-A854-41CCBB6896FF}"/>
              </a:ext>
            </a:extLst>
          </p:cNvPr>
          <p:cNvSpPr txBox="1"/>
          <p:nvPr/>
        </p:nvSpPr>
        <p:spPr>
          <a:xfrm>
            <a:off x="3266684" y="36209"/>
            <a:ext cx="5390130" cy="1015663"/>
          </a:xfrm>
          <a:prstGeom prst="rect">
            <a:avLst/>
          </a:prstGeom>
          <a:noFill/>
        </p:spPr>
        <p:txBody>
          <a:bodyPr wrap="none" rtlCol="0">
            <a:spAutoFit/>
          </a:bodyPr>
          <a:lstStyle/>
          <a:p>
            <a:pPr algn="ctr"/>
            <a:r>
              <a:rPr lang="en-US" sz="6000" u="sng" dirty="0">
                <a:solidFill>
                  <a:schemeClr val="accent1"/>
                </a:solidFill>
                <a:latin typeface="Tw Cen MT" panose="020B0602020104020603" pitchFamily="34" charset="0"/>
              </a:rPr>
              <a:t>Data</a:t>
            </a:r>
            <a:r>
              <a:rPr lang="en-US" sz="6000" u="sng" dirty="0">
                <a:solidFill>
                  <a:srgbClr val="4472C4"/>
                </a:solidFill>
                <a:latin typeface="Tw Cen MT" panose="020B0602020104020603" pitchFamily="34" charset="0"/>
              </a:rPr>
              <a:t> </a:t>
            </a:r>
            <a:r>
              <a:rPr lang="en-US" sz="6000" u="sng" dirty="0">
                <a:solidFill>
                  <a:schemeClr val="accent2"/>
                </a:solidFill>
                <a:latin typeface="Tw Cen MT" panose="020B0602020104020603" pitchFamily="34" charset="0"/>
              </a:rPr>
              <a:t>Exploration</a:t>
            </a:r>
          </a:p>
        </p:txBody>
      </p:sp>
      <p:grpSp>
        <p:nvGrpSpPr>
          <p:cNvPr id="52" name="Group 51">
            <a:extLst>
              <a:ext uri="{FF2B5EF4-FFF2-40B4-BE49-F238E27FC236}">
                <a16:creationId xmlns:a16="http://schemas.microsoft.com/office/drawing/2014/main" id="{7C3B8C9E-1577-A41B-7651-7FD362C2EAA7}"/>
              </a:ext>
            </a:extLst>
          </p:cNvPr>
          <p:cNvGrpSpPr/>
          <p:nvPr/>
        </p:nvGrpSpPr>
        <p:grpSpPr>
          <a:xfrm>
            <a:off x="197561" y="1615015"/>
            <a:ext cx="687389" cy="789532"/>
            <a:chOff x="5500785" y="3021646"/>
            <a:chExt cx="828546" cy="1050227"/>
          </a:xfrm>
          <a:solidFill>
            <a:schemeClr val="tx1"/>
          </a:solidFill>
        </p:grpSpPr>
        <p:sp>
          <p:nvSpPr>
            <p:cNvPr id="53" name="Freeform: Shape 52">
              <a:extLst>
                <a:ext uri="{FF2B5EF4-FFF2-40B4-BE49-F238E27FC236}">
                  <a16:creationId xmlns:a16="http://schemas.microsoft.com/office/drawing/2014/main" id="{4912B0A1-E0BC-13CD-F475-D44A8EE09769}"/>
                </a:ext>
              </a:extLst>
            </p:cNvPr>
            <p:cNvSpPr/>
            <p:nvPr/>
          </p:nvSpPr>
          <p:spPr>
            <a:xfrm>
              <a:off x="5500785" y="3021646"/>
              <a:ext cx="828546" cy="1050227"/>
            </a:xfrm>
            <a:custGeom>
              <a:avLst/>
              <a:gdLst>
                <a:gd name="connsiteX0" fmla="*/ 144027 w 828546"/>
                <a:gd name="connsiteY0" fmla="*/ 38424 h 1050227"/>
                <a:gd name="connsiteX1" fmla="*/ 39098 w 828546"/>
                <a:gd name="connsiteY1" fmla="*/ 143353 h 1050227"/>
                <a:gd name="connsiteX2" fmla="*/ 39098 w 828546"/>
                <a:gd name="connsiteY2" fmla="*/ 906873 h 1050227"/>
                <a:gd name="connsiteX3" fmla="*/ 144027 w 828546"/>
                <a:gd name="connsiteY3" fmla="*/ 1011802 h 1050227"/>
                <a:gd name="connsiteX4" fmla="*/ 684519 w 828546"/>
                <a:gd name="connsiteY4" fmla="*/ 1011802 h 1050227"/>
                <a:gd name="connsiteX5" fmla="*/ 789448 w 828546"/>
                <a:gd name="connsiteY5" fmla="*/ 906873 h 1050227"/>
                <a:gd name="connsiteX6" fmla="*/ 789448 w 828546"/>
                <a:gd name="connsiteY6" fmla="*/ 143353 h 1050227"/>
                <a:gd name="connsiteX7" fmla="*/ 684519 w 828546"/>
                <a:gd name="connsiteY7" fmla="*/ 38424 h 1050227"/>
                <a:gd name="connsiteX8" fmla="*/ 115864 w 828546"/>
                <a:gd name="connsiteY8" fmla="*/ 0 h 1050227"/>
                <a:gd name="connsiteX9" fmla="*/ 712682 w 828546"/>
                <a:gd name="connsiteY9" fmla="*/ 0 h 1050227"/>
                <a:gd name="connsiteX10" fmla="*/ 828546 w 828546"/>
                <a:gd name="connsiteY10" fmla="*/ 115864 h 1050227"/>
                <a:gd name="connsiteX11" fmla="*/ 828546 w 828546"/>
                <a:gd name="connsiteY11" fmla="*/ 934363 h 1050227"/>
                <a:gd name="connsiteX12" fmla="*/ 712682 w 828546"/>
                <a:gd name="connsiteY12" fmla="*/ 1050227 h 1050227"/>
                <a:gd name="connsiteX13" fmla="*/ 115864 w 828546"/>
                <a:gd name="connsiteY13" fmla="*/ 1050227 h 1050227"/>
                <a:gd name="connsiteX14" fmla="*/ 0 w 828546"/>
                <a:gd name="connsiteY14" fmla="*/ 934363 h 1050227"/>
                <a:gd name="connsiteX15" fmla="*/ 0 w 828546"/>
                <a:gd name="connsiteY15" fmla="*/ 115864 h 1050227"/>
                <a:gd name="connsiteX16" fmla="*/ 115864 w 828546"/>
                <a:gd name="connsiteY16" fmla="*/ 0 h 105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28546" h="1050227">
                  <a:moveTo>
                    <a:pt x="144027" y="38424"/>
                  </a:moveTo>
                  <a:cubicBezTo>
                    <a:pt x="86076" y="38424"/>
                    <a:pt x="39098" y="85402"/>
                    <a:pt x="39098" y="143353"/>
                  </a:cubicBezTo>
                  <a:lnTo>
                    <a:pt x="39098" y="906873"/>
                  </a:lnTo>
                  <a:cubicBezTo>
                    <a:pt x="39098" y="964824"/>
                    <a:pt x="86076" y="1011802"/>
                    <a:pt x="144027" y="1011802"/>
                  </a:cubicBezTo>
                  <a:lnTo>
                    <a:pt x="684519" y="1011802"/>
                  </a:lnTo>
                  <a:cubicBezTo>
                    <a:pt x="742470" y="1011802"/>
                    <a:pt x="789448" y="964824"/>
                    <a:pt x="789448" y="906873"/>
                  </a:cubicBezTo>
                  <a:lnTo>
                    <a:pt x="789448" y="143353"/>
                  </a:lnTo>
                  <a:cubicBezTo>
                    <a:pt x="789448" y="85402"/>
                    <a:pt x="742470" y="38424"/>
                    <a:pt x="684519" y="38424"/>
                  </a:cubicBezTo>
                  <a:close/>
                  <a:moveTo>
                    <a:pt x="115864" y="0"/>
                  </a:moveTo>
                  <a:lnTo>
                    <a:pt x="712682" y="0"/>
                  </a:lnTo>
                  <a:cubicBezTo>
                    <a:pt x="776672" y="0"/>
                    <a:pt x="828546" y="51874"/>
                    <a:pt x="828546" y="115864"/>
                  </a:cubicBezTo>
                  <a:lnTo>
                    <a:pt x="828546" y="934363"/>
                  </a:lnTo>
                  <a:cubicBezTo>
                    <a:pt x="828546" y="998353"/>
                    <a:pt x="776672" y="1050227"/>
                    <a:pt x="712682" y="1050227"/>
                  </a:cubicBezTo>
                  <a:lnTo>
                    <a:pt x="115864" y="1050227"/>
                  </a:lnTo>
                  <a:cubicBezTo>
                    <a:pt x="51874" y="1050227"/>
                    <a:pt x="0" y="998353"/>
                    <a:pt x="0" y="934363"/>
                  </a:cubicBezTo>
                  <a:lnTo>
                    <a:pt x="0" y="115864"/>
                  </a:lnTo>
                  <a:cubicBezTo>
                    <a:pt x="0" y="51874"/>
                    <a:pt x="51874" y="0"/>
                    <a:pt x="1158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C8F0D122-0B49-FFFF-3976-3093C0A9ABEC}"/>
                </a:ext>
              </a:extLst>
            </p:cNvPr>
            <p:cNvSpPr/>
            <p:nvPr/>
          </p:nvSpPr>
          <p:spPr>
            <a:xfrm>
              <a:off x="5575802" y="3094127"/>
              <a:ext cx="678512" cy="905264"/>
            </a:xfrm>
            <a:custGeom>
              <a:avLst/>
              <a:gdLst>
                <a:gd name="connsiteX0" fmla="*/ 144027 w 828546"/>
                <a:gd name="connsiteY0" fmla="*/ 38424 h 1050227"/>
                <a:gd name="connsiteX1" fmla="*/ 39098 w 828546"/>
                <a:gd name="connsiteY1" fmla="*/ 143353 h 1050227"/>
                <a:gd name="connsiteX2" fmla="*/ 39098 w 828546"/>
                <a:gd name="connsiteY2" fmla="*/ 906873 h 1050227"/>
                <a:gd name="connsiteX3" fmla="*/ 144027 w 828546"/>
                <a:gd name="connsiteY3" fmla="*/ 1011802 h 1050227"/>
                <a:gd name="connsiteX4" fmla="*/ 684519 w 828546"/>
                <a:gd name="connsiteY4" fmla="*/ 1011802 h 1050227"/>
                <a:gd name="connsiteX5" fmla="*/ 789448 w 828546"/>
                <a:gd name="connsiteY5" fmla="*/ 906873 h 1050227"/>
                <a:gd name="connsiteX6" fmla="*/ 789448 w 828546"/>
                <a:gd name="connsiteY6" fmla="*/ 143353 h 1050227"/>
                <a:gd name="connsiteX7" fmla="*/ 684519 w 828546"/>
                <a:gd name="connsiteY7" fmla="*/ 38424 h 1050227"/>
                <a:gd name="connsiteX8" fmla="*/ 115864 w 828546"/>
                <a:gd name="connsiteY8" fmla="*/ 0 h 1050227"/>
                <a:gd name="connsiteX9" fmla="*/ 712682 w 828546"/>
                <a:gd name="connsiteY9" fmla="*/ 0 h 1050227"/>
                <a:gd name="connsiteX10" fmla="*/ 828546 w 828546"/>
                <a:gd name="connsiteY10" fmla="*/ 115864 h 1050227"/>
                <a:gd name="connsiteX11" fmla="*/ 828546 w 828546"/>
                <a:gd name="connsiteY11" fmla="*/ 934363 h 1050227"/>
                <a:gd name="connsiteX12" fmla="*/ 712682 w 828546"/>
                <a:gd name="connsiteY12" fmla="*/ 1050227 h 1050227"/>
                <a:gd name="connsiteX13" fmla="*/ 115864 w 828546"/>
                <a:gd name="connsiteY13" fmla="*/ 1050227 h 1050227"/>
                <a:gd name="connsiteX14" fmla="*/ 0 w 828546"/>
                <a:gd name="connsiteY14" fmla="*/ 934363 h 1050227"/>
                <a:gd name="connsiteX15" fmla="*/ 0 w 828546"/>
                <a:gd name="connsiteY15" fmla="*/ 115864 h 1050227"/>
                <a:gd name="connsiteX16" fmla="*/ 115864 w 828546"/>
                <a:gd name="connsiteY16" fmla="*/ 0 h 105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28546" h="1050227">
                  <a:moveTo>
                    <a:pt x="144027" y="38424"/>
                  </a:moveTo>
                  <a:cubicBezTo>
                    <a:pt x="86076" y="38424"/>
                    <a:pt x="39098" y="85402"/>
                    <a:pt x="39098" y="143353"/>
                  </a:cubicBezTo>
                  <a:lnTo>
                    <a:pt x="39098" y="906873"/>
                  </a:lnTo>
                  <a:cubicBezTo>
                    <a:pt x="39098" y="964824"/>
                    <a:pt x="86076" y="1011802"/>
                    <a:pt x="144027" y="1011802"/>
                  </a:cubicBezTo>
                  <a:lnTo>
                    <a:pt x="684519" y="1011802"/>
                  </a:lnTo>
                  <a:cubicBezTo>
                    <a:pt x="742470" y="1011802"/>
                    <a:pt x="789448" y="964824"/>
                    <a:pt x="789448" y="906873"/>
                  </a:cubicBezTo>
                  <a:lnTo>
                    <a:pt x="789448" y="143353"/>
                  </a:lnTo>
                  <a:cubicBezTo>
                    <a:pt x="789448" y="85402"/>
                    <a:pt x="742470" y="38424"/>
                    <a:pt x="684519" y="38424"/>
                  </a:cubicBezTo>
                  <a:close/>
                  <a:moveTo>
                    <a:pt x="115864" y="0"/>
                  </a:moveTo>
                  <a:lnTo>
                    <a:pt x="712682" y="0"/>
                  </a:lnTo>
                  <a:cubicBezTo>
                    <a:pt x="776672" y="0"/>
                    <a:pt x="828546" y="51874"/>
                    <a:pt x="828546" y="115864"/>
                  </a:cubicBezTo>
                  <a:lnTo>
                    <a:pt x="828546" y="934363"/>
                  </a:lnTo>
                  <a:cubicBezTo>
                    <a:pt x="828546" y="998353"/>
                    <a:pt x="776672" y="1050227"/>
                    <a:pt x="712682" y="1050227"/>
                  </a:cubicBezTo>
                  <a:lnTo>
                    <a:pt x="115864" y="1050227"/>
                  </a:lnTo>
                  <a:cubicBezTo>
                    <a:pt x="51874" y="1050227"/>
                    <a:pt x="0" y="998353"/>
                    <a:pt x="0" y="934363"/>
                  </a:cubicBezTo>
                  <a:lnTo>
                    <a:pt x="0" y="115864"/>
                  </a:lnTo>
                  <a:cubicBezTo>
                    <a:pt x="0" y="51874"/>
                    <a:pt x="51874" y="0"/>
                    <a:pt x="1158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6F3D044D-BDCE-B5EF-8694-F45A07F020C4}"/>
                </a:ext>
              </a:extLst>
            </p:cNvPr>
            <p:cNvSpPr/>
            <p:nvPr/>
          </p:nvSpPr>
          <p:spPr>
            <a:xfrm>
              <a:off x="5693569" y="3235068"/>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Rectangle: Rounded Corners 55">
              <a:extLst>
                <a:ext uri="{FF2B5EF4-FFF2-40B4-BE49-F238E27FC236}">
                  <a16:creationId xmlns:a16="http://schemas.microsoft.com/office/drawing/2014/main" id="{AFDF69AB-F453-81CE-D1A8-1421A4C0AF2A}"/>
                </a:ext>
              </a:extLst>
            </p:cNvPr>
            <p:cNvSpPr/>
            <p:nvPr/>
          </p:nvSpPr>
          <p:spPr>
            <a:xfrm rot="5400000">
              <a:off x="5977248" y="3153037"/>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0C54691-86C6-EC76-F9E9-BE9113CFF8A7}"/>
                </a:ext>
              </a:extLst>
            </p:cNvPr>
            <p:cNvSpPr/>
            <p:nvPr/>
          </p:nvSpPr>
          <p:spPr>
            <a:xfrm>
              <a:off x="5691268" y="3405086"/>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Rectangle: Rounded Corners 57">
              <a:extLst>
                <a:ext uri="{FF2B5EF4-FFF2-40B4-BE49-F238E27FC236}">
                  <a16:creationId xmlns:a16="http://schemas.microsoft.com/office/drawing/2014/main" id="{C00AE663-670C-A59B-42CE-5FA2A0ADC31E}"/>
                </a:ext>
              </a:extLst>
            </p:cNvPr>
            <p:cNvSpPr/>
            <p:nvPr/>
          </p:nvSpPr>
          <p:spPr>
            <a:xfrm rot="5400000">
              <a:off x="5974947" y="3323055"/>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D6EC9A80-314B-0589-A890-6419B8DF981B}"/>
                </a:ext>
              </a:extLst>
            </p:cNvPr>
            <p:cNvSpPr/>
            <p:nvPr/>
          </p:nvSpPr>
          <p:spPr>
            <a:xfrm>
              <a:off x="5688967" y="3575104"/>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ectangle: Rounded Corners 59">
              <a:extLst>
                <a:ext uri="{FF2B5EF4-FFF2-40B4-BE49-F238E27FC236}">
                  <a16:creationId xmlns:a16="http://schemas.microsoft.com/office/drawing/2014/main" id="{61E7A063-E8D1-1B05-2DA0-BFDDEECB4151}"/>
                </a:ext>
              </a:extLst>
            </p:cNvPr>
            <p:cNvSpPr/>
            <p:nvPr/>
          </p:nvSpPr>
          <p:spPr>
            <a:xfrm rot="5400000">
              <a:off x="5972646" y="3493073"/>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eform: Shape 60">
              <a:extLst>
                <a:ext uri="{FF2B5EF4-FFF2-40B4-BE49-F238E27FC236}">
                  <a16:creationId xmlns:a16="http://schemas.microsoft.com/office/drawing/2014/main" id="{3153FE34-8655-9CEE-E328-66AB2E2FDA6E}"/>
                </a:ext>
              </a:extLst>
            </p:cNvPr>
            <p:cNvSpPr/>
            <p:nvPr/>
          </p:nvSpPr>
          <p:spPr>
            <a:xfrm>
              <a:off x="5686666" y="3745122"/>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Rectangle: Rounded Corners 61">
              <a:extLst>
                <a:ext uri="{FF2B5EF4-FFF2-40B4-BE49-F238E27FC236}">
                  <a16:creationId xmlns:a16="http://schemas.microsoft.com/office/drawing/2014/main" id="{10C8F003-368E-86B2-B9DD-E8F612B4143A}"/>
                </a:ext>
              </a:extLst>
            </p:cNvPr>
            <p:cNvSpPr/>
            <p:nvPr/>
          </p:nvSpPr>
          <p:spPr>
            <a:xfrm rot="5400000">
              <a:off x="5970345" y="3663091"/>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Freeform: Shape 64">
            <a:extLst>
              <a:ext uri="{FF2B5EF4-FFF2-40B4-BE49-F238E27FC236}">
                <a16:creationId xmlns:a16="http://schemas.microsoft.com/office/drawing/2014/main" id="{C84AD14D-D9F7-E3A8-E37C-42D44121F860}"/>
              </a:ext>
            </a:extLst>
          </p:cNvPr>
          <p:cNvSpPr/>
          <p:nvPr/>
        </p:nvSpPr>
        <p:spPr>
          <a:xfrm>
            <a:off x="197561" y="3997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D52D0E3-64F9-C12A-5643-E55325690A28}"/>
              </a:ext>
            </a:extLst>
          </p:cNvPr>
          <p:cNvSpPr/>
          <p:nvPr/>
        </p:nvSpPr>
        <p:spPr>
          <a:xfrm>
            <a:off x="2190264" y="5140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C5CC0A-F3E9-AE33-B201-16C1961B9F21}"/>
              </a:ext>
            </a:extLst>
          </p:cNvPr>
          <p:cNvSpPr/>
          <p:nvPr/>
        </p:nvSpPr>
        <p:spPr>
          <a:xfrm>
            <a:off x="9289988" y="1242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8BF568-D14C-DE2E-920F-79FAAAE6D0FF}"/>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pic>
        <p:nvPicPr>
          <p:cNvPr id="4" name="Picture 3">
            <a:extLst>
              <a:ext uri="{FF2B5EF4-FFF2-40B4-BE49-F238E27FC236}">
                <a16:creationId xmlns:a16="http://schemas.microsoft.com/office/drawing/2014/main" id="{1A82AD5E-BE1A-88ED-5FB1-3ED072BE53EC}"/>
              </a:ext>
            </a:extLst>
          </p:cNvPr>
          <p:cNvPicPr>
            <a:picLocks noChangeAspect="1"/>
          </p:cNvPicPr>
          <p:nvPr/>
        </p:nvPicPr>
        <p:blipFill rotWithShape="1">
          <a:blip r:embed="rId2"/>
          <a:srcRect r="3236" b="6562"/>
          <a:stretch/>
        </p:blipFill>
        <p:spPr>
          <a:xfrm>
            <a:off x="488276" y="3552190"/>
            <a:ext cx="11355555" cy="261577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34239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p:cTn id="17" dur="500" fill="hold"/>
                                        <p:tgtEl>
                                          <p:spTgt spid="70"/>
                                        </p:tgtEl>
                                        <p:attrNameLst>
                                          <p:attrName>ppt_w</p:attrName>
                                        </p:attrNameLst>
                                      </p:cBhvr>
                                      <p:tavLst>
                                        <p:tav tm="0">
                                          <p:val>
                                            <p:fltVal val="0"/>
                                          </p:val>
                                        </p:tav>
                                        <p:tav tm="100000">
                                          <p:val>
                                            <p:strVal val="#ppt_w"/>
                                          </p:val>
                                        </p:tav>
                                      </p:tavLst>
                                    </p:anim>
                                    <p:anim calcmode="lin" valueType="num">
                                      <p:cBhvr>
                                        <p:cTn id="18" dur="500" fill="hold"/>
                                        <p:tgtEl>
                                          <p:spTgt spid="70"/>
                                        </p:tgtEl>
                                        <p:attrNameLst>
                                          <p:attrName>ppt_h</p:attrName>
                                        </p:attrNameLst>
                                      </p:cBhvr>
                                      <p:tavLst>
                                        <p:tav tm="0">
                                          <p:val>
                                            <p:fltVal val="0"/>
                                          </p:val>
                                        </p:tav>
                                        <p:tav tm="100000">
                                          <p:val>
                                            <p:strVal val="#ppt_h"/>
                                          </p:val>
                                        </p:tav>
                                      </p:tavLst>
                                    </p:anim>
                                    <p:animEffect transition="in" filter="fade">
                                      <p:cBhvr>
                                        <p:cTn id="19" dur="500"/>
                                        <p:tgtEl>
                                          <p:spTgt spid="7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p:bldP spid="65" grpId="0" animBg="1"/>
      <p:bldP spid="66" grpId="0" animBg="1"/>
      <p:bldP spid="68" grpId="0" animBg="1"/>
      <p:bldP spid="7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A1DFB589-04E5-18C3-13A3-D39A198BC5EC}"/>
              </a:ext>
            </a:extLst>
          </p:cNvPr>
          <p:cNvGrpSpPr/>
          <p:nvPr/>
        </p:nvGrpSpPr>
        <p:grpSpPr>
          <a:xfrm>
            <a:off x="925635" y="1802501"/>
            <a:ext cx="3540166" cy="1177636"/>
            <a:chOff x="407475" y="735701"/>
            <a:chExt cx="3540166" cy="1177636"/>
          </a:xfrm>
        </p:grpSpPr>
        <p:sp>
          <p:nvSpPr>
            <p:cNvPr id="65" name="Rectangle: Rounded Corners 64">
              <a:extLst>
                <a:ext uri="{FF2B5EF4-FFF2-40B4-BE49-F238E27FC236}">
                  <a16:creationId xmlns:a16="http://schemas.microsoft.com/office/drawing/2014/main" id="{FB1AD1BF-CC3C-7136-4500-09F1D326F9DF}"/>
                </a:ext>
              </a:extLst>
            </p:cNvPr>
            <p:cNvSpPr/>
            <p:nvPr/>
          </p:nvSpPr>
          <p:spPr>
            <a:xfrm>
              <a:off x="407475" y="735701"/>
              <a:ext cx="3540166" cy="1177636"/>
            </a:xfrm>
            <a:prstGeom prst="roundRect">
              <a:avLst>
                <a:gd name="adj" fmla="val 50000"/>
              </a:avLst>
            </a:prstGeom>
            <a:gradFill flip="none" rotWithShape="1">
              <a:gsLst>
                <a:gs pos="14000">
                  <a:srgbClr val="CC0000"/>
                </a:gs>
                <a:gs pos="100000">
                  <a:srgbClr val="FF006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Graphic 65" descr="Presentation with bar chart">
              <a:extLst>
                <a:ext uri="{FF2B5EF4-FFF2-40B4-BE49-F238E27FC236}">
                  <a16:creationId xmlns:a16="http://schemas.microsoft.com/office/drawing/2014/main" id="{6B2FE698-954A-85FC-5D27-8765F48E9D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2405" y="984216"/>
              <a:ext cx="365760" cy="365760"/>
            </a:xfrm>
            <a:prstGeom prst="rect">
              <a:avLst/>
            </a:prstGeom>
          </p:spPr>
        </p:pic>
        <p:sp>
          <p:nvSpPr>
            <p:cNvPr id="67" name="TextBox 66">
              <a:extLst>
                <a:ext uri="{FF2B5EF4-FFF2-40B4-BE49-F238E27FC236}">
                  <a16:creationId xmlns:a16="http://schemas.microsoft.com/office/drawing/2014/main" id="{B440A1F0-4ED2-4AD1-9BDE-C3590BA77E8B}"/>
                </a:ext>
              </a:extLst>
            </p:cNvPr>
            <p:cNvSpPr txBox="1"/>
            <p:nvPr/>
          </p:nvSpPr>
          <p:spPr>
            <a:xfrm>
              <a:off x="447352" y="1314021"/>
              <a:ext cx="895866" cy="538609"/>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01</a:t>
              </a:r>
            </a:p>
          </p:txBody>
        </p:sp>
      </p:grpSp>
      <p:grpSp>
        <p:nvGrpSpPr>
          <p:cNvPr id="68" name="Group 67">
            <a:extLst>
              <a:ext uri="{FF2B5EF4-FFF2-40B4-BE49-F238E27FC236}">
                <a16:creationId xmlns:a16="http://schemas.microsoft.com/office/drawing/2014/main" id="{5248AE6D-9633-B855-0277-F1917478DD51}"/>
              </a:ext>
            </a:extLst>
          </p:cNvPr>
          <p:cNvGrpSpPr/>
          <p:nvPr/>
        </p:nvGrpSpPr>
        <p:grpSpPr>
          <a:xfrm>
            <a:off x="925635" y="3279630"/>
            <a:ext cx="3540166" cy="1177636"/>
            <a:chOff x="407475" y="2212830"/>
            <a:chExt cx="3540166" cy="1177636"/>
          </a:xfrm>
        </p:grpSpPr>
        <p:sp>
          <p:nvSpPr>
            <p:cNvPr id="69" name="Rectangle: Rounded Corners 68">
              <a:extLst>
                <a:ext uri="{FF2B5EF4-FFF2-40B4-BE49-F238E27FC236}">
                  <a16:creationId xmlns:a16="http://schemas.microsoft.com/office/drawing/2014/main" id="{D53D6645-1F72-F08E-6040-0E50F356F31C}"/>
                </a:ext>
              </a:extLst>
            </p:cNvPr>
            <p:cNvSpPr/>
            <p:nvPr/>
          </p:nvSpPr>
          <p:spPr>
            <a:xfrm>
              <a:off x="407475" y="2212830"/>
              <a:ext cx="3540166" cy="1177636"/>
            </a:xfrm>
            <a:prstGeom prst="roundRect">
              <a:avLst>
                <a:gd name="adj" fmla="val 50000"/>
              </a:avLst>
            </a:prstGeom>
            <a:gradFill flip="none" rotWithShape="1">
              <a:gsLst>
                <a:gs pos="14000">
                  <a:srgbClr val="006666"/>
                </a:gs>
                <a:gs pos="100000">
                  <a:srgbClr val="00CC9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Graphic 69" descr="Pie chart">
              <a:extLst>
                <a:ext uri="{FF2B5EF4-FFF2-40B4-BE49-F238E27FC236}">
                  <a16:creationId xmlns:a16="http://schemas.microsoft.com/office/drawing/2014/main" id="{ACA88199-CDC3-2644-6636-F380629A74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12405" y="2455861"/>
              <a:ext cx="365760" cy="365760"/>
            </a:xfrm>
            <a:prstGeom prst="rect">
              <a:avLst/>
            </a:prstGeom>
          </p:spPr>
        </p:pic>
        <p:sp>
          <p:nvSpPr>
            <p:cNvPr id="71" name="TextBox 70">
              <a:extLst>
                <a:ext uri="{FF2B5EF4-FFF2-40B4-BE49-F238E27FC236}">
                  <a16:creationId xmlns:a16="http://schemas.microsoft.com/office/drawing/2014/main" id="{F1DC189B-08D7-B852-6162-1D316FB6F829}"/>
                </a:ext>
              </a:extLst>
            </p:cNvPr>
            <p:cNvSpPr txBox="1"/>
            <p:nvPr/>
          </p:nvSpPr>
          <p:spPr>
            <a:xfrm>
              <a:off x="447352" y="2830322"/>
              <a:ext cx="895866" cy="538609"/>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02</a:t>
              </a:r>
            </a:p>
          </p:txBody>
        </p:sp>
      </p:grpSp>
      <p:grpSp>
        <p:nvGrpSpPr>
          <p:cNvPr id="72" name="Group 71">
            <a:extLst>
              <a:ext uri="{FF2B5EF4-FFF2-40B4-BE49-F238E27FC236}">
                <a16:creationId xmlns:a16="http://schemas.microsoft.com/office/drawing/2014/main" id="{2F7745E1-B1B5-700A-2E46-E0DA0ED6E6AB}"/>
              </a:ext>
            </a:extLst>
          </p:cNvPr>
          <p:cNvGrpSpPr/>
          <p:nvPr/>
        </p:nvGrpSpPr>
        <p:grpSpPr>
          <a:xfrm>
            <a:off x="925635" y="4801896"/>
            <a:ext cx="3540166" cy="1177636"/>
            <a:chOff x="407475" y="3735096"/>
            <a:chExt cx="3540166" cy="1177636"/>
          </a:xfrm>
        </p:grpSpPr>
        <p:sp>
          <p:nvSpPr>
            <p:cNvPr id="73" name="Rectangle: Rounded Corners 72">
              <a:extLst>
                <a:ext uri="{FF2B5EF4-FFF2-40B4-BE49-F238E27FC236}">
                  <a16:creationId xmlns:a16="http://schemas.microsoft.com/office/drawing/2014/main" id="{545238C7-0F8D-88F7-BB5B-653906126EEC}"/>
                </a:ext>
              </a:extLst>
            </p:cNvPr>
            <p:cNvSpPr/>
            <p:nvPr/>
          </p:nvSpPr>
          <p:spPr>
            <a:xfrm>
              <a:off x="407475" y="3735096"/>
              <a:ext cx="3540166" cy="1177636"/>
            </a:xfrm>
            <a:prstGeom prst="roundRect">
              <a:avLst>
                <a:gd name="adj" fmla="val 50000"/>
              </a:avLst>
            </a:prstGeom>
            <a:gradFill flip="none" rotWithShape="1">
              <a:gsLst>
                <a:gs pos="14000">
                  <a:srgbClr val="003366"/>
                </a:gs>
                <a:gs pos="100000">
                  <a:srgbClr val="0099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Graphic 73" descr="Lightbulb">
              <a:extLst>
                <a:ext uri="{FF2B5EF4-FFF2-40B4-BE49-F238E27FC236}">
                  <a16:creationId xmlns:a16="http://schemas.microsoft.com/office/drawing/2014/main" id="{75C217E1-7541-8356-AE13-5C9BC287FA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712405" y="3978717"/>
              <a:ext cx="365760" cy="365760"/>
            </a:xfrm>
            <a:prstGeom prst="rect">
              <a:avLst/>
            </a:prstGeom>
          </p:spPr>
        </p:pic>
        <p:sp>
          <p:nvSpPr>
            <p:cNvPr id="75" name="TextBox 74">
              <a:extLst>
                <a:ext uri="{FF2B5EF4-FFF2-40B4-BE49-F238E27FC236}">
                  <a16:creationId xmlns:a16="http://schemas.microsoft.com/office/drawing/2014/main" id="{D92268AB-ED2D-4AFA-8161-50E2C539A7DC}"/>
                </a:ext>
              </a:extLst>
            </p:cNvPr>
            <p:cNvSpPr txBox="1"/>
            <p:nvPr/>
          </p:nvSpPr>
          <p:spPr>
            <a:xfrm>
              <a:off x="447352" y="4288567"/>
              <a:ext cx="895866" cy="538609"/>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03</a:t>
              </a:r>
            </a:p>
          </p:txBody>
        </p:sp>
      </p:grpSp>
      <p:grpSp>
        <p:nvGrpSpPr>
          <p:cNvPr id="76" name="Group 75">
            <a:extLst>
              <a:ext uri="{FF2B5EF4-FFF2-40B4-BE49-F238E27FC236}">
                <a16:creationId xmlns:a16="http://schemas.microsoft.com/office/drawing/2014/main" id="{DD1D1073-C82A-187F-FABA-643871D4D7DD}"/>
              </a:ext>
            </a:extLst>
          </p:cNvPr>
          <p:cNvGrpSpPr/>
          <p:nvPr/>
        </p:nvGrpSpPr>
        <p:grpSpPr>
          <a:xfrm>
            <a:off x="6546752" y="4189693"/>
            <a:ext cx="3540166" cy="1177636"/>
            <a:chOff x="6212530" y="2212830"/>
            <a:chExt cx="3540166" cy="1177636"/>
          </a:xfrm>
        </p:grpSpPr>
        <p:sp>
          <p:nvSpPr>
            <p:cNvPr id="77" name="Rectangle: Rounded Corners 76">
              <a:extLst>
                <a:ext uri="{FF2B5EF4-FFF2-40B4-BE49-F238E27FC236}">
                  <a16:creationId xmlns:a16="http://schemas.microsoft.com/office/drawing/2014/main" id="{A083D08D-F7D2-22A7-3EDD-B333F15D4A3B}"/>
                </a:ext>
              </a:extLst>
            </p:cNvPr>
            <p:cNvSpPr/>
            <p:nvPr/>
          </p:nvSpPr>
          <p:spPr>
            <a:xfrm>
              <a:off x="6212530" y="2212830"/>
              <a:ext cx="3540166" cy="1177636"/>
            </a:xfrm>
            <a:prstGeom prst="roundRect">
              <a:avLst>
                <a:gd name="adj" fmla="val 50000"/>
              </a:avLst>
            </a:prstGeom>
            <a:gradFill flip="none" rotWithShape="1">
              <a:gsLst>
                <a:gs pos="14000">
                  <a:srgbClr val="000066"/>
                </a:gs>
                <a:gs pos="100000">
                  <a:srgbClr val="66669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Graphic 77" descr="Handshake">
              <a:extLst>
                <a:ext uri="{FF2B5EF4-FFF2-40B4-BE49-F238E27FC236}">
                  <a16:creationId xmlns:a16="http://schemas.microsoft.com/office/drawing/2014/main" id="{BD5F83D4-0CFB-6D77-67E2-406B6CB630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517460" y="2455861"/>
              <a:ext cx="365760" cy="365760"/>
            </a:xfrm>
            <a:prstGeom prst="rect">
              <a:avLst/>
            </a:prstGeom>
          </p:spPr>
        </p:pic>
        <p:sp>
          <p:nvSpPr>
            <p:cNvPr id="79" name="TextBox 78">
              <a:extLst>
                <a:ext uri="{FF2B5EF4-FFF2-40B4-BE49-F238E27FC236}">
                  <a16:creationId xmlns:a16="http://schemas.microsoft.com/office/drawing/2014/main" id="{33EB71BD-75D5-B145-06CF-E54B894A13A5}"/>
                </a:ext>
              </a:extLst>
            </p:cNvPr>
            <p:cNvSpPr txBox="1"/>
            <p:nvPr/>
          </p:nvSpPr>
          <p:spPr>
            <a:xfrm>
              <a:off x="6252407" y="2805372"/>
              <a:ext cx="895866" cy="538609"/>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05</a:t>
              </a:r>
            </a:p>
          </p:txBody>
        </p:sp>
      </p:grpSp>
      <p:grpSp>
        <p:nvGrpSpPr>
          <p:cNvPr id="84" name="Group 83">
            <a:extLst>
              <a:ext uri="{FF2B5EF4-FFF2-40B4-BE49-F238E27FC236}">
                <a16:creationId xmlns:a16="http://schemas.microsoft.com/office/drawing/2014/main" id="{D3400925-C05C-DF36-8F0F-043A967C052E}"/>
              </a:ext>
            </a:extLst>
          </p:cNvPr>
          <p:cNvGrpSpPr/>
          <p:nvPr/>
        </p:nvGrpSpPr>
        <p:grpSpPr>
          <a:xfrm>
            <a:off x="6546752" y="2719581"/>
            <a:ext cx="3540166" cy="1177636"/>
            <a:chOff x="6212530" y="735701"/>
            <a:chExt cx="3540166" cy="1177636"/>
          </a:xfrm>
        </p:grpSpPr>
        <p:sp>
          <p:nvSpPr>
            <p:cNvPr id="85" name="Rectangle: Rounded Corners 84">
              <a:extLst>
                <a:ext uri="{FF2B5EF4-FFF2-40B4-BE49-F238E27FC236}">
                  <a16:creationId xmlns:a16="http://schemas.microsoft.com/office/drawing/2014/main" id="{54881807-6517-8F99-2D36-15B3D046D014}"/>
                </a:ext>
              </a:extLst>
            </p:cNvPr>
            <p:cNvSpPr/>
            <p:nvPr/>
          </p:nvSpPr>
          <p:spPr>
            <a:xfrm>
              <a:off x="6212530" y="735701"/>
              <a:ext cx="3540166" cy="1177636"/>
            </a:xfrm>
            <a:prstGeom prst="roundRect">
              <a:avLst>
                <a:gd name="adj" fmla="val 50000"/>
              </a:avLst>
            </a:prstGeom>
            <a:gradFill flip="none" rotWithShape="1">
              <a:gsLst>
                <a:gs pos="14000">
                  <a:srgbClr val="663300"/>
                </a:gs>
                <a:gs pos="100000">
                  <a:srgbClr val="CC99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Graphic 85" descr="Stopwatch">
              <a:extLst>
                <a:ext uri="{FF2B5EF4-FFF2-40B4-BE49-F238E27FC236}">
                  <a16:creationId xmlns:a16="http://schemas.microsoft.com/office/drawing/2014/main" id="{BB6D822E-3E8A-556E-26DE-AD4CD98B52A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517460" y="984216"/>
              <a:ext cx="365760" cy="365760"/>
            </a:xfrm>
            <a:prstGeom prst="rect">
              <a:avLst/>
            </a:prstGeom>
          </p:spPr>
        </p:pic>
        <p:sp>
          <p:nvSpPr>
            <p:cNvPr id="87" name="TextBox 86">
              <a:extLst>
                <a:ext uri="{FF2B5EF4-FFF2-40B4-BE49-F238E27FC236}">
                  <a16:creationId xmlns:a16="http://schemas.microsoft.com/office/drawing/2014/main" id="{C76728AA-FA04-5F31-DE67-4725648C3651}"/>
                </a:ext>
              </a:extLst>
            </p:cNvPr>
            <p:cNvSpPr txBox="1"/>
            <p:nvPr/>
          </p:nvSpPr>
          <p:spPr>
            <a:xfrm>
              <a:off x="6252407" y="1352639"/>
              <a:ext cx="895866" cy="538609"/>
            </a:xfrm>
            <a:prstGeom prst="rect">
              <a:avLst/>
            </a:prstGeom>
            <a:noFill/>
          </p:spPr>
          <p:txBody>
            <a:bodyPr wrap="square" rtlCol="0">
              <a:spAutoFit/>
            </a:bodyPr>
            <a:lstStyle/>
            <a:p>
              <a:pPr algn="ctr"/>
              <a:r>
                <a:rPr lang="en-US" sz="1100" dirty="0">
                  <a:solidFill>
                    <a:schemeClr val="bg1"/>
                  </a:solidFill>
                  <a:latin typeface="Helvetica" panose="020B0604020202020204" pitchFamily="34" charset="0"/>
                </a:rPr>
                <a:t>POINT</a:t>
              </a:r>
            </a:p>
            <a:p>
              <a:pPr algn="ctr"/>
              <a:r>
                <a:rPr lang="en-US" b="1" dirty="0">
                  <a:solidFill>
                    <a:schemeClr val="bg1"/>
                  </a:solidFill>
                  <a:latin typeface="Helvetica" panose="020B0604020202020204" pitchFamily="34" charset="0"/>
                </a:rPr>
                <a:t>04</a:t>
              </a:r>
            </a:p>
          </p:txBody>
        </p:sp>
      </p:grpSp>
      <p:grpSp>
        <p:nvGrpSpPr>
          <p:cNvPr id="88" name="Group 87">
            <a:extLst>
              <a:ext uri="{FF2B5EF4-FFF2-40B4-BE49-F238E27FC236}">
                <a16:creationId xmlns:a16="http://schemas.microsoft.com/office/drawing/2014/main" id="{B1C5F8CD-3C4A-F715-94A2-1820279FC1EB}"/>
              </a:ext>
            </a:extLst>
          </p:cNvPr>
          <p:cNvGrpSpPr/>
          <p:nvPr/>
        </p:nvGrpSpPr>
        <p:grpSpPr>
          <a:xfrm>
            <a:off x="1031499" y="1802501"/>
            <a:ext cx="4266480" cy="1177636"/>
            <a:chOff x="581891" y="983673"/>
            <a:chExt cx="4266480" cy="1177636"/>
          </a:xfrm>
        </p:grpSpPr>
        <p:sp>
          <p:nvSpPr>
            <p:cNvPr id="89" name="Rectangle: Rounded Corners 88">
              <a:extLst>
                <a:ext uri="{FF2B5EF4-FFF2-40B4-BE49-F238E27FC236}">
                  <a16:creationId xmlns:a16="http://schemas.microsoft.com/office/drawing/2014/main" id="{56480B9E-DE22-E26A-C7DE-E009876570B1}"/>
                </a:ext>
              </a:extLst>
            </p:cNvPr>
            <p:cNvSpPr/>
            <p:nvPr/>
          </p:nvSpPr>
          <p:spPr>
            <a:xfrm>
              <a:off x="581891" y="983673"/>
              <a:ext cx="4266480"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extBox 89">
              <a:extLst>
                <a:ext uri="{FF2B5EF4-FFF2-40B4-BE49-F238E27FC236}">
                  <a16:creationId xmlns:a16="http://schemas.microsoft.com/office/drawing/2014/main" id="{0B19A242-31AF-7D39-79AD-14D397357777}"/>
                </a:ext>
              </a:extLst>
            </p:cNvPr>
            <p:cNvSpPr txBox="1"/>
            <p:nvPr/>
          </p:nvSpPr>
          <p:spPr>
            <a:xfrm>
              <a:off x="1190172" y="1058537"/>
              <a:ext cx="2525485" cy="338554"/>
            </a:xfrm>
            <a:prstGeom prst="rect">
              <a:avLst/>
            </a:prstGeom>
            <a:noFill/>
          </p:spPr>
          <p:txBody>
            <a:bodyPr wrap="square" rtlCol="0">
              <a:spAutoFit/>
            </a:bodyPr>
            <a:lstStyle/>
            <a:p>
              <a:r>
                <a:rPr lang="en-IN" sz="1600" dirty="0">
                  <a:solidFill>
                    <a:srgbClr val="CC0000"/>
                  </a:solidFill>
                  <a:latin typeface="Tw Cen MT" panose="020B0602020104020603" pitchFamily="34" charset="0"/>
                </a:rPr>
                <a:t>Text Preprocessing</a:t>
              </a:r>
              <a:endParaRPr lang="en-US" sz="1600" dirty="0">
                <a:solidFill>
                  <a:srgbClr val="CC0000"/>
                </a:solidFill>
                <a:latin typeface="Tw Cen MT" panose="020B0602020104020603" pitchFamily="34" charset="0"/>
              </a:endParaRPr>
            </a:p>
          </p:txBody>
        </p:sp>
        <p:sp>
          <p:nvSpPr>
            <p:cNvPr id="91" name="TextBox 90">
              <a:extLst>
                <a:ext uri="{FF2B5EF4-FFF2-40B4-BE49-F238E27FC236}">
                  <a16:creationId xmlns:a16="http://schemas.microsoft.com/office/drawing/2014/main" id="{B5578EA4-DD16-4C24-137F-2DC950F0A4D9}"/>
                </a:ext>
              </a:extLst>
            </p:cNvPr>
            <p:cNvSpPr txBox="1"/>
            <p:nvPr/>
          </p:nvSpPr>
          <p:spPr>
            <a:xfrm>
              <a:off x="1180371" y="1351260"/>
              <a:ext cx="3434302" cy="600164"/>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Preprocess raw reviews to cleaned reviews: Remove noise, handle capitalization, punctuation, and </a:t>
              </a:r>
              <a:r>
                <a:rPr lang="en-US" sz="1100" b="0" i="0" dirty="0" err="1">
                  <a:solidFill>
                    <a:srgbClr val="374151"/>
                  </a:solidFill>
                  <a:effectLst/>
                  <a:latin typeface="Tw Cen MT" panose="020B0602020104020603" pitchFamily="34" charset="0"/>
                </a:rPr>
                <a:t>stopwords</a:t>
              </a:r>
              <a:r>
                <a:rPr lang="en-US" sz="1100" b="0" i="0" dirty="0">
                  <a:solidFill>
                    <a:srgbClr val="374151"/>
                  </a:solidFill>
                  <a:effectLst/>
                  <a:latin typeface="Tw Cen MT" panose="020B0602020104020603" pitchFamily="34" charset="0"/>
                </a:rPr>
                <a:t>, and perform stemming or lemmatization to standardize text.</a:t>
              </a:r>
            </a:p>
          </p:txBody>
        </p:sp>
      </p:grpSp>
      <p:grpSp>
        <p:nvGrpSpPr>
          <p:cNvPr id="92" name="Group 91">
            <a:extLst>
              <a:ext uri="{FF2B5EF4-FFF2-40B4-BE49-F238E27FC236}">
                <a16:creationId xmlns:a16="http://schemas.microsoft.com/office/drawing/2014/main" id="{E8F86DF2-662D-5479-78EC-14E4BE3414DA}"/>
              </a:ext>
            </a:extLst>
          </p:cNvPr>
          <p:cNvGrpSpPr/>
          <p:nvPr/>
        </p:nvGrpSpPr>
        <p:grpSpPr>
          <a:xfrm>
            <a:off x="1031499" y="4801896"/>
            <a:ext cx="4266480" cy="1177636"/>
            <a:chOff x="581890" y="983673"/>
            <a:chExt cx="5572165" cy="1177636"/>
          </a:xfrm>
        </p:grpSpPr>
        <p:sp>
          <p:nvSpPr>
            <p:cNvPr id="93" name="Rectangle: Rounded Corners 92">
              <a:extLst>
                <a:ext uri="{FF2B5EF4-FFF2-40B4-BE49-F238E27FC236}">
                  <a16:creationId xmlns:a16="http://schemas.microsoft.com/office/drawing/2014/main" id="{2F2E7A41-3BDF-5FE4-1863-047FC33403EA}"/>
                </a:ext>
              </a:extLst>
            </p:cNvPr>
            <p:cNvSpPr/>
            <p:nvPr/>
          </p:nvSpPr>
          <p:spPr>
            <a:xfrm>
              <a:off x="581890" y="983673"/>
              <a:ext cx="5572165"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A19971C0-5D39-BB72-0E67-8FF475D97743}"/>
                </a:ext>
              </a:extLst>
            </p:cNvPr>
            <p:cNvSpPr txBox="1"/>
            <p:nvPr/>
          </p:nvSpPr>
          <p:spPr>
            <a:xfrm>
              <a:off x="1190172" y="1076780"/>
              <a:ext cx="3322499" cy="338554"/>
            </a:xfrm>
            <a:prstGeom prst="rect">
              <a:avLst/>
            </a:prstGeom>
            <a:noFill/>
          </p:spPr>
          <p:txBody>
            <a:bodyPr wrap="square" rtlCol="0">
              <a:spAutoFit/>
            </a:bodyPr>
            <a:lstStyle/>
            <a:p>
              <a:r>
                <a:rPr lang="en-US" sz="1600" dirty="0">
                  <a:solidFill>
                    <a:srgbClr val="003366"/>
                  </a:solidFill>
                  <a:latin typeface="Tw Cen MT" panose="020B0602020104020603" pitchFamily="34" charset="0"/>
                </a:rPr>
                <a:t>Feature Vectors</a:t>
              </a:r>
            </a:p>
          </p:txBody>
        </p:sp>
        <p:sp>
          <p:nvSpPr>
            <p:cNvPr id="95" name="TextBox 94">
              <a:extLst>
                <a:ext uri="{FF2B5EF4-FFF2-40B4-BE49-F238E27FC236}">
                  <a16:creationId xmlns:a16="http://schemas.microsoft.com/office/drawing/2014/main" id="{655F2691-0921-AADC-FB75-5139B9ECBB07}"/>
                </a:ext>
              </a:extLst>
            </p:cNvPr>
            <p:cNvSpPr txBox="1"/>
            <p:nvPr/>
          </p:nvSpPr>
          <p:spPr>
            <a:xfrm>
              <a:off x="1166107" y="1328893"/>
              <a:ext cx="4746896" cy="769441"/>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Transform review text to numerical representations (feature vectors): Convert each review into a numerical vector representation using the Bag of Words approach, where each dimension represents a token or n-gram.</a:t>
              </a:r>
              <a:endParaRPr lang="en-US" sz="1100" dirty="0">
                <a:solidFill>
                  <a:schemeClr val="bg1">
                    <a:lumMod val="65000"/>
                  </a:schemeClr>
                </a:solidFill>
                <a:latin typeface="Helvetica" panose="020B0604020202020204" pitchFamily="34" charset="0"/>
              </a:endParaRPr>
            </a:p>
          </p:txBody>
        </p:sp>
      </p:grpSp>
      <p:grpSp>
        <p:nvGrpSpPr>
          <p:cNvPr id="96" name="Group 95">
            <a:extLst>
              <a:ext uri="{FF2B5EF4-FFF2-40B4-BE49-F238E27FC236}">
                <a16:creationId xmlns:a16="http://schemas.microsoft.com/office/drawing/2014/main" id="{A02CD721-3D9C-18EA-C59A-90788DF49784}"/>
              </a:ext>
            </a:extLst>
          </p:cNvPr>
          <p:cNvGrpSpPr/>
          <p:nvPr/>
        </p:nvGrpSpPr>
        <p:grpSpPr>
          <a:xfrm>
            <a:off x="1031499" y="3279630"/>
            <a:ext cx="4266480" cy="1177636"/>
            <a:chOff x="581891" y="983673"/>
            <a:chExt cx="4266480" cy="1177636"/>
          </a:xfrm>
        </p:grpSpPr>
        <p:sp>
          <p:nvSpPr>
            <p:cNvPr id="97" name="Rectangle: Rounded Corners 96">
              <a:extLst>
                <a:ext uri="{FF2B5EF4-FFF2-40B4-BE49-F238E27FC236}">
                  <a16:creationId xmlns:a16="http://schemas.microsoft.com/office/drawing/2014/main" id="{88A2448F-82D6-6909-7807-964E3839E789}"/>
                </a:ext>
              </a:extLst>
            </p:cNvPr>
            <p:cNvSpPr/>
            <p:nvPr/>
          </p:nvSpPr>
          <p:spPr>
            <a:xfrm>
              <a:off x="581891" y="983673"/>
              <a:ext cx="4266480"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6B1D0D4B-34DD-CBD9-4E8B-4188FB9C3172}"/>
                </a:ext>
              </a:extLst>
            </p:cNvPr>
            <p:cNvSpPr txBox="1"/>
            <p:nvPr/>
          </p:nvSpPr>
          <p:spPr>
            <a:xfrm>
              <a:off x="1190172" y="1013985"/>
              <a:ext cx="3191781" cy="338554"/>
            </a:xfrm>
            <a:prstGeom prst="rect">
              <a:avLst/>
            </a:prstGeom>
            <a:noFill/>
          </p:spPr>
          <p:txBody>
            <a:bodyPr wrap="square" rtlCol="0">
              <a:spAutoFit/>
            </a:bodyPr>
            <a:lstStyle/>
            <a:p>
              <a:r>
                <a:rPr lang="en-US" sz="1600" dirty="0" err="1">
                  <a:solidFill>
                    <a:srgbClr val="006666"/>
                  </a:solidFill>
                  <a:latin typeface="Tw Cen MT" panose="020B0602020104020603" pitchFamily="34" charset="0"/>
                </a:rPr>
                <a:t>CounterVectorizer</a:t>
              </a:r>
              <a:r>
                <a:rPr lang="en-US" sz="1600" dirty="0">
                  <a:solidFill>
                    <a:srgbClr val="006666"/>
                  </a:solidFill>
                  <a:latin typeface="Tw Cen MT" panose="020B0602020104020603" pitchFamily="34" charset="0"/>
                </a:rPr>
                <a:t>/</a:t>
              </a:r>
              <a:r>
                <a:rPr lang="en-US" sz="1600" dirty="0" err="1">
                  <a:solidFill>
                    <a:srgbClr val="006666"/>
                  </a:solidFill>
                  <a:latin typeface="Tw Cen MT" panose="020B0602020104020603" pitchFamily="34" charset="0"/>
                </a:rPr>
                <a:t>TfidfVectorizer</a:t>
              </a:r>
              <a:endParaRPr lang="en-US" sz="1600" dirty="0">
                <a:solidFill>
                  <a:srgbClr val="006666"/>
                </a:solidFill>
                <a:latin typeface="Tw Cen MT" panose="020B0602020104020603" pitchFamily="34" charset="0"/>
              </a:endParaRPr>
            </a:p>
          </p:txBody>
        </p:sp>
        <p:sp>
          <p:nvSpPr>
            <p:cNvPr id="99" name="TextBox 98">
              <a:extLst>
                <a:ext uri="{FF2B5EF4-FFF2-40B4-BE49-F238E27FC236}">
                  <a16:creationId xmlns:a16="http://schemas.microsoft.com/office/drawing/2014/main" id="{8D9E0AC4-707E-50B3-0EB7-D387605D4634}"/>
                </a:ext>
              </a:extLst>
            </p:cNvPr>
            <p:cNvSpPr txBox="1"/>
            <p:nvPr/>
          </p:nvSpPr>
          <p:spPr>
            <a:xfrm>
              <a:off x="1146717" y="1275421"/>
              <a:ext cx="3434302" cy="769441"/>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Create </a:t>
              </a:r>
              <a:r>
                <a:rPr lang="en-US" sz="1100" b="0" i="0" dirty="0" err="1">
                  <a:solidFill>
                    <a:srgbClr val="374151"/>
                  </a:solidFill>
                  <a:effectLst/>
                  <a:latin typeface="Tw Cen MT" panose="020B0602020104020603" pitchFamily="34" charset="0"/>
                </a:rPr>
                <a:t>BoW</a:t>
              </a:r>
              <a:r>
                <a:rPr lang="en-US" sz="1100" b="0" i="0" dirty="0">
                  <a:solidFill>
                    <a:srgbClr val="374151"/>
                  </a:solidFill>
                  <a:effectLst/>
                  <a:latin typeface="Tw Cen MT" panose="020B0602020104020603" pitchFamily="34" charset="0"/>
                </a:rPr>
                <a:t> using </a:t>
              </a:r>
              <a:r>
                <a:rPr lang="en-US" sz="1100" b="0" i="0" dirty="0" err="1">
                  <a:solidFill>
                    <a:srgbClr val="374151"/>
                  </a:solidFill>
                  <a:effectLst/>
                  <a:latin typeface="Tw Cen MT" panose="020B0602020104020603" pitchFamily="34" charset="0"/>
                </a:rPr>
                <a:t>CountVectorizer</a:t>
              </a:r>
              <a:r>
                <a:rPr lang="en-US" sz="1100" b="0" i="0" dirty="0">
                  <a:solidFill>
                    <a:srgbClr val="374151"/>
                  </a:solidFill>
                  <a:effectLst/>
                  <a:latin typeface="Tw Cen MT" panose="020B0602020104020603" pitchFamily="34" charset="0"/>
                </a:rPr>
                <a:t> / </a:t>
              </a:r>
              <a:r>
                <a:rPr lang="en-US" sz="1100" b="0" i="0" dirty="0" err="1">
                  <a:solidFill>
                    <a:srgbClr val="374151"/>
                  </a:solidFill>
                  <a:effectLst/>
                  <a:latin typeface="Tw Cen MT" panose="020B0602020104020603" pitchFamily="34" charset="0"/>
                </a:rPr>
                <a:t>TfidfVectorizer</a:t>
              </a:r>
              <a:r>
                <a:rPr lang="en-US" sz="1100" b="0" i="0" dirty="0">
                  <a:solidFill>
                    <a:srgbClr val="374151"/>
                  </a:solidFill>
                  <a:effectLst/>
                  <a:latin typeface="Tw Cen MT" panose="020B0602020104020603" pitchFamily="34" charset="0"/>
                </a:rPr>
                <a:t> in </a:t>
              </a:r>
              <a:r>
                <a:rPr lang="en-US" sz="1100" b="0" i="0" dirty="0" err="1">
                  <a:solidFill>
                    <a:srgbClr val="374151"/>
                  </a:solidFill>
                  <a:effectLst/>
                  <a:latin typeface="Tw Cen MT" panose="020B0602020104020603" pitchFamily="34" charset="0"/>
                </a:rPr>
                <a:t>sklearn</a:t>
              </a:r>
              <a:r>
                <a:rPr lang="en-US" sz="1100" b="0" i="0" dirty="0">
                  <a:solidFill>
                    <a:srgbClr val="374151"/>
                  </a:solidFill>
                  <a:effectLst/>
                  <a:latin typeface="Tw Cen MT" panose="020B0602020104020603" pitchFamily="34" charset="0"/>
                </a:rPr>
                <a:t>: Tokenize the cleaned text data into words or n-grams, build a vocabulary of unique tokens, and compute token frequencies or TF-IDF weights.</a:t>
              </a:r>
              <a:endParaRPr lang="en-US" sz="1100" dirty="0">
                <a:solidFill>
                  <a:schemeClr val="bg1">
                    <a:lumMod val="65000"/>
                  </a:schemeClr>
                </a:solidFill>
                <a:latin typeface="Tw Cen MT" panose="020B0602020104020603" pitchFamily="34" charset="0"/>
              </a:endParaRPr>
            </a:p>
          </p:txBody>
        </p:sp>
      </p:grpSp>
      <p:grpSp>
        <p:nvGrpSpPr>
          <p:cNvPr id="100" name="Group 99">
            <a:extLst>
              <a:ext uri="{FF2B5EF4-FFF2-40B4-BE49-F238E27FC236}">
                <a16:creationId xmlns:a16="http://schemas.microsoft.com/office/drawing/2014/main" id="{ABC43037-28BB-91E5-6AE8-2C482FF4768A}"/>
              </a:ext>
            </a:extLst>
          </p:cNvPr>
          <p:cNvGrpSpPr/>
          <p:nvPr/>
        </p:nvGrpSpPr>
        <p:grpSpPr>
          <a:xfrm>
            <a:off x="6694955" y="2721124"/>
            <a:ext cx="4266480" cy="1177636"/>
            <a:chOff x="581891" y="983673"/>
            <a:chExt cx="4266480" cy="1177636"/>
          </a:xfrm>
        </p:grpSpPr>
        <p:sp>
          <p:nvSpPr>
            <p:cNvPr id="101" name="Rectangle: Rounded Corners 100">
              <a:extLst>
                <a:ext uri="{FF2B5EF4-FFF2-40B4-BE49-F238E27FC236}">
                  <a16:creationId xmlns:a16="http://schemas.microsoft.com/office/drawing/2014/main" id="{FE4B3238-4860-2D38-D092-B92D616BF9E6}"/>
                </a:ext>
              </a:extLst>
            </p:cNvPr>
            <p:cNvSpPr/>
            <p:nvPr/>
          </p:nvSpPr>
          <p:spPr>
            <a:xfrm>
              <a:off x="581891" y="983673"/>
              <a:ext cx="4266480"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606C3EC6-1CBC-3DA2-7F06-31135DD7AEC4}"/>
                </a:ext>
              </a:extLst>
            </p:cNvPr>
            <p:cNvSpPr txBox="1"/>
            <p:nvPr/>
          </p:nvSpPr>
          <p:spPr>
            <a:xfrm>
              <a:off x="1190171" y="1042350"/>
              <a:ext cx="2525485" cy="338554"/>
            </a:xfrm>
            <a:prstGeom prst="rect">
              <a:avLst/>
            </a:prstGeom>
            <a:noFill/>
          </p:spPr>
          <p:txBody>
            <a:bodyPr wrap="square" rtlCol="0">
              <a:spAutoFit/>
            </a:bodyPr>
            <a:lstStyle/>
            <a:p>
              <a:r>
                <a:rPr lang="en-US" sz="1600" dirty="0">
                  <a:solidFill>
                    <a:srgbClr val="663300"/>
                  </a:solidFill>
                  <a:latin typeface="Tw Cen MT" panose="020B0602020104020603" pitchFamily="34" charset="0"/>
                </a:rPr>
                <a:t>Fit feature Vectors</a:t>
              </a:r>
            </a:p>
          </p:txBody>
        </p:sp>
        <p:sp>
          <p:nvSpPr>
            <p:cNvPr id="103" name="TextBox 102">
              <a:extLst>
                <a:ext uri="{FF2B5EF4-FFF2-40B4-BE49-F238E27FC236}">
                  <a16:creationId xmlns:a16="http://schemas.microsoft.com/office/drawing/2014/main" id="{3684D31B-4836-9665-5747-9131DB47EE3A}"/>
                </a:ext>
              </a:extLst>
            </p:cNvPr>
            <p:cNvSpPr txBox="1"/>
            <p:nvPr/>
          </p:nvSpPr>
          <p:spPr>
            <a:xfrm>
              <a:off x="1009931" y="1310849"/>
              <a:ext cx="3696840" cy="769441"/>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Fit feature vectors to supervised learning algorithm (</a:t>
              </a:r>
              <a:r>
                <a:rPr lang="en-US" sz="1100" b="0" i="0" dirty="0" err="1">
                  <a:solidFill>
                    <a:srgbClr val="374151"/>
                  </a:solidFill>
                  <a:effectLst/>
                  <a:latin typeface="Tw Cen MT" panose="020B0602020104020603" pitchFamily="34" charset="0"/>
                </a:rPr>
                <a:t>eg.</a:t>
              </a:r>
              <a:r>
                <a:rPr lang="en-US" sz="1100" b="0" i="0" dirty="0">
                  <a:solidFill>
                    <a:srgbClr val="374151"/>
                  </a:solidFill>
                  <a:effectLst/>
                  <a:latin typeface="Tw Cen MT" panose="020B0602020104020603" pitchFamily="34" charset="0"/>
                </a:rPr>
                <a:t> Naive Bayes, Logistic regression, etc.): Train a supervised learning model such as Naive Bayes or Logistic Regression using the numerical feature vectors and corresponding sentiment labels.</a:t>
              </a:r>
              <a:endParaRPr lang="en-US" sz="1100" dirty="0">
                <a:solidFill>
                  <a:schemeClr val="bg1">
                    <a:lumMod val="65000"/>
                  </a:schemeClr>
                </a:solidFill>
                <a:latin typeface="Tw Cen MT" panose="020B0602020104020603" pitchFamily="34" charset="0"/>
              </a:endParaRPr>
            </a:p>
          </p:txBody>
        </p:sp>
      </p:grpSp>
      <p:grpSp>
        <p:nvGrpSpPr>
          <p:cNvPr id="108" name="Group 107">
            <a:extLst>
              <a:ext uri="{FF2B5EF4-FFF2-40B4-BE49-F238E27FC236}">
                <a16:creationId xmlns:a16="http://schemas.microsoft.com/office/drawing/2014/main" id="{99067195-1181-1128-E8A5-8A79B68B507A}"/>
              </a:ext>
            </a:extLst>
          </p:cNvPr>
          <p:cNvGrpSpPr/>
          <p:nvPr/>
        </p:nvGrpSpPr>
        <p:grpSpPr>
          <a:xfrm>
            <a:off x="6694955" y="4198253"/>
            <a:ext cx="4266480" cy="1177636"/>
            <a:chOff x="581891" y="983673"/>
            <a:chExt cx="4266480" cy="1177636"/>
          </a:xfrm>
        </p:grpSpPr>
        <p:sp>
          <p:nvSpPr>
            <p:cNvPr id="109" name="Rectangle: Rounded Corners 108">
              <a:extLst>
                <a:ext uri="{FF2B5EF4-FFF2-40B4-BE49-F238E27FC236}">
                  <a16:creationId xmlns:a16="http://schemas.microsoft.com/office/drawing/2014/main" id="{A0064C3F-C198-1A51-28D3-0A037E2F349F}"/>
                </a:ext>
              </a:extLst>
            </p:cNvPr>
            <p:cNvSpPr/>
            <p:nvPr/>
          </p:nvSpPr>
          <p:spPr>
            <a:xfrm>
              <a:off x="581891" y="983673"/>
              <a:ext cx="4266480" cy="1177636"/>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3DACFC35-17CA-6D8A-3489-E5AAD1E8BB50}"/>
                </a:ext>
              </a:extLst>
            </p:cNvPr>
            <p:cNvSpPr txBox="1"/>
            <p:nvPr/>
          </p:nvSpPr>
          <p:spPr>
            <a:xfrm>
              <a:off x="1190170" y="1047671"/>
              <a:ext cx="2525485" cy="338554"/>
            </a:xfrm>
            <a:prstGeom prst="rect">
              <a:avLst/>
            </a:prstGeom>
            <a:noFill/>
          </p:spPr>
          <p:txBody>
            <a:bodyPr wrap="square" rtlCol="0">
              <a:spAutoFit/>
            </a:bodyPr>
            <a:lstStyle/>
            <a:p>
              <a:r>
                <a:rPr lang="en-US" sz="1600" dirty="0" err="1">
                  <a:solidFill>
                    <a:srgbClr val="000066"/>
                  </a:solidFill>
                  <a:latin typeface="Tw Cen MT" panose="020B0602020104020603" pitchFamily="34" charset="0"/>
                </a:rPr>
                <a:t>Gridsearch</a:t>
              </a:r>
              <a:endParaRPr lang="en-US" sz="1600" dirty="0">
                <a:solidFill>
                  <a:srgbClr val="000066"/>
                </a:solidFill>
                <a:latin typeface="Tw Cen MT" panose="020B0602020104020603" pitchFamily="34" charset="0"/>
              </a:endParaRPr>
            </a:p>
          </p:txBody>
        </p:sp>
        <p:sp>
          <p:nvSpPr>
            <p:cNvPr id="111" name="TextBox 110">
              <a:extLst>
                <a:ext uri="{FF2B5EF4-FFF2-40B4-BE49-F238E27FC236}">
                  <a16:creationId xmlns:a16="http://schemas.microsoft.com/office/drawing/2014/main" id="{04E29607-D212-2B7D-49D8-0EF92456C4E5}"/>
                </a:ext>
              </a:extLst>
            </p:cNvPr>
            <p:cNvSpPr txBox="1"/>
            <p:nvPr/>
          </p:nvSpPr>
          <p:spPr>
            <a:xfrm>
              <a:off x="998514" y="1292232"/>
              <a:ext cx="3664803" cy="769441"/>
            </a:xfrm>
            <a:prstGeom prst="rect">
              <a:avLst/>
            </a:prstGeom>
            <a:noFill/>
          </p:spPr>
          <p:txBody>
            <a:bodyPr wrap="square" rtlCol="0">
              <a:spAutoFit/>
            </a:bodyPr>
            <a:lstStyle/>
            <a:p>
              <a:r>
                <a:rPr lang="en-US" sz="1100" b="0" i="0" dirty="0">
                  <a:solidFill>
                    <a:srgbClr val="374151"/>
                  </a:solidFill>
                  <a:effectLst/>
                  <a:latin typeface="Tw Cen MT" panose="020B0602020104020603" pitchFamily="34" charset="0"/>
                </a:rPr>
                <a:t>Improve the model performance by </a:t>
              </a:r>
              <a:r>
                <a:rPr lang="en-US" sz="1100" b="0" i="0" dirty="0" err="1">
                  <a:solidFill>
                    <a:srgbClr val="374151"/>
                  </a:solidFill>
                  <a:effectLst/>
                  <a:latin typeface="Tw Cen MT" panose="020B0602020104020603" pitchFamily="34" charset="0"/>
                </a:rPr>
                <a:t>GridSearch</a:t>
              </a:r>
              <a:r>
                <a:rPr lang="en-US" sz="1100" b="0" i="0" dirty="0">
                  <a:solidFill>
                    <a:srgbClr val="374151"/>
                  </a:solidFill>
                  <a:effectLst/>
                  <a:latin typeface="Tw Cen MT" panose="020B0602020104020603" pitchFamily="34" charset="0"/>
                </a:rPr>
                <a:t>: Optimize model hyperparameters through </a:t>
              </a:r>
              <a:r>
                <a:rPr lang="en-US" sz="1100" b="0" i="0" dirty="0" err="1">
                  <a:solidFill>
                    <a:srgbClr val="374151"/>
                  </a:solidFill>
                  <a:effectLst/>
                  <a:latin typeface="Tw Cen MT" panose="020B0602020104020603" pitchFamily="34" charset="0"/>
                </a:rPr>
                <a:t>GridSearchCV</a:t>
              </a:r>
              <a:r>
                <a:rPr lang="en-US" sz="1100" b="0" i="0" dirty="0">
                  <a:solidFill>
                    <a:srgbClr val="374151"/>
                  </a:solidFill>
                  <a:effectLst/>
                  <a:latin typeface="Tw Cen MT" panose="020B0602020104020603" pitchFamily="34" charset="0"/>
                </a:rPr>
                <a:t> to achieve better accuracy and generalization, tuning parameters such as regularization strength, n-gram range, and vectorizer options.</a:t>
              </a:r>
              <a:endParaRPr lang="en-US" sz="1100" dirty="0">
                <a:solidFill>
                  <a:schemeClr val="bg1">
                    <a:lumMod val="65000"/>
                  </a:schemeClr>
                </a:solidFill>
                <a:latin typeface="Tw Cen MT" panose="020B0602020104020603" pitchFamily="34" charset="0"/>
              </a:endParaRPr>
            </a:p>
          </p:txBody>
        </p:sp>
      </p:grpSp>
      <p:sp>
        <p:nvSpPr>
          <p:cNvPr id="112" name="TextBox 111">
            <a:extLst>
              <a:ext uri="{FF2B5EF4-FFF2-40B4-BE49-F238E27FC236}">
                <a16:creationId xmlns:a16="http://schemas.microsoft.com/office/drawing/2014/main" id="{5304A3A9-4635-CAAE-48C7-8E5535176156}"/>
              </a:ext>
            </a:extLst>
          </p:cNvPr>
          <p:cNvSpPr txBox="1"/>
          <p:nvPr/>
        </p:nvSpPr>
        <p:spPr>
          <a:xfrm>
            <a:off x="2556211" y="311933"/>
            <a:ext cx="7278915" cy="707886"/>
          </a:xfrm>
          <a:prstGeom prst="rect">
            <a:avLst/>
          </a:prstGeom>
          <a:noFill/>
          <a:ln>
            <a:noFill/>
          </a:ln>
        </p:spPr>
        <p:txBody>
          <a:bodyPr wrap="square" rtlCol="0">
            <a:spAutoFit/>
          </a:bodyPr>
          <a:lstStyle/>
          <a:p>
            <a:pPr algn="ctr"/>
            <a:r>
              <a:rPr lang="en-US" sz="4000" dirty="0">
                <a:latin typeface="Tw Cen MT" panose="020B0602020104020603" pitchFamily="34" charset="0"/>
              </a:rPr>
              <a:t>BAG</a:t>
            </a:r>
            <a:r>
              <a:rPr lang="en-US" sz="4000" dirty="0">
                <a:solidFill>
                  <a:schemeClr val="bg1">
                    <a:lumMod val="65000"/>
                  </a:schemeClr>
                </a:solidFill>
                <a:latin typeface="Tw Cen MT" panose="020B0602020104020603" pitchFamily="34" charset="0"/>
              </a:rPr>
              <a:t> </a:t>
            </a:r>
            <a:r>
              <a:rPr lang="en-US" sz="4000" dirty="0">
                <a:latin typeface="Tw Cen MT" panose="020B0602020104020603" pitchFamily="34" charset="0"/>
              </a:rPr>
              <a:t>OF WORDS</a:t>
            </a:r>
          </a:p>
        </p:txBody>
      </p:sp>
      <p:sp>
        <p:nvSpPr>
          <p:cNvPr id="117" name="Freeform: Shape 116">
            <a:extLst>
              <a:ext uri="{FF2B5EF4-FFF2-40B4-BE49-F238E27FC236}">
                <a16:creationId xmlns:a16="http://schemas.microsoft.com/office/drawing/2014/main" id="{05885BCB-8FF0-07E9-4CB9-AF6F224BA2C3}"/>
              </a:ext>
            </a:extLst>
          </p:cNvPr>
          <p:cNvSpPr/>
          <p:nvPr/>
        </p:nvSpPr>
        <p:spPr>
          <a:xfrm>
            <a:off x="6249448" y="63161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AAA3CC3-BC06-8769-E362-1B3679DB313F}"/>
              </a:ext>
            </a:extLst>
          </p:cNvPr>
          <p:cNvSpPr/>
          <p:nvPr/>
        </p:nvSpPr>
        <p:spPr>
          <a:xfrm>
            <a:off x="7611901" y="158954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5C368386-784E-F34E-988C-62EEFEE145B7}"/>
              </a:ext>
            </a:extLst>
          </p:cNvPr>
          <p:cNvSpPr/>
          <p:nvPr/>
        </p:nvSpPr>
        <p:spPr>
          <a:xfrm>
            <a:off x="2907362" y="64304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469AA34E-6F91-5E53-7ACE-D74CE1467BD8}"/>
              </a:ext>
            </a:extLst>
          </p:cNvPr>
          <p:cNvSpPr/>
          <p:nvPr/>
        </p:nvSpPr>
        <p:spPr>
          <a:xfrm>
            <a:off x="376714" y="45914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B26B99D1-2AD9-C839-5E4B-42D6EF808B9D}"/>
              </a:ext>
            </a:extLst>
          </p:cNvPr>
          <p:cNvSpPr/>
          <p:nvPr/>
        </p:nvSpPr>
        <p:spPr>
          <a:xfrm>
            <a:off x="11219198" y="6426994"/>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C10D235-927A-197E-564F-16366964CC3B}"/>
              </a:ext>
            </a:extLst>
          </p:cNvPr>
          <p:cNvSpPr/>
          <p:nvPr/>
        </p:nvSpPr>
        <p:spPr>
          <a:xfrm>
            <a:off x="269081" y="620849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ABF0F563-4D0B-1E85-5DB9-72178245DAB3}"/>
              </a:ext>
            </a:extLst>
          </p:cNvPr>
          <p:cNvSpPr/>
          <p:nvPr/>
        </p:nvSpPr>
        <p:spPr>
          <a:xfrm>
            <a:off x="2242574" y="99587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E85267-5C2C-DFD4-11E1-713701BFCA8A}"/>
              </a:ext>
            </a:extLst>
          </p:cNvPr>
          <p:cNvSpPr/>
          <p:nvPr/>
        </p:nvSpPr>
        <p:spPr>
          <a:xfrm>
            <a:off x="9521489" y="8516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CE9AEBCF-B607-3784-0F0D-E1C285D05F30}"/>
              </a:ext>
            </a:extLst>
          </p:cNvPr>
          <p:cNvSpPr/>
          <p:nvPr/>
        </p:nvSpPr>
        <p:spPr>
          <a:xfrm>
            <a:off x="812197" y="5964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80F19F6-A715-2079-3DF0-F84D788A418A}"/>
              </a:ext>
            </a:extLst>
          </p:cNvPr>
          <p:cNvSpPr/>
          <p:nvPr/>
        </p:nvSpPr>
        <p:spPr>
          <a:xfrm>
            <a:off x="11105293" y="31670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B03B633-D92D-0BF6-E934-CA2391248F54}"/>
              </a:ext>
            </a:extLst>
          </p:cNvPr>
          <p:cNvSpPr/>
          <p:nvPr/>
        </p:nvSpPr>
        <p:spPr>
          <a:xfrm>
            <a:off x="11696224" y="2223421"/>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32098720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500" fill="hold"/>
                                            <p:tgtEl>
                                              <p:spTgt spid="123"/>
                                            </p:tgtEl>
                                            <p:attrNameLst>
                                              <p:attrName>ppt_w</p:attrName>
                                            </p:attrNameLst>
                                          </p:cBhvr>
                                          <p:tavLst>
                                            <p:tav tm="0">
                                              <p:val>
                                                <p:fltVal val="0"/>
                                              </p:val>
                                            </p:tav>
                                            <p:tav tm="100000">
                                              <p:val>
                                                <p:strVal val="#ppt_w"/>
                                              </p:val>
                                            </p:tav>
                                          </p:tavLst>
                                        </p:anim>
                                        <p:anim calcmode="lin" valueType="num">
                                          <p:cBhvr>
                                            <p:cTn id="8" dur="500" fill="hold"/>
                                            <p:tgtEl>
                                              <p:spTgt spid="123"/>
                                            </p:tgtEl>
                                            <p:attrNameLst>
                                              <p:attrName>ppt_h</p:attrName>
                                            </p:attrNameLst>
                                          </p:cBhvr>
                                          <p:tavLst>
                                            <p:tav tm="0">
                                              <p:val>
                                                <p:fltVal val="0"/>
                                              </p:val>
                                            </p:tav>
                                            <p:tav tm="100000">
                                              <p:val>
                                                <p:strVal val="#ppt_h"/>
                                              </p:val>
                                            </p:tav>
                                          </p:tavLst>
                                        </p:anim>
                                        <p:animEffect transition="in" filter="fade">
                                          <p:cBhvr>
                                            <p:cTn id="9" dur="500"/>
                                            <p:tgtEl>
                                              <p:spTgt spid="1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5"/>
                                            </p:tgtEl>
                                            <p:attrNameLst>
                                              <p:attrName>style.visibility</p:attrName>
                                            </p:attrNameLst>
                                          </p:cBhvr>
                                          <p:to>
                                            <p:strVal val="visible"/>
                                          </p:to>
                                        </p:set>
                                        <p:anim calcmode="lin" valueType="num">
                                          <p:cBhvr>
                                            <p:cTn id="12" dur="500" fill="hold"/>
                                            <p:tgtEl>
                                              <p:spTgt spid="125"/>
                                            </p:tgtEl>
                                            <p:attrNameLst>
                                              <p:attrName>ppt_w</p:attrName>
                                            </p:attrNameLst>
                                          </p:cBhvr>
                                          <p:tavLst>
                                            <p:tav tm="0">
                                              <p:val>
                                                <p:fltVal val="0"/>
                                              </p:val>
                                            </p:tav>
                                            <p:tav tm="100000">
                                              <p:val>
                                                <p:strVal val="#ppt_w"/>
                                              </p:val>
                                            </p:tav>
                                          </p:tavLst>
                                        </p:anim>
                                        <p:anim calcmode="lin" valueType="num">
                                          <p:cBhvr>
                                            <p:cTn id="13" dur="500" fill="hold"/>
                                            <p:tgtEl>
                                              <p:spTgt spid="125"/>
                                            </p:tgtEl>
                                            <p:attrNameLst>
                                              <p:attrName>ppt_h</p:attrName>
                                            </p:attrNameLst>
                                          </p:cBhvr>
                                          <p:tavLst>
                                            <p:tav tm="0">
                                              <p:val>
                                                <p:fltVal val="0"/>
                                              </p:val>
                                            </p:tav>
                                            <p:tav tm="100000">
                                              <p:val>
                                                <p:strVal val="#ppt_h"/>
                                              </p:val>
                                            </p:tav>
                                          </p:tavLst>
                                        </p:anim>
                                        <p:animEffect transition="in" filter="fade">
                                          <p:cBhvr>
                                            <p:cTn id="14" dur="500"/>
                                            <p:tgtEl>
                                              <p:spTgt spid="1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anim calcmode="lin" valueType="num">
                                          <p:cBhvr>
                                            <p:cTn id="17" dur="500" fill="hold"/>
                                            <p:tgtEl>
                                              <p:spTgt spid="124"/>
                                            </p:tgtEl>
                                            <p:attrNameLst>
                                              <p:attrName>ppt_w</p:attrName>
                                            </p:attrNameLst>
                                          </p:cBhvr>
                                          <p:tavLst>
                                            <p:tav tm="0">
                                              <p:val>
                                                <p:fltVal val="0"/>
                                              </p:val>
                                            </p:tav>
                                            <p:tav tm="100000">
                                              <p:val>
                                                <p:strVal val="#ppt_w"/>
                                              </p:val>
                                            </p:tav>
                                          </p:tavLst>
                                        </p:anim>
                                        <p:anim calcmode="lin" valueType="num">
                                          <p:cBhvr>
                                            <p:cTn id="18" dur="500" fill="hold"/>
                                            <p:tgtEl>
                                              <p:spTgt spid="124"/>
                                            </p:tgtEl>
                                            <p:attrNameLst>
                                              <p:attrName>ppt_h</p:attrName>
                                            </p:attrNameLst>
                                          </p:cBhvr>
                                          <p:tavLst>
                                            <p:tav tm="0">
                                              <p:val>
                                                <p:fltVal val="0"/>
                                              </p:val>
                                            </p:tav>
                                            <p:tav tm="100000">
                                              <p:val>
                                                <p:strVal val="#ppt_h"/>
                                              </p:val>
                                            </p:tav>
                                          </p:tavLst>
                                        </p:anim>
                                        <p:animEffect transition="in" filter="fade">
                                          <p:cBhvr>
                                            <p:cTn id="19" dur="500"/>
                                            <p:tgtEl>
                                              <p:spTgt spid="1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6"/>
                                            </p:tgtEl>
                                            <p:attrNameLst>
                                              <p:attrName>style.visibility</p:attrName>
                                            </p:attrNameLst>
                                          </p:cBhvr>
                                          <p:to>
                                            <p:strVal val="visible"/>
                                          </p:to>
                                        </p:set>
                                        <p:anim calcmode="lin" valueType="num">
                                          <p:cBhvr>
                                            <p:cTn id="22" dur="500" fill="hold"/>
                                            <p:tgtEl>
                                              <p:spTgt spid="126"/>
                                            </p:tgtEl>
                                            <p:attrNameLst>
                                              <p:attrName>ppt_w</p:attrName>
                                            </p:attrNameLst>
                                          </p:cBhvr>
                                          <p:tavLst>
                                            <p:tav tm="0">
                                              <p:val>
                                                <p:fltVal val="0"/>
                                              </p:val>
                                            </p:tav>
                                            <p:tav tm="100000">
                                              <p:val>
                                                <p:strVal val="#ppt_w"/>
                                              </p:val>
                                            </p:tav>
                                          </p:tavLst>
                                        </p:anim>
                                        <p:anim calcmode="lin" valueType="num">
                                          <p:cBhvr>
                                            <p:cTn id="23" dur="500" fill="hold"/>
                                            <p:tgtEl>
                                              <p:spTgt spid="126"/>
                                            </p:tgtEl>
                                            <p:attrNameLst>
                                              <p:attrName>ppt_h</p:attrName>
                                            </p:attrNameLst>
                                          </p:cBhvr>
                                          <p:tavLst>
                                            <p:tav tm="0">
                                              <p:val>
                                                <p:fltVal val="0"/>
                                              </p:val>
                                            </p:tav>
                                            <p:tav tm="100000">
                                              <p:val>
                                                <p:strVal val="#ppt_h"/>
                                              </p:val>
                                            </p:tav>
                                          </p:tavLst>
                                        </p:anim>
                                        <p:animEffect transition="in" filter="fade">
                                          <p:cBhvr>
                                            <p:cTn id="24" dur="500"/>
                                            <p:tgtEl>
                                              <p:spTgt spid="12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7"/>
                                            </p:tgtEl>
                                            <p:attrNameLst>
                                              <p:attrName>style.visibility</p:attrName>
                                            </p:attrNameLst>
                                          </p:cBhvr>
                                          <p:to>
                                            <p:strVal val="visible"/>
                                          </p:to>
                                        </p:set>
                                        <p:anim calcmode="lin" valueType="num">
                                          <p:cBhvr>
                                            <p:cTn id="27" dur="500" fill="hold"/>
                                            <p:tgtEl>
                                              <p:spTgt spid="127"/>
                                            </p:tgtEl>
                                            <p:attrNameLst>
                                              <p:attrName>ppt_w</p:attrName>
                                            </p:attrNameLst>
                                          </p:cBhvr>
                                          <p:tavLst>
                                            <p:tav tm="0">
                                              <p:val>
                                                <p:fltVal val="0"/>
                                              </p:val>
                                            </p:tav>
                                            <p:tav tm="100000">
                                              <p:val>
                                                <p:strVal val="#ppt_w"/>
                                              </p:val>
                                            </p:tav>
                                          </p:tavLst>
                                        </p:anim>
                                        <p:anim calcmode="lin" valueType="num">
                                          <p:cBhvr>
                                            <p:cTn id="28" dur="500" fill="hold"/>
                                            <p:tgtEl>
                                              <p:spTgt spid="127"/>
                                            </p:tgtEl>
                                            <p:attrNameLst>
                                              <p:attrName>ppt_h</p:attrName>
                                            </p:attrNameLst>
                                          </p:cBhvr>
                                          <p:tavLst>
                                            <p:tav tm="0">
                                              <p:val>
                                                <p:fltVal val="0"/>
                                              </p:val>
                                            </p:tav>
                                            <p:tav tm="100000">
                                              <p:val>
                                                <p:strVal val="#ppt_h"/>
                                              </p:val>
                                            </p:tav>
                                          </p:tavLst>
                                        </p:anim>
                                        <p:animEffect transition="in" filter="fade">
                                          <p:cBhvr>
                                            <p:cTn id="29" dur="500"/>
                                            <p:tgtEl>
                                              <p:spTgt spid="12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8"/>
                                            </p:tgtEl>
                                            <p:attrNameLst>
                                              <p:attrName>style.visibility</p:attrName>
                                            </p:attrNameLst>
                                          </p:cBhvr>
                                          <p:to>
                                            <p:strVal val="visible"/>
                                          </p:to>
                                        </p:set>
                                        <p:anim calcmode="lin" valueType="num">
                                          <p:cBhvr>
                                            <p:cTn id="32" dur="500" fill="hold"/>
                                            <p:tgtEl>
                                              <p:spTgt spid="118"/>
                                            </p:tgtEl>
                                            <p:attrNameLst>
                                              <p:attrName>ppt_w</p:attrName>
                                            </p:attrNameLst>
                                          </p:cBhvr>
                                          <p:tavLst>
                                            <p:tav tm="0">
                                              <p:val>
                                                <p:fltVal val="0"/>
                                              </p:val>
                                            </p:tav>
                                            <p:tav tm="100000">
                                              <p:val>
                                                <p:strVal val="#ppt_w"/>
                                              </p:val>
                                            </p:tav>
                                          </p:tavLst>
                                        </p:anim>
                                        <p:anim calcmode="lin" valueType="num">
                                          <p:cBhvr>
                                            <p:cTn id="33" dur="500" fill="hold"/>
                                            <p:tgtEl>
                                              <p:spTgt spid="118"/>
                                            </p:tgtEl>
                                            <p:attrNameLst>
                                              <p:attrName>ppt_h</p:attrName>
                                            </p:attrNameLst>
                                          </p:cBhvr>
                                          <p:tavLst>
                                            <p:tav tm="0">
                                              <p:val>
                                                <p:fltVal val="0"/>
                                              </p:val>
                                            </p:tav>
                                            <p:tav tm="100000">
                                              <p:val>
                                                <p:strVal val="#ppt_h"/>
                                              </p:val>
                                            </p:tav>
                                          </p:tavLst>
                                        </p:anim>
                                        <p:animEffect transition="in" filter="fade">
                                          <p:cBhvr>
                                            <p:cTn id="34" dur="500"/>
                                            <p:tgtEl>
                                              <p:spTgt spid="11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21"/>
                                            </p:tgtEl>
                                            <p:attrNameLst>
                                              <p:attrName>style.visibility</p:attrName>
                                            </p:attrNameLst>
                                          </p:cBhvr>
                                          <p:to>
                                            <p:strVal val="visible"/>
                                          </p:to>
                                        </p:set>
                                        <p:anim calcmode="lin" valueType="num">
                                          <p:cBhvr>
                                            <p:cTn id="37" dur="500" fill="hold"/>
                                            <p:tgtEl>
                                              <p:spTgt spid="121"/>
                                            </p:tgtEl>
                                            <p:attrNameLst>
                                              <p:attrName>ppt_w</p:attrName>
                                            </p:attrNameLst>
                                          </p:cBhvr>
                                          <p:tavLst>
                                            <p:tav tm="0">
                                              <p:val>
                                                <p:fltVal val="0"/>
                                              </p:val>
                                            </p:tav>
                                            <p:tav tm="100000">
                                              <p:val>
                                                <p:strVal val="#ppt_w"/>
                                              </p:val>
                                            </p:tav>
                                          </p:tavLst>
                                        </p:anim>
                                        <p:anim calcmode="lin" valueType="num">
                                          <p:cBhvr>
                                            <p:cTn id="38" dur="500" fill="hold"/>
                                            <p:tgtEl>
                                              <p:spTgt spid="121"/>
                                            </p:tgtEl>
                                            <p:attrNameLst>
                                              <p:attrName>ppt_h</p:attrName>
                                            </p:attrNameLst>
                                          </p:cBhvr>
                                          <p:tavLst>
                                            <p:tav tm="0">
                                              <p:val>
                                                <p:fltVal val="0"/>
                                              </p:val>
                                            </p:tav>
                                            <p:tav tm="100000">
                                              <p:val>
                                                <p:strVal val="#ppt_h"/>
                                              </p:val>
                                            </p:tav>
                                          </p:tavLst>
                                        </p:anim>
                                        <p:animEffect transition="in" filter="fade">
                                          <p:cBhvr>
                                            <p:cTn id="39" dur="500"/>
                                            <p:tgtEl>
                                              <p:spTgt spid="12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7"/>
                                            </p:tgtEl>
                                            <p:attrNameLst>
                                              <p:attrName>style.visibility</p:attrName>
                                            </p:attrNameLst>
                                          </p:cBhvr>
                                          <p:to>
                                            <p:strVal val="visible"/>
                                          </p:to>
                                        </p:set>
                                        <p:anim calcmode="lin" valueType="num">
                                          <p:cBhvr>
                                            <p:cTn id="42" dur="500" fill="hold"/>
                                            <p:tgtEl>
                                              <p:spTgt spid="117"/>
                                            </p:tgtEl>
                                            <p:attrNameLst>
                                              <p:attrName>ppt_w</p:attrName>
                                            </p:attrNameLst>
                                          </p:cBhvr>
                                          <p:tavLst>
                                            <p:tav tm="0">
                                              <p:val>
                                                <p:fltVal val="0"/>
                                              </p:val>
                                            </p:tav>
                                            <p:tav tm="100000">
                                              <p:val>
                                                <p:strVal val="#ppt_w"/>
                                              </p:val>
                                            </p:tav>
                                          </p:tavLst>
                                        </p:anim>
                                        <p:anim calcmode="lin" valueType="num">
                                          <p:cBhvr>
                                            <p:cTn id="43" dur="500" fill="hold"/>
                                            <p:tgtEl>
                                              <p:spTgt spid="117"/>
                                            </p:tgtEl>
                                            <p:attrNameLst>
                                              <p:attrName>ppt_h</p:attrName>
                                            </p:attrNameLst>
                                          </p:cBhvr>
                                          <p:tavLst>
                                            <p:tav tm="0">
                                              <p:val>
                                                <p:fltVal val="0"/>
                                              </p:val>
                                            </p:tav>
                                            <p:tav tm="100000">
                                              <p:val>
                                                <p:strVal val="#ppt_h"/>
                                              </p:val>
                                            </p:tav>
                                          </p:tavLst>
                                        </p:anim>
                                        <p:animEffect transition="in" filter="fade">
                                          <p:cBhvr>
                                            <p:cTn id="44" dur="500"/>
                                            <p:tgtEl>
                                              <p:spTgt spid="1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9"/>
                                            </p:tgtEl>
                                            <p:attrNameLst>
                                              <p:attrName>style.visibility</p:attrName>
                                            </p:attrNameLst>
                                          </p:cBhvr>
                                          <p:to>
                                            <p:strVal val="visible"/>
                                          </p:to>
                                        </p:set>
                                        <p:anim calcmode="lin" valueType="num">
                                          <p:cBhvr>
                                            <p:cTn id="47" dur="500" fill="hold"/>
                                            <p:tgtEl>
                                              <p:spTgt spid="119"/>
                                            </p:tgtEl>
                                            <p:attrNameLst>
                                              <p:attrName>ppt_w</p:attrName>
                                            </p:attrNameLst>
                                          </p:cBhvr>
                                          <p:tavLst>
                                            <p:tav tm="0">
                                              <p:val>
                                                <p:fltVal val="0"/>
                                              </p:val>
                                            </p:tav>
                                            <p:tav tm="100000">
                                              <p:val>
                                                <p:strVal val="#ppt_w"/>
                                              </p:val>
                                            </p:tav>
                                          </p:tavLst>
                                        </p:anim>
                                        <p:anim calcmode="lin" valueType="num">
                                          <p:cBhvr>
                                            <p:cTn id="48" dur="500" fill="hold"/>
                                            <p:tgtEl>
                                              <p:spTgt spid="119"/>
                                            </p:tgtEl>
                                            <p:attrNameLst>
                                              <p:attrName>ppt_h</p:attrName>
                                            </p:attrNameLst>
                                          </p:cBhvr>
                                          <p:tavLst>
                                            <p:tav tm="0">
                                              <p:val>
                                                <p:fltVal val="0"/>
                                              </p:val>
                                            </p:tav>
                                            <p:tav tm="100000">
                                              <p:val>
                                                <p:strVal val="#ppt_h"/>
                                              </p:val>
                                            </p:tav>
                                          </p:tavLst>
                                        </p:anim>
                                        <p:animEffect transition="in" filter="fade">
                                          <p:cBhvr>
                                            <p:cTn id="49" dur="500"/>
                                            <p:tgtEl>
                                              <p:spTgt spid="11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0"/>
                                            </p:tgtEl>
                                            <p:attrNameLst>
                                              <p:attrName>style.visibility</p:attrName>
                                            </p:attrNameLst>
                                          </p:cBhvr>
                                          <p:to>
                                            <p:strVal val="visible"/>
                                          </p:to>
                                        </p:set>
                                        <p:anim calcmode="lin" valueType="num">
                                          <p:cBhvr>
                                            <p:cTn id="52" dur="500" fill="hold"/>
                                            <p:tgtEl>
                                              <p:spTgt spid="120"/>
                                            </p:tgtEl>
                                            <p:attrNameLst>
                                              <p:attrName>ppt_w</p:attrName>
                                            </p:attrNameLst>
                                          </p:cBhvr>
                                          <p:tavLst>
                                            <p:tav tm="0">
                                              <p:val>
                                                <p:fltVal val="0"/>
                                              </p:val>
                                            </p:tav>
                                            <p:tav tm="100000">
                                              <p:val>
                                                <p:strVal val="#ppt_w"/>
                                              </p:val>
                                            </p:tav>
                                          </p:tavLst>
                                        </p:anim>
                                        <p:anim calcmode="lin" valueType="num">
                                          <p:cBhvr>
                                            <p:cTn id="53" dur="500" fill="hold"/>
                                            <p:tgtEl>
                                              <p:spTgt spid="120"/>
                                            </p:tgtEl>
                                            <p:attrNameLst>
                                              <p:attrName>ppt_h</p:attrName>
                                            </p:attrNameLst>
                                          </p:cBhvr>
                                          <p:tavLst>
                                            <p:tav tm="0">
                                              <p:val>
                                                <p:fltVal val="0"/>
                                              </p:val>
                                            </p:tav>
                                            <p:tav tm="100000">
                                              <p:val>
                                                <p:strVal val="#ppt_h"/>
                                              </p:val>
                                            </p:tav>
                                          </p:tavLst>
                                        </p:anim>
                                        <p:animEffect transition="in" filter="fade">
                                          <p:cBhvr>
                                            <p:cTn id="54" dur="500"/>
                                            <p:tgtEl>
                                              <p:spTgt spid="12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grpId="0" nodeType="clickEffect">
                                      <p:stCondLst>
                                        <p:cond delay="0"/>
                                      </p:stCondLst>
                                      <p:childTnLst>
                                        <p:animClr clrSpc="rgb" dir="cw">
                                          <p:cBhvr override="childStyle">
                                            <p:cTn id="58" dur="10" fill="hold"/>
                                            <p:tgtEl>
                                              <p:spTgt spid="112"/>
                                            </p:tgtEl>
                                            <p:attrNameLst>
                                              <p:attrName>style.color</p:attrName>
                                            </p:attrNameLst>
                                          </p:cBhvr>
                                          <p:to>
                                            <a:schemeClr val="accent2"/>
                                          </p:to>
                                        </p:animClr>
                                      </p:childTnLst>
                                    </p:cTn>
                                  </p:par>
                                  <p:par>
                                    <p:cTn id="59" presetID="53" presetClass="entr" presetSubtype="16" fill="hold" grpId="0" nodeType="withEffect">
                                      <p:stCondLst>
                                        <p:cond delay="0"/>
                                      </p:stCondLst>
                                      <p:childTnLst>
                                        <p:set>
                                          <p:cBhvr>
                                            <p:cTn id="60" dur="1" fill="hold">
                                              <p:stCondLst>
                                                <p:cond delay="0"/>
                                              </p:stCondLst>
                                            </p:cTn>
                                            <p:tgtEl>
                                              <p:spTgt spid="122"/>
                                            </p:tgtEl>
                                            <p:attrNameLst>
                                              <p:attrName>style.visibility</p:attrName>
                                            </p:attrNameLst>
                                          </p:cBhvr>
                                          <p:to>
                                            <p:strVal val="visible"/>
                                          </p:to>
                                        </p:set>
                                        <p:anim calcmode="lin" valueType="num">
                                          <p:cBhvr>
                                            <p:cTn id="61" dur="500" fill="hold"/>
                                            <p:tgtEl>
                                              <p:spTgt spid="122"/>
                                            </p:tgtEl>
                                            <p:attrNameLst>
                                              <p:attrName>ppt_w</p:attrName>
                                            </p:attrNameLst>
                                          </p:cBhvr>
                                          <p:tavLst>
                                            <p:tav tm="0">
                                              <p:val>
                                                <p:fltVal val="0"/>
                                              </p:val>
                                            </p:tav>
                                            <p:tav tm="100000">
                                              <p:val>
                                                <p:strVal val="#ppt_w"/>
                                              </p:val>
                                            </p:tav>
                                          </p:tavLst>
                                        </p:anim>
                                        <p:anim calcmode="lin" valueType="num">
                                          <p:cBhvr>
                                            <p:cTn id="62" dur="500" fill="hold"/>
                                            <p:tgtEl>
                                              <p:spTgt spid="122"/>
                                            </p:tgtEl>
                                            <p:attrNameLst>
                                              <p:attrName>ppt_h</p:attrName>
                                            </p:attrNameLst>
                                          </p:cBhvr>
                                          <p:tavLst>
                                            <p:tav tm="0">
                                              <p:val>
                                                <p:fltVal val="0"/>
                                              </p:val>
                                            </p:tav>
                                            <p:tav tm="100000">
                                              <p:val>
                                                <p:strVal val="#ppt_h"/>
                                              </p:val>
                                            </p:tav>
                                          </p:tavLst>
                                        </p:anim>
                                        <p:animEffect transition="in" filter="fade">
                                          <p:cBhvr>
                                            <p:cTn id="63" dur="500"/>
                                            <p:tgtEl>
                                              <p:spTgt spid="122"/>
                                            </p:tgtEl>
                                          </p:cBhvr>
                                        </p:animEffect>
                                      </p:childTnLst>
                                    </p:cTn>
                                  </p:par>
                                </p:childTnLst>
                              </p:cTn>
                            </p:par>
                          </p:childTnLst>
                        </p:cTn>
                      </p:par>
                      <p:par>
                        <p:cTn id="64" fill="hold">
                          <p:stCondLst>
                            <p:cond delay="indefinite"/>
                          </p:stCondLst>
                          <p:childTnLst>
                            <p:par>
                              <p:cTn id="65" fill="hold">
                                <p:stCondLst>
                                  <p:cond delay="0"/>
                                </p:stCondLst>
                                <p:childTnLst>
                                  <p:par>
                                    <p:cTn id="66" presetID="63" presetClass="path" presetSubtype="0" fill="hold" nodeType="clickEffect" p14:presetBounceEnd="56000">
                                      <p:stCondLst>
                                        <p:cond delay="0"/>
                                      </p:stCondLst>
                                      <p:childTnLst>
                                        <p:animMotion origin="layout" path="M 4.79167E-6 -1.11111E-6 L 0.05559 -1.11111E-6 " pathEditMode="relative" rAng="0" ptsTypes="AA" p14:bounceEnd="56000">
                                          <p:cBhvr>
                                            <p:cTn id="67" dur="500" fill="hold"/>
                                            <p:tgtEl>
                                              <p:spTgt spid="88"/>
                                            </p:tgtEl>
                                            <p:attrNameLst>
                                              <p:attrName>ppt_x</p:attrName>
                                              <p:attrName>ppt_y</p:attrName>
                                            </p:attrNameLst>
                                          </p:cBhvr>
                                          <p:rCtr x="2773" y="0"/>
                                        </p:animMotion>
                                      </p:childTnLst>
                                    </p:cTn>
                                  </p:par>
                                </p:childTnLst>
                              </p:cTn>
                            </p:par>
                          </p:childTnLst>
                        </p:cTn>
                      </p:par>
                      <p:par>
                        <p:cTn id="68" fill="hold">
                          <p:stCondLst>
                            <p:cond delay="indefinite"/>
                          </p:stCondLst>
                          <p:childTnLst>
                            <p:par>
                              <p:cTn id="69" fill="hold">
                                <p:stCondLst>
                                  <p:cond delay="0"/>
                                </p:stCondLst>
                                <p:childTnLst>
                                  <p:par>
                                    <p:cTn id="70" presetID="63" presetClass="path" presetSubtype="0" fill="hold" nodeType="clickEffect" p14:presetBounceEnd="56000">
                                      <p:stCondLst>
                                        <p:cond delay="0"/>
                                      </p:stCondLst>
                                      <p:childTnLst>
                                        <p:animMotion origin="layout" path="M 4.79167E-6 -3.7037E-7 L 0.05559 -3.7037E-7 " pathEditMode="relative" rAng="0" ptsTypes="AA" p14:bounceEnd="56000">
                                          <p:cBhvr>
                                            <p:cTn id="71" dur="500" fill="hold"/>
                                            <p:tgtEl>
                                              <p:spTgt spid="96"/>
                                            </p:tgtEl>
                                            <p:attrNameLst>
                                              <p:attrName>ppt_x</p:attrName>
                                              <p:attrName>ppt_y</p:attrName>
                                            </p:attrNameLst>
                                          </p:cBhvr>
                                          <p:rCtr x="2773" y="0"/>
                                        </p:animMotion>
                                      </p:childTnLst>
                                    </p:cTn>
                                  </p:par>
                                </p:childTnLst>
                              </p:cTn>
                            </p:par>
                          </p:childTnLst>
                        </p:cTn>
                      </p:par>
                      <p:par>
                        <p:cTn id="72" fill="hold">
                          <p:stCondLst>
                            <p:cond delay="indefinite"/>
                          </p:stCondLst>
                          <p:childTnLst>
                            <p:par>
                              <p:cTn id="73" fill="hold">
                                <p:stCondLst>
                                  <p:cond delay="0"/>
                                </p:stCondLst>
                                <p:childTnLst>
                                  <p:par>
                                    <p:cTn id="74" presetID="63" presetClass="path" presetSubtype="0" fill="hold" nodeType="clickEffect" p14:presetBounceEnd="56000">
                                      <p:stCondLst>
                                        <p:cond delay="0"/>
                                      </p:stCondLst>
                                      <p:childTnLst>
                                        <p:animMotion origin="layout" path="M 4.79167E-6 -1.11111E-6 L 0.05559 -1.11111E-6 " pathEditMode="relative" rAng="0" ptsTypes="AA" p14:bounceEnd="56000">
                                          <p:cBhvr>
                                            <p:cTn id="75" dur="500" fill="hold"/>
                                            <p:tgtEl>
                                              <p:spTgt spid="92"/>
                                            </p:tgtEl>
                                            <p:attrNameLst>
                                              <p:attrName>ppt_x</p:attrName>
                                              <p:attrName>ppt_y</p:attrName>
                                            </p:attrNameLst>
                                          </p:cBhvr>
                                          <p:rCtr x="2773" y="0"/>
                                        </p:animMotion>
                                      </p:childTnLst>
                                    </p:cTn>
                                  </p:par>
                                </p:childTnLst>
                              </p:cTn>
                            </p:par>
                          </p:childTnLst>
                        </p:cTn>
                      </p:par>
                      <p:par>
                        <p:cTn id="76" fill="hold">
                          <p:stCondLst>
                            <p:cond delay="indefinite"/>
                          </p:stCondLst>
                          <p:childTnLst>
                            <p:par>
                              <p:cTn id="77" fill="hold">
                                <p:stCondLst>
                                  <p:cond delay="0"/>
                                </p:stCondLst>
                                <p:childTnLst>
                                  <p:par>
                                    <p:cTn id="78" presetID="63" presetClass="path" presetSubtype="0" fill="hold" nodeType="clickEffect" p14:presetBounceEnd="56000">
                                      <p:stCondLst>
                                        <p:cond delay="0"/>
                                      </p:stCondLst>
                                      <p:childTnLst>
                                        <p:animMotion origin="layout" path="M 2.91667E-6 -1.11111E-6 L 0.0556 -1.11111E-6 " pathEditMode="relative" rAng="0" ptsTypes="AA" p14:bounceEnd="56000">
                                          <p:cBhvr>
                                            <p:cTn id="79" dur="500" fill="hold"/>
                                            <p:tgtEl>
                                              <p:spTgt spid="100"/>
                                            </p:tgtEl>
                                            <p:attrNameLst>
                                              <p:attrName>ppt_x</p:attrName>
                                              <p:attrName>ppt_y</p:attrName>
                                            </p:attrNameLst>
                                          </p:cBhvr>
                                          <p:rCtr x="2773" y="0"/>
                                        </p:animMotion>
                                      </p:childTnLst>
                                    </p:cTn>
                                  </p:par>
                                </p:childTnLst>
                              </p:cTn>
                            </p:par>
                          </p:childTnLst>
                        </p:cTn>
                      </p:par>
                      <p:par>
                        <p:cTn id="80" fill="hold">
                          <p:stCondLst>
                            <p:cond delay="indefinite"/>
                          </p:stCondLst>
                          <p:childTnLst>
                            <p:par>
                              <p:cTn id="81" fill="hold">
                                <p:stCondLst>
                                  <p:cond delay="0"/>
                                </p:stCondLst>
                                <p:childTnLst>
                                  <p:par>
                                    <p:cTn id="82" presetID="63" presetClass="path" presetSubtype="0" fill="hold" nodeType="clickEffect" p14:presetBounceEnd="56000">
                                      <p:stCondLst>
                                        <p:cond delay="0"/>
                                      </p:stCondLst>
                                      <p:childTnLst>
                                        <p:animMotion origin="layout" path="M 2.91667E-6 -3.7037E-7 L 0.0556 -3.7037E-7 " pathEditMode="relative" rAng="0" ptsTypes="AA" p14:bounceEnd="56000">
                                          <p:cBhvr>
                                            <p:cTn id="83" dur="500" fill="hold"/>
                                            <p:tgtEl>
                                              <p:spTgt spid="108"/>
                                            </p:tgtEl>
                                            <p:attrNameLst>
                                              <p:attrName>ppt_x</p:attrName>
                                              <p:attrName>ppt_y</p:attrName>
                                            </p:attrNameLst>
                                          </p:cBhvr>
                                          <p:rCtr x="27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500" fill="hold"/>
                                            <p:tgtEl>
                                              <p:spTgt spid="123"/>
                                            </p:tgtEl>
                                            <p:attrNameLst>
                                              <p:attrName>ppt_w</p:attrName>
                                            </p:attrNameLst>
                                          </p:cBhvr>
                                          <p:tavLst>
                                            <p:tav tm="0">
                                              <p:val>
                                                <p:fltVal val="0"/>
                                              </p:val>
                                            </p:tav>
                                            <p:tav tm="100000">
                                              <p:val>
                                                <p:strVal val="#ppt_w"/>
                                              </p:val>
                                            </p:tav>
                                          </p:tavLst>
                                        </p:anim>
                                        <p:anim calcmode="lin" valueType="num">
                                          <p:cBhvr>
                                            <p:cTn id="8" dur="500" fill="hold"/>
                                            <p:tgtEl>
                                              <p:spTgt spid="123"/>
                                            </p:tgtEl>
                                            <p:attrNameLst>
                                              <p:attrName>ppt_h</p:attrName>
                                            </p:attrNameLst>
                                          </p:cBhvr>
                                          <p:tavLst>
                                            <p:tav tm="0">
                                              <p:val>
                                                <p:fltVal val="0"/>
                                              </p:val>
                                            </p:tav>
                                            <p:tav tm="100000">
                                              <p:val>
                                                <p:strVal val="#ppt_h"/>
                                              </p:val>
                                            </p:tav>
                                          </p:tavLst>
                                        </p:anim>
                                        <p:animEffect transition="in" filter="fade">
                                          <p:cBhvr>
                                            <p:cTn id="9" dur="500"/>
                                            <p:tgtEl>
                                              <p:spTgt spid="1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5"/>
                                            </p:tgtEl>
                                            <p:attrNameLst>
                                              <p:attrName>style.visibility</p:attrName>
                                            </p:attrNameLst>
                                          </p:cBhvr>
                                          <p:to>
                                            <p:strVal val="visible"/>
                                          </p:to>
                                        </p:set>
                                        <p:anim calcmode="lin" valueType="num">
                                          <p:cBhvr>
                                            <p:cTn id="12" dur="500" fill="hold"/>
                                            <p:tgtEl>
                                              <p:spTgt spid="125"/>
                                            </p:tgtEl>
                                            <p:attrNameLst>
                                              <p:attrName>ppt_w</p:attrName>
                                            </p:attrNameLst>
                                          </p:cBhvr>
                                          <p:tavLst>
                                            <p:tav tm="0">
                                              <p:val>
                                                <p:fltVal val="0"/>
                                              </p:val>
                                            </p:tav>
                                            <p:tav tm="100000">
                                              <p:val>
                                                <p:strVal val="#ppt_w"/>
                                              </p:val>
                                            </p:tav>
                                          </p:tavLst>
                                        </p:anim>
                                        <p:anim calcmode="lin" valueType="num">
                                          <p:cBhvr>
                                            <p:cTn id="13" dur="500" fill="hold"/>
                                            <p:tgtEl>
                                              <p:spTgt spid="125"/>
                                            </p:tgtEl>
                                            <p:attrNameLst>
                                              <p:attrName>ppt_h</p:attrName>
                                            </p:attrNameLst>
                                          </p:cBhvr>
                                          <p:tavLst>
                                            <p:tav tm="0">
                                              <p:val>
                                                <p:fltVal val="0"/>
                                              </p:val>
                                            </p:tav>
                                            <p:tav tm="100000">
                                              <p:val>
                                                <p:strVal val="#ppt_h"/>
                                              </p:val>
                                            </p:tav>
                                          </p:tavLst>
                                        </p:anim>
                                        <p:animEffect transition="in" filter="fade">
                                          <p:cBhvr>
                                            <p:cTn id="14" dur="500"/>
                                            <p:tgtEl>
                                              <p:spTgt spid="1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anim calcmode="lin" valueType="num">
                                          <p:cBhvr>
                                            <p:cTn id="17" dur="500" fill="hold"/>
                                            <p:tgtEl>
                                              <p:spTgt spid="124"/>
                                            </p:tgtEl>
                                            <p:attrNameLst>
                                              <p:attrName>ppt_w</p:attrName>
                                            </p:attrNameLst>
                                          </p:cBhvr>
                                          <p:tavLst>
                                            <p:tav tm="0">
                                              <p:val>
                                                <p:fltVal val="0"/>
                                              </p:val>
                                            </p:tav>
                                            <p:tav tm="100000">
                                              <p:val>
                                                <p:strVal val="#ppt_w"/>
                                              </p:val>
                                            </p:tav>
                                          </p:tavLst>
                                        </p:anim>
                                        <p:anim calcmode="lin" valueType="num">
                                          <p:cBhvr>
                                            <p:cTn id="18" dur="500" fill="hold"/>
                                            <p:tgtEl>
                                              <p:spTgt spid="124"/>
                                            </p:tgtEl>
                                            <p:attrNameLst>
                                              <p:attrName>ppt_h</p:attrName>
                                            </p:attrNameLst>
                                          </p:cBhvr>
                                          <p:tavLst>
                                            <p:tav tm="0">
                                              <p:val>
                                                <p:fltVal val="0"/>
                                              </p:val>
                                            </p:tav>
                                            <p:tav tm="100000">
                                              <p:val>
                                                <p:strVal val="#ppt_h"/>
                                              </p:val>
                                            </p:tav>
                                          </p:tavLst>
                                        </p:anim>
                                        <p:animEffect transition="in" filter="fade">
                                          <p:cBhvr>
                                            <p:cTn id="19" dur="500"/>
                                            <p:tgtEl>
                                              <p:spTgt spid="1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6"/>
                                            </p:tgtEl>
                                            <p:attrNameLst>
                                              <p:attrName>style.visibility</p:attrName>
                                            </p:attrNameLst>
                                          </p:cBhvr>
                                          <p:to>
                                            <p:strVal val="visible"/>
                                          </p:to>
                                        </p:set>
                                        <p:anim calcmode="lin" valueType="num">
                                          <p:cBhvr>
                                            <p:cTn id="22" dur="500" fill="hold"/>
                                            <p:tgtEl>
                                              <p:spTgt spid="126"/>
                                            </p:tgtEl>
                                            <p:attrNameLst>
                                              <p:attrName>ppt_w</p:attrName>
                                            </p:attrNameLst>
                                          </p:cBhvr>
                                          <p:tavLst>
                                            <p:tav tm="0">
                                              <p:val>
                                                <p:fltVal val="0"/>
                                              </p:val>
                                            </p:tav>
                                            <p:tav tm="100000">
                                              <p:val>
                                                <p:strVal val="#ppt_w"/>
                                              </p:val>
                                            </p:tav>
                                          </p:tavLst>
                                        </p:anim>
                                        <p:anim calcmode="lin" valueType="num">
                                          <p:cBhvr>
                                            <p:cTn id="23" dur="500" fill="hold"/>
                                            <p:tgtEl>
                                              <p:spTgt spid="126"/>
                                            </p:tgtEl>
                                            <p:attrNameLst>
                                              <p:attrName>ppt_h</p:attrName>
                                            </p:attrNameLst>
                                          </p:cBhvr>
                                          <p:tavLst>
                                            <p:tav tm="0">
                                              <p:val>
                                                <p:fltVal val="0"/>
                                              </p:val>
                                            </p:tav>
                                            <p:tav tm="100000">
                                              <p:val>
                                                <p:strVal val="#ppt_h"/>
                                              </p:val>
                                            </p:tav>
                                          </p:tavLst>
                                        </p:anim>
                                        <p:animEffect transition="in" filter="fade">
                                          <p:cBhvr>
                                            <p:cTn id="24" dur="500"/>
                                            <p:tgtEl>
                                              <p:spTgt spid="12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7"/>
                                            </p:tgtEl>
                                            <p:attrNameLst>
                                              <p:attrName>style.visibility</p:attrName>
                                            </p:attrNameLst>
                                          </p:cBhvr>
                                          <p:to>
                                            <p:strVal val="visible"/>
                                          </p:to>
                                        </p:set>
                                        <p:anim calcmode="lin" valueType="num">
                                          <p:cBhvr>
                                            <p:cTn id="27" dur="500" fill="hold"/>
                                            <p:tgtEl>
                                              <p:spTgt spid="127"/>
                                            </p:tgtEl>
                                            <p:attrNameLst>
                                              <p:attrName>ppt_w</p:attrName>
                                            </p:attrNameLst>
                                          </p:cBhvr>
                                          <p:tavLst>
                                            <p:tav tm="0">
                                              <p:val>
                                                <p:fltVal val="0"/>
                                              </p:val>
                                            </p:tav>
                                            <p:tav tm="100000">
                                              <p:val>
                                                <p:strVal val="#ppt_w"/>
                                              </p:val>
                                            </p:tav>
                                          </p:tavLst>
                                        </p:anim>
                                        <p:anim calcmode="lin" valueType="num">
                                          <p:cBhvr>
                                            <p:cTn id="28" dur="500" fill="hold"/>
                                            <p:tgtEl>
                                              <p:spTgt spid="127"/>
                                            </p:tgtEl>
                                            <p:attrNameLst>
                                              <p:attrName>ppt_h</p:attrName>
                                            </p:attrNameLst>
                                          </p:cBhvr>
                                          <p:tavLst>
                                            <p:tav tm="0">
                                              <p:val>
                                                <p:fltVal val="0"/>
                                              </p:val>
                                            </p:tav>
                                            <p:tav tm="100000">
                                              <p:val>
                                                <p:strVal val="#ppt_h"/>
                                              </p:val>
                                            </p:tav>
                                          </p:tavLst>
                                        </p:anim>
                                        <p:animEffect transition="in" filter="fade">
                                          <p:cBhvr>
                                            <p:cTn id="29" dur="500"/>
                                            <p:tgtEl>
                                              <p:spTgt spid="12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8"/>
                                            </p:tgtEl>
                                            <p:attrNameLst>
                                              <p:attrName>style.visibility</p:attrName>
                                            </p:attrNameLst>
                                          </p:cBhvr>
                                          <p:to>
                                            <p:strVal val="visible"/>
                                          </p:to>
                                        </p:set>
                                        <p:anim calcmode="lin" valueType="num">
                                          <p:cBhvr>
                                            <p:cTn id="32" dur="500" fill="hold"/>
                                            <p:tgtEl>
                                              <p:spTgt spid="118"/>
                                            </p:tgtEl>
                                            <p:attrNameLst>
                                              <p:attrName>ppt_w</p:attrName>
                                            </p:attrNameLst>
                                          </p:cBhvr>
                                          <p:tavLst>
                                            <p:tav tm="0">
                                              <p:val>
                                                <p:fltVal val="0"/>
                                              </p:val>
                                            </p:tav>
                                            <p:tav tm="100000">
                                              <p:val>
                                                <p:strVal val="#ppt_w"/>
                                              </p:val>
                                            </p:tav>
                                          </p:tavLst>
                                        </p:anim>
                                        <p:anim calcmode="lin" valueType="num">
                                          <p:cBhvr>
                                            <p:cTn id="33" dur="500" fill="hold"/>
                                            <p:tgtEl>
                                              <p:spTgt spid="118"/>
                                            </p:tgtEl>
                                            <p:attrNameLst>
                                              <p:attrName>ppt_h</p:attrName>
                                            </p:attrNameLst>
                                          </p:cBhvr>
                                          <p:tavLst>
                                            <p:tav tm="0">
                                              <p:val>
                                                <p:fltVal val="0"/>
                                              </p:val>
                                            </p:tav>
                                            <p:tav tm="100000">
                                              <p:val>
                                                <p:strVal val="#ppt_h"/>
                                              </p:val>
                                            </p:tav>
                                          </p:tavLst>
                                        </p:anim>
                                        <p:animEffect transition="in" filter="fade">
                                          <p:cBhvr>
                                            <p:cTn id="34" dur="500"/>
                                            <p:tgtEl>
                                              <p:spTgt spid="11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21"/>
                                            </p:tgtEl>
                                            <p:attrNameLst>
                                              <p:attrName>style.visibility</p:attrName>
                                            </p:attrNameLst>
                                          </p:cBhvr>
                                          <p:to>
                                            <p:strVal val="visible"/>
                                          </p:to>
                                        </p:set>
                                        <p:anim calcmode="lin" valueType="num">
                                          <p:cBhvr>
                                            <p:cTn id="37" dur="500" fill="hold"/>
                                            <p:tgtEl>
                                              <p:spTgt spid="121"/>
                                            </p:tgtEl>
                                            <p:attrNameLst>
                                              <p:attrName>ppt_w</p:attrName>
                                            </p:attrNameLst>
                                          </p:cBhvr>
                                          <p:tavLst>
                                            <p:tav tm="0">
                                              <p:val>
                                                <p:fltVal val="0"/>
                                              </p:val>
                                            </p:tav>
                                            <p:tav tm="100000">
                                              <p:val>
                                                <p:strVal val="#ppt_w"/>
                                              </p:val>
                                            </p:tav>
                                          </p:tavLst>
                                        </p:anim>
                                        <p:anim calcmode="lin" valueType="num">
                                          <p:cBhvr>
                                            <p:cTn id="38" dur="500" fill="hold"/>
                                            <p:tgtEl>
                                              <p:spTgt spid="121"/>
                                            </p:tgtEl>
                                            <p:attrNameLst>
                                              <p:attrName>ppt_h</p:attrName>
                                            </p:attrNameLst>
                                          </p:cBhvr>
                                          <p:tavLst>
                                            <p:tav tm="0">
                                              <p:val>
                                                <p:fltVal val="0"/>
                                              </p:val>
                                            </p:tav>
                                            <p:tav tm="100000">
                                              <p:val>
                                                <p:strVal val="#ppt_h"/>
                                              </p:val>
                                            </p:tav>
                                          </p:tavLst>
                                        </p:anim>
                                        <p:animEffect transition="in" filter="fade">
                                          <p:cBhvr>
                                            <p:cTn id="39" dur="500"/>
                                            <p:tgtEl>
                                              <p:spTgt spid="12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7"/>
                                            </p:tgtEl>
                                            <p:attrNameLst>
                                              <p:attrName>style.visibility</p:attrName>
                                            </p:attrNameLst>
                                          </p:cBhvr>
                                          <p:to>
                                            <p:strVal val="visible"/>
                                          </p:to>
                                        </p:set>
                                        <p:anim calcmode="lin" valueType="num">
                                          <p:cBhvr>
                                            <p:cTn id="42" dur="500" fill="hold"/>
                                            <p:tgtEl>
                                              <p:spTgt spid="117"/>
                                            </p:tgtEl>
                                            <p:attrNameLst>
                                              <p:attrName>ppt_w</p:attrName>
                                            </p:attrNameLst>
                                          </p:cBhvr>
                                          <p:tavLst>
                                            <p:tav tm="0">
                                              <p:val>
                                                <p:fltVal val="0"/>
                                              </p:val>
                                            </p:tav>
                                            <p:tav tm="100000">
                                              <p:val>
                                                <p:strVal val="#ppt_w"/>
                                              </p:val>
                                            </p:tav>
                                          </p:tavLst>
                                        </p:anim>
                                        <p:anim calcmode="lin" valueType="num">
                                          <p:cBhvr>
                                            <p:cTn id="43" dur="500" fill="hold"/>
                                            <p:tgtEl>
                                              <p:spTgt spid="117"/>
                                            </p:tgtEl>
                                            <p:attrNameLst>
                                              <p:attrName>ppt_h</p:attrName>
                                            </p:attrNameLst>
                                          </p:cBhvr>
                                          <p:tavLst>
                                            <p:tav tm="0">
                                              <p:val>
                                                <p:fltVal val="0"/>
                                              </p:val>
                                            </p:tav>
                                            <p:tav tm="100000">
                                              <p:val>
                                                <p:strVal val="#ppt_h"/>
                                              </p:val>
                                            </p:tav>
                                          </p:tavLst>
                                        </p:anim>
                                        <p:animEffect transition="in" filter="fade">
                                          <p:cBhvr>
                                            <p:cTn id="44" dur="500"/>
                                            <p:tgtEl>
                                              <p:spTgt spid="1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9"/>
                                            </p:tgtEl>
                                            <p:attrNameLst>
                                              <p:attrName>style.visibility</p:attrName>
                                            </p:attrNameLst>
                                          </p:cBhvr>
                                          <p:to>
                                            <p:strVal val="visible"/>
                                          </p:to>
                                        </p:set>
                                        <p:anim calcmode="lin" valueType="num">
                                          <p:cBhvr>
                                            <p:cTn id="47" dur="500" fill="hold"/>
                                            <p:tgtEl>
                                              <p:spTgt spid="119"/>
                                            </p:tgtEl>
                                            <p:attrNameLst>
                                              <p:attrName>ppt_w</p:attrName>
                                            </p:attrNameLst>
                                          </p:cBhvr>
                                          <p:tavLst>
                                            <p:tav tm="0">
                                              <p:val>
                                                <p:fltVal val="0"/>
                                              </p:val>
                                            </p:tav>
                                            <p:tav tm="100000">
                                              <p:val>
                                                <p:strVal val="#ppt_w"/>
                                              </p:val>
                                            </p:tav>
                                          </p:tavLst>
                                        </p:anim>
                                        <p:anim calcmode="lin" valueType="num">
                                          <p:cBhvr>
                                            <p:cTn id="48" dur="500" fill="hold"/>
                                            <p:tgtEl>
                                              <p:spTgt spid="119"/>
                                            </p:tgtEl>
                                            <p:attrNameLst>
                                              <p:attrName>ppt_h</p:attrName>
                                            </p:attrNameLst>
                                          </p:cBhvr>
                                          <p:tavLst>
                                            <p:tav tm="0">
                                              <p:val>
                                                <p:fltVal val="0"/>
                                              </p:val>
                                            </p:tav>
                                            <p:tav tm="100000">
                                              <p:val>
                                                <p:strVal val="#ppt_h"/>
                                              </p:val>
                                            </p:tav>
                                          </p:tavLst>
                                        </p:anim>
                                        <p:animEffect transition="in" filter="fade">
                                          <p:cBhvr>
                                            <p:cTn id="49" dur="500"/>
                                            <p:tgtEl>
                                              <p:spTgt spid="11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0"/>
                                            </p:tgtEl>
                                            <p:attrNameLst>
                                              <p:attrName>style.visibility</p:attrName>
                                            </p:attrNameLst>
                                          </p:cBhvr>
                                          <p:to>
                                            <p:strVal val="visible"/>
                                          </p:to>
                                        </p:set>
                                        <p:anim calcmode="lin" valueType="num">
                                          <p:cBhvr>
                                            <p:cTn id="52" dur="500" fill="hold"/>
                                            <p:tgtEl>
                                              <p:spTgt spid="120"/>
                                            </p:tgtEl>
                                            <p:attrNameLst>
                                              <p:attrName>ppt_w</p:attrName>
                                            </p:attrNameLst>
                                          </p:cBhvr>
                                          <p:tavLst>
                                            <p:tav tm="0">
                                              <p:val>
                                                <p:fltVal val="0"/>
                                              </p:val>
                                            </p:tav>
                                            <p:tav tm="100000">
                                              <p:val>
                                                <p:strVal val="#ppt_w"/>
                                              </p:val>
                                            </p:tav>
                                          </p:tavLst>
                                        </p:anim>
                                        <p:anim calcmode="lin" valueType="num">
                                          <p:cBhvr>
                                            <p:cTn id="53" dur="500" fill="hold"/>
                                            <p:tgtEl>
                                              <p:spTgt spid="120"/>
                                            </p:tgtEl>
                                            <p:attrNameLst>
                                              <p:attrName>ppt_h</p:attrName>
                                            </p:attrNameLst>
                                          </p:cBhvr>
                                          <p:tavLst>
                                            <p:tav tm="0">
                                              <p:val>
                                                <p:fltVal val="0"/>
                                              </p:val>
                                            </p:tav>
                                            <p:tav tm="100000">
                                              <p:val>
                                                <p:strVal val="#ppt_h"/>
                                              </p:val>
                                            </p:tav>
                                          </p:tavLst>
                                        </p:anim>
                                        <p:animEffect transition="in" filter="fade">
                                          <p:cBhvr>
                                            <p:cTn id="54" dur="500"/>
                                            <p:tgtEl>
                                              <p:spTgt spid="12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grpId="0" nodeType="clickEffect">
                                      <p:stCondLst>
                                        <p:cond delay="0"/>
                                      </p:stCondLst>
                                      <p:childTnLst>
                                        <p:animClr clrSpc="rgb" dir="cw">
                                          <p:cBhvr override="childStyle">
                                            <p:cTn id="58" dur="10" fill="hold"/>
                                            <p:tgtEl>
                                              <p:spTgt spid="112"/>
                                            </p:tgtEl>
                                            <p:attrNameLst>
                                              <p:attrName>style.color</p:attrName>
                                            </p:attrNameLst>
                                          </p:cBhvr>
                                          <p:to>
                                            <a:schemeClr val="accent2"/>
                                          </p:to>
                                        </p:animClr>
                                      </p:childTnLst>
                                    </p:cTn>
                                  </p:par>
                                  <p:par>
                                    <p:cTn id="59" presetID="53" presetClass="entr" presetSubtype="16" fill="hold" grpId="0" nodeType="withEffect">
                                      <p:stCondLst>
                                        <p:cond delay="0"/>
                                      </p:stCondLst>
                                      <p:childTnLst>
                                        <p:set>
                                          <p:cBhvr>
                                            <p:cTn id="60" dur="1" fill="hold">
                                              <p:stCondLst>
                                                <p:cond delay="0"/>
                                              </p:stCondLst>
                                            </p:cTn>
                                            <p:tgtEl>
                                              <p:spTgt spid="122"/>
                                            </p:tgtEl>
                                            <p:attrNameLst>
                                              <p:attrName>style.visibility</p:attrName>
                                            </p:attrNameLst>
                                          </p:cBhvr>
                                          <p:to>
                                            <p:strVal val="visible"/>
                                          </p:to>
                                        </p:set>
                                        <p:anim calcmode="lin" valueType="num">
                                          <p:cBhvr>
                                            <p:cTn id="61" dur="500" fill="hold"/>
                                            <p:tgtEl>
                                              <p:spTgt spid="122"/>
                                            </p:tgtEl>
                                            <p:attrNameLst>
                                              <p:attrName>ppt_w</p:attrName>
                                            </p:attrNameLst>
                                          </p:cBhvr>
                                          <p:tavLst>
                                            <p:tav tm="0">
                                              <p:val>
                                                <p:fltVal val="0"/>
                                              </p:val>
                                            </p:tav>
                                            <p:tav tm="100000">
                                              <p:val>
                                                <p:strVal val="#ppt_w"/>
                                              </p:val>
                                            </p:tav>
                                          </p:tavLst>
                                        </p:anim>
                                        <p:anim calcmode="lin" valueType="num">
                                          <p:cBhvr>
                                            <p:cTn id="62" dur="500" fill="hold"/>
                                            <p:tgtEl>
                                              <p:spTgt spid="122"/>
                                            </p:tgtEl>
                                            <p:attrNameLst>
                                              <p:attrName>ppt_h</p:attrName>
                                            </p:attrNameLst>
                                          </p:cBhvr>
                                          <p:tavLst>
                                            <p:tav tm="0">
                                              <p:val>
                                                <p:fltVal val="0"/>
                                              </p:val>
                                            </p:tav>
                                            <p:tav tm="100000">
                                              <p:val>
                                                <p:strVal val="#ppt_h"/>
                                              </p:val>
                                            </p:tav>
                                          </p:tavLst>
                                        </p:anim>
                                        <p:animEffect transition="in" filter="fade">
                                          <p:cBhvr>
                                            <p:cTn id="63" dur="500"/>
                                            <p:tgtEl>
                                              <p:spTgt spid="122"/>
                                            </p:tgtEl>
                                          </p:cBhvr>
                                        </p:animEffect>
                                      </p:childTnLst>
                                    </p:cTn>
                                  </p:par>
                                </p:childTnLst>
                              </p:cTn>
                            </p:par>
                          </p:childTnLst>
                        </p:cTn>
                      </p:par>
                      <p:par>
                        <p:cTn id="64" fill="hold">
                          <p:stCondLst>
                            <p:cond delay="indefinite"/>
                          </p:stCondLst>
                          <p:childTnLst>
                            <p:par>
                              <p:cTn id="65" fill="hold">
                                <p:stCondLst>
                                  <p:cond delay="0"/>
                                </p:stCondLst>
                                <p:childTnLst>
                                  <p:par>
                                    <p:cTn id="66" presetID="63" presetClass="path" presetSubtype="0" fill="hold" nodeType="clickEffect">
                                      <p:stCondLst>
                                        <p:cond delay="0"/>
                                      </p:stCondLst>
                                      <p:childTnLst>
                                        <p:animMotion origin="layout" path="M 4.79167E-6 -1.11111E-6 L 0.05559 -1.11111E-6 " pathEditMode="relative" rAng="0" ptsTypes="AA">
                                          <p:cBhvr>
                                            <p:cTn id="67" dur="500" fill="hold"/>
                                            <p:tgtEl>
                                              <p:spTgt spid="88"/>
                                            </p:tgtEl>
                                            <p:attrNameLst>
                                              <p:attrName>ppt_x</p:attrName>
                                              <p:attrName>ppt_y</p:attrName>
                                            </p:attrNameLst>
                                          </p:cBhvr>
                                          <p:rCtr x="2773" y="0"/>
                                        </p:animMotion>
                                      </p:childTnLst>
                                    </p:cTn>
                                  </p:par>
                                </p:childTnLst>
                              </p:cTn>
                            </p:par>
                          </p:childTnLst>
                        </p:cTn>
                      </p:par>
                      <p:par>
                        <p:cTn id="68" fill="hold">
                          <p:stCondLst>
                            <p:cond delay="indefinite"/>
                          </p:stCondLst>
                          <p:childTnLst>
                            <p:par>
                              <p:cTn id="69" fill="hold">
                                <p:stCondLst>
                                  <p:cond delay="0"/>
                                </p:stCondLst>
                                <p:childTnLst>
                                  <p:par>
                                    <p:cTn id="70" presetID="63" presetClass="path" presetSubtype="0" fill="hold" nodeType="clickEffect">
                                      <p:stCondLst>
                                        <p:cond delay="0"/>
                                      </p:stCondLst>
                                      <p:childTnLst>
                                        <p:animMotion origin="layout" path="M 4.79167E-6 -3.7037E-7 L 0.05559 -3.7037E-7 " pathEditMode="relative" rAng="0" ptsTypes="AA">
                                          <p:cBhvr>
                                            <p:cTn id="71" dur="500" fill="hold"/>
                                            <p:tgtEl>
                                              <p:spTgt spid="96"/>
                                            </p:tgtEl>
                                            <p:attrNameLst>
                                              <p:attrName>ppt_x</p:attrName>
                                              <p:attrName>ppt_y</p:attrName>
                                            </p:attrNameLst>
                                          </p:cBhvr>
                                          <p:rCtr x="2773" y="0"/>
                                        </p:animMotion>
                                      </p:childTnLst>
                                    </p:cTn>
                                  </p:par>
                                </p:childTnLst>
                              </p:cTn>
                            </p:par>
                          </p:childTnLst>
                        </p:cTn>
                      </p:par>
                      <p:par>
                        <p:cTn id="72" fill="hold">
                          <p:stCondLst>
                            <p:cond delay="indefinite"/>
                          </p:stCondLst>
                          <p:childTnLst>
                            <p:par>
                              <p:cTn id="73" fill="hold">
                                <p:stCondLst>
                                  <p:cond delay="0"/>
                                </p:stCondLst>
                                <p:childTnLst>
                                  <p:par>
                                    <p:cTn id="74" presetID="63" presetClass="path" presetSubtype="0" fill="hold" nodeType="clickEffect">
                                      <p:stCondLst>
                                        <p:cond delay="0"/>
                                      </p:stCondLst>
                                      <p:childTnLst>
                                        <p:animMotion origin="layout" path="M 4.79167E-6 -1.11111E-6 L 0.05559 -1.11111E-6 " pathEditMode="relative" rAng="0" ptsTypes="AA">
                                          <p:cBhvr>
                                            <p:cTn id="75" dur="500" fill="hold"/>
                                            <p:tgtEl>
                                              <p:spTgt spid="92"/>
                                            </p:tgtEl>
                                            <p:attrNameLst>
                                              <p:attrName>ppt_x</p:attrName>
                                              <p:attrName>ppt_y</p:attrName>
                                            </p:attrNameLst>
                                          </p:cBhvr>
                                          <p:rCtr x="2773" y="0"/>
                                        </p:animMotion>
                                      </p:childTnLst>
                                    </p:cTn>
                                  </p:par>
                                </p:childTnLst>
                              </p:cTn>
                            </p:par>
                          </p:childTnLst>
                        </p:cTn>
                      </p:par>
                      <p:par>
                        <p:cTn id="76" fill="hold">
                          <p:stCondLst>
                            <p:cond delay="indefinite"/>
                          </p:stCondLst>
                          <p:childTnLst>
                            <p:par>
                              <p:cTn id="77" fill="hold">
                                <p:stCondLst>
                                  <p:cond delay="0"/>
                                </p:stCondLst>
                                <p:childTnLst>
                                  <p:par>
                                    <p:cTn id="78" presetID="63" presetClass="path" presetSubtype="0" fill="hold" nodeType="clickEffect">
                                      <p:stCondLst>
                                        <p:cond delay="0"/>
                                      </p:stCondLst>
                                      <p:childTnLst>
                                        <p:animMotion origin="layout" path="M 2.91667E-6 -1.11111E-6 L 0.0556 -1.11111E-6 " pathEditMode="relative" rAng="0" ptsTypes="AA">
                                          <p:cBhvr>
                                            <p:cTn id="79" dur="500" fill="hold"/>
                                            <p:tgtEl>
                                              <p:spTgt spid="100"/>
                                            </p:tgtEl>
                                            <p:attrNameLst>
                                              <p:attrName>ppt_x</p:attrName>
                                              <p:attrName>ppt_y</p:attrName>
                                            </p:attrNameLst>
                                          </p:cBhvr>
                                          <p:rCtr x="2773" y="0"/>
                                        </p:animMotion>
                                      </p:childTnLst>
                                    </p:cTn>
                                  </p:par>
                                </p:childTnLst>
                              </p:cTn>
                            </p:par>
                          </p:childTnLst>
                        </p:cTn>
                      </p:par>
                      <p:par>
                        <p:cTn id="80" fill="hold">
                          <p:stCondLst>
                            <p:cond delay="indefinite"/>
                          </p:stCondLst>
                          <p:childTnLst>
                            <p:par>
                              <p:cTn id="81" fill="hold">
                                <p:stCondLst>
                                  <p:cond delay="0"/>
                                </p:stCondLst>
                                <p:childTnLst>
                                  <p:par>
                                    <p:cTn id="82" presetID="63" presetClass="path" presetSubtype="0" fill="hold" nodeType="clickEffect">
                                      <p:stCondLst>
                                        <p:cond delay="0"/>
                                      </p:stCondLst>
                                      <p:childTnLst>
                                        <p:animMotion origin="layout" path="M 2.91667E-6 -3.7037E-7 L 0.0556 -3.7037E-7 " pathEditMode="relative" rAng="0" ptsTypes="AA">
                                          <p:cBhvr>
                                            <p:cTn id="83" dur="500" fill="hold"/>
                                            <p:tgtEl>
                                              <p:spTgt spid="108"/>
                                            </p:tgtEl>
                                            <p:attrNameLst>
                                              <p:attrName>ppt_x</p:attrName>
                                              <p:attrName>ppt_y</p:attrName>
                                            </p:attrNameLst>
                                          </p:cBhvr>
                                          <p:rCtr x="2773" y="0"/>
                                        </p:animMotion>
                                      </p:childTnLst>
                                    </p:cTn>
                                  </p:par>
                                </p:childTnLst>
                              </p:cTn>
                            </p:par>
                          </p:childTnLst>
                        </p:cTn>
                      </p:par>
                      <p:par>
                        <p:cTn id="84" fill="hold">
                          <p:stCondLst>
                            <p:cond delay="indefinite"/>
                          </p:stCondLst>
                          <p:childTnLst>
                            <p:par>
                              <p:cTn id="85" fill="hold">
                                <p:stCondLst>
                                  <p:cond delay="0"/>
                                </p:stCondLst>
                                <p:childTnLst>
                                  <p:par>
                                    <p:cTn id="86" presetID="63" presetClass="path" presetSubtype="0" fill="hold" nodeType="clickEffect">
                                      <p:stCondLst>
                                        <p:cond delay="0"/>
                                      </p:stCondLst>
                                      <p:childTnLst>
                                        <p:animMotion origin="layout" path="M -8.33333E-7 -1.11111E-6 L 0.0556 -1.11111E-6 " pathEditMode="relative" rAng="0" ptsTypes="AA">
                                          <p:cBhvr>
                                            <p:cTn id="87" dur="500" fill="hold"/>
                                            <p:tgtEl>
                                              <p:spTgt spid="104"/>
                                            </p:tgtEl>
                                            <p:attrNameLst>
                                              <p:attrName>ppt_x</p:attrName>
                                              <p:attrName>ppt_y</p:attrName>
                                            </p:attrNameLst>
                                          </p:cBhvr>
                                          <p:rCtr x="27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75D4DF2F-9E34-C0F2-EE78-054BC6C7C934}"/>
              </a:ext>
            </a:extLst>
          </p:cNvPr>
          <p:cNvSpPr/>
          <p:nvPr/>
        </p:nvSpPr>
        <p:spPr>
          <a:xfrm>
            <a:off x="555321" y="1382279"/>
            <a:ext cx="3269886" cy="5259009"/>
          </a:xfrm>
          <a:custGeom>
            <a:avLst/>
            <a:gdLst>
              <a:gd name="connsiteX0" fmla="*/ 1320165 w 1552575"/>
              <a:gd name="connsiteY0" fmla="*/ 3645504 h 3657600"/>
              <a:gd name="connsiteX1" fmla="*/ 241649 w 1552575"/>
              <a:gd name="connsiteY1" fmla="*/ 3645504 h 3657600"/>
              <a:gd name="connsiteX2" fmla="*/ 14288 w 1552575"/>
              <a:gd name="connsiteY2" fmla="*/ 3418142 h 3657600"/>
              <a:gd name="connsiteX3" fmla="*/ 14288 w 1552575"/>
              <a:gd name="connsiteY3" fmla="*/ 241649 h 3657600"/>
              <a:gd name="connsiteX4" fmla="*/ 241649 w 1552575"/>
              <a:gd name="connsiteY4" fmla="*/ 14288 h 3657600"/>
              <a:gd name="connsiteX5" fmla="*/ 1320165 w 1552575"/>
              <a:gd name="connsiteY5" fmla="*/ 14288 h 3657600"/>
              <a:gd name="connsiteX6" fmla="*/ 1547527 w 1552575"/>
              <a:gd name="connsiteY6" fmla="*/ 241649 h 3657600"/>
              <a:gd name="connsiteX7" fmla="*/ 1547527 w 1552575"/>
              <a:gd name="connsiteY7" fmla="*/ 3418047 h 3657600"/>
              <a:gd name="connsiteX8" fmla="*/ 1320165 w 1552575"/>
              <a:gd name="connsiteY8" fmla="*/ 3645504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575" h="3657600">
                <a:moveTo>
                  <a:pt x="1320165" y="3645504"/>
                </a:moveTo>
                <a:lnTo>
                  <a:pt x="241649" y="3645504"/>
                </a:lnTo>
                <a:cubicBezTo>
                  <a:pt x="116110" y="3645504"/>
                  <a:pt x="14288" y="3543681"/>
                  <a:pt x="14288" y="3418142"/>
                </a:cubicBezTo>
                <a:lnTo>
                  <a:pt x="14288" y="241649"/>
                </a:lnTo>
                <a:cubicBezTo>
                  <a:pt x="14288" y="116110"/>
                  <a:pt x="116110" y="14288"/>
                  <a:pt x="241649" y="14288"/>
                </a:cubicBezTo>
                <a:lnTo>
                  <a:pt x="1320165" y="14288"/>
                </a:lnTo>
                <a:cubicBezTo>
                  <a:pt x="1445705" y="14288"/>
                  <a:pt x="1547527" y="116110"/>
                  <a:pt x="1547527" y="241649"/>
                </a:cubicBezTo>
                <a:lnTo>
                  <a:pt x="1547527" y="3418047"/>
                </a:lnTo>
                <a:cubicBezTo>
                  <a:pt x="1547527" y="3543681"/>
                  <a:pt x="1445705" y="3645504"/>
                  <a:pt x="1320165" y="3645504"/>
                </a:cubicBezTo>
                <a:close/>
              </a:path>
            </a:pathLst>
          </a:custGeom>
          <a:noFill/>
          <a:ln w="19050" cap="rnd">
            <a:solidFill>
              <a:srgbClr val="185ADB"/>
            </a:solidFill>
            <a:prstDash val="solid"/>
            <a:round/>
          </a:ln>
        </p:spPr>
        <p:txBody>
          <a:bodyPr rtlCol="0" anchor="ctr"/>
          <a:lstStyle/>
          <a:p>
            <a:endParaRPr lang="en-US" dirty="0"/>
          </a:p>
        </p:txBody>
      </p:sp>
      <p:grpSp>
        <p:nvGrpSpPr>
          <p:cNvPr id="6" name="Group 5">
            <a:extLst>
              <a:ext uri="{FF2B5EF4-FFF2-40B4-BE49-F238E27FC236}">
                <a16:creationId xmlns:a16="http://schemas.microsoft.com/office/drawing/2014/main" id="{82B3793A-5384-16FC-6292-14DDC4D6C5A0}"/>
              </a:ext>
            </a:extLst>
          </p:cNvPr>
          <p:cNvGrpSpPr/>
          <p:nvPr/>
        </p:nvGrpSpPr>
        <p:grpSpPr>
          <a:xfrm>
            <a:off x="555320" y="1851365"/>
            <a:ext cx="3269887" cy="3631763"/>
            <a:chOff x="1922972" y="3948035"/>
            <a:chExt cx="1563891" cy="1021260"/>
          </a:xfrm>
        </p:grpSpPr>
        <p:sp>
          <p:nvSpPr>
            <p:cNvPr id="7" name="TextBox 6">
              <a:extLst>
                <a:ext uri="{FF2B5EF4-FFF2-40B4-BE49-F238E27FC236}">
                  <a16:creationId xmlns:a16="http://schemas.microsoft.com/office/drawing/2014/main" id="{D972549D-B0DD-49C1-DA71-2815FBC1E58F}"/>
                </a:ext>
              </a:extLst>
            </p:cNvPr>
            <p:cNvSpPr txBox="1"/>
            <p:nvPr/>
          </p:nvSpPr>
          <p:spPr>
            <a:xfrm>
              <a:off x="1922972" y="4313981"/>
              <a:ext cx="63692" cy="307777"/>
            </a:xfrm>
            <a:prstGeom prst="rect">
              <a:avLst/>
            </a:prstGeom>
            <a:noFill/>
          </p:spPr>
          <p:txBody>
            <a:bodyPr wrap="none" rtlCol="0">
              <a:spAutoFit/>
            </a:bodyPr>
            <a:lstStyle/>
            <a:p>
              <a:pPr algn="ctr"/>
              <a:endParaRPr lang="en-US" sz="1400" b="1" dirty="0">
                <a:solidFill>
                  <a:schemeClr val="accent2"/>
                </a:solidFill>
              </a:endParaRPr>
            </a:p>
          </p:txBody>
        </p:sp>
        <p:sp>
          <p:nvSpPr>
            <p:cNvPr id="8" name="Rectangle 7">
              <a:extLst>
                <a:ext uri="{FF2B5EF4-FFF2-40B4-BE49-F238E27FC236}">
                  <a16:creationId xmlns:a16="http://schemas.microsoft.com/office/drawing/2014/main" id="{7B29EAF9-F44A-0EB0-6449-462D8A3DCB0C}"/>
                </a:ext>
              </a:extLst>
            </p:cNvPr>
            <p:cNvSpPr/>
            <p:nvPr/>
          </p:nvSpPr>
          <p:spPr>
            <a:xfrm>
              <a:off x="1959001" y="3948035"/>
              <a:ext cx="1527862" cy="1021260"/>
            </a:xfrm>
            <a:prstGeom prst="rect">
              <a:avLst/>
            </a:prstGeom>
          </p:spPr>
          <p:txBody>
            <a:bodyPr wrap="square">
              <a:spAutoFit/>
            </a:bodyPr>
            <a:lstStyle/>
            <a:p>
              <a:r>
                <a:rPr lang="en-US" sz="1800" dirty="0" err="1">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CountVectorizer</a:t>
              </a:r>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with </a:t>
              </a:r>
              <a:r>
                <a:rPr lang="en-US" sz="1800" dirty="0" err="1">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Mulinomial</a:t>
              </a:r>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Naive Bayes (Benchmark Model)</a:t>
              </a:r>
            </a:p>
            <a:p>
              <a:endParaRPr lang="en-US"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a:p>
              <a:pPr marL="285750" indent="-285750">
                <a:buFont typeface="Arial" panose="020B0604020202020204" pitchFamily="34" charset="0"/>
                <a:buChar char="•"/>
              </a:pPr>
              <a:r>
                <a:rPr lang="en-US" sz="1600" b="0" i="0" dirty="0">
                  <a:effectLst/>
                  <a:highlight>
                    <a:srgbClr val="FFFFFF"/>
                  </a:highlight>
                </a:rPr>
                <a:t>In </a:t>
              </a:r>
              <a:r>
                <a:rPr lang="en-US" sz="1600" b="0" i="0" dirty="0" err="1">
                  <a:effectLst/>
                  <a:highlight>
                    <a:srgbClr val="FFFFFF"/>
                  </a:highlight>
                </a:rPr>
                <a:t>sklearn</a:t>
              </a:r>
              <a:r>
                <a:rPr lang="en-US" sz="1600" b="0" i="0" dirty="0">
                  <a:effectLst/>
                  <a:highlight>
                    <a:srgbClr val="FFFFFF"/>
                  </a:highlight>
                </a:rPr>
                <a:t> library, we can use </a:t>
              </a:r>
              <a:r>
                <a:rPr lang="en-US" sz="1600" b="0" i="0" dirty="0" err="1">
                  <a:effectLst/>
                  <a:highlight>
                    <a:srgbClr val="FFFFFF"/>
                  </a:highlight>
                </a:rPr>
                <a:t>CountVectorizer</a:t>
              </a:r>
              <a:r>
                <a:rPr lang="en-US" sz="1600" b="0" i="0" dirty="0">
                  <a:effectLst/>
                  <a:highlight>
                    <a:srgbClr val="FFFFFF"/>
                  </a:highlight>
                </a:rPr>
                <a:t> which implements both tokenization and occurrence counting in a single class. The output is a sparse matrix representation of a document.</a:t>
              </a:r>
            </a:p>
            <a:p>
              <a:endParaRPr lang="en-US" sz="1600" b="0" i="0" dirty="0">
                <a:effectLst/>
                <a:highlight>
                  <a:srgbClr val="FFFFFF"/>
                </a:highlight>
                <a:latin typeface="system-ui"/>
              </a:endParaRPr>
            </a:p>
            <a:p>
              <a:pPr marL="285750" indent="-285750">
                <a:buFont typeface="Arial" panose="020B0604020202020204" pitchFamily="34" charset="0"/>
                <a:buChar char="•"/>
              </a:pPr>
              <a:r>
                <a:rPr lang="en-US" sz="1600" dirty="0">
                  <a:highlight>
                    <a:srgbClr val="FFFFFF"/>
                  </a:highlight>
                  <a:latin typeface="system-ui"/>
                </a:rPr>
                <a:t>.</a:t>
              </a:r>
              <a:endParaRPr lang="en-US" sz="1600" b="0" i="0" dirty="0">
                <a:effectLst/>
                <a:highlight>
                  <a:srgbClr val="FFFFFF"/>
                </a:highlight>
                <a:latin typeface="system-ui"/>
              </a:endParaRPr>
            </a:p>
            <a:p>
              <a:pPr marL="285750" indent="-285750">
                <a:buFont typeface="Arial" panose="020B0604020202020204" pitchFamily="34" charset="0"/>
                <a:buChar char="•"/>
              </a:pPr>
              <a:endParaRPr lang="en-US" sz="1600" b="0" i="0" dirty="0">
                <a:effectLst/>
                <a:highlight>
                  <a:srgbClr val="FFFFFF"/>
                </a:highlight>
                <a:latin typeface="system-ui"/>
              </a:endParaRPr>
            </a:p>
            <a:p>
              <a:pPr marL="285750" indent="-285750">
                <a:buFont typeface="Arial" panose="020B0604020202020204" pitchFamily="34" charset="0"/>
                <a:buChar char="•"/>
              </a:pPr>
              <a:endParaRPr lang="en-IN" sz="16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p:txBody>
        </p:sp>
      </p:grpSp>
      <p:sp>
        <p:nvSpPr>
          <p:cNvPr id="18" name="TextBox 17">
            <a:extLst>
              <a:ext uri="{FF2B5EF4-FFF2-40B4-BE49-F238E27FC236}">
                <a16:creationId xmlns:a16="http://schemas.microsoft.com/office/drawing/2014/main" id="{B8818182-5D31-14F9-A854-41CCBB6896FF}"/>
              </a:ext>
            </a:extLst>
          </p:cNvPr>
          <p:cNvSpPr txBox="1"/>
          <p:nvPr/>
        </p:nvSpPr>
        <p:spPr>
          <a:xfrm>
            <a:off x="2978406" y="36209"/>
            <a:ext cx="5966698" cy="1015663"/>
          </a:xfrm>
          <a:prstGeom prst="rect">
            <a:avLst/>
          </a:prstGeom>
          <a:noFill/>
        </p:spPr>
        <p:txBody>
          <a:bodyPr wrap="none" rtlCol="0">
            <a:spAutoFit/>
          </a:bodyPr>
          <a:lstStyle/>
          <a:p>
            <a:pPr algn="ctr"/>
            <a:r>
              <a:rPr lang="en-US" sz="6000" u="sng" dirty="0">
                <a:solidFill>
                  <a:schemeClr val="accent2"/>
                </a:solidFill>
                <a:latin typeface="Tw Cen MT" panose="020B0602020104020603" pitchFamily="34" charset="0"/>
              </a:rPr>
              <a:t>Model Comparison</a:t>
            </a:r>
          </a:p>
        </p:txBody>
      </p:sp>
      <p:sp>
        <p:nvSpPr>
          <p:cNvPr id="65" name="Freeform: Shape 64">
            <a:extLst>
              <a:ext uri="{FF2B5EF4-FFF2-40B4-BE49-F238E27FC236}">
                <a16:creationId xmlns:a16="http://schemas.microsoft.com/office/drawing/2014/main" id="{C84AD14D-D9F7-E3A8-E37C-42D44121F860}"/>
              </a:ext>
            </a:extLst>
          </p:cNvPr>
          <p:cNvSpPr/>
          <p:nvPr/>
        </p:nvSpPr>
        <p:spPr>
          <a:xfrm>
            <a:off x="197561" y="3997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D52D0E3-64F9-C12A-5643-E55325690A28}"/>
              </a:ext>
            </a:extLst>
          </p:cNvPr>
          <p:cNvSpPr/>
          <p:nvPr/>
        </p:nvSpPr>
        <p:spPr>
          <a:xfrm>
            <a:off x="2190264" y="5140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C5CC0A-F3E9-AE33-B201-16C1961B9F21}"/>
              </a:ext>
            </a:extLst>
          </p:cNvPr>
          <p:cNvSpPr/>
          <p:nvPr/>
        </p:nvSpPr>
        <p:spPr>
          <a:xfrm>
            <a:off x="9289988" y="1242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8BF568-D14C-DE2E-920F-79FAAAE6D0FF}"/>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 name="Freeform: Shape 2">
            <a:extLst>
              <a:ext uri="{FF2B5EF4-FFF2-40B4-BE49-F238E27FC236}">
                <a16:creationId xmlns:a16="http://schemas.microsoft.com/office/drawing/2014/main" id="{F9201A71-BD69-6EA5-5262-3AED3B8C0FE2}"/>
              </a:ext>
            </a:extLst>
          </p:cNvPr>
          <p:cNvSpPr/>
          <p:nvPr/>
        </p:nvSpPr>
        <p:spPr>
          <a:xfrm>
            <a:off x="4372498" y="1382279"/>
            <a:ext cx="3601069" cy="5259009"/>
          </a:xfrm>
          <a:custGeom>
            <a:avLst/>
            <a:gdLst>
              <a:gd name="connsiteX0" fmla="*/ 1320165 w 1552575"/>
              <a:gd name="connsiteY0" fmla="*/ 3645504 h 3657600"/>
              <a:gd name="connsiteX1" fmla="*/ 241649 w 1552575"/>
              <a:gd name="connsiteY1" fmla="*/ 3645504 h 3657600"/>
              <a:gd name="connsiteX2" fmla="*/ 14288 w 1552575"/>
              <a:gd name="connsiteY2" fmla="*/ 3418142 h 3657600"/>
              <a:gd name="connsiteX3" fmla="*/ 14288 w 1552575"/>
              <a:gd name="connsiteY3" fmla="*/ 241649 h 3657600"/>
              <a:gd name="connsiteX4" fmla="*/ 241649 w 1552575"/>
              <a:gd name="connsiteY4" fmla="*/ 14288 h 3657600"/>
              <a:gd name="connsiteX5" fmla="*/ 1320165 w 1552575"/>
              <a:gd name="connsiteY5" fmla="*/ 14288 h 3657600"/>
              <a:gd name="connsiteX6" fmla="*/ 1547527 w 1552575"/>
              <a:gd name="connsiteY6" fmla="*/ 241649 h 3657600"/>
              <a:gd name="connsiteX7" fmla="*/ 1547527 w 1552575"/>
              <a:gd name="connsiteY7" fmla="*/ 3418047 h 3657600"/>
              <a:gd name="connsiteX8" fmla="*/ 1320165 w 1552575"/>
              <a:gd name="connsiteY8" fmla="*/ 3645504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575" h="3657600">
                <a:moveTo>
                  <a:pt x="1320165" y="3645504"/>
                </a:moveTo>
                <a:lnTo>
                  <a:pt x="241649" y="3645504"/>
                </a:lnTo>
                <a:cubicBezTo>
                  <a:pt x="116110" y="3645504"/>
                  <a:pt x="14288" y="3543681"/>
                  <a:pt x="14288" y="3418142"/>
                </a:cubicBezTo>
                <a:lnTo>
                  <a:pt x="14288" y="241649"/>
                </a:lnTo>
                <a:cubicBezTo>
                  <a:pt x="14288" y="116110"/>
                  <a:pt x="116110" y="14288"/>
                  <a:pt x="241649" y="14288"/>
                </a:cubicBezTo>
                <a:lnTo>
                  <a:pt x="1320165" y="14288"/>
                </a:lnTo>
                <a:cubicBezTo>
                  <a:pt x="1445705" y="14288"/>
                  <a:pt x="1547527" y="116110"/>
                  <a:pt x="1547527" y="241649"/>
                </a:cubicBezTo>
                <a:lnTo>
                  <a:pt x="1547527" y="3418047"/>
                </a:lnTo>
                <a:cubicBezTo>
                  <a:pt x="1547527" y="3543681"/>
                  <a:pt x="1445705" y="3645504"/>
                  <a:pt x="1320165" y="3645504"/>
                </a:cubicBezTo>
                <a:close/>
              </a:path>
            </a:pathLst>
          </a:custGeom>
          <a:noFill/>
          <a:ln w="19050" cap="rnd">
            <a:solidFill>
              <a:srgbClr val="185ADB"/>
            </a:solidFill>
            <a:prstDash val="solid"/>
            <a:round/>
          </a:ln>
        </p:spPr>
        <p:txBody>
          <a:bodyPr rtlCol="0" anchor="ctr"/>
          <a:lstStyle/>
          <a:p>
            <a:endParaRPr lang="en-US" dirty="0"/>
          </a:p>
        </p:txBody>
      </p:sp>
      <p:grpSp>
        <p:nvGrpSpPr>
          <p:cNvPr id="9" name="Group 8">
            <a:extLst>
              <a:ext uri="{FF2B5EF4-FFF2-40B4-BE49-F238E27FC236}">
                <a16:creationId xmlns:a16="http://schemas.microsoft.com/office/drawing/2014/main" id="{9F56B17E-D4A3-B556-B0C7-653542EB6EE7}"/>
              </a:ext>
            </a:extLst>
          </p:cNvPr>
          <p:cNvGrpSpPr/>
          <p:nvPr/>
        </p:nvGrpSpPr>
        <p:grpSpPr>
          <a:xfrm>
            <a:off x="4583268" y="1851363"/>
            <a:ext cx="3269887" cy="3139320"/>
            <a:chOff x="1922972" y="3948035"/>
            <a:chExt cx="1563891" cy="882784"/>
          </a:xfrm>
        </p:grpSpPr>
        <p:sp>
          <p:nvSpPr>
            <p:cNvPr id="10" name="TextBox 9">
              <a:extLst>
                <a:ext uri="{FF2B5EF4-FFF2-40B4-BE49-F238E27FC236}">
                  <a16:creationId xmlns:a16="http://schemas.microsoft.com/office/drawing/2014/main" id="{AF0EA057-025F-3642-38D7-A1023551B6B0}"/>
                </a:ext>
              </a:extLst>
            </p:cNvPr>
            <p:cNvSpPr txBox="1"/>
            <p:nvPr/>
          </p:nvSpPr>
          <p:spPr>
            <a:xfrm>
              <a:off x="1922972" y="4313981"/>
              <a:ext cx="63692" cy="307777"/>
            </a:xfrm>
            <a:prstGeom prst="rect">
              <a:avLst/>
            </a:prstGeom>
            <a:noFill/>
          </p:spPr>
          <p:txBody>
            <a:bodyPr wrap="none" rtlCol="0">
              <a:spAutoFit/>
            </a:bodyPr>
            <a:lstStyle/>
            <a:p>
              <a:pPr algn="ctr"/>
              <a:endParaRPr lang="en-US" sz="1400" b="1" dirty="0">
                <a:solidFill>
                  <a:schemeClr val="accent2"/>
                </a:solidFill>
              </a:endParaRPr>
            </a:p>
          </p:txBody>
        </p:sp>
        <p:sp>
          <p:nvSpPr>
            <p:cNvPr id="11" name="Rectangle 10">
              <a:extLst>
                <a:ext uri="{FF2B5EF4-FFF2-40B4-BE49-F238E27FC236}">
                  <a16:creationId xmlns:a16="http://schemas.microsoft.com/office/drawing/2014/main" id="{099991A7-AB5C-E0AC-9B97-DBEEDB2AA147}"/>
                </a:ext>
              </a:extLst>
            </p:cNvPr>
            <p:cNvSpPr/>
            <p:nvPr/>
          </p:nvSpPr>
          <p:spPr>
            <a:xfrm>
              <a:off x="1959001" y="3948035"/>
              <a:ext cx="1527862" cy="882784"/>
            </a:xfrm>
            <a:prstGeom prst="rect">
              <a:avLst/>
            </a:prstGeom>
          </p:spPr>
          <p:txBody>
            <a:bodyPr wrap="square">
              <a:spAutoFit/>
            </a:bodyPr>
            <a:lstStyle/>
            <a:p>
              <a:r>
                <a:rPr lang="en-US" sz="1800" dirty="0" err="1">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TfidfVectorizer</a:t>
              </a:r>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with Logistic Regression</a:t>
              </a:r>
            </a:p>
            <a:p>
              <a:endParaRPr lang="en-US"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a:p>
              <a:pPr marL="285750" indent="-285750">
                <a:buFont typeface="Arial" panose="020B0604020202020204" pitchFamily="34" charset="0"/>
                <a:buChar char="•"/>
              </a:pPr>
              <a:r>
                <a:rPr lang="en-US" sz="1600" b="0" i="0" dirty="0">
                  <a:effectLst/>
                  <a:highlight>
                    <a:srgbClr val="FFFFFF"/>
                  </a:highlight>
                </a:rPr>
                <a:t>In </a:t>
              </a:r>
              <a:r>
                <a:rPr lang="en-US" sz="1600" b="0" i="0" dirty="0" err="1">
                  <a:effectLst/>
                  <a:highlight>
                    <a:srgbClr val="FFFFFF"/>
                  </a:highlight>
                </a:rPr>
                <a:t>sklearn</a:t>
              </a:r>
              <a:r>
                <a:rPr lang="en-US" sz="1600" b="0" i="0" dirty="0">
                  <a:effectLst/>
                  <a:highlight>
                    <a:srgbClr val="FFFFFF"/>
                  </a:highlight>
                </a:rPr>
                <a:t> library, we can use </a:t>
              </a:r>
              <a:r>
                <a:rPr lang="en-US" sz="1600" b="0" i="0" dirty="0" err="1">
                  <a:effectLst/>
                  <a:highlight>
                    <a:srgbClr val="FFFFFF"/>
                  </a:highlight>
                </a:rPr>
                <a:t>TfidfVectorizer</a:t>
              </a:r>
              <a:r>
                <a:rPr lang="en-US" sz="1600" b="0" i="0" dirty="0">
                  <a:effectLst/>
                  <a:highlight>
                    <a:srgbClr val="FFFFFF"/>
                  </a:highlight>
                </a:rPr>
                <a:t> which implements both tokenization and </a:t>
              </a:r>
              <a:r>
                <a:rPr lang="en-US" sz="1600" b="0" i="0" dirty="0" err="1">
                  <a:effectLst/>
                  <a:highlight>
                    <a:srgbClr val="FFFFFF"/>
                  </a:highlight>
                </a:rPr>
                <a:t>tf-idf</a:t>
              </a:r>
              <a:r>
                <a:rPr lang="en-US" sz="1600" b="0" i="0" dirty="0">
                  <a:effectLst/>
                  <a:highlight>
                    <a:srgbClr val="FFFFFF"/>
                  </a:highlight>
                </a:rPr>
                <a:t> weighted counting in a single class.</a:t>
              </a:r>
            </a:p>
            <a:p>
              <a:pPr marL="285750" indent="-285750">
                <a:buFont typeface="Arial" panose="020B0604020202020204" pitchFamily="34" charset="0"/>
                <a:buChar char="•"/>
              </a:pPr>
              <a:endParaRPr lang="en-US" sz="1600" dirty="0">
                <a:ln>
                  <a:noFill/>
                </a:ln>
                <a:solidFill>
                  <a:srgbClr val="0D0D0D"/>
                </a:solidFill>
                <a:highlight>
                  <a:srgbClr val="FFFFFF"/>
                </a:highlight>
                <a:ea typeface="Calibri" panose="020F0502020204030204" pitchFamily="34" charset="0"/>
              </a:endParaRPr>
            </a:p>
            <a:p>
              <a:pPr marL="285750" indent="-285750">
                <a:buFont typeface="Arial" panose="020B0604020202020204" pitchFamily="34" charset="0"/>
                <a:buChar char="•"/>
              </a:pPr>
              <a:endParaRPr lang="en-US" sz="1600" dirty="0">
                <a:solidFill>
                  <a:srgbClr val="0D0D0D"/>
                </a:solidFill>
                <a:effectLst>
                  <a:outerShdw blurRad="38100" dist="19050" dir="2700000" algn="tl">
                    <a:schemeClr val="dk1">
                      <a:alpha val="40000"/>
                    </a:schemeClr>
                  </a:outerShdw>
                </a:effectLst>
                <a:highlight>
                  <a:srgbClr val="FFFFFF"/>
                </a:highlight>
                <a:ea typeface="Calibri" panose="020F0502020204030204" pitchFamily="34" charset="0"/>
              </a:endParaRPr>
            </a:p>
            <a:p>
              <a:pPr marL="285750" indent="-285750">
                <a:buFont typeface="Arial" panose="020B0604020202020204" pitchFamily="34" charset="0"/>
                <a:buChar char="•"/>
              </a:pPr>
              <a:endParaRPr lang="en-US" sz="1600" dirty="0">
                <a:ln>
                  <a:noFill/>
                </a:ln>
                <a:solidFill>
                  <a:srgbClr val="0D0D0D"/>
                </a:solidFill>
                <a:effectLst>
                  <a:outerShdw blurRad="38100" dist="19050" dir="2700000" algn="tl">
                    <a:schemeClr val="dk1">
                      <a:alpha val="40000"/>
                    </a:schemeClr>
                  </a:outerShdw>
                </a:effectLst>
                <a:highlight>
                  <a:srgbClr val="FFFFFF"/>
                </a:highlight>
                <a:ea typeface="Calibri" panose="020F0502020204030204" pitchFamily="34" charset="0"/>
              </a:endParaRPr>
            </a:p>
            <a:p>
              <a:pPr marL="285750" indent="-285750">
                <a:buFont typeface="Arial" panose="020B0604020202020204" pitchFamily="34" charset="0"/>
                <a:buChar char="•"/>
              </a:pPr>
              <a:r>
                <a:rPr lang="en-US" sz="1600" dirty="0">
                  <a:solidFill>
                    <a:srgbClr val="0D0D0D"/>
                  </a:solidFill>
                  <a:effectLst>
                    <a:outerShdw blurRad="38100" dist="19050" dir="2700000" algn="tl">
                      <a:schemeClr val="dk1">
                        <a:alpha val="40000"/>
                      </a:schemeClr>
                    </a:outerShdw>
                  </a:effectLst>
                  <a:highlight>
                    <a:srgbClr val="FFFFFF"/>
                  </a:highlight>
                  <a:ea typeface="Calibri" panose="020F0502020204030204" pitchFamily="34" charset="0"/>
                </a:rPr>
                <a:t>.</a:t>
              </a:r>
              <a:endParaRPr lang="en-US" sz="1600" dirty="0">
                <a:ln>
                  <a:noFill/>
                </a:ln>
                <a:solidFill>
                  <a:srgbClr val="0D0D0D"/>
                </a:solidFill>
                <a:effectLst>
                  <a:outerShdw blurRad="38100" dist="19050" dir="2700000" algn="tl">
                    <a:schemeClr val="dk1">
                      <a:alpha val="40000"/>
                    </a:schemeClr>
                  </a:outerShdw>
                </a:effectLst>
                <a:ea typeface="Calibri" panose="020F0502020204030204" pitchFamily="34" charset="0"/>
              </a:endParaRPr>
            </a:p>
          </p:txBody>
        </p:sp>
      </p:grpSp>
      <p:sp>
        <p:nvSpPr>
          <p:cNvPr id="39" name="Freeform: Shape 38">
            <a:extLst>
              <a:ext uri="{FF2B5EF4-FFF2-40B4-BE49-F238E27FC236}">
                <a16:creationId xmlns:a16="http://schemas.microsoft.com/office/drawing/2014/main" id="{C14AA3DF-6454-14D2-71FD-100968CDCD9D}"/>
              </a:ext>
            </a:extLst>
          </p:cNvPr>
          <p:cNvSpPr/>
          <p:nvPr/>
        </p:nvSpPr>
        <p:spPr>
          <a:xfrm>
            <a:off x="8611219" y="1382279"/>
            <a:ext cx="3269886" cy="5259009"/>
          </a:xfrm>
          <a:custGeom>
            <a:avLst/>
            <a:gdLst>
              <a:gd name="connsiteX0" fmla="*/ 1320165 w 1552575"/>
              <a:gd name="connsiteY0" fmla="*/ 3645504 h 3657600"/>
              <a:gd name="connsiteX1" fmla="*/ 241649 w 1552575"/>
              <a:gd name="connsiteY1" fmla="*/ 3645504 h 3657600"/>
              <a:gd name="connsiteX2" fmla="*/ 14288 w 1552575"/>
              <a:gd name="connsiteY2" fmla="*/ 3418142 h 3657600"/>
              <a:gd name="connsiteX3" fmla="*/ 14288 w 1552575"/>
              <a:gd name="connsiteY3" fmla="*/ 241649 h 3657600"/>
              <a:gd name="connsiteX4" fmla="*/ 241649 w 1552575"/>
              <a:gd name="connsiteY4" fmla="*/ 14288 h 3657600"/>
              <a:gd name="connsiteX5" fmla="*/ 1320165 w 1552575"/>
              <a:gd name="connsiteY5" fmla="*/ 14288 h 3657600"/>
              <a:gd name="connsiteX6" fmla="*/ 1547527 w 1552575"/>
              <a:gd name="connsiteY6" fmla="*/ 241649 h 3657600"/>
              <a:gd name="connsiteX7" fmla="*/ 1547527 w 1552575"/>
              <a:gd name="connsiteY7" fmla="*/ 3418047 h 3657600"/>
              <a:gd name="connsiteX8" fmla="*/ 1320165 w 1552575"/>
              <a:gd name="connsiteY8" fmla="*/ 3645504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575" h="3657600">
                <a:moveTo>
                  <a:pt x="1320165" y="3645504"/>
                </a:moveTo>
                <a:lnTo>
                  <a:pt x="241649" y="3645504"/>
                </a:lnTo>
                <a:cubicBezTo>
                  <a:pt x="116110" y="3645504"/>
                  <a:pt x="14288" y="3543681"/>
                  <a:pt x="14288" y="3418142"/>
                </a:cubicBezTo>
                <a:lnTo>
                  <a:pt x="14288" y="241649"/>
                </a:lnTo>
                <a:cubicBezTo>
                  <a:pt x="14288" y="116110"/>
                  <a:pt x="116110" y="14288"/>
                  <a:pt x="241649" y="14288"/>
                </a:cubicBezTo>
                <a:lnTo>
                  <a:pt x="1320165" y="14288"/>
                </a:lnTo>
                <a:cubicBezTo>
                  <a:pt x="1445705" y="14288"/>
                  <a:pt x="1547527" y="116110"/>
                  <a:pt x="1547527" y="241649"/>
                </a:cubicBezTo>
                <a:lnTo>
                  <a:pt x="1547527" y="3418047"/>
                </a:lnTo>
                <a:cubicBezTo>
                  <a:pt x="1547527" y="3543681"/>
                  <a:pt x="1445705" y="3645504"/>
                  <a:pt x="1320165" y="3645504"/>
                </a:cubicBezTo>
                <a:close/>
              </a:path>
            </a:pathLst>
          </a:custGeom>
          <a:noFill/>
          <a:ln w="19050" cap="rnd">
            <a:solidFill>
              <a:srgbClr val="185ADB"/>
            </a:solidFill>
            <a:prstDash val="solid"/>
            <a:round/>
          </a:ln>
        </p:spPr>
        <p:txBody>
          <a:bodyPr rtlCol="0" anchor="ctr"/>
          <a:lstStyle/>
          <a:p>
            <a:endParaRPr lang="en-US" dirty="0"/>
          </a:p>
        </p:txBody>
      </p:sp>
      <p:grpSp>
        <p:nvGrpSpPr>
          <p:cNvPr id="40" name="Group 39">
            <a:extLst>
              <a:ext uri="{FF2B5EF4-FFF2-40B4-BE49-F238E27FC236}">
                <a16:creationId xmlns:a16="http://schemas.microsoft.com/office/drawing/2014/main" id="{E3D78852-A869-F4C3-35D5-082B18D742D2}"/>
              </a:ext>
            </a:extLst>
          </p:cNvPr>
          <p:cNvGrpSpPr/>
          <p:nvPr/>
        </p:nvGrpSpPr>
        <p:grpSpPr>
          <a:xfrm>
            <a:off x="8611218" y="1851363"/>
            <a:ext cx="3269887" cy="3600984"/>
            <a:chOff x="1922972" y="3948035"/>
            <a:chExt cx="1563891" cy="1012605"/>
          </a:xfrm>
        </p:grpSpPr>
        <p:sp>
          <p:nvSpPr>
            <p:cNvPr id="41" name="TextBox 40">
              <a:extLst>
                <a:ext uri="{FF2B5EF4-FFF2-40B4-BE49-F238E27FC236}">
                  <a16:creationId xmlns:a16="http://schemas.microsoft.com/office/drawing/2014/main" id="{5DC38396-232C-9F1D-1F26-D801F0DC3A4B}"/>
                </a:ext>
              </a:extLst>
            </p:cNvPr>
            <p:cNvSpPr txBox="1"/>
            <p:nvPr/>
          </p:nvSpPr>
          <p:spPr>
            <a:xfrm>
              <a:off x="1922972" y="4313981"/>
              <a:ext cx="63692" cy="307777"/>
            </a:xfrm>
            <a:prstGeom prst="rect">
              <a:avLst/>
            </a:prstGeom>
            <a:noFill/>
          </p:spPr>
          <p:txBody>
            <a:bodyPr wrap="none" rtlCol="0">
              <a:spAutoFit/>
            </a:bodyPr>
            <a:lstStyle/>
            <a:p>
              <a:pPr algn="ctr"/>
              <a:endParaRPr lang="en-US" sz="1400" b="1" dirty="0">
                <a:solidFill>
                  <a:schemeClr val="accent2"/>
                </a:solidFill>
              </a:endParaRPr>
            </a:p>
          </p:txBody>
        </p:sp>
        <p:sp>
          <p:nvSpPr>
            <p:cNvPr id="42" name="Rectangle 41">
              <a:extLst>
                <a:ext uri="{FF2B5EF4-FFF2-40B4-BE49-F238E27FC236}">
                  <a16:creationId xmlns:a16="http://schemas.microsoft.com/office/drawing/2014/main" id="{2BA25AA4-E8C7-CF61-4690-4D017D207B54}"/>
                </a:ext>
              </a:extLst>
            </p:cNvPr>
            <p:cNvSpPr/>
            <p:nvPr/>
          </p:nvSpPr>
          <p:spPr>
            <a:xfrm>
              <a:off x="1959001" y="3948035"/>
              <a:ext cx="1527862" cy="1012605"/>
            </a:xfrm>
            <a:prstGeom prst="rect">
              <a:avLst/>
            </a:prstGeom>
          </p:spPr>
          <p:txBody>
            <a:bodyPr wrap="square">
              <a:spAutoFit/>
            </a:bodyPr>
            <a:lstStyle/>
            <a:p>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Pipeline and </a:t>
              </a:r>
              <a:r>
                <a:rPr lang="en-US" sz="1800" dirty="0" err="1">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GridSearch</a:t>
              </a:r>
              <a:endPar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a:p>
              <a:endParaRPr lang="en-US"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a:p>
              <a:pPr marL="285750" indent="-285750">
                <a:buFont typeface="Arial" panose="020B0604020202020204" pitchFamily="34" charset="0"/>
                <a:buChar char="•"/>
              </a:pPr>
              <a:r>
                <a:rPr lang="en-US" sz="1600" b="0" i="0" dirty="0">
                  <a:effectLst/>
                  <a:highlight>
                    <a:srgbClr val="FFFFFF"/>
                  </a:highlight>
                </a:rPr>
                <a:t>In </a:t>
              </a:r>
              <a:r>
                <a:rPr lang="en-US" sz="1600" b="0" i="0" dirty="0" err="1">
                  <a:effectLst/>
                  <a:highlight>
                    <a:srgbClr val="FFFFFF"/>
                  </a:highlight>
                </a:rPr>
                <a:t>sklearn</a:t>
              </a:r>
              <a:r>
                <a:rPr lang="en-US" sz="1600" b="0" i="0" dirty="0">
                  <a:effectLst/>
                  <a:highlight>
                    <a:srgbClr val="FFFFFF"/>
                  </a:highlight>
                </a:rPr>
                <a:t> library, we can build a pipeline to streamline the workflow and use </a:t>
              </a:r>
              <a:r>
                <a:rPr lang="en-US" sz="1600" b="0" i="0" dirty="0" err="1">
                  <a:effectLst/>
                  <a:highlight>
                    <a:srgbClr val="FFFFFF"/>
                  </a:highlight>
                </a:rPr>
                <a:t>GridSearch</a:t>
              </a:r>
              <a:r>
                <a:rPr lang="en-US" sz="1600" b="0" i="0" dirty="0">
                  <a:effectLst/>
                  <a:highlight>
                    <a:srgbClr val="FFFFFF"/>
                  </a:highlight>
                </a:rPr>
                <a:t> on the pipeline model to implement hyper-parameter tuning for both vectorizer and classifier in one go.</a:t>
              </a:r>
            </a:p>
            <a:p>
              <a:pPr marL="285750" indent="-285750">
                <a:buFont typeface="Arial" panose="020B0604020202020204" pitchFamily="34" charset="0"/>
                <a:buChar char="•"/>
              </a:pPr>
              <a:endParaRPr lang="en-US" sz="1600" dirty="0">
                <a:highlight>
                  <a:srgbClr val="FFFFFF"/>
                </a:highlight>
              </a:endParaRPr>
            </a:p>
            <a:p>
              <a:pPr marL="285750" indent="-285750">
                <a:buFont typeface="Arial" panose="020B0604020202020204" pitchFamily="34" charset="0"/>
                <a:buChar char="•"/>
              </a:pPr>
              <a:r>
                <a:rPr lang="en-US" sz="1600" b="0" i="0" dirty="0">
                  <a:effectLst/>
                  <a:highlight>
                    <a:srgbClr val="FFFFFF"/>
                  </a:highlight>
                </a:rPr>
                <a:t>.</a:t>
              </a:r>
            </a:p>
            <a:p>
              <a:pPr marL="285750" indent="-285750">
                <a:buFont typeface="Arial" panose="020B0604020202020204" pitchFamily="34" charset="0"/>
                <a:buChar char="•"/>
              </a:pPr>
              <a:endParaRPr lang="en-US" sz="1600" dirty="0">
                <a:ln>
                  <a:noFill/>
                </a:ln>
                <a:solidFill>
                  <a:srgbClr val="0D0D0D"/>
                </a:solidFill>
                <a:highlight>
                  <a:srgbClr val="FFFFFF"/>
                </a:highlight>
                <a:ea typeface="Calibri" panose="020F0502020204030204" pitchFamily="34" charset="0"/>
              </a:endParaRPr>
            </a:p>
            <a:p>
              <a:pPr marL="285750" indent="-285750">
                <a:buFont typeface="Arial" panose="020B0604020202020204" pitchFamily="34" charset="0"/>
                <a:buChar char="•"/>
              </a:pPr>
              <a:endParaRPr lang="en-US" sz="1600" dirty="0">
                <a:solidFill>
                  <a:srgbClr val="0D0D0D"/>
                </a:solidFill>
                <a:effectLst>
                  <a:outerShdw blurRad="38100" dist="19050" dir="2700000" algn="tl">
                    <a:schemeClr val="dk1">
                      <a:alpha val="40000"/>
                    </a:schemeClr>
                  </a:outerShdw>
                </a:effectLst>
                <a:highlight>
                  <a:srgbClr val="FFFFFF"/>
                </a:highlight>
                <a:ea typeface="Calibri" panose="020F0502020204030204" pitchFamily="34" charset="0"/>
              </a:endParaRPr>
            </a:p>
            <a:p>
              <a:pPr marL="285750" indent="-285750">
                <a:buFont typeface="Arial" panose="020B0604020202020204" pitchFamily="34" charset="0"/>
                <a:buChar char="•"/>
              </a:pPr>
              <a:endParaRPr lang="en-US" sz="1600" dirty="0">
                <a:ln>
                  <a:noFill/>
                </a:ln>
                <a:solidFill>
                  <a:srgbClr val="0D0D0D"/>
                </a:solidFill>
                <a:effectLst>
                  <a:outerShdw blurRad="38100" dist="19050" dir="2700000" algn="tl">
                    <a:schemeClr val="dk1">
                      <a:alpha val="40000"/>
                    </a:schemeClr>
                  </a:outerShdw>
                </a:effectLst>
                <a:ea typeface="Calibri" panose="020F0502020204030204" pitchFamily="34" charset="0"/>
              </a:endParaRPr>
            </a:p>
          </p:txBody>
        </p:sp>
      </p:grpSp>
      <p:pic>
        <p:nvPicPr>
          <p:cNvPr id="44" name="Picture 43">
            <a:extLst>
              <a:ext uri="{FF2B5EF4-FFF2-40B4-BE49-F238E27FC236}">
                <a16:creationId xmlns:a16="http://schemas.microsoft.com/office/drawing/2014/main" id="{E4E61624-509C-C068-9F70-A5CB46472A35}"/>
              </a:ext>
            </a:extLst>
          </p:cNvPr>
          <p:cNvPicPr>
            <a:picLocks noChangeAspect="1"/>
          </p:cNvPicPr>
          <p:nvPr/>
        </p:nvPicPr>
        <p:blipFill>
          <a:blip r:embed="rId2"/>
          <a:stretch>
            <a:fillRect/>
          </a:stretch>
        </p:blipFill>
        <p:spPr>
          <a:xfrm>
            <a:off x="994693" y="4665983"/>
            <a:ext cx="2619741" cy="809738"/>
          </a:xfrm>
          <a:prstGeom prst="rect">
            <a:avLst/>
          </a:prstGeom>
        </p:spPr>
      </p:pic>
      <p:pic>
        <p:nvPicPr>
          <p:cNvPr id="46" name="Picture 45">
            <a:extLst>
              <a:ext uri="{FF2B5EF4-FFF2-40B4-BE49-F238E27FC236}">
                <a16:creationId xmlns:a16="http://schemas.microsoft.com/office/drawing/2014/main" id="{5734DE05-AB09-F7C1-BD32-251F36B0252B}"/>
              </a:ext>
            </a:extLst>
          </p:cNvPr>
          <p:cNvPicPr>
            <a:picLocks noChangeAspect="1"/>
          </p:cNvPicPr>
          <p:nvPr/>
        </p:nvPicPr>
        <p:blipFill>
          <a:blip r:embed="rId3"/>
          <a:stretch>
            <a:fillRect/>
          </a:stretch>
        </p:blipFill>
        <p:spPr>
          <a:xfrm>
            <a:off x="5016589" y="4501826"/>
            <a:ext cx="2105319" cy="819264"/>
          </a:xfrm>
          <a:prstGeom prst="rect">
            <a:avLst/>
          </a:prstGeom>
        </p:spPr>
      </p:pic>
      <p:pic>
        <p:nvPicPr>
          <p:cNvPr id="48" name="Picture 47">
            <a:extLst>
              <a:ext uri="{FF2B5EF4-FFF2-40B4-BE49-F238E27FC236}">
                <a16:creationId xmlns:a16="http://schemas.microsoft.com/office/drawing/2014/main" id="{17780478-43DD-E18D-5410-1D5C29F1D522}"/>
              </a:ext>
            </a:extLst>
          </p:cNvPr>
          <p:cNvPicPr>
            <a:picLocks noChangeAspect="1"/>
          </p:cNvPicPr>
          <p:nvPr/>
        </p:nvPicPr>
        <p:blipFill>
          <a:blip r:embed="rId4"/>
          <a:stretch>
            <a:fillRect/>
          </a:stretch>
        </p:blipFill>
        <p:spPr>
          <a:xfrm>
            <a:off x="4432703" y="5620307"/>
            <a:ext cx="3480657" cy="721764"/>
          </a:xfrm>
          <a:prstGeom prst="rect">
            <a:avLst/>
          </a:prstGeom>
        </p:spPr>
      </p:pic>
      <p:pic>
        <p:nvPicPr>
          <p:cNvPr id="63" name="Picture 62">
            <a:extLst>
              <a:ext uri="{FF2B5EF4-FFF2-40B4-BE49-F238E27FC236}">
                <a16:creationId xmlns:a16="http://schemas.microsoft.com/office/drawing/2014/main" id="{EF077CC1-DEE8-AFBE-01FA-6E713BADFAE7}"/>
              </a:ext>
            </a:extLst>
          </p:cNvPr>
          <p:cNvPicPr>
            <a:picLocks noChangeAspect="1"/>
          </p:cNvPicPr>
          <p:nvPr/>
        </p:nvPicPr>
        <p:blipFill rotWithShape="1">
          <a:blip r:embed="rId5"/>
          <a:srcRect t="-1" r="47797" b="-61199"/>
          <a:stretch/>
        </p:blipFill>
        <p:spPr>
          <a:xfrm>
            <a:off x="8744389" y="4628829"/>
            <a:ext cx="3071068" cy="449545"/>
          </a:xfrm>
          <a:prstGeom prst="rect">
            <a:avLst/>
          </a:prstGeom>
        </p:spPr>
      </p:pic>
      <p:pic>
        <p:nvPicPr>
          <p:cNvPr id="67" name="Picture 66">
            <a:extLst>
              <a:ext uri="{FF2B5EF4-FFF2-40B4-BE49-F238E27FC236}">
                <a16:creationId xmlns:a16="http://schemas.microsoft.com/office/drawing/2014/main" id="{9F8A3EAA-4E7D-B702-03B1-5838A186086F}"/>
              </a:ext>
            </a:extLst>
          </p:cNvPr>
          <p:cNvPicPr>
            <a:picLocks noChangeAspect="1"/>
          </p:cNvPicPr>
          <p:nvPr/>
        </p:nvPicPr>
        <p:blipFill rotWithShape="1">
          <a:blip r:embed="rId5"/>
          <a:srcRect l="51119" t="4292" r="2295" b="2008"/>
          <a:stretch/>
        </p:blipFill>
        <p:spPr>
          <a:xfrm>
            <a:off x="8745912" y="4847635"/>
            <a:ext cx="3000500" cy="286095"/>
          </a:xfrm>
          <a:prstGeom prst="rect">
            <a:avLst/>
          </a:prstGeom>
        </p:spPr>
      </p:pic>
    </p:spTree>
    <p:extLst>
      <p:ext uri="{BB962C8B-B14F-4D97-AF65-F5344CB8AC3E}">
        <p14:creationId xmlns:p14="http://schemas.microsoft.com/office/powerpoint/2010/main" val="217902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p:cTn id="17" dur="500" fill="hold"/>
                                        <p:tgtEl>
                                          <p:spTgt spid="70"/>
                                        </p:tgtEl>
                                        <p:attrNameLst>
                                          <p:attrName>ppt_w</p:attrName>
                                        </p:attrNameLst>
                                      </p:cBhvr>
                                      <p:tavLst>
                                        <p:tav tm="0">
                                          <p:val>
                                            <p:fltVal val="0"/>
                                          </p:val>
                                        </p:tav>
                                        <p:tav tm="100000">
                                          <p:val>
                                            <p:strVal val="#ppt_w"/>
                                          </p:val>
                                        </p:tav>
                                      </p:tavLst>
                                    </p:anim>
                                    <p:anim calcmode="lin" valueType="num">
                                      <p:cBhvr>
                                        <p:cTn id="18" dur="500" fill="hold"/>
                                        <p:tgtEl>
                                          <p:spTgt spid="70"/>
                                        </p:tgtEl>
                                        <p:attrNameLst>
                                          <p:attrName>ppt_h</p:attrName>
                                        </p:attrNameLst>
                                      </p:cBhvr>
                                      <p:tavLst>
                                        <p:tav tm="0">
                                          <p:val>
                                            <p:fltVal val="0"/>
                                          </p:val>
                                        </p:tav>
                                        <p:tav tm="100000">
                                          <p:val>
                                            <p:strVal val="#ppt_h"/>
                                          </p:val>
                                        </p:tav>
                                      </p:tavLst>
                                    </p:anim>
                                    <p:animEffect transition="in" filter="fade">
                                      <p:cBhvr>
                                        <p:cTn id="19" dur="500"/>
                                        <p:tgtEl>
                                          <p:spTgt spid="7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par>
                                <p:cTn id="44" presetID="10"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p:bldP spid="65" grpId="0" animBg="1"/>
      <p:bldP spid="66" grpId="0" animBg="1"/>
      <p:bldP spid="68" grpId="0" animBg="1"/>
      <p:bldP spid="70" grpId="0" animBg="1"/>
      <p:bldP spid="3" grpId="0" animBg="1"/>
      <p:bldP spid="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75D4DF2F-9E34-C0F2-EE78-054BC6C7C934}"/>
              </a:ext>
            </a:extLst>
          </p:cNvPr>
          <p:cNvSpPr/>
          <p:nvPr/>
        </p:nvSpPr>
        <p:spPr>
          <a:xfrm>
            <a:off x="555321" y="1382279"/>
            <a:ext cx="3269886" cy="5259009"/>
          </a:xfrm>
          <a:custGeom>
            <a:avLst/>
            <a:gdLst>
              <a:gd name="connsiteX0" fmla="*/ 1320165 w 1552575"/>
              <a:gd name="connsiteY0" fmla="*/ 3645504 h 3657600"/>
              <a:gd name="connsiteX1" fmla="*/ 241649 w 1552575"/>
              <a:gd name="connsiteY1" fmla="*/ 3645504 h 3657600"/>
              <a:gd name="connsiteX2" fmla="*/ 14288 w 1552575"/>
              <a:gd name="connsiteY2" fmla="*/ 3418142 h 3657600"/>
              <a:gd name="connsiteX3" fmla="*/ 14288 w 1552575"/>
              <a:gd name="connsiteY3" fmla="*/ 241649 h 3657600"/>
              <a:gd name="connsiteX4" fmla="*/ 241649 w 1552575"/>
              <a:gd name="connsiteY4" fmla="*/ 14288 h 3657600"/>
              <a:gd name="connsiteX5" fmla="*/ 1320165 w 1552575"/>
              <a:gd name="connsiteY5" fmla="*/ 14288 h 3657600"/>
              <a:gd name="connsiteX6" fmla="*/ 1547527 w 1552575"/>
              <a:gd name="connsiteY6" fmla="*/ 241649 h 3657600"/>
              <a:gd name="connsiteX7" fmla="*/ 1547527 w 1552575"/>
              <a:gd name="connsiteY7" fmla="*/ 3418047 h 3657600"/>
              <a:gd name="connsiteX8" fmla="*/ 1320165 w 1552575"/>
              <a:gd name="connsiteY8" fmla="*/ 3645504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575" h="3657600">
                <a:moveTo>
                  <a:pt x="1320165" y="3645504"/>
                </a:moveTo>
                <a:lnTo>
                  <a:pt x="241649" y="3645504"/>
                </a:lnTo>
                <a:cubicBezTo>
                  <a:pt x="116110" y="3645504"/>
                  <a:pt x="14288" y="3543681"/>
                  <a:pt x="14288" y="3418142"/>
                </a:cubicBezTo>
                <a:lnTo>
                  <a:pt x="14288" y="241649"/>
                </a:lnTo>
                <a:cubicBezTo>
                  <a:pt x="14288" y="116110"/>
                  <a:pt x="116110" y="14288"/>
                  <a:pt x="241649" y="14288"/>
                </a:cubicBezTo>
                <a:lnTo>
                  <a:pt x="1320165" y="14288"/>
                </a:lnTo>
                <a:cubicBezTo>
                  <a:pt x="1445705" y="14288"/>
                  <a:pt x="1547527" y="116110"/>
                  <a:pt x="1547527" y="241649"/>
                </a:cubicBezTo>
                <a:lnTo>
                  <a:pt x="1547527" y="3418047"/>
                </a:lnTo>
                <a:cubicBezTo>
                  <a:pt x="1547527" y="3543681"/>
                  <a:pt x="1445705" y="3645504"/>
                  <a:pt x="1320165" y="3645504"/>
                </a:cubicBezTo>
                <a:close/>
              </a:path>
            </a:pathLst>
          </a:custGeom>
          <a:noFill/>
          <a:ln w="19050" cap="rnd">
            <a:solidFill>
              <a:srgbClr val="185ADB"/>
            </a:solidFill>
            <a:prstDash val="solid"/>
            <a:round/>
          </a:ln>
        </p:spPr>
        <p:txBody>
          <a:bodyPr rtlCol="0" anchor="ctr"/>
          <a:lstStyle/>
          <a:p>
            <a:endParaRPr lang="en-US" dirty="0"/>
          </a:p>
        </p:txBody>
      </p:sp>
      <p:grpSp>
        <p:nvGrpSpPr>
          <p:cNvPr id="6" name="Group 5">
            <a:extLst>
              <a:ext uri="{FF2B5EF4-FFF2-40B4-BE49-F238E27FC236}">
                <a16:creationId xmlns:a16="http://schemas.microsoft.com/office/drawing/2014/main" id="{82B3793A-5384-16FC-6292-14DDC4D6C5A0}"/>
              </a:ext>
            </a:extLst>
          </p:cNvPr>
          <p:cNvGrpSpPr/>
          <p:nvPr/>
        </p:nvGrpSpPr>
        <p:grpSpPr>
          <a:xfrm>
            <a:off x="555320" y="1851364"/>
            <a:ext cx="3269887" cy="2395866"/>
            <a:chOff x="1922972" y="3948035"/>
            <a:chExt cx="1563891" cy="673723"/>
          </a:xfrm>
        </p:grpSpPr>
        <p:sp>
          <p:nvSpPr>
            <p:cNvPr id="7" name="TextBox 6">
              <a:extLst>
                <a:ext uri="{FF2B5EF4-FFF2-40B4-BE49-F238E27FC236}">
                  <a16:creationId xmlns:a16="http://schemas.microsoft.com/office/drawing/2014/main" id="{D972549D-B0DD-49C1-DA71-2815FBC1E58F}"/>
                </a:ext>
              </a:extLst>
            </p:cNvPr>
            <p:cNvSpPr txBox="1"/>
            <p:nvPr/>
          </p:nvSpPr>
          <p:spPr>
            <a:xfrm>
              <a:off x="1922972" y="4313981"/>
              <a:ext cx="63692" cy="307777"/>
            </a:xfrm>
            <a:prstGeom prst="rect">
              <a:avLst/>
            </a:prstGeom>
            <a:noFill/>
          </p:spPr>
          <p:txBody>
            <a:bodyPr wrap="none" rtlCol="0">
              <a:spAutoFit/>
            </a:bodyPr>
            <a:lstStyle/>
            <a:p>
              <a:pPr algn="ctr"/>
              <a:endParaRPr lang="en-US" sz="1400" b="1" dirty="0">
                <a:solidFill>
                  <a:schemeClr val="accent2"/>
                </a:solidFill>
              </a:endParaRPr>
            </a:p>
          </p:txBody>
        </p:sp>
        <p:sp>
          <p:nvSpPr>
            <p:cNvPr id="8" name="Rectangle 7">
              <a:extLst>
                <a:ext uri="{FF2B5EF4-FFF2-40B4-BE49-F238E27FC236}">
                  <a16:creationId xmlns:a16="http://schemas.microsoft.com/office/drawing/2014/main" id="{7B29EAF9-F44A-0EB0-6449-462D8A3DCB0C}"/>
                </a:ext>
              </a:extLst>
            </p:cNvPr>
            <p:cNvSpPr/>
            <p:nvPr/>
          </p:nvSpPr>
          <p:spPr>
            <a:xfrm>
              <a:off x="1959001" y="3948035"/>
              <a:ext cx="1527862" cy="536594"/>
            </a:xfrm>
            <a:prstGeom prst="rect">
              <a:avLst/>
            </a:prstGeom>
          </p:spPr>
          <p:txBody>
            <a:bodyPr wrap="square">
              <a:spAutoFit/>
            </a:bodyPr>
            <a:lstStyle/>
            <a:p>
              <a:r>
                <a:rPr lang="en-US" sz="1800" dirty="0" err="1">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CountVectorizer</a:t>
              </a:r>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with </a:t>
              </a:r>
              <a:r>
                <a:rPr lang="en-US" sz="1800" dirty="0" err="1">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Mulinomial</a:t>
              </a:r>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Naive Bayes (Benchmark Model)</a:t>
              </a:r>
            </a:p>
            <a:p>
              <a:endParaRPr lang="en-US"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a:p>
              <a:endParaRPr lang="en-US" sz="1600" b="0" i="0" dirty="0">
                <a:effectLst/>
                <a:highlight>
                  <a:srgbClr val="FFFFFF"/>
                </a:highlight>
                <a:latin typeface="system-ui"/>
              </a:endParaRPr>
            </a:p>
            <a:p>
              <a:pPr marL="285750" indent="-285750">
                <a:buFont typeface="Arial" panose="020B0604020202020204" pitchFamily="34" charset="0"/>
                <a:buChar char="•"/>
              </a:pPr>
              <a:endParaRPr lang="en-US" sz="1600" b="0" i="0" dirty="0">
                <a:effectLst/>
                <a:highlight>
                  <a:srgbClr val="FFFFFF"/>
                </a:highlight>
                <a:latin typeface="system-ui"/>
              </a:endParaRPr>
            </a:p>
            <a:p>
              <a:pPr marL="285750" indent="-285750">
                <a:buFont typeface="Arial" panose="020B0604020202020204" pitchFamily="34" charset="0"/>
                <a:buChar char="•"/>
              </a:pPr>
              <a:endParaRPr lang="en-US" sz="1600" b="0" i="0" dirty="0">
                <a:effectLst/>
                <a:highlight>
                  <a:srgbClr val="FFFFFF"/>
                </a:highlight>
                <a:latin typeface="system-ui"/>
              </a:endParaRPr>
            </a:p>
            <a:p>
              <a:pPr marL="285750" indent="-285750">
                <a:buFont typeface="Arial" panose="020B0604020202020204" pitchFamily="34" charset="0"/>
                <a:buChar char="•"/>
              </a:pPr>
              <a:endParaRPr lang="en-IN" sz="16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p:txBody>
        </p:sp>
      </p:grpSp>
      <p:sp>
        <p:nvSpPr>
          <p:cNvPr id="18" name="TextBox 17">
            <a:extLst>
              <a:ext uri="{FF2B5EF4-FFF2-40B4-BE49-F238E27FC236}">
                <a16:creationId xmlns:a16="http://schemas.microsoft.com/office/drawing/2014/main" id="{B8818182-5D31-14F9-A854-41CCBB6896FF}"/>
              </a:ext>
            </a:extLst>
          </p:cNvPr>
          <p:cNvSpPr txBox="1"/>
          <p:nvPr/>
        </p:nvSpPr>
        <p:spPr>
          <a:xfrm>
            <a:off x="2978406" y="36209"/>
            <a:ext cx="5966698" cy="1015663"/>
          </a:xfrm>
          <a:prstGeom prst="rect">
            <a:avLst/>
          </a:prstGeom>
          <a:noFill/>
        </p:spPr>
        <p:txBody>
          <a:bodyPr wrap="none" rtlCol="0">
            <a:spAutoFit/>
          </a:bodyPr>
          <a:lstStyle/>
          <a:p>
            <a:pPr algn="ctr"/>
            <a:r>
              <a:rPr lang="en-US" sz="6000" u="sng" dirty="0">
                <a:solidFill>
                  <a:schemeClr val="accent2"/>
                </a:solidFill>
                <a:latin typeface="Tw Cen MT" panose="020B0602020104020603" pitchFamily="34" charset="0"/>
              </a:rPr>
              <a:t>Model Comparison</a:t>
            </a:r>
          </a:p>
        </p:txBody>
      </p:sp>
      <p:sp>
        <p:nvSpPr>
          <p:cNvPr id="65" name="Freeform: Shape 64">
            <a:extLst>
              <a:ext uri="{FF2B5EF4-FFF2-40B4-BE49-F238E27FC236}">
                <a16:creationId xmlns:a16="http://schemas.microsoft.com/office/drawing/2014/main" id="{C84AD14D-D9F7-E3A8-E37C-42D44121F860}"/>
              </a:ext>
            </a:extLst>
          </p:cNvPr>
          <p:cNvSpPr/>
          <p:nvPr/>
        </p:nvSpPr>
        <p:spPr>
          <a:xfrm>
            <a:off x="197561" y="3997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D52D0E3-64F9-C12A-5643-E55325690A28}"/>
              </a:ext>
            </a:extLst>
          </p:cNvPr>
          <p:cNvSpPr/>
          <p:nvPr/>
        </p:nvSpPr>
        <p:spPr>
          <a:xfrm>
            <a:off x="2190264" y="5140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C5CC0A-F3E9-AE33-B201-16C1961B9F21}"/>
              </a:ext>
            </a:extLst>
          </p:cNvPr>
          <p:cNvSpPr/>
          <p:nvPr/>
        </p:nvSpPr>
        <p:spPr>
          <a:xfrm>
            <a:off x="9289988" y="1242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8BF568-D14C-DE2E-920F-79FAAAE6D0FF}"/>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 name="Freeform: Shape 2">
            <a:extLst>
              <a:ext uri="{FF2B5EF4-FFF2-40B4-BE49-F238E27FC236}">
                <a16:creationId xmlns:a16="http://schemas.microsoft.com/office/drawing/2014/main" id="{F9201A71-BD69-6EA5-5262-3AED3B8C0FE2}"/>
              </a:ext>
            </a:extLst>
          </p:cNvPr>
          <p:cNvSpPr/>
          <p:nvPr/>
        </p:nvSpPr>
        <p:spPr>
          <a:xfrm>
            <a:off x="4372498" y="1382279"/>
            <a:ext cx="3442553" cy="5259009"/>
          </a:xfrm>
          <a:custGeom>
            <a:avLst/>
            <a:gdLst>
              <a:gd name="connsiteX0" fmla="*/ 1320165 w 1552575"/>
              <a:gd name="connsiteY0" fmla="*/ 3645504 h 3657600"/>
              <a:gd name="connsiteX1" fmla="*/ 241649 w 1552575"/>
              <a:gd name="connsiteY1" fmla="*/ 3645504 h 3657600"/>
              <a:gd name="connsiteX2" fmla="*/ 14288 w 1552575"/>
              <a:gd name="connsiteY2" fmla="*/ 3418142 h 3657600"/>
              <a:gd name="connsiteX3" fmla="*/ 14288 w 1552575"/>
              <a:gd name="connsiteY3" fmla="*/ 241649 h 3657600"/>
              <a:gd name="connsiteX4" fmla="*/ 241649 w 1552575"/>
              <a:gd name="connsiteY4" fmla="*/ 14288 h 3657600"/>
              <a:gd name="connsiteX5" fmla="*/ 1320165 w 1552575"/>
              <a:gd name="connsiteY5" fmla="*/ 14288 h 3657600"/>
              <a:gd name="connsiteX6" fmla="*/ 1547527 w 1552575"/>
              <a:gd name="connsiteY6" fmla="*/ 241649 h 3657600"/>
              <a:gd name="connsiteX7" fmla="*/ 1547527 w 1552575"/>
              <a:gd name="connsiteY7" fmla="*/ 3418047 h 3657600"/>
              <a:gd name="connsiteX8" fmla="*/ 1320165 w 1552575"/>
              <a:gd name="connsiteY8" fmla="*/ 3645504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575" h="3657600">
                <a:moveTo>
                  <a:pt x="1320165" y="3645504"/>
                </a:moveTo>
                <a:lnTo>
                  <a:pt x="241649" y="3645504"/>
                </a:lnTo>
                <a:cubicBezTo>
                  <a:pt x="116110" y="3645504"/>
                  <a:pt x="14288" y="3543681"/>
                  <a:pt x="14288" y="3418142"/>
                </a:cubicBezTo>
                <a:lnTo>
                  <a:pt x="14288" y="241649"/>
                </a:lnTo>
                <a:cubicBezTo>
                  <a:pt x="14288" y="116110"/>
                  <a:pt x="116110" y="14288"/>
                  <a:pt x="241649" y="14288"/>
                </a:cubicBezTo>
                <a:lnTo>
                  <a:pt x="1320165" y="14288"/>
                </a:lnTo>
                <a:cubicBezTo>
                  <a:pt x="1445705" y="14288"/>
                  <a:pt x="1547527" y="116110"/>
                  <a:pt x="1547527" y="241649"/>
                </a:cubicBezTo>
                <a:lnTo>
                  <a:pt x="1547527" y="3418047"/>
                </a:lnTo>
                <a:cubicBezTo>
                  <a:pt x="1547527" y="3543681"/>
                  <a:pt x="1445705" y="3645504"/>
                  <a:pt x="1320165" y="3645504"/>
                </a:cubicBezTo>
                <a:close/>
              </a:path>
            </a:pathLst>
          </a:custGeom>
          <a:noFill/>
          <a:ln w="19050" cap="rnd">
            <a:solidFill>
              <a:srgbClr val="185ADB"/>
            </a:solidFill>
            <a:prstDash val="solid"/>
            <a:round/>
          </a:ln>
        </p:spPr>
        <p:txBody>
          <a:bodyPr rtlCol="0" anchor="ctr"/>
          <a:lstStyle/>
          <a:p>
            <a:endParaRPr lang="en-US" dirty="0"/>
          </a:p>
        </p:txBody>
      </p:sp>
      <p:grpSp>
        <p:nvGrpSpPr>
          <p:cNvPr id="9" name="Group 8">
            <a:extLst>
              <a:ext uri="{FF2B5EF4-FFF2-40B4-BE49-F238E27FC236}">
                <a16:creationId xmlns:a16="http://schemas.microsoft.com/office/drawing/2014/main" id="{9F56B17E-D4A3-B556-B0C7-653542EB6EE7}"/>
              </a:ext>
            </a:extLst>
          </p:cNvPr>
          <p:cNvGrpSpPr/>
          <p:nvPr/>
        </p:nvGrpSpPr>
        <p:grpSpPr>
          <a:xfrm>
            <a:off x="4583268" y="1851364"/>
            <a:ext cx="3269887" cy="2395866"/>
            <a:chOff x="1922972" y="3948035"/>
            <a:chExt cx="1563891" cy="673723"/>
          </a:xfrm>
        </p:grpSpPr>
        <p:sp>
          <p:nvSpPr>
            <p:cNvPr id="10" name="TextBox 9">
              <a:extLst>
                <a:ext uri="{FF2B5EF4-FFF2-40B4-BE49-F238E27FC236}">
                  <a16:creationId xmlns:a16="http://schemas.microsoft.com/office/drawing/2014/main" id="{AF0EA057-025F-3642-38D7-A1023551B6B0}"/>
                </a:ext>
              </a:extLst>
            </p:cNvPr>
            <p:cNvSpPr txBox="1"/>
            <p:nvPr/>
          </p:nvSpPr>
          <p:spPr>
            <a:xfrm>
              <a:off x="1922972" y="4313981"/>
              <a:ext cx="63692" cy="307777"/>
            </a:xfrm>
            <a:prstGeom prst="rect">
              <a:avLst/>
            </a:prstGeom>
            <a:noFill/>
          </p:spPr>
          <p:txBody>
            <a:bodyPr wrap="none" rtlCol="0">
              <a:spAutoFit/>
            </a:bodyPr>
            <a:lstStyle/>
            <a:p>
              <a:pPr algn="ctr"/>
              <a:endParaRPr lang="en-US" sz="1400" b="1" dirty="0">
                <a:solidFill>
                  <a:schemeClr val="accent2"/>
                </a:solidFill>
              </a:endParaRPr>
            </a:p>
          </p:txBody>
        </p:sp>
        <p:sp>
          <p:nvSpPr>
            <p:cNvPr id="11" name="Rectangle 10">
              <a:extLst>
                <a:ext uri="{FF2B5EF4-FFF2-40B4-BE49-F238E27FC236}">
                  <a16:creationId xmlns:a16="http://schemas.microsoft.com/office/drawing/2014/main" id="{099991A7-AB5C-E0AC-9B97-DBEEDB2AA147}"/>
                </a:ext>
              </a:extLst>
            </p:cNvPr>
            <p:cNvSpPr/>
            <p:nvPr/>
          </p:nvSpPr>
          <p:spPr>
            <a:xfrm>
              <a:off x="1959001" y="3948035"/>
              <a:ext cx="1527862" cy="250988"/>
            </a:xfrm>
            <a:prstGeom prst="rect">
              <a:avLst/>
            </a:prstGeom>
          </p:spPr>
          <p:txBody>
            <a:bodyPr wrap="square">
              <a:spAutoFit/>
            </a:bodyPr>
            <a:lstStyle/>
            <a:p>
              <a:r>
                <a:rPr lang="en-US" sz="1800" dirty="0" err="1">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TfidfVectorizer</a:t>
              </a:r>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with Logistic Regression</a:t>
              </a:r>
            </a:p>
            <a:p>
              <a:endParaRPr lang="en-US" sz="1600" dirty="0">
                <a:ln>
                  <a:noFill/>
                </a:ln>
                <a:solidFill>
                  <a:srgbClr val="0D0D0D"/>
                </a:solidFill>
                <a:effectLst>
                  <a:outerShdw blurRad="38100" dist="19050" dir="2700000" algn="tl">
                    <a:schemeClr val="dk1">
                      <a:alpha val="40000"/>
                    </a:schemeClr>
                  </a:outerShdw>
                </a:effectLst>
                <a:highlight>
                  <a:srgbClr val="FFFFFF"/>
                </a:highlight>
                <a:ea typeface="Calibri" panose="020F0502020204030204" pitchFamily="34" charset="0"/>
              </a:endParaRPr>
            </a:p>
          </p:txBody>
        </p:sp>
      </p:grpSp>
      <p:sp>
        <p:nvSpPr>
          <p:cNvPr id="39" name="Freeform: Shape 38">
            <a:extLst>
              <a:ext uri="{FF2B5EF4-FFF2-40B4-BE49-F238E27FC236}">
                <a16:creationId xmlns:a16="http://schemas.microsoft.com/office/drawing/2014/main" id="{C14AA3DF-6454-14D2-71FD-100968CDCD9D}"/>
              </a:ext>
            </a:extLst>
          </p:cNvPr>
          <p:cNvSpPr/>
          <p:nvPr/>
        </p:nvSpPr>
        <p:spPr>
          <a:xfrm>
            <a:off x="8611219" y="1382279"/>
            <a:ext cx="3269886" cy="5259009"/>
          </a:xfrm>
          <a:custGeom>
            <a:avLst/>
            <a:gdLst>
              <a:gd name="connsiteX0" fmla="*/ 1320165 w 1552575"/>
              <a:gd name="connsiteY0" fmla="*/ 3645504 h 3657600"/>
              <a:gd name="connsiteX1" fmla="*/ 241649 w 1552575"/>
              <a:gd name="connsiteY1" fmla="*/ 3645504 h 3657600"/>
              <a:gd name="connsiteX2" fmla="*/ 14288 w 1552575"/>
              <a:gd name="connsiteY2" fmla="*/ 3418142 h 3657600"/>
              <a:gd name="connsiteX3" fmla="*/ 14288 w 1552575"/>
              <a:gd name="connsiteY3" fmla="*/ 241649 h 3657600"/>
              <a:gd name="connsiteX4" fmla="*/ 241649 w 1552575"/>
              <a:gd name="connsiteY4" fmla="*/ 14288 h 3657600"/>
              <a:gd name="connsiteX5" fmla="*/ 1320165 w 1552575"/>
              <a:gd name="connsiteY5" fmla="*/ 14288 h 3657600"/>
              <a:gd name="connsiteX6" fmla="*/ 1547527 w 1552575"/>
              <a:gd name="connsiteY6" fmla="*/ 241649 h 3657600"/>
              <a:gd name="connsiteX7" fmla="*/ 1547527 w 1552575"/>
              <a:gd name="connsiteY7" fmla="*/ 3418047 h 3657600"/>
              <a:gd name="connsiteX8" fmla="*/ 1320165 w 1552575"/>
              <a:gd name="connsiteY8" fmla="*/ 3645504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575" h="3657600">
                <a:moveTo>
                  <a:pt x="1320165" y="3645504"/>
                </a:moveTo>
                <a:lnTo>
                  <a:pt x="241649" y="3645504"/>
                </a:lnTo>
                <a:cubicBezTo>
                  <a:pt x="116110" y="3645504"/>
                  <a:pt x="14288" y="3543681"/>
                  <a:pt x="14288" y="3418142"/>
                </a:cubicBezTo>
                <a:lnTo>
                  <a:pt x="14288" y="241649"/>
                </a:lnTo>
                <a:cubicBezTo>
                  <a:pt x="14288" y="116110"/>
                  <a:pt x="116110" y="14288"/>
                  <a:pt x="241649" y="14288"/>
                </a:cubicBezTo>
                <a:lnTo>
                  <a:pt x="1320165" y="14288"/>
                </a:lnTo>
                <a:cubicBezTo>
                  <a:pt x="1445705" y="14288"/>
                  <a:pt x="1547527" y="116110"/>
                  <a:pt x="1547527" y="241649"/>
                </a:cubicBezTo>
                <a:lnTo>
                  <a:pt x="1547527" y="3418047"/>
                </a:lnTo>
                <a:cubicBezTo>
                  <a:pt x="1547527" y="3543681"/>
                  <a:pt x="1445705" y="3645504"/>
                  <a:pt x="1320165" y="3645504"/>
                </a:cubicBezTo>
                <a:close/>
              </a:path>
            </a:pathLst>
          </a:custGeom>
          <a:noFill/>
          <a:ln w="19050" cap="rnd">
            <a:solidFill>
              <a:srgbClr val="185ADB"/>
            </a:solidFill>
            <a:prstDash val="solid"/>
            <a:round/>
          </a:ln>
        </p:spPr>
        <p:txBody>
          <a:bodyPr rtlCol="0" anchor="ctr"/>
          <a:lstStyle/>
          <a:p>
            <a:endParaRPr lang="en-US" dirty="0"/>
          </a:p>
        </p:txBody>
      </p:sp>
      <p:grpSp>
        <p:nvGrpSpPr>
          <p:cNvPr id="40" name="Group 39">
            <a:extLst>
              <a:ext uri="{FF2B5EF4-FFF2-40B4-BE49-F238E27FC236}">
                <a16:creationId xmlns:a16="http://schemas.microsoft.com/office/drawing/2014/main" id="{E3D78852-A869-F4C3-35D5-082B18D742D2}"/>
              </a:ext>
            </a:extLst>
          </p:cNvPr>
          <p:cNvGrpSpPr/>
          <p:nvPr/>
        </p:nvGrpSpPr>
        <p:grpSpPr>
          <a:xfrm>
            <a:off x="8611218" y="1851364"/>
            <a:ext cx="3269887" cy="2395866"/>
            <a:chOff x="1922972" y="3948035"/>
            <a:chExt cx="1563891" cy="673723"/>
          </a:xfrm>
        </p:grpSpPr>
        <p:sp>
          <p:nvSpPr>
            <p:cNvPr id="41" name="TextBox 40">
              <a:extLst>
                <a:ext uri="{FF2B5EF4-FFF2-40B4-BE49-F238E27FC236}">
                  <a16:creationId xmlns:a16="http://schemas.microsoft.com/office/drawing/2014/main" id="{5DC38396-232C-9F1D-1F26-D801F0DC3A4B}"/>
                </a:ext>
              </a:extLst>
            </p:cNvPr>
            <p:cNvSpPr txBox="1"/>
            <p:nvPr/>
          </p:nvSpPr>
          <p:spPr>
            <a:xfrm>
              <a:off x="1922972" y="4313981"/>
              <a:ext cx="63692" cy="307777"/>
            </a:xfrm>
            <a:prstGeom prst="rect">
              <a:avLst/>
            </a:prstGeom>
            <a:noFill/>
          </p:spPr>
          <p:txBody>
            <a:bodyPr wrap="none" rtlCol="0">
              <a:spAutoFit/>
            </a:bodyPr>
            <a:lstStyle/>
            <a:p>
              <a:pPr algn="ctr"/>
              <a:endParaRPr lang="en-US" sz="1400" b="1" dirty="0">
                <a:solidFill>
                  <a:schemeClr val="accent2"/>
                </a:solidFill>
              </a:endParaRPr>
            </a:p>
          </p:txBody>
        </p:sp>
        <p:sp>
          <p:nvSpPr>
            <p:cNvPr id="42" name="Rectangle 41">
              <a:extLst>
                <a:ext uri="{FF2B5EF4-FFF2-40B4-BE49-F238E27FC236}">
                  <a16:creationId xmlns:a16="http://schemas.microsoft.com/office/drawing/2014/main" id="{2BA25AA4-E8C7-CF61-4690-4D017D207B54}"/>
                </a:ext>
              </a:extLst>
            </p:cNvPr>
            <p:cNvSpPr/>
            <p:nvPr/>
          </p:nvSpPr>
          <p:spPr>
            <a:xfrm>
              <a:off x="1959001" y="3948035"/>
              <a:ext cx="1527862" cy="389464"/>
            </a:xfrm>
            <a:prstGeom prst="rect">
              <a:avLst/>
            </a:prstGeom>
          </p:spPr>
          <p:txBody>
            <a:bodyPr wrap="square">
              <a:spAutoFit/>
            </a:bodyPr>
            <a:lstStyle/>
            <a:p>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Pipeline and </a:t>
              </a:r>
              <a:r>
                <a:rPr lang="en-US" sz="1800" dirty="0" err="1">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GridSearch</a:t>
              </a:r>
              <a:endPar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a:p>
              <a:endParaRPr lang="en-US"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a:p>
              <a:pPr marL="285750" indent="-285750">
                <a:buFont typeface="Arial" panose="020B0604020202020204" pitchFamily="34" charset="0"/>
                <a:buChar char="•"/>
              </a:pPr>
              <a:endParaRPr lang="en-US" sz="1600" dirty="0">
                <a:ln>
                  <a:noFill/>
                </a:ln>
                <a:solidFill>
                  <a:srgbClr val="0D0D0D"/>
                </a:solidFill>
                <a:highlight>
                  <a:srgbClr val="FFFFFF"/>
                </a:highlight>
                <a:ea typeface="Calibri" panose="020F0502020204030204" pitchFamily="34" charset="0"/>
              </a:endParaRPr>
            </a:p>
            <a:p>
              <a:pPr marL="285750" indent="-285750">
                <a:buFont typeface="Arial" panose="020B0604020202020204" pitchFamily="34" charset="0"/>
                <a:buChar char="•"/>
              </a:pPr>
              <a:endParaRPr lang="en-US" sz="1600" dirty="0">
                <a:solidFill>
                  <a:srgbClr val="0D0D0D"/>
                </a:solidFill>
                <a:effectLst>
                  <a:outerShdw blurRad="38100" dist="19050" dir="2700000" algn="tl">
                    <a:schemeClr val="dk1">
                      <a:alpha val="40000"/>
                    </a:schemeClr>
                  </a:outerShdw>
                </a:effectLst>
                <a:highlight>
                  <a:srgbClr val="FFFFFF"/>
                </a:highlight>
                <a:ea typeface="Calibri" panose="020F0502020204030204" pitchFamily="34" charset="0"/>
              </a:endParaRPr>
            </a:p>
            <a:p>
              <a:pPr marL="285750" indent="-285750">
                <a:buFont typeface="Arial" panose="020B0604020202020204" pitchFamily="34" charset="0"/>
                <a:buChar char="•"/>
              </a:pPr>
              <a:endParaRPr lang="en-US" sz="1600" dirty="0">
                <a:ln>
                  <a:noFill/>
                </a:ln>
                <a:solidFill>
                  <a:srgbClr val="0D0D0D"/>
                </a:solidFill>
                <a:effectLst>
                  <a:outerShdw blurRad="38100" dist="19050" dir="2700000" algn="tl">
                    <a:schemeClr val="dk1">
                      <a:alpha val="40000"/>
                    </a:schemeClr>
                  </a:outerShdw>
                </a:effectLst>
                <a:ea typeface="Calibri" panose="020F0502020204030204" pitchFamily="34" charset="0"/>
              </a:endParaRPr>
            </a:p>
          </p:txBody>
        </p:sp>
      </p:grpSp>
      <p:pic>
        <p:nvPicPr>
          <p:cNvPr id="5" name="Picture 4">
            <a:extLst>
              <a:ext uri="{FF2B5EF4-FFF2-40B4-BE49-F238E27FC236}">
                <a16:creationId xmlns:a16="http://schemas.microsoft.com/office/drawing/2014/main" id="{002C443D-A0B5-44E7-3389-E106BE6AD7B1}"/>
              </a:ext>
            </a:extLst>
          </p:cNvPr>
          <p:cNvPicPr>
            <a:picLocks noChangeAspect="1"/>
          </p:cNvPicPr>
          <p:nvPr/>
        </p:nvPicPr>
        <p:blipFill rotWithShape="1">
          <a:blip r:embed="rId2"/>
          <a:srcRect r="6174"/>
          <a:stretch/>
        </p:blipFill>
        <p:spPr>
          <a:xfrm>
            <a:off x="592986" y="3085841"/>
            <a:ext cx="3194556" cy="2389880"/>
          </a:xfrm>
          <a:prstGeom prst="rect">
            <a:avLst/>
          </a:prstGeom>
        </p:spPr>
      </p:pic>
      <p:pic>
        <p:nvPicPr>
          <p:cNvPr id="13" name="Picture 12">
            <a:extLst>
              <a:ext uri="{FF2B5EF4-FFF2-40B4-BE49-F238E27FC236}">
                <a16:creationId xmlns:a16="http://schemas.microsoft.com/office/drawing/2014/main" id="{375BA67D-E7A0-5E82-6FFA-299600FA7C84}"/>
              </a:ext>
            </a:extLst>
          </p:cNvPr>
          <p:cNvPicPr>
            <a:picLocks noChangeAspect="1"/>
          </p:cNvPicPr>
          <p:nvPr/>
        </p:nvPicPr>
        <p:blipFill rotWithShape="1">
          <a:blip r:embed="rId3"/>
          <a:srcRect r="2363"/>
          <a:stretch/>
        </p:blipFill>
        <p:spPr>
          <a:xfrm>
            <a:off x="4462859" y="3074324"/>
            <a:ext cx="3272965" cy="2484958"/>
          </a:xfrm>
          <a:prstGeom prst="rect">
            <a:avLst/>
          </a:prstGeom>
        </p:spPr>
      </p:pic>
      <p:pic>
        <p:nvPicPr>
          <p:cNvPr id="15" name="Picture 14">
            <a:extLst>
              <a:ext uri="{FF2B5EF4-FFF2-40B4-BE49-F238E27FC236}">
                <a16:creationId xmlns:a16="http://schemas.microsoft.com/office/drawing/2014/main" id="{F28DB522-C625-5182-9770-BC5D0E8C91C5}"/>
              </a:ext>
            </a:extLst>
          </p:cNvPr>
          <p:cNvPicPr>
            <a:picLocks noChangeAspect="1"/>
          </p:cNvPicPr>
          <p:nvPr/>
        </p:nvPicPr>
        <p:blipFill>
          <a:blip r:embed="rId4"/>
          <a:stretch>
            <a:fillRect/>
          </a:stretch>
        </p:blipFill>
        <p:spPr>
          <a:xfrm>
            <a:off x="8691010" y="3160917"/>
            <a:ext cx="3108813" cy="2377801"/>
          </a:xfrm>
          <a:prstGeom prst="rect">
            <a:avLst/>
          </a:prstGeom>
        </p:spPr>
      </p:pic>
    </p:spTree>
    <p:extLst>
      <p:ext uri="{BB962C8B-B14F-4D97-AF65-F5344CB8AC3E}">
        <p14:creationId xmlns:p14="http://schemas.microsoft.com/office/powerpoint/2010/main" val="94717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p:cTn id="17" dur="500" fill="hold"/>
                                        <p:tgtEl>
                                          <p:spTgt spid="70"/>
                                        </p:tgtEl>
                                        <p:attrNameLst>
                                          <p:attrName>ppt_w</p:attrName>
                                        </p:attrNameLst>
                                      </p:cBhvr>
                                      <p:tavLst>
                                        <p:tav tm="0">
                                          <p:val>
                                            <p:fltVal val="0"/>
                                          </p:val>
                                        </p:tav>
                                        <p:tav tm="100000">
                                          <p:val>
                                            <p:strVal val="#ppt_w"/>
                                          </p:val>
                                        </p:tav>
                                      </p:tavLst>
                                    </p:anim>
                                    <p:anim calcmode="lin" valueType="num">
                                      <p:cBhvr>
                                        <p:cTn id="18" dur="500" fill="hold"/>
                                        <p:tgtEl>
                                          <p:spTgt spid="70"/>
                                        </p:tgtEl>
                                        <p:attrNameLst>
                                          <p:attrName>ppt_h</p:attrName>
                                        </p:attrNameLst>
                                      </p:cBhvr>
                                      <p:tavLst>
                                        <p:tav tm="0">
                                          <p:val>
                                            <p:fltVal val="0"/>
                                          </p:val>
                                        </p:tav>
                                        <p:tav tm="100000">
                                          <p:val>
                                            <p:strVal val="#ppt_h"/>
                                          </p:val>
                                        </p:tav>
                                      </p:tavLst>
                                    </p:anim>
                                    <p:animEffect transition="in" filter="fade">
                                      <p:cBhvr>
                                        <p:cTn id="19" dur="500"/>
                                        <p:tgtEl>
                                          <p:spTgt spid="7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par>
                                <p:cTn id="44" presetID="10"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p:bldP spid="65" grpId="0" animBg="1"/>
      <p:bldP spid="66" grpId="0" animBg="1"/>
      <p:bldP spid="68" grpId="0" animBg="1"/>
      <p:bldP spid="70" grpId="0" animBg="1"/>
      <p:bldP spid="3" grpId="0" animBg="1"/>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75D4DF2F-9E34-C0F2-EE78-054BC6C7C934}"/>
              </a:ext>
            </a:extLst>
          </p:cNvPr>
          <p:cNvSpPr/>
          <p:nvPr/>
        </p:nvSpPr>
        <p:spPr>
          <a:xfrm>
            <a:off x="1082658" y="1382279"/>
            <a:ext cx="4747987" cy="4336545"/>
          </a:xfrm>
          <a:custGeom>
            <a:avLst/>
            <a:gdLst>
              <a:gd name="connsiteX0" fmla="*/ 1320165 w 1552575"/>
              <a:gd name="connsiteY0" fmla="*/ 3645504 h 3657600"/>
              <a:gd name="connsiteX1" fmla="*/ 241649 w 1552575"/>
              <a:gd name="connsiteY1" fmla="*/ 3645504 h 3657600"/>
              <a:gd name="connsiteX2" fmla="*/ 14288 w 1552575"/>
              <a:gd name="connsiteY2" fmla="*/ 3418142 h 3657600"/>
              <a:gd name="connsiteX3" fmla="*/ 14288 w 1552575"/>
              <a:gd name="connsiteY3" fmla="*/ 241649 h 3657600"/>
              <a:gd name="connsiteX4" fmla="*/ 241649 w 1552575"/>
              <a:gd name="connsiteY4" fmla="*/ 14288 h 3657600"/>
              <a:gd name="connsiteX5" fmla="*/ 1320165 w 1552575"/>
              <a:gd name="connsiteY5" fmla="*/ 14288 h 3657600"/>
              <a:gd name="connsiteX6" fmla="*/ 1547527 w 1552575"/>
              <a:gd name="connsiteY6" fmla="*/ 241649 h 3657600"/>
              <a:gd name="connsiteX7" fmla="*/ 1547527 w 1552575"/>
              <a:gd name="connsiteY7" fmla="*/ 3418047 h 3657600"/>
              <a:gd name="connsiteX8" fmla="*/ 1320165 w 1552575"/>
              <a:gd name="connsiteY8" fmla="*/ 3645504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575" h="3657600">
                <a:moveTo>
                  <a:pt x="1320165" y="3645504"/>
                </a:moveTo>
                <a:lnTo>
                  <a:pt x="241649" y="3645504"/>
                </a:lnTo>
                <a:cubicBezTo>
                  <a:pt x="116110" y="3645504"/>
                  <a:pt x="14288" y="3543681"/>
                  <a:pt x="14288" y="3418142"/>
                </a:cubicBezTo>
                <a:lnTo>
                  <a:pt x="14288" y="241649"/>
                </a:lnTo>
                <a:cubicBezTo>
                  <a:pt x="14288" y="116110"/>
                  <a:pt x="116110" y="14288"/>
                  <a:pt x="241649" y="14288"/>
                </a:cubicBezTo>
                <a:lnTo>
                  <a:pt x="1320165" y="14288"/>
                </a:lnTo>
                <a:cubicBezTo>
                  <a:pt x="1445705" y="14288"/>
                  <a:pt x="1547527" y="116110"/>
                  <a:pt x="1547527" y="241649"/>
                </a:cubicBezTo>
                <a:lnTo>
                  <a:pt x="1547527" y="3418047"/>
                </a:lnTo>
                <a:cubicBezTo>
                  <a:pt x="1547527" y="3543681"/>
                  <a:pt x="1445705" y="3645504"/>
                  <a:pt x="1320165" y="3645504"/>
                </a:cubicBezTo>
                <a:close/>
              </a:path>
            </a:pathLst>
          </a:custGeom>
          <a:noFill/>
          <a:ln w="19050" cap="rnd">
            <a:solidFill>
              <a:srgbClr val="185ADB"/>
            </a:solidFill>
            <a:prstDash val="solid"/>
            <a:round/>
          </a:ln>
        </p:spPr>
        <p:txBody>
          <a:bodyPr rtlCol="0" anchor="ctr"/>
          <a:lstStyle/>
          <a:p>
            <a:endParaRPr lang="en-US" dirty="0"/>
          </a:p>
        </p:txBody>
      </p:sp>
      <p:grpSp>
        <p:nvGrpSpPr>
          <p:cNvPr id="6" name="Group 5">
            <a:extLst>
              <a:ext uri="{FF2B5EF4-FFF2-40B4-BE49-F238E27FC236}">
                <a16:creationId xmlns:a16="http://schemas.microsoft.com/office/drawing/2014/main" id="{82B3793A-5384-16FC-6292-14DDC4D6C5A0}"/>
              </a:ext>
            </a:extLst>
          </p:cNvPr>
          <p:cNvGrpSpPr/>
          <p:nvPr/>
        </p:nvGrpSpPr>
        <p:grpSpPr>
          <a:xfrm>
            <a:off x="1082658" y="1851371"/>
            <a:ext cx="4747989" cy="3867453"/>
            <a:chOff x="1922972" y="3948035"/>
            <a:chExt cx="1563891" cy="1318875"/>
          </a:xfrm>
        </p:grpSpPr>
        <p:sp>
          <p:nvSpPr>
            <p:cNvPr id="7" name="TextBox 6">
              <a:extLst>
                <a:ext uri="{FF2B5EF4-FFF2-40B4-BE49-F238E27FC236}">
                  <a16:creationId xmlns:a16="http://schemas.microsoft.com/office/drawing/2014/main" id="{D972549D-B0DD-49C1-DA71-2815FBC1E58F}"/>
                </a:ext>
              </a:extLst>
            </p:cNvPr>
            <p:cNvSpPr txBox="1"/>
            <p:nvPr/>
          </p:nvSpPr>
          <p:spPr>
            <a:xfrm>
              <a:off x="1922972" y="4313981"/>
              <a:ext cx="63692" cy="307777"/>
            </a:xfrm>
            <a:prstGeom prst="rect">
              <a:avLst/>
            </a:prstGeom>
            <a:noFill/>
          </p:spPr>
          <p:txBody>
            <a:bodyPr wrap="none" rtlCol="0">
              <a:spAutoFit/>
            </a:bodyPr>
            <a:lstStyle/>
            <a:p>
              <a:pPr algn="ctr"/>
              <a:endParaRPr lang="en-US" sz="1400" b="1" dirty="0">
                <a:solidFill>
                  <a:schemeClr val="accent2"/>
                </a:solidFill>
              </a:endParaRPr>
            </a:p>
          </p:txBody>
        </p:sp>
        <p:sp>
          <p:nvSpPr>
            <p:cNvPr id="8" name="Rectangle 7">
              <a:extLst>
                <a:ext uri="{FF2B5EF4-FFF2-40B4-BE49-F238E27FC236}">
                  <a16:creationId xmlns:a16="http://schemas.microsoft.com/office/drawing/2014/main" id="{7B29EAF9-F44A-0EB0-6449-462D8A3DCB0C}"/>
                </a:ext>
              </a:extLst>
            </p:cNvPr>
            <p:cNvSpPr/>
            <p:nvPr/>
          </p:nvSpPr>
          <p:spPr>
            <a:xfrm>
              <a:off x="1959001" y="3948035"/>
              <a:ext cx="1527862" cy="1318875"/>
            </a:xfrm>
            <a:prstGeom prst="rect">
              <a:avLst/>
            </a:prstGeom>
          </p:spPr>
          <p:txBody>
            <a:bodyPr wrap="square">
              <a:spAutoFit/>
            </a:bodyPr>
            <a:lstStyle/>
            <a:p>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Step 1: Parse reviews into sentences: Tokenize each review for Word2Vec model input.</a:t>
              </a:r>
            </a:p>
            <a:p>
              <a:endPar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a:p>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Step 2: Build vocabulary with Word2Vec: Create a vocabulary list using Word2Vec embeddings.</a:t>
              </a:r>
            </a:p>
            <a:p>
              <a:endPar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a:p>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Step 3: Convert reviews to numerical vectors: Compute average feature vectors for each review.</a:t>
              </a:r>
            </a:p>
            <a:p>
              <a:endPar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a:p>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Step 4: Train Random Forest: Use average vectors to train a Random Forest Classifier.</a:t>
              </a:r>
              <a:endParaRPr lang="en-IN" sz="16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p:txBody>
        </p:sp>
      </p:grpSp>
      <p:sp>
        <p:nvSpPr>
          <p:cNvPr id="18" name="TextBox 17">
            <a:extLst>
              <a:ext uri="{FF2B5EF4-FFF2-40B4-BE49-F238E27FC236}">
                <a16:creationId xmlns:a16="http://schemas.microsoft.com/office/drawing/2014/main" id="{B8818182-5D31-14F9-A854-41CCBB6896FF}"/>
              </a:ext>
            </a:extLst>
          </p:cNvPr>
          <p:cNvSpPr txBox="1"/>
          <p:nvPr/>
        </p:nvSpPr>
        <p:spPr>
          <a:xfrm>
            <a:off x="4220152" y="36209"/>
            <a:ext cx="3483198" cy="1015663"/>
          </a:xfrm>
          <a:prstGeom prst="rect">
            <a:avLst/>
          </a:prstGeom>
          <a:noFill/>
        </p:spPr>
        <p:txBody>
          <a:bodyPr wrap="none" rtlCol="0">
            <a:spAutoFit/>
          </a:bodyPr>
          <a:lstStyle/>
          <a:p>
            <a:pPr algn="ctr"/>
            <a:r>
              <a:rPr lang="en-US" sz="6000" u="sng" dirty="0">
                <a:solidFill>
                  <a:schemeClr val="accent2"/>
                </a:solidFill>
                <a:latin typeface="Tw Cen MT" panose="020B0602020104020603" pitchFamily="34" charset="0"/>
              </a:rPr>
              <a:t>Word2Vec</a:t>
            </a:r>
          </a:p>
        </p:txBody>
      </p:sp>
      <p:grpSp>
        <p:nvGrpSpPr>
          <p:cNvPr id="52" name="Group 51">
            <a:extLst>
              <a:ext uri="{FF2B5EF4-FFF2-40B4-BE49-F238E27FC236}">
                <a16:creationId xmlns:a16="http://schemas.microsoft.com/office/drawing/2014/main" id="{7C3B8C9E-1577-A41B-7651-7FD362C2EAA7}"/>
              </a:ext>
            </a:extLst>
          </p:cNvPr>
          <p:cNvGrpSpPr/>
          <p:nvPr/>
        </p:nvGrpSpPr>
        <p:grpSpPr>
          <a:xfrm>
            <a:off x="169211" y="1358502"/>
            <a:ext cx="829417" cy="1051332"/>
            <a:chOff x="5500785" y="3021646"/>
            <a:chExt cx="828546" cy="1050227"/>
          </a:xfrm>
          <a:solidFill>
            <a:schemeClr val="tx1"/>
          </a:solidFill>
        </p:grpSpPr>
        <p:sp>
          <p:nvSpPr>
            <p:cNvPr id="53" name="Freeform: Shape 52">
              <a:extLst>
                <a:ext uri="{FF2B5EF4-FFF2-40B4-BE49-F238E27FC236}">
                  <a16:creationId xmlns:a16="http://schemas.microsoft.com/office/drawing/2014/main" id="{4912B0A1-E0BC-13CD-F475-D44A8EE09769}"/>
                </a:ext>
              </a:extLst>
            </p:cNvPr>
            <p:cNvSpPr/>
            <p:nvPr/>
          </p:nvSpPr>
          <p:spPr>
            <a:xfrm>
              <a:off x="5500785" y="3021646"/>
              <a:ext cx="828546" cy="1050227"/>
            </a:xfrm>
            <a:custGeom>
              <a:avLst/>
              <a:gdLst>
                <a:gd name="connsiteX0" fmla="*/ 144027 w 828546"/>
                <a:gd name="connsiteY0" fmla="*/ 38424 h 1050227"/>
                <a:gd name="connsiteX1" fmla="*/ 39098 w 828546"/>
                <a:gd name="connsiteY1" fmla="*/ 143353 h 1050227"/>
                <a:gd name="connsiteX2" fmla="*/ 39098 w 828546"/>
                <a:gd name="connsiteY2" fmla="*/ 906873 h 1050227"/>
                <a:gd name="connsiteX3" fmla="*/ 144027 w 828546"/>
                <a:gd name="connsiteY3" fmla="*/ 1011802 h 1050227"/>
                <a:gd name="connsiteX4" fmla="*/ 684519 w 828546"/>
                <a:gd name="connsiteY4" fmla="*/ 1011802 h 1050227"/>
                <a:gd name="connsiteX5" fmla="*/ 789448 w 828546"/>
                <a:gd name="connsiteY5" fmla="*/ 906873 h 1050227"/>
                <a:gd name="connsiteX6" fmla="*/ 789448 w 828546"/>
                <a:gd name="connsiteY6" fmla="*/ 143353 h 1050227"/>
                <a:gd name="connsiteX7" fmla="*/ 684519 w 828546"/>
                <a:gd name="connsiteY7" fmla="*/ 38424 h 1050227"/>
                <a:gd name="connsiteX8" fmla="*/ 115864 w 828546"/>
                <a:gd name="connsiteY8" fmla="*/ 0 h 1050227"/>
                <a:gd name="connsiteX9" fmla="*/ 712682 w 828546"/>
                <a:gd name="connsiteY9" fmla="*/ 0 h 1050227"/>
                <a:gd name="connsiteX10" fmla="*/ 828546 w 828546"/>
                <a:gd name="connsiteY10" fmla="*/ 115864 h 1050227"/>
                <a:gd name="connsiteX11" fmla="*/ 828546 w 828546"/>
                <a:gd name="connsiteY11" fmla="*/ 934363 h 1050227"/>
                <a:gd name="connsiteX12" fmla="*/ 712682 w 828546"/>
                <a:gd name="connsiteY12" fmla="*/ 1050227 h 1050227"/>
                <a:gd name="connsiteX13" fmla="*/ 115864 w 828546"/>
                <a:gd name="connsiteY13" fmla="*/ 1050227 h 1050227"/>
                <a:gd name="connsiteX14" fmla="*/ 0 w 828546"/>
                <a:gd name="connsiteY14" fmla="*/ 934363 h 1050227"/>
                <a:gd name="connsiteX15" fmla="*/ 0 w 828546"/>
                <a:gd name="connsiteY15" fmla="*/ 115864 h 1050227"/>
                <a:gd name="connsiteX16" fmla="*/ 115864 w 828546"/>
                <a:gd name="connsiteY16" fmla="*/ 0 h 105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28546" h="1050227">
                  <a:moveTo>
                    <a:pt x="144027" y="38424"/>
                  </a:moveTo>
                  <a:cubicBezTo>
                    <a:pt x="86076" y="38424"/>
                    <a:pt x="39098" y="85402"/>
                    <a:pt x="39098" y="143353"/>
                  </a:cubicBezTo>
                  <a:lnTo>
                    <a:pt x="39098" y="906873"/>
                  </a:lnTo>
                  <a:cubicBezTo>
                    <a:pt x="39098" y="964824"/>
                    <a:pt x="86076" y="1011802"/>
                    <a:pt x="144027" y="1011802"/>
                  </a:cubicBezTo>
                  <a:lnTo>
                    <a:pt x="684519" y="1011802"/>
                  </a:lnTo>
                  <a:cubicBezTo>
                    <a:pt x="742470" y="1011802"/>
                    <a:pt x="789448" y="964824"/>
                    <a:pt x="789448" y="906873"/>
                  </a:cubicBezTo>
                  <a:lnTo>
                    <a:pt x="789448" y="143353"/>
                  </a:lnTo>
                  <a:cubicBezTo>
                    <a:pt x="789448" y="85402"/>
                    <a:pt x="742470" y="38424"/>
                    <a:pt x="684519" y="38424"/>
                  </a:cubicBezTo>
                  <a:close/>
                  <a:moveTo>
                    <a:pt x="115864" y="0"/>
                  </a:moveTo>
                  <a:lnTo>
                    <a:pt x="712682" y="0"/>
                  </a:lnTo>
                  <a:cubicBezTo>
                    <a:pt x="776672" y="0"/>
                    <a:pt x="828546" y="51874"/>
                    <a:pt x="828546" y="115864"/>
                  </a:cubicBezTo>
                  <a:lnTo>
                    <a:pt x="828546" y="934363"/>
                  </a:lnTo>
                  <a:cubicBezTo>
                    <a:pt x="828546" y="998353"/>
                    <a:pt x="776672" y="1050227"/>
                    <a:pt x="712682" y="1050227"/>
                  </a:cubicBezTo>
                  <a:lnTo>
                    <a:pt x="115864" y="1050227"/>
                  </a:lnTo>
                  <a:cubicBezTo>
                    <a:pt x="51874" y="1050227"/>
                    <a:pt x="0" y="998353"/>
                    <a:pt x="0" y="934363"/>
                  </a:cubicBezTo>
                  <a:lnTo>
                    <a:pt x="0" y="115864"/>
                  </a:lnTo>
                  <a:cubicBezTo>
                    <a:pt x="0" y="51874"/>
                    <a:pt x="51874" y="0"/>
                    <a:pt x="1158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C8F0D122-0B49-FFFF-3976-3093C0A9ABEC}"/>
                </a:ext>
              </a:extLst>
            </p:cNvPr>
            <p:cNvSpPr/>
            <p:nvPr/>
          </p:nvSpPr>
          <p:spPr>
            <a:xfrm>
              <a:off x="5575802" y="3094127"/>
              <a:ext cx="678512" cy="905264"/>
            </a:xfrm>
            <a:custGeom>
              <a:avLst/>
              <a:gdLst>
                <a:gd name="connsiteX0" fmla="*/ 144027 w 828546"/>
                <a:gd name="connsiteY0" fmla="*/ 38424 h 1050227"/>
                <a:gd name="connsiteX1" fmla="*/ 39098 w 828546"/>
                <a:gd name="connsiteY1" fmla="*/ 143353 h 1050227"/>
                <a:gd name="connsiteX2" fmla="*/ 39098 w 828546"/>
                <a:gd name="connsiteY2" fmla="*/ 906873 h 1050227"/>
                <a:gd name="connsiteX3" fmla="*/ 144027 w 828546"/>
                <a:gd name="connsiteY3" fmla="*/ 1011802 h 1050227"/>
                <a:gd name="connsiteX4" fmla="*/ 684519 w 828546"/>
                <a:gd name="connsiteY4" fmla="*/ 1011802 h 1050227"/>
                <a:gd name="connsiteX5" fmla="*/ 789448 w 828546"/>
                <a:gd name="connsiteY5" fmla="*/ 906873 h 1050227"/>
                <a:gd name="connsiteX6" fmla="*/ 789448 w 828546"/>
                <a:gd name="connsiteY6" fmla="*/ 143353 h 1050227"/>
                <a:gd name="connsiteX7" fmla="*/ 684519 w 828546"/>
                <a:gd name="connsiteY7" fmla="*/ 38424 h 1050227"/>
                <a:gd name="connsiteX8" fmla="*/ 115864 w 828546"/>
                <a:gd name="connsiteY8" fmla="*/ 0 h 1050227"/>
                <a:gd name="connsiteX9" fmla="*/ 712682 w 828546"/>
                <a:gd name="connsiteY9" fmla="*/ 0 h 1050227"/>
                <a:gd name="connsiteX10" fmla="*/ 828546 w 828546"/>
                <a:gd name="connsiteY10" fmla="*/ 115864 h 1050227"/>
                <a:gd name="connsiteX11" fmla="*/ 828546 w 828546"/>
                <a:gd name="connsiteY11" fmla="*/ 934363 h 1050227"/>
                <a:gd name="connsiteX12" fmla="*/ 712682 w 828546"/>
                <a:gd name="connsiteY12" fmla="*/ 1050227 h 1050227"/>
                <a:gd name="connsiteX13" fmla="*/ 115864 w 828546"/>
                <a:gd name="connsiteY13" fmla="*/ 1050227 h 1050227"/>
                <a:gd name="connsiteX14" fmla="*/ 0 w 828546"/>
                <a:gd name="connsiteY14" fmla="*/ 934363 h 1050227"/>
                <a:gd name="connsiteX15" fmla="*/ 0 w 828546"/>
                <a:gd name="connsiteY15" fmla="*/ 115864 h 1050227"/>
                <a:gd name="connsiteX16" fmla="*/ 115864 w 828546"/>
                <a:gd name="connsiteY16" fmla="*/ 0 h 105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28546" h="1050227">
                  <a:moveTo>
                    <a:pt x="144027" y="38424"/>
                  </a:moveTo>
                  <a:cubicBezTo>
                    <a:pt x="86076" y="38424"/>
                    <a:pt x="39098" y="85402"/>
                    <a:pt x="39098" y="143353"/>
                  </a:cubicBezTo>
                  <a:lnTo>
                    <a:pt x="39098" y="906873"/>
                  </a:lnTo>
                  <a:cubicBezTo>
                    <a:pt x="39098" y="964824"/>
                    <a:pt x="86076" y="1011802"/>
                    <a:pt x="144027" y="1011802"/>
                  </a:cubicBezTo>
                  <a:lnTo>
                    <a:pt x="684519" y="1011802"/>
                  </a:lnTo>
                  <a:cubicBezTo>
                    <a:pt x="742470" y="1011802"/>
                    <a:pt x="789448" y="964824"/>
                    <a:pt x="789448" y="906873"/>
                  </a:cubicBezTo>
                  <a:lnTo>
                    <a:pt x="789448" y="143353"/>
                  </a:lnTo>
                  <a:cubicBezTo>
                    <a:pt x="789448" y="85402"/>
                    <a:pt x="742470" y="38424"/>
                    <a:pt x="684519" y="38424"/>
                  </a:cubicBezTo>
                  <a:close/>
                  <a:moveTo>
                    <a:pt x="115864" y="0"/>
                  </a:moveTo>
                  <a:lnTo>
                    <a:pt x="712682" y="0"/>
                  </a:lnTo>
                  <a:cubicBezTo>
                    <a:pt x="776672" y="0"/>
                    <a:pt x="828546" y="51874"/>
                    <a:pt x="828546" y="115864"/>
                  </a:cubicBezTo>
                  <a:lnTo>
                    <a:pt x="828546" y="934363"/>
                  </a:lnTo>
                  <a:cubicBezTo>
                    <a:pt x="828546" y="998353"/>
                    <a:pt x="776672" y="1050227"/>
                    <a:pt x="712682" y="1050227"/>
                  </a:cubicBezTo>
                  <a:lnTo>
                    <a:pt x="115864" y="1050227"/>
                  </a:lnTo>
                  <a:cubicBezTo>
                    <a:pt x="51874" y="1050227"/>
                    <a:pt x="0" y="998353"/>
                    <a:pt x="0" y="934363"/>
                  </a:cubicBezTo>
                  <a:lnTo>
                    <a:pt x="0" y="115864"/>
                  </a:lnTo>
                  <a:cubicBezTo>
                    <a:pt x="0" y="51874"/>
                    <a:pt x="51874" y="0"/>
                    <a:pt x="1158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6F3D044D-BDCE-B5EF-8694-F45A07F020C4}"/>
                </a:ext>
              </a:extLst>
            </p:cNvPr>
            <p:cNvSpPr/>
            <p:nvPr/>
          </p:nvSpPr>
          <p:spPr>
            <a:xfrm>
              <a:off x="5693569" y="3235068"/>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Rectangle: Rounded Corners 55">
              <a:extLst>
                <a:ext uri="{FF2B5EF4-FFF2-40B4-BE49-F238E27FC236}">
                  <a16:creationId xmlns:a16="http://schemas.microsoft.com/office/drawing/2014/main" id="{AFDF69AB-F453-81CE-D1A8-1421A4C0AF2A}"/>
                </a:ext>
              </a:extLst>
            </p:cNvPr>
            <p:cNvSpPr/>
            <p:nvPr/>
          </p:nvSpPr>
          <p:spPr>
            <a:xfrm rot="5400000">
              <a:off x="5977248" y="3153036"/>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0C54691-86C6-EC76-F9E9-BE9113CFF8A7}"/>
                </a:ext>
              </a:extLst>
            </p:cNvPr>
            <p:cNvSpPr/>
            <p:nvPr/>
          </p:nvSpPr>
          <p:spPr>
            <a:xfrm>
              <a:off x="5691268" y="3405086"/>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Rectangle: Rounded Corners 57">
              <a:extLst>
                <a:ext uri="{FF2B5EF4-FFF2-40B4-BE49-F238E27FC236}">
                  <a16:creationId xmlns:a16="http://schemas.microsoft.com/office/drawing/2014/main" id="{C00AE663-670C-A59B-42CE-5FA2A0ADC31E}"/>
                </a:ext>
              </a:extLst>
            </p:cNvPr>
            <p:cNvSpPr/>
            <p:nvPr/>
          </p:nvSpPr>
          <p:spPr>
            <a:xfrm rot="5400000">
              <a:off x="5974947" y="3323055"/>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D6EC9A80-314B-0589-A890-6419B8DF981B}"/>
                </a:ext>
              </a:extLst>
            </p:cNvPr>
            <p:cNvSpPr/>
            <p:nvPr/>
          </p:nvSpPr>
          <p:spPr>
            <a:xfrm>
              <a:off x="5688967" y="3575104"/>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ectangle: Rounded Corners 59">
              <a:extLst>
                <a:ext uri="{FF2B5EF4-FFF2-40B4-BE49-F238E27FC236}">
                  <a16:creationId xmlns:a16="http://schemas.microsoft.com/office/drawing/2014/main" id="{61E7A063-E8D1-1B05-2DA0-BFDDEECB4151}"/>
                </a:ext>
              </a:extLst>
            </p:cNvPr>
            <p:cNvSpPr/>
            <p:nvPr/>
          </p:nvSpPr>
          <p:spPr>
            <a:xfrm rot="5400000">
              <a:off x="5972646" y="3493073"/>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eform: Shape 60">
              <a:extLst>
                <a:ext uri="{FF2B5EF4-FFF2-40B4-BE49-F238E27FC236}">
                  <a16:creationId xmlns:a16="http://schemas.microsoft.com/office/drawing/2014/main" id="{3153FE34-8655-9CEE-E328-66AB2E2FDA6E}"/>
                </a:ext>
              </a:extLst>
            </p:cNvPr>
            <p:cNvSpPr/>
            <p:nvPr/>
          </p:nvSpPr>
          <p:spPr>
            <a:xfrm>
              <a:off x="5686666" y="3745122"/>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Rectangle: Rounded Corners 61">
              <a:extLst>
                <a:ext uri="{FF2B5EF4-FFF2-40B4-BE49-F238E27FC236}">
                  <a16:creationId xmlns:a16="http://schemas.microsoft.com/office/drawing/2014/main" id="{10C8F003-368E-86B2-B9DD-E8F612B4143A}"/>
                </a:ext>
              </a:extLst>
            </p:cNvPr>
            <p:cNvSpPr/>
            <p:nvPr/>
          </p:nvSpPr>
          <p:spPr>
            <a:xfrm rot="5400000">
              <a:off x="5970345" y="3663091"/>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Freeform: Shape 64">
            <a:extLst>
              <a:ext uri="{FF2B5EF4-FFF2-40B4-BE49-F238E27FC236}">
                <a16:creationId xmlns:a16="http://schemas.microsoft.com/office/drawing/2014/main" id="{C84AD14D-D9F7-E3A8-E37C-42D44121F860}"/>
              </a:ext>
            </a:extLst>
          </p:cNvPr>
          <p:cNvSpPr/>
          <p:nvPr/>
        </p:nvSpPr>
        <p:spPr>
          <a:xfrm>
            <a:off x="197561" y="3997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D52D0E3-64F9-C12A-5643-E55325690A28}"/>
              </a:ext>
            </a:extLst>
          </p:cNvPr>
          <p:cNvSpPr/>
          <p:nvPr/>
        </p:nvSpPr>
        <p:spPr>
          <a:xfrm>
            <a:off x="2190264" y="5140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C5CC0A-F3E9-AE33-B201-16C1961B9F21}"/>
              </a:ext>
            </a:extLst>
          </p:cNvPr>
          <p:cNvSpPr/>
          <p:nvPr/>
        </p:nvSpPr>
        <p:spPr>
          <a:xfrm>
            <a:off x="9289988" y="1242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8BF568-D14C-DE2E-920F-79FAAAE6D0FF}"/>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pic>
        <p:nvPicPr>
          <p:cNvPr id="4" name="Picture 3">
            <a:extLst>
              <a:ext uri="{FF2B5EF4-FFF2-40B4-BE49-F238E27FC236}">
                <a16:creationId xmlns:a16="http://schemas.microsoft.com/office/drawing/2014/main" id="{3E34056E-85A2-0AF3-9425-3A944E892067}"/>
              </a:ext>
            </a:extLst>
          </p:cNvPr>
          <p:cNvPicPr>
            <a:picLocks noChangeAspect="1"/>
          </p:cNvPicPr>
          <p:nvPr/>
        </p:nvPicPr>
        <p:blipFill>
          <a:blip r:embed="rId2"/>
          <a:stretch>
            <a:fillRect/>
          </a:stretch>
        </p:blipFill>
        <p:spPr>
          <a:xfrm>
            <a:off x="5830645" y="1382279"/>
            <a:ext cx="6306594" cy="4173675"/>
          </a:xfrm>
          <a:prstGeom prst="rect">
            <a:avLst/>
          </a:prstGeom>
        </p:spPr>
      </p:pic>
      <p:sp>
        <p:nvSpPr>
          <p:cNvPr id="5" name="Rectangle 3">
            <a:extLst>
              <a:ext uri="{FF2B5EF4-FFF2-40B4-BE49-F238E27FC236}">
                <a16:creationId xmlns:a16="http://schemas.microsoft.com/office/drawing/2014/main" id="{4DA8B701-F32F-B60E-04E3-1661BF0AC386}"/>
              </a:ext>
            </a:extLst>
          </p:cNvPr>
          <p:cNvSpPr>
            <a:spLocks noChangeArrowheads="1"/>
          </p:cNvSpPr>
          <p:nvPr/>
        </p:nvSpPr>
        <p:spPr bwMode="auto">
          <a:xfrm>
            <a:off x="7046259" y="5746513"/>
            <a:ext cx="44644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Show words in the cleaned vocabulary list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523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p:cTn id="17" dur="500" fill="hold"/>
                                        <p:tgtEl>
                                          <p:spTgt spid="70"/>
                                        </p:tgtEl>
                                        <p:attrNameLst>
                                          <p:attrName>ppt_w</p:attrName>
                                        </p:attrNameLst>
                                      </p:cBhvr>
                                      <p:tavLst>
                                        <p:tav tm="0">
                                          <p:val>
                                            <p:fltVal val="0"/>
                                          </p:val>
                                        </p:tav>
                                        <p:tav tm="100000">
                                          <p:val>
                                            <p:strVal val="#ppt_w"/>
                                          </p:val>
                                        </p:tav>
                                      </p:tavLst>
                                    </p:anim>
                                    <p:anim calcmode="lin" valueType="num">
                                      <p:cBhvr>
                                        <p:cTn id="18" dur="500" fill="hold"/>
                                        <p:tgtEl>
                                          <p:spTgt spid="70"/>
                                        </p:tgtEl>
                                        <p:attrNameLst>
                                          <p:attrName>ppt_h</p:attrName>
                                        </p:attrNameLst>
                                      </p:cBhvr>
                                      <p:tavLst>
                                        <p:tav tm="0">
                                          <p:val>
                                            <p:fltVal val="0"/>
                                          </p:val>
                                        </p:tav>
                                        <p:tav tm="100000">
                                          <p:val>
                                            <p:strVal val="#ppt_h"/>
                                          </p:val>
                                        </p:tav>
                                      </p:tavLst>
                                    </p:anim>
                                    <p:animEffect transition="in" filter="fade">
                                      <p:cBhvr>
                                        <p:cTn id="19" dur="500"/>
                                        <p:tgtEl>
                                          <p:spTgt spid="7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p:bldP spid="65" grpId="0" animBg="1"/>
      <p:bldP spid="66" grpId="0" animBg="1"/>
      <p:bldP spid="68" grpId="0" animBg="1"/>
      <p:bldP spid="7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B8818182-5D31-14F9-A854-41CCBB6896FF}"/>
              </a:ext>
            </a:extLst>
          </p:cNvPr>
          <p:cNvSpPr txBox="1"/>
          <p:nvPr/>
        </p:nvSpPr>
        <p:spPr>
          <a:xfrm>
            <a:off x="4220152" y="36209"/>
            <a:ext cx="3483198" cy="1015663"/>
          </a:xfrm>
          <a:prstGeom prst="rect">
            <a:avLst/>
          </a:prstGeom>
          <a:noFill/>
        </p:spPr>
        <p:txBody>
          <a:bodyPr wrap="none" rtlCol="0">
            <a:spAutoFit/>
          </a:bodyPr>
          <a:lstStyle/>
          <a:p>
            <a:pPr algn="ctr"/>
            <a:r>
              <a:rPr lang="en-US" sz="6000" u="sng" dirty="0">
                <a:solidFill>
                  <a:schemeClr val="accent2"/>
                </a:solidFill>
                <a:latin typeface="Tw Cen MT" panose="020B0602020104020603" pitchFamily="34" charset="0"/>
              </a:rPr>
              <a:t>Word2Vec</a:t>
            </a:r>
          </a:p>
        </p:txBody>
      </p:sp>
      <p:sp>
        <p:nvSpPr>
          <p:cNvPr id="65" name="Freeform: Shape 64">
            <a:extLst>
              <a:ext uri="{FF2B5EF4-FFF2-40B4-BE49-F238E27FC236}">
                <a16:creationId xmlns:a16="http://schemas.microsoft.com/office/drawing/2014/main" id="{C84AD14D-D9F7-E3A8-E37C-42D44121F860}"/>
              </a:ext>
            </a:extLst>
          </p:cNvPr>
          <p:cNvSpPr/>
          <p:nvPr/>
        </p:nvSpPr>
        <p:spPr>
          <a:xfrm>
            <a:off x="197561" y="3997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D52D0E3-64F9-C12A-5643-E55325690A28}"/>
              </a:ext>
            </a:extLst>
          </p:cNvPr>
          <p:cNvSpPr/>
          <p:nvPr/>
        </p:nvSpPr>
        <p:spPr>
          <a:xfrm>
            <a:off x="2190264" y="5140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C5CC0A-F3E9-AE33-B201-16C1961B9F21}"/>
              </a:ext>
            </a:extLst>
          </p:cNvPr>
          <p:cNvSpPr/>
          <p:nvPr/>
        </p:nvSpPr>
        <p:spPr>
          <a:xfrm>
            <a:off x="9289988" y="1242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8BF568-D14C-DE2E-920F-79FAAAE6D0FF}"/>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Rectangle 3">
            <a:extLst>
              <a:ext uri="{FF2B5EF4-FFF2-40B4-BE49-F238E27FC236}">
                <a16:creationId xmlns:a16="http://schemas.microsoft.com/office/drawing/2014/main" id="{4DA8B701-F32F-B60E-04E3-1661BF0AC386}"/>
              </a:ext>
            </a:extLst>
          </p:cNvPr>
          <p:cNvSpPr>
            <a:spLocks noChangeArrowheads="1"/>
          </p:cNvSpPr>
          <p:nvPr/>
        </p:nvSpPr>
        <p:spPr bwMode="auto">
          <a:xfrm>
            <a:off x="8098816" y="4914408"/>
            <a:ext cx="2701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Random forest classifier</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9" name="Picture 18">
            <a:extLst>
              <a:ext uri="{FF2B5EF4-FFF2-40B4-BE49-F238E27FC236}">
                <a16:creationId xmlns:a16="http://schemas.microsoft.com/office/drawing/2014/main" id="{A780E241-6763-901B-2D58-44CB33A3E6C5}"/>
              </a:ext>
            </a:extLst>
          </p:cNvPr>
          <p:cNvPicPr>
            <a:picLocks noChangeAspect="1"/>
          </p:cNvPicPr>
          <p:nvPr/>
        </p:nvPicPr>
        <p:blipFill>
          <a:blip r:embed="rId2"/>
          <a:stretch>
            <a:fillRect/>
          </a:stretch>
        </p:blipFill>
        <p:spPr>
          <a:xfrm>
            <a:off x="716079" y="4633248"/>
            <a:ext cx="5965672" cy="495024"/>
          </a:xfrm>
          <a:prstGeom prst="rect">
            <a:avLst/>
          </a:prstGeom>
        </p:spPr>
      </p:pic>
      <p:sp>
        <p:nvSpPr>
          <p:cNvPr id="20" name="Rectangle 3">
            <a:extLst>
              <a:ext uri="{FF2B5EF4-FFF2-40B4-BE49-F238E27FC236}">
                <a16:creationId xmlns:a16="http://schemas.microsoft.com/office/drawing/2014/main" id="{A1800465-5AAF-841E-C328-353A55722C5E}"/>
              </a:ext>
            </a:extLst>
          </p:cNvPr>
          <p:cNvSpPr>
            <a:spLocks noChangeArrowheads="1"/>
          </p:cNvSpPr>
          <p:nvPr/>
        </p:nvSpPr>
        <p:spPr bwMode="auto">
          <a:xfrm>
            <a:off x="1211023" y="5159297"/>
            <a:ext cx="44644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Averaging Feature Vectors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21" name="Freeform: Shape 20">
            <a:extLst>
              <a:ext uri="{FF2B5EF4-FFF2-40B4-BE49-F238E27FC236}">
                <a16:creationId xmlns:a16="http://schemas.microsoft.com/office/drawing/2014/main" id="{EB1DFAE6-AB00-D422-480B-EB0CCDC61500}"/>
              </a:ext>
            </a:extLst>
          </p:cNvPr>
          <p:cNvSpPr/>
          <p:nvPr/>
        </p:nvSpPr>
        <p:spPr>
          <a:xfrm>
            <a:off x="630018" y="1514037"/>
            <a:ext cx="4845624" cy="2842810"/>
          </a:xfrm>
          <a:custGeom>
            <a:avLst/>
            <a:gdLst>
              <a:gd name="connsiteX0" fmla="*/ 1320165 w 1552575"/>
              <a:gd name="connsiteY0" fmla="*/ 3645504 h 3657600"/>
              <a:gd name="connsiteX1" fmla="*/ 241649 w 1552575"/>
              <a:gd name="connsiteY1" fmla="*/ 3645504 h 3657600"/>
              <a:gd name="connsiteX2" fmla="*/ 14288 w 1552575"/>
              <a:gd name="connsiteY2" fmla="*/ 3418142 h 3657600"/>
              <a:gd name="connsiteX3" fmla="*/ 14288 w 1552575"/>
              <a:gd name="connsiteY3" fmla="*/ 241649 h 3657600"/>
              <a:gd name="connsiteX4" fmla="*/ 241649 w 1552575"/>
              <a:gd name="connsiteY4" fmla="*/ 14288 h 3657600"/>
              <a:gd name="connsiteX5" fmla="*/ 1320165 w 1552575"/>
              <a:gd name="connsiteY5" fmla="*/ 14288 h 3657600"/>
              <a:gd name="connsiteX6" fmla="*/ 1547527 w 1552575"/>
              <a:gd name="connsiteY6" fmla="*/ 241649 h 3657600"/>
              <a:gd name="connsiteX7" fmla="*/ 1547527 w 1552575"/>
              <a:gd name="connsiteY7" fmla="*/ 3418047 h 3657600"/>
              <a:gd name="connsiteX8" fmla="*/ 1320165 w 1552575"/>
              <a:gd name="connsiteY8" fmla="*/ 3645504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575" h="3657600">
                <a:moveTo>
                  <a:pt x="1320165" y="3645504"/>
                </a:moveTo>
                <a:lnTo>
                  <a:pt x="241649" y="3645504"/>
                </a:lnTo>
                <a:cubicBezTo>
                  <a:pt x="116110" y="3645504"/>
                  <a:pt x="14288" y="3543681"/>
                  <a:pt x="14288" y="3418142"/>
                </a:cubicBezTo>
                <a:lnTo>
                  <a:pt x="14288" y="241649"/>
                </a:lnTo>
                <a:cubicBezTo>
                  <a:pt x="14288" y="116110"/>
                  <a:pt x="116110" y="14288"/>
                  <a:pt x="241649" y="14288"/>
                </a:cubicBezTo>
                <a:lnTo>
                  <a:pt x="1320165" y="14288"/>
                </a:lnTo>
                <a:cubicBezTo>
                  <a:pt x="1445705" y="14288"/>
                  <a:pt x="1547527" y="116110"/>
                  <a:pt x="1547527" y="241649"/>
                </a:cubicBezTo>
                <a:lnTo>
                  <a:pt x="1547527" y="3418047"/>
                </a:lnTo>
                <a:cubicBezTo>
                  <a:pt x="1547527" y="3543681"/>
                  <a:pt x="1445705" y="3645504"/>
                  <a:pt x="1320165" y="3645504"/>
                </a:cubicBezTo>
                <a:close/>
              </a:path>
            </a:pathLst>
          </a:custGeom>
          <a:noFill/>
          <a:ln w="19050" cap="rnd">
            <a:solidFill>
              <a:srgbClr val="185ADB"/>
            </a:solidFill>
            <a:prstDash val="solid"/>
            <a:round/>
          </a:ln>
        </p:spPr>
        <p:txBody>
          <a:bodyPr rtlCol="0" anchor="ctr"/>
          <a:lstStyle/>
          <a:p>
            <a:endParaRPr lang="en-US" dirty="0"/>
          </a:p>
        </p:txBody>
      </p:sp>
      <p:grpSp>
        <p:nvGrpSpPr>
          <p:cNvPr id="22" name="Group 21">
            <a:extLst>
              <a:ext uri="{FF2B5EF4-FFF2-40B4-BE49-F238E27FC236}">
                <a16:creationId xmlns:a16="http://schemas.microsoft.com/office/drawing/2014/main" id="{48F4134A-41F7-C590-46D9-0A1522F02E47}"/>
              </a:ext>
            </a:extLst>
          </p:cNvPr>
          <p:cNvGrpSpPr/>
          <p:nvPr/>
        </p:nvGrpSpPr>
        <p:grpSpPr>
          <a:xfrm>
            <a:off x="814142" y="1651917"/>
            <a:ext cx="4477375" cy="2585324"/>
            <a:chOff x="1922972" y="3948035"/>
            <a:chExt cx="1563891" cy="1029950"/>
          </a:xfrm>
        </p:grpSpPr>
        <p:sp>
          <p:nvSpPr>
            <p:cNvPr id="23" name="TextBox 22">
              <a:extLst>
                <a:ext uri="{FF2B5EF4-FFF2-40B4-BE49-F238E27FC236}">
                  <a16:creationId xmlns:a16="http://schemas.microsoft.com/office/drawing/2014/main" id="{B86658BE-6483-6397-DC1D-61FA4BAD7AE2}"/>
                </a:ext>
              </a:extLst>
            </p:cNvPr>
            <p:cNvSpPr txBox="1"/>
            <p:nvPr/>
          </p:nvSpPr>
          <p:spPr>
            <a:xfrm>
              <a:off x="1922972" y="4313981"/>
              <a:ext cx="63692" cy="307777"/>
            </a:xfrm>
            <a:prstGeom prst="rect">
              <a:avLst/>
            </a:prstGeom>
            <a:noFill/>
          </p:spPr>
          <p:txBody>
            <a:bodyPr wrap="none" rtlCol="0">
              <a:spAutoFit/>
            </a:bodyPr>
            <a:lstStyle/>
            <a:p>
              <a:pPr algn="ctr"/>
              <a:endParaRPr lang="en-US" sz="1400" b="1" dirty="0">
                <a:solidFill>
                  <a:schemeClr val="accent2"/>
                </a:solidFill>
              </a:endParaRPr>
            </a:p>
          </p:txBody>
        </p:sp>
        <p:sp>
          <p:nvSpPr>
            <p:cNvPr id="24" name="Rectangle 23">
              <a:extLst>
                <a:ext uri="{FF2B5EF4-FFF2-40B4-BE49-F238E27FC236}">
                  <a16:creationId xmlns:a16="http://schemas.microsoft.com/office/drawing/2014/main" id="{1E4FE7DB-4A99-508F-1D76-450E5E3E9A00}"/>
                </a:ext>
              </a:extLst>
            </p:cNvPr>
            <p:cNvSpPr/>
            <p:nvPr/>
          </p:nvSpPr>
          <p:spPr>
            <a:xfrm>
              <a:off x="1959001" y="3948035"/>
              <a:ext cx="1527862" cy="1029950"/>
            </a:xfrm>
            <a:prstGeom prst="rect">
              <a:avLst/>
            </a:prstGeom>
          </p:spPr>
          <p:txBody>
            <a:bodyPr wrap="square">
              <a:spAutoFit/>
            </a:bodyPr>
            <a:lstStyle/>
            <a:p>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Now we have created a vocabulary list of words, with each word having a word representation (</a:t>
              </a:r>
              <a:r>
                <a:rPr lang="en-US" sz="1800" dirty="0" err="1">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ie</a:t>
              </a:r>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feature vector of dim 300)</a:t>
              </a:r>
            </a:p>
            <a:p>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To find a numerical representation for a review, we run through each word in a review text. For words appear in the vocabulary list, we compute the average feature vectors of all those words. The average feature vector is the numerical </a:t>
              </a:r>
              <a:r>
                <a:rPr lang="en-US" sz="1800" dirty="0" err="1">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represenation</a:t>
              </a:r>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of the review.</a:t>
              </a:r>
              <a:endParaRPr lang="en-IN" sz="16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p:txBody>
        </p:sp>
      </p:grpSp>
      <p:pic>
        <p:nvPicPr>
          <p:cNvPr id="3" name="Picture 2">
            <a:extLst>
              <a:ext uri="{FF2B5EF4-FFF2-40B4-BE49-F238E27FC236}">
                <a16:creationId xmlns:a16="http://schemas.microsoft.com/office/drawing/2014/main" id="{1B3B1606-3394-DB91-66FE-A05FC023C50B}"/>
              </a:ext>
            </a:extLst>
          </p:cNvPr>
          <p:cNvPicPr>
            <a:picLocks noChangeAspect="1"/>
          </p:cNvPicPr>
          <p:nvPr/>
        </p:nvPicPr>
        <p:blipFill>
          <a:blip r:embed="rId3"/>
          <a:stretch>
            <a:fillRect/>
          </a:stretch>
        </p:blipFill>
        <p:spPr>
          <a:xfrm>
            <a:off x="7344594" y="2086908"/>
            <a:ext cx="3786776" cy="2684183"/>
          </a:xfrm>
          <a:prstGeom prst="rect">
            <a:avLst/>
          </a:prstGeom>
        </p:spPr>
      </p:pic>
    </p:spTree>
    <p:extLst>
      <p:ext uri="{BB962C8B-B14F-4D97-AF65-F5344CB8AC3E}">
        <p14:creationId xmlns:p14="http://schemas.microsoft.com/office/powerpoint/2010/main" val="182264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p:cTn id="17" dur="500" fill="hold"/>
                                        <p:tgtEl>
                                          <p:spTgt spid="70"/>
                                        </p:tgtEl>
                                        <p:attrNameLst>
                                          <p:attrName>ppt_w</p:attrName>
                                        </p:attrNameLst>
                                      </p:cBhvr>
                                      <p:tavLst>
                                        <p:tav tm="0">
                                          <p:val>
                                            <p:fltVal val="0"/>
                                          </p:val>
                                        </p:tav>
                                        <p:tav tm="100000">
                                          <p:val>
                                            <p:strVal val="#ppt_w"/>
                                          </p:val>
                                        </p:tav>
                                      </p:tavLst>
                                    </p:anim>
                                    <p:anim calcmode="lin" valueType="num">
                                      <p:cBhvr>
                                        <p:cTn id="18" dur="500" fill="hold"/>
                                        <p:tgtEl>
                                          <p:spTgt spid="70"/>
                                        </p:tgtEl>
                                        <p:attrNameLst>
                                          <p:attrName>ppt_h</p:attrName>
                                        </p:attrNameLst>
                                      </p:cBhvr>
                                      <p:tavLst>
                                        <p:tav tm="0">
                                          <p:val>
                                            <p:fltVal val="0"/>
                                          </p:val>
                                        </p:tav>
                                        <p:tav tm="100000">
                                          <p:val>
                                            <p:strVal val="#ppt_h"/>
                                          </p:val>
                                        </p:tav>
                                      </p:tavLst>
                                    </p:anim>
                                    <p:animEffect transition="in" filter="fade">
                                      <p:cBhvr>
                                        <p:cTn id="19" dur="500"/>
                                        <p:tgtEl>
                                          <p:spTgt spid="7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5" grpId="0" animBg="1"/>
      <p:bldP spid="66" grpId="0" animBg="1"/>
      <p:bldP spid="68" grpId="0" animBg="1"/>
      <p:bldP spid="70"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E14D695-881B-4A62-A179-3BCA00090EC1}"/>
              </a:ext>
            </a:extLst>
          </p:cNvPr>
          <p:cNvSpPr/>
          <p:nvPr/>
        </p:nvSpPr>
        <p:spPr>
          <a:xfrm>
            <a:off x="575024" y="61781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8092428-5E1B-4390-9A0C-3A6A6DA0FE01}"/>
              </a:ext>
            </a:extLst>
          </p:cNvPr>
          <p:cNvSpPr/>
          <p:nvPr/>
        </p:nvSpPr>
        <p:spPr>
          <a:xfrm>
            <a:off x="10172605" y="1248061"/>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5A68867-B61B-4CBC-AA46-66D50AE045CB}"/>
              </a:ext>
            </a:extLst>
          </p:cNvPr>
          <p:cNvSpPr/>
          <p:nvPr/>
        </p:nvSpPr>
        <p:spPr>
          <a:xfrm>
            <a:off x="1768221" y="124806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065FB89-EC4C-4639-A122-53B23CFF236D}"/>
              </a:ext>
            </a:extLst>
          </p:cNvPr>
          <p:cNvSpPr/>
          <p:nvPr/>
        </p:nvSpPr>
        <p:spPr>
          <a:xfrm>
            <a:off x="10383393" y="612267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AE9E238-185B-4637-A477-3230B689F034}"/>
              </a:ext>
            </a:extLst>
          </p:cNvPr>
          <p:cNvSpPr/>
          <p:nvPr/>
        </p:nvSpPr>
        <p:spPr>
          <a:xfrm>
            <a:off x="11042333" y="315696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BC12C49-5C6B-4517-9CCA-C06A5FE88A26}"/>
              </a:ext>
            </a:extLst>
          </p:cNvPr>
          <p:cNvSpPr/>
          <p:nvPr/>
        </p:nvSpPr>
        <p:spPr>
          <a:xfrm>
            <a:off x="2043875" y="490308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B865B9A-F625-4093-856D-3E14F6D38F36}"/>
              </a:ext>
            </a:extLst>
          </p:cNvPr>
          <p:cNvSpPr/>
          <p:nvPr/>
        </p:nvSpPr>
        <p:spPr>
          <a:xfrm>
            <a:off x="467487" y="300790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2AC1C2B-3738-4585-A405-69BBD101F272}"/>
              </a:ext>
            </a:extLst>
          </p:cNvPr>
          <p:cNvSpPr/>
          <p:nvPr/>
        </p:nvSpPr>
        <p:spPr>
          <a:xfrm>
            <a:off x="9046655" y="47705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9167E3D-49D4-4EB9-ADD7-9844AE45BA56}"/>
              </a:ext>
            </a:extLst>
          </p:cNvPr>
          <p:cNvSpPr/>
          <p:nvPr/>
        </p:nvSpPr>
        <p:spPr>
          <a:xfrm>
            <a:off x="11695748" y="65646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81CD413-22D4-4211-AFE9-563CB00439EF}"/>
              </a:ext>
            </a:extLst>
          </p:cNvPr>
          <p:cNvSpPr/>
          <p:nvPr/>
        </p:nvSpPr>
        <p:spPr>
          <a:xfrm>
            <a:off x="269081" y="4500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grpSp>
        <p:nvGrpSpPr>
          <p:cNvPr id="2" name="Group 1">
            <a:extLst>
              <a:ext uri="{FF2B5EF4-FFF2-40B4-BE49-F238E27FC236}">
                <a16:creationId xmlns:a16="http://schemas.microsoft.com/office/drawing/2014/main" id="{AB5BD4DC-38EB-40F0-985B-34FDF96FD9A6}"/>
              </a:ext>
            </a:extLst>
          </p:cNvPr>
          <p:cNvGrpSpPr/>
          <p:nvPr/>
        </p:nvGrpSpPr>
        <p:grpSpPr>
          <a:xfrm>
            <a:off x="3224022" y="2864929"/>
            <a:ext cx="5508974" cy="2404015"/>
            <a:chOff x="3224022" y="2864929"/>
            <a:chExt cx="5508974" cy="2404015"/>
          </a:xfrm>
        </p:grpSpPr>
        <p:sp>
          <p:nvSpPr>
            <p:cNvPr id="40" name="Freeform: Shape 39">
              <a:extLst>
                <a:ext uri="{FF2B5EF4-FFF2-40B4-BE49-F238E27FC236}">
                  <a16:creationId xmlns:a16="http://schemas.microsoft.com/office/drawing/2014/main" id="{80E478C8-298E-4DB7-9C26-3673F878FAC2}"/>
                </a:ext>
              </a:extLst>
            </p:cNvPr>
            <p:cNvSpPr/>
            <p:nvPr/>
          </p:nvSpPr>
          <p:spPr>
            <a:xfrm>
              <a:off x="4241673" y="3830669"/>
              <a:ext cx="1438275" cy="1438275"/>
            </a:xfrm>
            <a:custGeom>
              <a:avLst/>
              <a:gdLst>
                <a:gd name="connsiteX0" fmla="*/ 1436561 w 1438275"/>
                <a:gd name="connsiteY0" fmla="*/ 458057 h 1438275"/>
                <a:gd name="connsiteX1" fmla="*/ 1404652 w 1438275"/>
                <a:gd name="connsiteY1" fmla="*/ 393192 h 1438275"/>
                <a:gd name="connsiteX2" fmla="*/ 1051465 w 1438275"/>
                <a:gd name="connsiteY2" fmla="*/ 40005 h 1438275"/>
                <a:gd name="connsiteX3" fmla="*/ 1025843 w 1438275"/>
                <a:gd name="connsiteY3" fmla="*/ 20859 h 1438275"/>
                <a:gd name="connsiteX4" fmla="*/ 972122 w 1438275"/>
                <a:gd name="connsiteY4" fmla="*/ 7144 h 1438275"/>
                <a:gd name="connsiteX5" fmla="*/ 472535 w 1438275"/>
                <a:gd name="connsiteY5" fmla="*/ 7144 h 1438275"/>
                <a:gd name="connsiteX6" fmla="*/ 418909 w 1438275"/>
                <a:gd name="connsiteY6" fmla="*/ 20859 h 1438275"/>
                <a:gd name="connsiteX7" fmla="*/ 393287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287 w 1438275"/>
                <a:gd name="connsiteY13" fmla="*/ 1404652 h 1438275"/>
                <a:gd name="connsiteX14" fmla="*/ 472535 w 1438275"/>
                <a:gd name="connsiteY14" fmla="*/ 1437513 h 1438275"/>
                <a:gd name="connsiteX15" fmla="*/ 972122 w 1438275"/>
                <a:gd name="connsiteY15" fmla="*/ 1437513 h 1438275"/>
                <a:gd name="connsiteX16" fmla="*/ 1051465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376 w 1438275"/>
                <a:gd name="connsiteY21" fmla="*/ 972788 h 1438275"/>
                <a:gd name="connsiteX22" fmla="*/ 471868 w 1438275"/>
                <a:gd name="connsiteY22" fmla="*/ 722281 h 1438275"/>
                <a:gd name="connsiteX23" fmla="*/ 722376 w 1438275"/>
                <a:gd name="connsiteY23" fmla="*/ 471773 h 1438275"/>
                <a:gd name="connsiteX24" fmla="*/ 972884 w 1438275"/>
                <a:gd name="connsiteY24" fmla="*/ 722281 h 1438275"/>
                <a:gd name="connsiteX25" fmla="*/ 722376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465" y="40005"/>
                  </a:lnTo>
                  <a:cubicBezTo>
                    <a:pt x="1043750" y="32290"/>
                    <a:pt x="1035082" y="25908"/>
                    <a:pt x="1025843" y="20859"/>
                  </a:cubicBezTo>
                  <a:cubicBezTo>
                    <a:pt x="1009459" y="11906"/>
                    <a:pt x="991076" y="7144"/>
                    <a:pt x="972122" y="7144"/>
                  </a:cubicBezTo>
                  <a:lnTo>
                    <a:pt x="472535" y="7144"/>
                  </a:lnTo>
                  <a:cubicBezTo>
                    <a:pt x="453676" y="7144"/>
                    <a:pt x="435292" y="11906"/>
                    <a:pt x="418909" y="20859"/>
                  </a:cubicBezTo>
                  <a:cubicBezTo>
                    <a:pt x="409575" y="25813"/>
                    <a:pt x="400907" y="32290"/>
                    <a:pt x="393287"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287" y="1404652"/>
                  </a:lnTo>
                  <a:cubicBezTo>
                    <a:pt x="414242" y="1425702"/>
                    <a:pt x="442817" y="1437513"/>
                    <a:pt x="472535" y="1437513"/>
                  </a:cubicBezTo>
                  <a:lnTo>
                    <a:pt x="972122" y="1437513"/>
                  </a:lnTo>
                  <a:cubicBezTo>
                    <a:pt x="1001839" y="1437513"/>
                    <a:pt x="1030414" y="1425702"/>
                    <a:pt x="1051465"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376" y="972788"/>
                  </a:moveTo>
                  <a:cubicBezTo>
                    <a:pt x="583978" y="972788"/>
                    <a:pt x="471868" y="860679"/>
                    <a:pt x="471868" y="722281"/>
                  </a:cubicBezTo>
                  <a:cubicBezTo>
                    <a:pt x="471868" y="583978"/>
                    <a:pt x="583978" y="471773"/>
                    <a:pt x="722376" y="471773"/>
                  </a:cubicBezTo>
                  <a:cubicBezTo>
                    <a:pt x="860679" y="471773"/>
                    <a:pt x="972884" y="583978"/>
                    <a:pt x="972884" y="722281"/>
                  </a:cubicBezTo>
                  <a:cubicBezTo>
                    <a:pt x="972884" y="860679"/>
                    <a:pt x="860679" y="972788"/>
                    <a:pt x="722376" y="972788"/>
                  </a:cubicBezTo>
                  <a:close/>
                </a:path>
              </a:pathLst>
            </a:custGeom>
            <a:solidFill>
              <a:srgbClr val="EFEFEF"/>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88FB118-6364-45D3-94B1-EF2D2F587068}"/>
                </a:ext>
              </a:extLst>
            </p:cNvPr>
            <p:cNvSpPr/>
            <p:nvPr/>
          </p:nvSpPr>
          <p:spPr>
            <a:xfrm>
              <a:off x="5259419" y="2864929"/>
              <a:ext cx="1438275" cy="1438275"/>
            </a:xfrm>
            <a:custGeom>
              <a:avLst/>
              <a:gdLst>
                <a:gd name="connsiteX0" fmla="*/ 1404557 w 1438275"/>
                <a:gd name="connsiteY0" fmla="*/ 393287 h 1438275"/>
                <a:gd name="connsiteX1" fmla="*/ 1051370 w 1438275"/>
                <a:gd name="connsiteY1" fmla="*/ 40005 h 1438275"/>
                <a:gd name="connsiteX2" fmla="*/ 972026 w 1438275"/>
                <a:gd name="connsiteY2" fmla="*/ 7144 h 1438275"/>
                <a:gd name="connsiteX3" fmla="*/ 472536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192 w 1438275"/>
                <a:gd name="connsiteY10" fmla="*/ 1404652 h 1438275"/>
                <a:gd name="connsiteX11" fmla="*/ 418815 w 1438275"/>
                <a:gd name="connsiteY11" fmla="*/ 1423797 h 1438275"/>
                <a:gd name="connsiteX12" fmla="*/ 472536 w 1438275"/>
                <a:gd name="connsiteY12" fmla="*/ 1437513 h 1438275"/>
                <a:gd name="connsiteX13" fmla="*/ 972026 w 1438275"/>
                <a:gd name="connsiteY13" fmla="*/ 1437513 h 1438275"/>
                <a:gd name="connsiteX14" fmla="*/ 1025747 w 1438275"/>
                <a:gd name="connsiteY14" fmla="*/ 1423797 h 1438275"/>
                <a:gd name="connsiteX15" fmla="*/ 1051370 w 1438275"/>
                <a:gd name="connsiteY15" fmla="*/ 1404652 h 1438275"/>
                <a:gd name="connsiteX16" fmla="*/ 1404557 w 1438275"/>
                <a:gd name="connsiteY16" fmla="*/ 1051465 h 1438275"/>
                <a:gd name="connsiteX17" fmla="*/ 1436465 w 1438275"/>
                <a:gd name="connsiteY17" fmla="*/ 986599 h 1438275"/>
                <a:gd name="connsiteX18" fmla="*/ 1437418 w 1438275"/>
                <a:gd name="connsiteY18" fmla="*/ 972122 h 1438275"/>
                <a:gd name="connsiteX19" fmla="*/ 1437418 w 1438275"/>
                <a:gd name="connsiteY19" fmla="*/ 472535 h 1438275"/>
                <a:gd name="connsiteX20" fmla="*/ 1404557 w 1438275"/>
                <a:gd name="connsiteY20" fmla="*/ 393287 h 1438275"/>
                <a:gd name="connsiteX21" fmla="*/ 722281 w 1438275"/>
                <a:gd name="connsiteY21" fmla="*/ 972884 h 1438275"/>
                <a:gd name="connsiteX22" fmla="*/ 471774 w 1438275"/>
                <a:gd name="connsiteY22" fmla="*/ 722376 h 1438275"/>
                <a:gd name="connsiteX23" fmla="*/ 722281 w 1438275"/>
                <a:gd name="connsiteY23" fmla="*/ 471869 h 1438275"/>
                <a:gd name="connsiteX24" fmla="*/ 972788 w 1438275"/>
                <a:gd name="connsiteY24" fmla="*/ 722376 h 1438275"/>
                <a:gd name="connsiteX25" fmla="*/ 722281 w 1438275"/>
                <a:gd name="connsiteY25"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04557" y="393287"/>
                  </a:moveTo>
                  <a:lnTo>
                    <a:pt x="1051370" y="40005"/>
                  </a:lnTo>
                  <a:cubicBezTo>
                    <a:pt x="1030320" y="18955"/>
                    <a:pt x="1001839" y="7144"/>
                    <a:pt x="972026" y="7144"/>
                  </a:cubicBezTo>
                  <a:lnTo>
                    <a:pt x="472536" y="7144"/>
                  </a:lnTo>
                  <a:cubicBezTo>
                    <a:pt x="442722" y="7144"/>
                    <a:pt x="414242" y="18955"/>
                    <a:pt x="393192" y="40005"/>
                  </a:cubicBezTo>
                  <a:lnTo>
                    <a:pt x="40005" y="393287"/>
                  </a:lnTo>
                  <a:cubicBezTo>
                    <a:pt x="18955" y="414338"/>
                    <a:pt x="7144" y="442817"/>
                    <a:pt x="7144" y="472535"/>
                  </a:cubicBezTo>
                  <a:lnTo>
                    <a:pt x="7144" y="972122"/>
                  </a:lnTo>
                  <a:cubicBezTo>
                    <a:pt x="7144" y="976979"/>
                    <a:pt x="7430" y="981837"/>
                    <a:pt x="8097" y="986599"/>
                  </a:cubicBezTo>
                  <a:cubicBezTo>
                    <a:pt x="11239" y="1010984"/>
                    <a:pt x="22384" y="1033844"/>
                    <a:pt x="40005" y="1051465"/>
                  </a:cubicBezTo>
                  <a:lnTo>
                    <a:pt x="393192" y="1404652"/>
                  </a:lnTo>
                  <a:cubicBezTo>
                    <a:pt x="400908" y="1412367"/>
                    <a:pt x="409575" y="1418749"/>
                    <a:pt x="418815" y="1423797"/>
                  </a:cubicBezTo>
                  <a:cubicBezTo>
                    <a:pt x="435102" y="1432751"/>
                    <a:pt x="453580" y="1437513"/>
                    <a:pt x="472536" y="1437513"/>
                  </a:cubicBezTo>
                  <a:lnTo>
                    <a:pt x="972026" y="1437513"/>
                  </a:lnTo>
                  <a:cubicBezTo>
                    <a:pt x="990981" y="1437513"/>
                    <a:pt x="1009460" y="1432751"/>
                    <a:pt x="1025747" y="1423797"/>
                  </a:cubicBezTo>
                  <a:cubicBezTo>
                    <a:pt x="1034987" y="1418749"/>
                    <a:pt x="1043654" y="1412367"/>
                    <a:pt x="1051370" y="1404652"/>
                  </a:cubicBezTo>
                  <a:lnTo>
                    <a:pt x="1404557" y="1051465"/>
                  </a:lnTo>
                  <a:cubicBezTo>
                    <a:pt x="1422178" y="1033844"/>
                    <a:pt x="1433322" y="1010984"/>
                    <a:pt x="1436465" y="986599"/>
                  </a:cubicBezTo>
                  <a:cubicBezTo>
                    <a:pt x="1437132" y="981837"/>
                    <a:pt x="1437418" y="976979"/>
                    <a:pt x="1437418" y="972122"/>
                  </a:cubicBezTo>
                  <a:lnTo>
                    <a:pt x="1437418" y="472535"/>
                  </a:lnTo>
                  <a:cubicBezTo>
                    <a:pt x="1437418" y="442817"/>
                    <a:pt x="1425607" y="414338"/>
                    <a:pt x="1404557" y="393287"/>
                  </a:cubicBezTo>
                  <a:close/>
                  <a:moveTo>
                    <a:pt x="722281" y="972884"/>
                  </a:moveTo>
                  <a:cubicBezTo>
                    <a:pt x="583882" y="972884"/>
                    <a:pt x="471774" y="860679"/>
                    <a:pt x="471774" y="722376"/>
                  </a:cubicBezTo>
                  <a:cubicBezTo>
                    <a:pt x="471774" y="583978"/>
                    <a:pt x="583882"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F23F615-9F54-496A-A0D8-52270E71398F}"/>
                </a:ext>
              </a:extLst>
            </p:cNvPr>
            <p:cNvSpPr/>
            <p:nvPr/>
          </p:nvSpPr>
          <p:spPr>
            <a:xfrm>
              <a:off x="3224022" y="2864929"/>
              <a:ext cx="1438275" cy="1438275"/>
            </a:xfrm>
            <a:custGeom>
              <a:avLst/>
              <a:gdLst>
                <a:gd name="connsiteX0" fmla="*/ 1404652 w 1438275"/>
                <a:gd name="connsiteY0" fmla="*/ 393287 h 1438275"/>
                <a:gd name="connsiteX1" fmla="*/ 1051369 w 1438275"/>
                <a:gd name="connsiteY1" fmla="*/ 40005 h 1438275"/>
                <a:gd name="connsiteX2" fmla="*/ 972122 w 1438275"/>
                <a:gd name="connsiteY2" fmla="*/ 7144 h 1438275"/>
                <a:gd name="connsiteX3" fmla="*/ 472535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40005 w 1438275"/>
                <a:gd name="connsiteY8" fmla="*/ 1051465 h 1438275"/>
                <a:gd name="connsiteX9" fmla="*/ 393192 w 1438275"/>
                <a:gd name="connsiteY9" fmla="*/ 1404652 h 1438275"/>
                <a:gd name="connsiteX10" fmla="*/ 472535 w 1438275"/>
                <a:gd name="connsiteY10" fmla="*/ 1437513 h 1438275"/>
                <a:gd name="connsiteX11" fmla="*/ 972122 w 1438275"/>
                <a:gd name="connsiteY11" fmla="*/ 1437513 h 1438275"/>
                <a:gd name="connsiteX12" fmla="*/ 1025747 w 1438275"/>
                <a:gd name="connsiteY12" fmla="*/ 1423797 h 1438275"/>
                <a:gd name="connsiteX13" fmla="*/ 1051369 w 1438275"/>
                <a:gd name="connsiteY13" fmla="*/ 1404652 h 1438275"/>
                <a:gd name="connsiteX14" fmla="*/ 1404652 w 1438275"/>
                <a:gd name="connsiteY14" fmla="*/ 1051465 h 1438275"/>
                <a:gd name="connsiteX15" fmla="*/ 1436560 w 1438275"/>
                <a:gd name="connsiteY15" fmla="*/ 986599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281 w 1438275"/>
                <a:gd name="connsiteY19" fmla="*/ 972884 h 1438275"/>
                <a:gd name="connsiteX20" fmla="*/ 471773 w 1438275"/>
                <a:gd name="connsiteY20" fmla="*/ 722376 h 1438275"/>
                <a:gd name="connsiteX21" fmla="*/ 722281 w 1438275"/>
                <a:gd name="connsiteY21" fmla="*/ 471869 h 1438275"/>
                <a:gd name="connsiteX22" fmla="*/ 972788 w 1438275"/>
                <a:gd name="connsiteY22" fmla="*/ 722376 h 1438275"/>
                <a:gd name="connsiteX23" fmla="*/ 722281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369" y="40005"/>
                  </a:lnTo>
                  <a:cubicBezTo>
                    <a:pt x="1030319" y="18955"/>
                    <a:pt x="1001839" y="7144"/>
                    <a:pt x="972122" y="7144"/>
                  </a:cubicBezTo>
                  <a:lnTo>
                    <a:pt x="472535" y="7144"/>
                  </a:lnTo>
                  <a:cubicBezTo>
                    <a:pt x="442817" y="7144"/>
                    <a:pt x="414242" y="18955"/>
                    <a:pt x="393192" y="40005"/>
                  </a:cubicBezTo>
                  <a:lnTo>
                    <a:pt x="40005" y="393287"/>
                  </a:lnTo>
                  <a:cubicBezTo>
                    <a:pt x="18955" y="414338"/>
                    <a:pt x="7144" y="442817"/>
                    <a:pt x="7144" y="472535"/>
                  </a:cubicBezTo>
                  <a:lnTo>
                    <a:pt x="7144" y="972122"/>
                  </a:lnTo>
                  <a:cubicBezTo>
                    <a:pt x="7144" y="1001839"/>
                    <a:pt x="18955" y="1030414"/>
                    <a:pt x="40005" y="1051465"/>
                  </a:cubicBezTo>
                  <a:lnTo>
                    <a:pt x="393192" y="1404652"/>
                  </a:lnTo>
                  <a:cubicBezTo>
                    <a:pt x="414242" y="1425702"/>
                    <a:pt x="442817" y="1437513"/>
                    <a:pt x="472535" y="1437513"/>
                  </a:cubicBezTo>
                  <a:lnTo>
                    <a:pt x="972122" y="1437513"/>
                  </a:lnTo>
                  <a:cubicBezTo>
                    <a:pt x="991076" y="1437513"/>
                    <a:pt x="1009459" y="1432751"/>
                    <a:pt x="1025747" y="1423797"/>
                  </a:cubicBezTo>
                  <a:cubicBezTo>
                    <a:pt x="1035082" y="1418749"/>
                    <a:pt x="1043749" y="1412367"/>
                    <a:pt x="1051369" y="1404652"/>
                  </a:cubicBezTo>
                  <a:lnTo>
                    <a:pt x="1404652" y="1051465"/>
                  </a:lnTo>
                  <a:cubicBezTo>
                    <a:pt x="1422273" y="1033844"/>
                    <a:pt x="1433417" y="1010984"/>
                    <a:pt x="1436560" y="986599"/>
                  </a:cubicBezTo>
                  <a:cubicBezTo>
                    <a:pt x="1437227" y="981837"/>
                    <a:pt x="1437513" y="976979"/>
                    <a:pt x="1437513" y="972122"/>
                  </a:cubicBezTo>
                  <a:lnTo>
                    <a:pt x="1437513" y="472535"/>
                  </a:lnTo>
                  <a:cubicBezTo>
                    <a:pt x="1437513" y="442817"/>
                    <a:pt x="1425702" y="414338"/>
                    <a:pt x="1404652" y="393287"/>
                  </a:cubicBezTo>
                  <a:close/>
                  <a:moveTo>
                    <a:pt x="722281" y="972884"/>
                  </a:moveTo>
                  <a:cubicBezTo>
                    <a:pt x="583978" y="972884"/>
                    <a:pt x="471773" y="860679"/>
                    <a:pt x="471773" y="722376"/>
                  </a:cubicBezTo>
                  <a:cubicBezTo>
                    <a:pt x="471773" y="583978"/>
                    <a:pt x="583978"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B750FC7-1CCA-42BC-B4FB-BF2EBF913091}"/>
                </a:ext>
              </a:extLst>
            </p:cNvPr>
            <p:cNvSpPr/>
            <p:nvPr/>
          </p:nvSpPr>
          <p:spPr>
            <a:xfrm>
              <a:off x="6277070" y="3830669"/>
              <a:ext cx="1438275" cy="1438275"/>
            </a:xfrm>
            <a:custGeom>
              <a:avLst/>
              <a:gdLst>
                <a:gd name="connsiteX0" fmla="*/ 1436561 w 1438275"/>
                <a:gd name="connsiteY0" fmla="*/ 458057 h 1438275"/>
                <a:gd name="connsiteX1" fmla="*/ 1404652 w 1438275"/>
                <a:gd name="connsiteY1" fmla="*/ 393192 h 1438275"/>
                <a:gd name="connsiteX2" fmla="*/ 1051370 w 1438275"/>
                <a:gd name="connsiteY2" fmla="*/ 40005 h 1438275"/>
                <a:gd name="connsiteX3" fmla="*/ 1025747 w 1438275"/>
                <a:gd name="connsiteY3" fmla="*/ 20859 h 1438275"/>
                <a:gd name="connsiteX4" fmla="*/ 972122 w 1438275"/>
                <a:gd name="connsiteY4" fmla="*/ 7144 h 1438275"/>
                <a:gd name="connsiteX5" fmla="*/ 472535 w 1438275"/>
                <a:gd name="connsiteY5" fmla="*/ 7144 h 1438275"/>
                <a:gd name="connsiteX6" fmla="*/ 418814 w 1438275"/>
                <a:gd name="connsiteY6" fmla="*/ 20859 h 1438275"/>
                <a:gd name="connsiteX7" fmla="*/ 393192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192 w 1438275"/>
                <a:gd name="connsiteY13" fmla="*/ 1404652 h 1438275"/>
                <a:gd name="connsiteX14" fmla="*/ 472535 w 1438275"/>
                <a:gd name="connsiteY14" fmla="*/ 1437513 h 1438275"/>
                <a:gd name="connsiteX15" fmla="*/ 972122 w 1438275"/>
                <a:gd name="connsiteY15" fmla="*/ 1437513 h 1438275"/>
                <a:gd name="connsiteX16" fmla="*/ 1051370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281 w 1438275"/>
                <a:gd name="connsiteY21" fmla="*/ 972788 h 1438275"/>
                <a:gd name="connsiteX22" fmla="*/ 471773 w 1438275"/>
                <a:gd name="connsiteY22" fmla="*/ 722281 h 1438275"/>
                <a:gd name="connsiteX23" fmla="*/ 722281 w 1438275"/>
                <a:gd name="connsiteY23" fmla="*/ 471773 h 1438275"/>
                <a:gd name="connsiteX24" fmla="*/ 972788 w 1438275"/>
                <a:gd name="connsiteY24" fmla="*/ 722281 h 1438275"/>
                <a:gd name="connsiteX25" fmla="*/ 722281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370" y="40005"/>
                  </a:lnTo>
                  <a:cubicBezTo>
                    <a:pt x="1043750" y="32290"/>
                    <a:pt x="1035082" y="25813"/>
                    <a:pt x="1025747" y="20859"/>
                  </a:cubicBezTo>
                  <a:cubicBezTo>
                    <a:pt x="1009364" y="11906"/>
                    <a:pt x="990981" y="7144"/>
                    <a:pt x="972122" y="7144"/>
                  </a:cubicBezTo>
                  <a:lnTo>
                    <a:pt x="472535" y="7144"/>
                  </a:lnTo>
                  <a:cubicBezTo>
                    <a:pt x="453580" y="7144"/>
                    <a:pt x="435197" y="11906"/>
                    <a:pt x="418814" y="20859"/>
                  </a:cubicBezTo>
                  <a:cubicBezTo>
                    <a:pt x="409575" y="25908"/>
                    <a:pt x="400907" y="32290"/>
                    <a:pt x="393192"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192" y="1404652"/>
                  </a:lnTo>
                  <a:cubicBezTo>
                    <a:pt x="414242" y="1425702"/>
                    <a:pt x="442817" y="1437513"/>
                    <a:pt x="472535" y="1437513"/>
                  </a:cubicBezTo>
                  <a:lnTo>
                    <a:pt x="972122" y="1437513"/>
                  </a:lnTo>
                  <a:cubicBezTo>
                    <a:pt x="1001839" y="1437513"/>
                    <a:pt x="1030414" y="1425702"/>
                    <a:pt x="1051370"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281" y="972788"/>
                  </a:moveTo>
                  <a:cubicBezTo>
                    <a:pt x="583978" y="972788"/>
                    <a:pt x="471773" y="860679"/>
                    <a:pt x="471773" y="722281"/>
                  </a:cubicBezTo>
                  <a:cubicBezTo>
                    <a:pt x="471773" y="583978"/>
                    <a:pt x="583978" y="471773"/>
                    <a:pt x="722281" y="471773"/>
                  </a:cubicBezTo>
                  <a:cubicBezTo>
                    <a:pt x="860679" y="471773"/>
                    <a:pt x="972788" y="583978"/>
                    <a:pt x="972788" y="722281"/>
                  </a:cubicBezTo>
                  <a:cubicBezTo>
                    <a:pt x="972788" y="860679"/>
                    <a:pt x="860679" y="972788"/>
                    <a:pt x="722281" y="972788"/>
                  </a:cubicBezTo>
                  <a:close/>
                </a:path>
              </a:pathLst>
            </a:custGeom>
            <a:solidFill>
              <a:srgbClr val="EFEFEF"/>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86FB78A-6800-4963-B6A9-2A560FC81501}"/>
                </a:ext>
              </a:extLst>
            </p:cNvPr>
            <p:cNvSpPr/>
            <p:nvPr/>
          </p:nvSpPr>
          <p:spPr>
            <a:xfrm>
              <a:off x="7294721" y="2864929"/>
              <a:ext cx="1438275" cy="1438275"/>
            </a:xfrm>
            <a:custGeom>
              <a:avLst/>
              <a:gdLst>
                <a:gd name="connsiteX0" fmla="*/ 1404652 w 1438275"/>
                <a:gd name="connsiteY0" fmla="*/ 393287 h 1438275"/>
                <a:gd name="connsiteX1" fmla="*/ 1051465 w 1438275"/>
                <a:gd name="connsiteY1" fmla="*/ 40005 h 1438275"/>
                <a:gd name="connsiteX2" fmla="*/ 972122 w 1438275"/>
                <a:gd name="connsiteY2" fmla="*/ 7144 h 1438275"/>
                <a:gd name="connsiteX3" fmla="*/ 472536 w 1438275"/>
                <a:gd name="connsiteY3" fmla="*/ 7144 h 1438275"/>
                <a:gd name="connsiteX4" fmla="*/ 393288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288 w 1438275"/>
                <a:gd name="connsiteY10" fmla="*/ 1404652 h 1438275"/>
                <a:gd name="connsiteX11" fmla="*/ 418910 w 1438275"/>
                <a:gd name="connsiteY11" fmla="*/ 1423797 h 1438275"/>
                <a:gd name="connsiteX12" fmla="*/ 472536 w 1438275"/>
                <a:gd name="connsiteY12" fmla="*/ 1437513 h 1438275"/>
                <a:gd name="connsiteX13" fmla="*/ 972122 w 1438275"/>
                <a:gd name="connsiteY13" fmla="*/ 1437513 h 1438275"/>
                <a:gd name="connsiteX14" fmla="*/ 1051465 w 1438275"/>
                <a:gd name="connsiteY14" fmla="*/ 1404652 h 1438275"/>
                <a:gd name="connsiteX15" fmla="*/ 1404652 w 1438275"/>
                <a:gd name="connsiteY15" fmla="*/ 1051465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376 w 1438275"/>
                <a:gd name="connsiteY19" fmla="*/ 972884 h 1438275"/>
                <a:gd name="connsiteX20" fmla="*/ 471869 w 1438275"/>
                <a:gd name="connsiteY20" fmla="*/ 722376 h 1438275"/>
                <a:gd name="connsiteX21" fmla="*/ 722376 w 1438275"/>
                <a:gd name="connsiteY21" fmla="*/ 471869 h 1438275"/>
                <a:gd name="connsiteX22" fmla="*/ 972884 w 1438275"/>
                <a:gd name="connsiteY22" fmla="*/ 722376 h 1438275"/>
                <a:gd name="connsiteX23" fmla="*/ 722376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465" y="40005"/>
                  </a:lnTo>
                  <a:cubicBezTo>
                    <a:pt x="1030415" y="18955"/>
                    <a:pt x="1001840" y="7144"/>
                    <a:pt x="972122" y="7144"/>
                  </a:cubicBezTo>
                  <a:lnTo>
                    <a:pt x="472536" y="7144"/>
                  </a:lnTo>
                  <a:cubicBezTo>
                    <a:pt x="442818" y="7144"/>
                    <a:pt x="414338" y="18955"/>
                    <a:pt x="393288" y="40005"/>
                  </a:cubicBezTo>
                  <a:lnTo>
                    <a:pt x="40005" y="393287"/>
                  </a:lnTo>
                  <a:cubicBezTo>
                    <a:pt x="18955" y="414338"/>
                    <a:pt x="7144" y="442817"/>
                    <a:pt x="7144" y="472535"/>
                  </a:cubicBezTo>
                  <a:lnTo>
                    <a:pt x="7144" y="972122"/>
                  </a:lnTo>
                  <a:cubicBezTo>
                    <a:pt x="7144" y="976979"/>
                    <a:pt x="7430" y="981837"/>
                    <a:pt x="8097" y="986599"/>
                  </a:cubicBezTo>
                  <a:cubicBezTo>
                    <a:pt x="11240" y="1010984"/>
                    <a:pt x="22384" y="1033844"/>
                    <a:pt x="40005" y="1051465"/>
                  </a:cubicBezTo>
                  <a:lnTo>
                    <a:pt x="393288" y="1404652"/>
                  </a:lnTo>
                  <a:cubicBezTo>
                    <a:pt x="400908" y="1412367"/>
                    <a:pt x="409575" y="1418749"/>
                    <a:pt x="418910" y="1423797"/>
                  </a:cubicBezTo>
                  <a:cubicBezTo>
                    <a:pt x="435197" y="1432751"/>
                    <a:pt x="453580" y="1437513"/>
                    <a:pt x="472536" y="1437513"/>
                  </a:cubicBezTo>
                  <a:lnTo>
                    <a:pt x="972122" y="1437513"/>
                  </a:lnTo>
                  <a:cubicBezTo>
                    <a:pt x="1001840" y="1437513"/>
                    <a:pt x="1030415" y="1425702"/>
                    <a:pt x="1051465" y="1404652"/>
                  </a:cubicBezTo>
                  <a:lnTo>
                    <a:pt x="1404652" y="1051465"/>
                  </a:lnTo>
                  <a:cubicBezTo>
                    <a:pt x="1425703" y="1030414"/>
                    <a:pt x="1437513" y="1001839"/>
                    <a:pt x="1437513" y="972122"/>
                  </a:cubicBezTo>
                  <a:lnTo>
                    <a:pt x="1437513" y="472535"/>
                  </a:lnTo>
                  <a:cubicBezTo>
                    <a:pt x="1437513" y="442817"/>
                    <a:pt x="1425703" y="414338"/>
                    <a:pt x="1404652" y="393287"/>
                  </a:cubicBezTo>
                  <a:close/>
                  <a:moveTo>
                    <a:pt x="722376" y="972884"/>
                  </a:moveTo>
                  <a:cubicBezTo>
                    <a:pt x="583978" y="972884"/>
                    <a:pt x="471869" y="860679"/>
                    <a:pt x="471869" y="722376"/>
                  </a:cubicBezTo>
                  <a:cubicBezTo>
                    <a:pt x="471869" y="583978"/>
                    <a:pt x="583978" y="471869"/>
                    <a:pt x="722376" y="471869"/>
                  </a:cubicBezTo>
                  <a:cubicBezTo>
                    <a:pt x="860679" y="471869"/>
                    <a:pt x="972884" y="583978"/>
                    <a:pt x="972884" y="722376"/>
                  </a:cubicBezTo>
                  <a:cubicBezTo>
                    <a:pt x="972884" y="860679"/>
                    <a:pt x="860679" y="972884"/>
                    <a:pt x="722376" y="972884"/>
                  </a:cubicBezTo>
                  <a:close/>
                </a:path>
              </a:pathLst>
            </a:custGeom>
            <a:solidFill>
              <a:srgbClr val="EFEFEF"/>
            </a:solidFill>
            <a:ln w="9525" cap="flat">
              <a:noFill/>
              <a:prstDash val="solid"/>
              <a:miter/>
            </a:ln>
          </p:spPr>
          <p:txBody>
            <a:bodyPr rtlCol="0" anchor="ctr"/>
            <a:lstStyle/>
            <a:p>
              <a:endParaRPr lang="en-US"/>
            </a:p>
          </p:txBody>
        </p:sp>
      </p:grpSp>
      <p:sp>
        <p:nvSpPr>
          <p:cNvPr id="45" name="Freeform: Shape 44">
            <a:extLst>
              <a:ext uri="{FF2B5EF4-FFF2-40B4-BE49-F238E27FC236}">
                <a16:creationId xmlns:a16="http://schemas.microsoft.com/office/drawing/2014/main" id="{7929D216-0182-41C3-BC39-BBEA395BAFA2}"/>
              </a:ext>
            </a:extLst>
          </p:cNvPr>
          <p:cNvSpPr/>
          <p:nvPr/>
        </p:nvSpPr>
        <p:spPr>
          <a:xfrm>
            <a:off x="4384548" y="3973544"/>
            <a:ext cx="1152525" cy="1152525"/>
          </a:xfrm>
          <a:custGeom>
            <a:avLst/>
            <a:gdLst>
              <a:gd name="connsiteX0" fmla="*/ 1118902 w 1152525"/>
              <a:gd name="connsiteY0" fmla="*/ 309563 h 1152525"/>
              <a:gd name="connsiteX1" fmla="*/ 849344 w 1152525"/>
              <a:gd name="connsiteY1" fmla="*/ 40005 h 1152525"/>
              <a:gd name="connsiteX2" fmla="*/ 770096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6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501 w 1152525"/>
              <a:gd name="connsiteY17" fmla="*/ 829913 h 1152525"/>
              <a:gd name="connsiteX18" fmla="*/ 328993 w 1152525"/>
              <a:gd name="connsiteY18" fmla="*/ 579406 h 1152525"/>
              <a:gd name="connsiteX19" fmla="*/ 579501 w 1152525"/>
              <a:gd name="connsiteY19" fmla="*/ 328898 h 1152525"/>
              <a:gd name="connsiteX20" fmla="*/ 830009 w 1152525"/>
              <a:gd name="connsiteY20" fmla="*/ 579406 h 1152525"/>
              <a:gd name="connsiteX21" fmla="*/ 579501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96" y="7144"/>
                </a:cubicBezTo>
                <a:lnTo>
                  <a:pt x="388906" y="7144"/>
                </a:lnTo>
                <a:cubicBezTo>
                  <a:pt x="359092" y="7144"/>
                  <a:pt x="330613"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3" y="1139952"/>
                  <a:pt x="359092" y="1151763"/>
                  <a:pt x="388906" y="1151763"/>
                </a:cubicBezTo>
                <a:lnTo>
                  <a:pt x="770096"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501" y="829913"/>
                </a:moveTo>
                <a:cubicBezTo>
                  <a:pt x="441103" y="829913"/>
                  <a:pt x="328993" y="717804"/>
                  <a:pt x="328993" y="579406"/>
                </a:cubicBezTo>
                <a:cubicBezTo>
                  <a:pt x="328993" y="441103"/>
                  <a:pt x="441103" y="328898"/>
                  <a:pt x="579501" y="328898"/>
                </a:cubicBezTo>
                <a:cubicBezTo>
                  <a:pt x="717804" y="328898"/>
                  <a:pt x="830009" y="441103"/>
                  <a:pt x="830009" y="579406"/>
                </a:cubicBezTo>
                <a:cubicBezTo>
                  <a:pt x="830009" y="717804"/>
                  <a:pt x="717804" y="829913"/>
                  <a:pt x="579501"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endParaRPr lang="en-US"/>
          </a:p>
        </p:txBody>
      </p:sp>
      <p:sp>
        <p:nvSpPr>
          <p:cNvPr id="46" name="Freeform: Shape 45">
            <a:extLst>
              <a:ext uri="{FF2B5EF4-FFF2-40B4-BE49-F238E27FC236}">
                <a16:creationId xmlns:a16="http://schemas.microsoft.com/office/drawing/2014/main" id="{6FD3A32F-EB2C-4C08-BC09-39FB6A6290DC}"/>
              </a:ext>
            </a:extLst>
          </p:cNvPr>
          <p:cNvSpPr/>
          <p:nvPr/>
        </p:nvSpPr>
        <p:spPr>
          <a:xfrm>
            <a:off x="5402294" y="3007804"/>
            <a:ext cx="1152525" cy="1152525"/>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rgbClr val="185ADB"/>
          </a:solidFill>
          <a:ln w="9525" cap="flat">
            <a:noFill/>
            <a:prstDash val="solid"/>
            <a:miter/>
          </a:ln>
          <a:effectLst>
            <a:glow rad="63500">
              <a:schemeClr val="accent2">
                <a:satMod val="175000"/>
                <a:alpha val="40000"/>
              </a:schemeClr>
            </a:glow>
          </a:effectLst>
        </p:spPr>
        <p:txBody>
          <a:bodyPr rtlCol="0" anchor="ctr"/>
          <a:lstStyle/>
          <a:p>
            <a:endParaRPr lang="en-US"/>
          </a:p>
        </p:txBody>
      </p:sp>
      <p:sp>
        <p:nvSpPr>
          <p:cNvPr id="47" name="Freeform: Shape 46">
            <a:extLst>
              <a:ext uri="{FF2B5EF4-FFF2-40B4-BE49-F238E27FC236}">
                <a16:creationId xmlns:a16="http://schemas.microsoft.com/office/drawing/2014/main" id="{8F3D2B2A-6A16-4BE2-975B-EBB4B6D38343}"/>
              </a:ext>
            </a:extLst>
          </p:cNvPr>
          <p:cNvSpPr/>
          <p:nvPr/>
        </p:nvSpPr>
        <p:spPr>
          <a:xfrm>
            <a:off x="3366897" y="3007804"/>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0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810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406 w 1152525"/>
              <a:gd name="connsiteY17" fmla="*/ 830009 h 1152525"/>
              <a:gd name="connsiteX18" fmla="*/ 328898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0" y="7144"/>
                </a:lnTo>
                <a:cubicBezTo>
                  <a:pt x="359092" y="7144"/>
                  <a:pt x="330517"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517" y="1139952"/>
                  <a:pt x="359092" y="1151763"/>
                  <a:pt x="388810" y="1151763"/>
                </a:cubicBezTo>
                <a:lnTo>
                  <a:pt x="770001" y="1151763"/>
                </a:lnTo>
                <a:cubicBezTo>
                  <a:pt x="799814" y="1151763"/>
                  <a:pt x="828294" y="1139952"/>
                  <a:pt x="849344" y="1118902"/>
                </a:cubicBezTo>
                <a:lnTo>
                  <a:pt x="1118902" y="849344"/>
                </a:lnTo>
                <a:cubicBezTo>
                  <a:pt x="1139952" y="828389"/>
                  <a:pt x="1151763" y="799814"/>
                  <a:pt x="1151763" y="770096"/>
                </a:cubicBezTo>
                <a:lnTo>
                  <a:pt x="1151763" y="388906"/>
                </a:lnTo>
                <a:cubicBezTo>
                  <a:pt x="1151763" y="359093"/>
                  <a:pt x="1139952" y="330613"/>
                  <a:pt x="1118902" y="309563"/>
                </a:cubicBezTo>
                <a:close/>
                <a:moveTo>
                  <a:pt x="579406" y="830009"/>
                </a:moveTo>
                <a:cubicBezTo>
                  <a:pt x="441103" y="830009"/>
                  <a:pt x="328898" y="717804"/>
                  <a:pt x="328898" y="579501"/>
                </a:cubicBezTo>
                <a:cubicBezTo>
                  <a:pt x="328898" y="441103"/>
                  <a:pt x="441103" y="328994"/>
                  <a:pt x="579406" y="328994"/>
                </a:cubicBezTo>
                <a:cubicBezTo>
                  <a:pt x="717804" y="328994"/>
                  <a:pt x="829913" y="441103"/>
                  <a:pt x="829913" y="579501"/>
                </a:cubicBezTo>
                <a:cubicBezTo>
                  <a:pt x="829913" y="717804"/>
                  <a:pt x="717804" y="830009"/>
                  <a:pt x="579406"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endParaRPr lang="en-US"/>
          </a:p>
        </p:txBody>
      </p:sp>
      <p:sp>
        <p:nvSpPr>
          <p:cNvPr id="48" name="Freeform: Shape 47">
            <a:extLst>
              <a:ext uri="{FF2B5EF4-FFF2-40B4-BE49-F238E27FC236}">
                <a16:creationId xmlns:a16="http://schemas.microsoft.com/office/drawing/2014/main" id="{6C36B29E-7C78-423A-8090-9FEFECC80487}"/>
              </a:ext>
            </a:extLst>
          </p:cNvPr>
          <p:cNvSpPr/>
          <p:nvPr/>
        </p:nvSpPr>
        <p:spPr>
          <a:xfrm>
            <a:off x="6419945" y="3973544"/>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1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811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406 w 1152525"/>
              <a:gd name="connsiteY17" fmla="*/ 829913 h 1152525"/>
              <a:gd name="connsiteX18" fmla="*/ 328898 w 1152525"/>
              <a:gd name="connsiteY18" fmla="*/ 579406 h 1152525"/>
              <a:gd name="connsiteX19" fmla="*/ 579406 w 1152525"/>
              <a:gd name="connsiteY19" fmla="*/ 328898 h 1152525"/>
              <a:gd name="connsiteX20" fmla="*/ 829913 w 1152525"/>
              <a:gd name="connsiteY20" fmla="*/ 579406 h 1152525"/>
              <a:gd name="connsiteX21" fmla="*/ 579406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1" y="7144"/>
                </a:lnTo>
                <a:cubicBezTo>
                  <a:pt x="359093" y="7144"/>
                  <a:pt x="330612"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2" y="1139952"/>
                  <a:pt x="359093" y="1151763"/>
                  <a:pt x="388811" y="1151763"/>
                </a:cubicBezTo>
                <a:lnTo>
                  <a:pt x="770001"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406" y="829913"/>
                </a:moveTo>
                <a:cubicBezTo>
                  <a:pt x="441103" y="829913"/>
                  <a:pt x="328898" y="717804"/>
                  <a:pt x="328898" y="579406"/>
                </a:cubicBezTo>
                <a:cubicBezTo>
                  <a:pt x="328898" y="441103"/>
                  <a:pt x="441103" y="328898"/>
                  <a:pt x="579406" y="328898"/>
                </a:cubicBezTo>
                <a:cubicBezTo>
                  <a:pt x="717804" y="328898"/>
                  <a:pt x="829913" y="441103"/>
                  <a:pt x="829913" y="579406"/>
                </a:cubicBezTo>
                <a:cubicBezTo>
                  <a:pt x="829913" y="717804"/>
                  <a:pt x="717804" y="829913"/>
                  <a:pt x="579406"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endParaRPr lang="en-US"/>
          </a:p>
        </p:txBody>
      </p:sp>
      <p:sp>
        <p:nvSpPr>
          <p:cNvPr id="49" name="Freeform: Shape 48">
            <a:extLst>
              <a:ext uri="{FF2B5EF4-FFF2-40B4-BE49-F238E27FC236}">
                <a16:creationId xmlns:a16="http://schemas.microsoft.com/office/drawing/2014/main" id="{E8F5EE83-B726-4283-8653-74E1FF12EDBB}"/>
              </a:ext>
            </a:extLst>
          </p:cNvPr>
          <p:cNvSpPr/>
          <p:nvPr/>
        </p:nvSpPr>
        <p:spPr>
          <a:xfrm>
            <a:off x="7437596" y="3007804"/>
            <a:ext cx="1152525" cy="1152525"/>
          </a:xfrm>
          <a:custGeom>
            <a:avLst/>
            <a:gdLst>
              <a:gd name="connsiteX0" fmla="*/ 1118902 w 1152525"/>
              <a:gd name="connsiteY0" fmla="*/ 309563 h 1152525"/>
              <a:gd name="connsiteX1" fmla="*/ 849345 w 1152525"/>
              <a:gd name="connsiteY1" fmla="*/ 40005 h 1152525"/>
              <a:gd name="connsiteX2" fmla="*/ 770097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7 w 1152525"/>
              <a:gd name="connsiteY11" fmla="*/ 1151763 h 1152525"/>
              <a:gd name="connsiteX12" fmla="*/ 849345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501 w 1152525"/>
              <a:gd name="connsiteY17" fmla="*/ 830009 h 1152525"/>
              <a:gd name="connsiteX18" fmla="*/ 328994 w 1152525"/>
              <a:gd name="connsiteY18" fmla="*/ 579501 h 1152525"/>
              <a:gd name="connsiteX19" fmla="*/ 579501 w 1152525"/>
              <a:gd name="connsiteY19" fmla="*/ 328994 h 1152525"/>
              <a:gd name="connsiteX20" fmla="*/ 830009 w 1152525"/>
              <a:gd name="connsiteY20" fmla="*/ 579501 h 1152525"/>
              <a:gd name="connsiteX21" fmla="*/ 579501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5" y="40005"/>
                </a:lnTo>
                <a:cubicBezTo>
                  <a:pt x="828390" y="18955"/>
                  <a:pt x="799815" y="7144"/>
                  <a:pt x="770097" y="7144"/>
                </a:cubicBezTo>
                <a:lnTo>
                  <a:pt x="388906" y="7144"/>
                </a:lnTo>
                <a:cubicBezTo>
                  <a:pt x="359093" y="7144"/>
                  <a:pt x="330613"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613" y="1139952"/>
                  <a:pt x="359093" y="1151763"/>
                  <a:pt x="388906" y="1151763"/>
                </a:cubicBezTo>
                <a:lnTo>
                  <a:pt x="770097" y="1151763"/>
                </a:lnTo>
                <a:cubicBezTo>
                  <a:pt x="799815" y="1151763"/>
                  <a:pt x="828390" y="1139952"/>
                  <a:pt x="849345" y="1118902"/>
                </a:cubicBezTo>
                <a:lnTo>
                  <a:pt x="1118902" y="849344"/>
                </a:lnTo>
                <a:cubicBezTo>
                  <a:pt x="1139953" y="828389"/>
                  <a:pt x="1151763" y="799814"/>
                  <a:pt x="1151763" y="770096"/>
                </a:cubicBezTo>
                <a:lnTo>
                  <a:pt x="1151763" y="388906"/>
                </a:lnTo>
                <a:cubicBezTo>
                  <a:pt x="1151763" y="359093"/>
                  <a:pt x="1139953" y="330613"/>
                  <a:pt x="1118902" y="309563"/>
                </a:cubicBezTo>
                <a:close/>
                <a:moveTo>
                  <a:pt x="579501" y="830009"/>
                </a:moveTo>
                <a:cubicBezTo>
                  <a:pt x="441103" y="830009"/>
                  <a:pt x="328994" y="717804"/>
                  <a:pt x="328994" y="579501"/>
                </a:cubicBezTo>
                <a:cubicBezTo>
                  <a:pt x="328994" y="441103"/>
                  <a:pt x="441103" y="328994"/>
                  <a:pt x="579501" y="328994"/>
                </a:cubicBezTo>
                <a:cubicBezTo>
                  <a:pt x="717804" y="328994"/>
                  <a:pt x="830009" y="441103"/>
                  <a:pt x="830009" y="579501"/>
                </a:cubicBezTo>
                <a:cubicBezTo>
                  <a:pt x="830009" y="717804"/>
                  <a:pt x="717804" y="830009"/>
                  <a:pt x="579501"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endParaRPr lang="en-US"/>
          </a:p>
        </p:txBody>
      </p:sp>
      <p:grpSp>
        <p:nvGrpSpPr>
          <p:cNvPr id="3" name="Group 2">
            <a:extLst>
              <a:ext uri="{FF2B5EF4-FFF2-40B4-BE49-F238E27FC236}">
                <a16:creationId xmlns:a16="http://schemas.microsoft.com/office/drawing/2014/main" id="{4E7825E3-D5EA-467C-B19F-E33A79E3060B}"/>
              </a:ext>
            </a:extLst>
          </p:cNvPr>
          <p:cNvGrpSpPr/>
          <p:nvPr/>
        </p:nvGrpSpPr>
        <p:grpSpPr>
          <a:xfrm>
            <a:off x="2364021" y="1570614"/>
            <a:ext cx="2278150" cy="1315047"/>
            <a:chOff x="3009886" y="1537434"/>
            <a:chExt cx="1904932" cy="1404797"/>
          </a:xfrm>
        </p:grpSpPr>
        <p:sp>
          <p:nvSpPr>
            <p:cNvPr id="55" name="TextBox 54">
              <a:extLst>
                <a:ext uri="{FF2B5EF4-FFF2-40B4-BE49-F238E27FC236}">
                  <a16:creationId xmlns:a16="http://schemas.microsoft.com/office/drawing/2014/main" id="{6F700E1D-EC48-4B04-87AC-C448DCC793E7}"/>
                </a:ext>
              </a:extLst>
            </p:cNvPr>
            <p:cNvSpPr txBox="1"/>
            <p:nvPr/>
          </p:nvSpPr>
          <p:spPr>
            <a:xfrm>
              <a:off x="3040147" y="1537434"/>
              <a:ext cx="1874671" cy="427417"/>
            </a:xfrm>
            <a:prstGeom prst="rect">
              <a:avLst/>
            </a:prstGeom>
            <a:noFill/>
          </p:spPr>
          <p:txBody>
            <a:bodyPr wrap="none" rtlCol="0">
              <a:spAutoFit/>
            </a:bodyPr>
            <a:lstStyle/>
            <a:p>
              <a:r>
                <a:rPr lang="en-US" sz="2000" b="1" dirty="0">
                  <a:solidFill>
                    <a:srgbClr val="4472C4"/>
                  </a:solidFill>
                  <a:latin typeface="Tw Cen MT" panose="020B0602020104020603" pitchFamily="34" charset="0"/>
                </a:rPr>
                <a:t>Data Preprocessing</a:t>
              </a:r>
            </a:p>
          </p:txBody>
        </p:sp>
        <p:sp>
          <p:nvSpPr>
            <p:cNvPr id="56" name="TextBox 55">
              <a:extLst>
                <a:ext uri="{FF2B5EF4-FFF2-40B4-BE49-F238E27FC236}">
                  <a16:creationId xmlns:a16="http://schemas.microsoft.com/office/drawing/2014/main" id="{AA021181-81ED-4765-9A61-7E4FC0DC208A}"/>
                </a:ext>
              </a:extLst>
            </p:cNvPr>
            <p:cNvSpPr txBox="1"/>
            <p:nvPr/>
          </p:nvSpPr>
          <p:spPr>
            <a:xfrm>
              <a:off x="3009886" y="1923008"/>
              <a:ext cx="1783868" cy="1019223"/>
            </a:xfrm>
            <a:prstGeom prst="rect">
              <a:avLst/>
            </a:prstGeom>
            <a:noFill/>
          </p:spPr>
          <p:txBody>
            <a:bodyPr wrap="square" rtlCol="0">
              <a:spAutoFit/>
            </a:bodyPr>
            <a:lstStyle/>
            <a:p>
              <a:pPr algn="ctr"/>
              <a:r>
                <a:rPr lang="en-US" sz="1400" b="0" i="0" dirty="0">
                  <a:solidFill>
                    <a:srgbClr val="374151"/>
                  </a:solidFill>
                  <a:latin typeface="Tw Cen MT" panose="020B0602020104020603" pitchFamily="34" charset="0"/>
                </a:rPr>
                <a:t>Tokenize and pad the text corpus to convert reviews into fixed-length numerical sequences.</a:t>
              </a:r>
            </a:p>
          </p:txBody>
        </p:sp>
      </p:grpSp>
      <p:grpSp>
        <p:nvGrpSpPr>
          <p:cNvPr id="5" name="Group 4">
            <a:extLst>
              <a:ext uri="{FF2B5EF4-FFF2-40B4-BE49-F238E27FC236}">
                <a16:creationId xmlns:a16="http://schemas.microsoft.com/office/drawing/2014/main" id="{0C801041-5BF1-4E54-A184-964D8641E05D}"/>
              </a:ext>
            </a:extLst>
          </p:cNvPr>
          <p:cNvGrpSpPr/>
          <p:nvPr/>
        </p:nvGrpSpPr>
        <p:grpSpPr>
          <a:xfrm>
            <a:off x="4726569" y="1425704"/>
            <a:ext cx="2605069" cy="1379440"/>
            <a:chOff x="5060562" y="1339534"/>
            <a:chExt cx="1742357" cy="1379440"/>
          </a:xfrm>
        </p:grpSpPr>
        <p:sp>
          <p:nvSpPr>
            <p:cNvPr id="57" name="TextBox 56">
              <a:extLst>
                <a:ext uri="{FF2B5EF4-FFF2-40B4-BE49-F238E27FC236}">
                  <a16:creationId xmlns:a16="http://schemas.microsoft.com/office/drawing/2014/main" id="{5D77ABAC-B7E9-4FF0-B51E-9BD73B3C4263}"/>
                </a:ext>
              </a:extLst>
            </p:cNvPr>
            <p:cNvSpPr txBox="1"/>
            <p:nvPr/>
          </p:nvSpPr>
          <p:spPr>
            <a:xfrm>
              <a:off x="5313284" y="1339534"/>
              <a:ext cx="1489635" cy="400110"/>
            </a:xfrm>
            <a:prstGeom prst="rect">
              <a:avLst/>
            </a:prstGeom>
            <a:noFill/>
          </p:spPr>
          <p:txBody>
            <a:bodyPr wrap="none" rtlCol="0">
              <a:spAutoFit/>
            </a:bodyPr>
            <a:lstStyle/>
            <a:p>
              <a:r>
                <a:rPr lang="en-US" sz="2000" b="1" dirty="0">
                  <a:solidFill>
                    <a:srgbClr val="4472C4"/>
                  </a:solidFill>
                  <a:latin typeface="Tw Cen MT" panose="020B0602020104020603" pitchFamily="34" charset="0"/>
                </a:rPr>
                <a:t>Model Compilation</a:t>
              </a:r>
              <a:endParaRPr lang="en-US" sz="2000" b="1" dirty="0">
                <a:solidFill>
                  <a:schemeClr val="accent2"/>
                </a:solidFill>
                <a:latin typeface="Tw Cen MT" panose="020B0602020104020603" pitchFamily="34" charset="0"/>
              </a:endParaRPr>
            </a:p>
          </p:txBody>
        </p:sp>
        <p:sp>
          <p:nvSpPr>
            <p:cNvPr id="58" name="TextBox 57">
              <a:extLst>
                <a:ext uri="{FF2B5EF4-FFF2-40B4-BE49-F238E27FC236}">
                  <a16:creationId xmlns:a16="http://schemas.microsoft.com/office/drawing/2014/main" id="{872AB0F6-859D-407E-B09E-C972B3582223}"/>
                </a:ext>
              </a:extLst>
            </p:cNvPr>
            <p:cNvSpPr txBox="1"/>
            <p:nvPr/>
          </p:nvSpPr>
          <p:spPr>
            <a:xfrm>
              <a:off x="5060562" y="1764867"/>
              <a:ext cx="1711276" cy="954107"/>
            </a:xfrm>
            <a:prstGeom prst="rect">
              <a:avLst/>
            </a:prstGeom>
            <a:noFill/>
          </p:spPr>
          <p:txBody>
            <a:bodyPr wrap="square" rtlCol="0">
              <a:spAutoFit/>
            </a:bodyPr>
            <a:lstStyle/>
            <a:p>
              <a:pPr algn="ctr"/>
              <a:r>
                <a:rPr lang="en-US" sz="1400" b="0" i="0" dirty="0">
                  <a:solidFill>
                    <a:srgbClr val="374151"/>
                  </a:solidFill>
                  <a:latin typeface="Tw Cen MT" panose="020B0602020104020603" pitchFamily="34" charset="0"/>
                </a:rPr>
                <a:t>Compile the model using binary cross-entropy loss, Adam optimizer, and accuracy metric.</a:t>
              </a:r>
            </a:p>
            <a:p>
              <a:pPr algn="ctr"/>
              <a:endParaRPr lang="en-US" sz="1400" dirty="0">
                <a:solidFill>
                  <a:schemeClr val="accent1"/>
                </a:solidFill>
                <a:latin typeface="Tw Cen MT" panose="020B0602020104020603" pitchFamily="34" charset="0"/>
              </a:endParaRPr>
            </a:p>
          </p:txBody>
        </p:sp>
      </p:grpSp>
      <p:grpSp>
        <p:nvGrpSpPr>
          <p:cNvPr id="6" name="Group 5">
            <a:extLst>
              <a:ext uri="{FF2B5EF4-FFF2-40B4-BE49-F238E27FC236}">
                <a16:creationId xmlns:a16="http://schemas.microsoft.com/office/drawing/2014/main" id="{1B1D9268-1EFA-4F3A-A7B4-06A9A99D5C2C}"/>
              </a:ext>
            </a:extLst>
          </p:cNvPr>
          <p:cNvGrpSpPr/>
          <p:nvPr/>
        </p:nvGrpSpPr>
        <p:grpSpPr>
          <a:xfrm>
            <a:off x="7373325" y="1685094"/>
            <a:ext cx="3438112" cy="1363265"/>
            <a:chOff x="7115989" y="1513073"/>
            <a:chExt cx="2107612" cy="1363265"/>
          </a:xfrm>
        </p:grpSpPr>
        <p:sp>
          <p:nvSpPr>
            <p:cNvPr id="59" name="TextBox 58">
              <a:extLst>
                <a:ext uri="{FF2B5EF4-FFF2-40B4-BE49-F238E27FC236}">
                  <a16:creationId xmlns:a16="http://schemas.microsoft.com/office/drawing/2014/main" id="{CE72159B-5BA5-4549-A897-42FA2864EE95}"/>
                </a:ext>
              </a:extLst>
            </p:cNvPr>
            <p:cNvSpPr txBox="1"/>
            <p:nvPr/>
          </p:nvSpPr>
          <p:spPr>
            <a:xfrm>
              <a:off x="7477148" y="1513073"/>
              <a:ext cx="1264532" cy="400110"/>
            </a:xfrm>
            <a:prstGeom prst="rect">
              <a:avLst/>
            </a:prstGeom>
            <a:noFill/>
          </p:spPr>
          <p:txBody>
            <a:bodyPr wrap="none" rtlCol="0">
              <a:spAutoFit/>
            </a:bodyPr>
            <a:lstStyle/>
            <a:p>
              <a:r>
                <a:rPr lang="en-US" sz="2000" b="1" dirty="0">
                  <a:solidFill>
                    <a:srgbClr val="4472C4"/>
                  </a:solidFill>
                  <a:latin typeface="Tw Cen MT" panose="020B0602020104020603" pitchFamily="34" charset="0"/>
                </a:rPr>
                <a:t>Model Evaluation</a:t>
              </a:r>
            </a:p>
          </p:txBody>
        </p:sp>
        <p:sp>
          <p:nvSpPr>
            <p:cNvPr id="60" name="TextBox 59">
              <a:extLst>
                <a:ext uri="{FF2B5EF4-FFF2-40B4-BE49-F238E27FC236}">
                  <a16:creationId xmlns:a16="http://schemas.microsoft.com/office/drawing/2014/main" id="{401CEFD5-ED54-46A0-A96A-28E4C293D3C5}"/>
                </a:ext>
              </a:extLst>
            </p:cNvPr>
            <p:cNvSpPr txBox="1"/>
            <p:nvPr/>
          </p:nvSpPr>
          <p:spPr>
            <a:xfrm>
              <a:off x="7115989" y="1922231"/>
              <a:ext cx="2107612" cy="954107"/>
            </a:xfrm>
            <a:prstGeom prst="rect">
              <a:avLst/>
            </a:prstGeom>
            <a:noFill/>
          </p:spPr>
          <p:txBody>
            <a:bodyPr wrap="square" rtlCol="0">
              <a:spAutoFit/>
            </a:bodyPr>
            <a:lstStyle/>
            <a:p>
              <a:pPr algn="ctr"/>
              <a:r>
                <a:rPr lang="en-US" sz="1400" b="0" i="0" dirty="0">
                  <a:solidFill>
                    <a:srgbClr val="374151"/>
                  </a:solidFill>
                  <a:latin typeface="Tw Cen MT" panose="020B0602020104020603" pitchFamily="34" charset="0"/>
                </a:rPr>
                <a:t>Evaluate model performance on test data using metrics such as loss and accuracy to assess its effectiveness in sentiment classification.</a:t>
              </a:r>
              <a:endParaRPr lang="en-US" sz="1400" dirty="0">
                <a:solidFill>
                  <a:schemeClr val="accent1"/>
                </a:solidFill>
                <a:latin typeface="Tw Cen MT" panose="020B0602020104020603" pitchFamily="34" charset="0"/>
              </a:endParaRPr>
            </a:p>
          </p:txBody>
        </p:sp>
      </p:grpSp>
      <p:sp>
        <p:nvSpPr>
          <p:cNvPr id="62" name="TextBox 61">
            <a:extLst>
              <a:ext uri="{FF2B5EF4-FFF2-40B4-BE49-F238E27FC236}">
                <a16:creationId xmlns:a16="http://schemas.microsoft.com/office/drawing/2014/main" id="{75C84F81-95FA-42F8-BE9A-B344BAD3D3AA}"/>
              </a:ext>
            </a:extLst>
          </p:cNvPr>
          <p:cNvSpPr txBox="1"/>
          <p:nvPr/>
        </p:nvSpPr>
        <p:spPr>
          <a:xfrm>
            <a:off x="1462208" y="176890"/>
            <a:ext cx="9269012" cy="830997"/>
          </a:xfrm>
          <a:prstGeom prst="rect">
            <a:avLst/>
          </a:prstGeom>
          <a:noFill/>
        </p:spPr>
        <p:txBody>
          <a:bodyPr wrap="none" rtlCol="0">
            <a:spAutoFit/>
          </a:bodyPr>
          <a:lstStyle/>
          <a:p>
            <a:pPr algn="ctr"/>
            <a:r>
              <a:rPr lang="en-US" sz="4800" b="1" dirty="0">
                <a:solidFill>
                  <a:schemeClr val="accent1"/>
                </a:solidFill>
                <a:latin typeface="Tw Cen MT" panose="020B0602020104020603" pitchFamily="34" charset="0"/>
              </a:rPr>
              <a:t>Steps to Train a Simple LSTM Model</a:t>
            </a:r>
            <a:endParaRPr lang="en-US" sz="4800" b="1" dirty="0">
              <a:solidFill>
                <a:schemeClr val="accent2"/>
              </a:solidFill>
              <a:latin typeface="Tw Cen MT" panose="020B0602020104020603" pitchFamily="34" charset="0"/>
            </a:endParaRPr>
          </a:p>
        </p:txBody>
      </p:sp>
      <p:grpSp>
        <p:nvGrpSpPr>
          <p:cNvPr id="4" name="Group 3">
            <a:extLst>
              <a:ext uri="{FF2B5EF4-FFF2-40B4-BE49-F238E27FC236}">
                <a16:creationId xmlns:a16="http://schemas.microsoft.com/office/drawing/2014/main" id="{907CB76B-BC41-48D4-A4FD-F76F9F0251E3}"/>
              </a:ext>
            </a:extLst>
          </p:cNvPr>
          <p:cNvGrpSpPr/>
          <p:nvPr/>
        </p:nvGrpSpPr>
        <p:grpSpPr>
          <a:xfrm>
            <a:off x="2753958" y="5236624"/>
            <a:ext cx="3523111" cy="1689672"/>
            <a:chOff x="4385185" y="5476385"/>
            <a:chExt cx="1763100" cy="1689672"/>
          </a:xfrm>
        </p:grpSpPr>
        <p:sp>
          <p:nvSpPr>
            <p:cNvPr id="63" name="TextBox 62">
              <a:extLst>
                <a:ext uri="{FF2B5EF4-FFF2-40B4-BE49-F238E27FC236}">
                  <a16:creationId xmlns:a16="http://schemas.microsoft.com/office/drawing/2014/main" id="{B0A16D0A-4287-4591-8460-7B2730EB613E}"/>
                </a:ext>
              </a:extLst>
            </p:cNvPr>
            <p:cNvSpPr txBox="1"/>
            <p:nvPr/>
          </p:nvSpPr>
          <p:spPr>
            <a:xfrm>
              <a:off x="4885529" y="5476385"/>
              <a:ext cx="1178642" cy="400110"/>
            </a:xfrm>
            <a:prstGeom prst="rect">
              <a:avLst/>
            </a:prstGeom>
            <a:noFill/>
          </p:spPr>
          <p:txBody>
            <a:bodyPr wrap="none" rtlCol="0">
              <a:spAutoFit/>
            </a:bodyPr>
            <a:lstStyle/>
            <a:p>
              <a:r>
                <a:rPr lang="en-US" sz="2000" b="1" dirty="0">
                  <a:solidFill>
                    <a:schemeClr val="accent2"/>
                  </a:solidFill>
                  <a:latin typeface="Tw Cen MT" panose="020B0602020104020603" pitchFamily="34" charset="0"/>
                </a:rPr>
                <a:t>Model Definition</a:t>
              </a:r>
              <a:endParaRPr lang="en-US" sz="2000" b="1" dirty="0">
                <a:solidFill>
                  <a:srgbClr val="ED7D31"/>
                </a:solidFill>
                <a:latin typeface="Tw Cen MT" panose="020B0602020104020603" pitchFamily="34" charset="0"/>
              </a:endParaRPr>
            </a:p>
          </p:txBody>
        </p:sp>
        <p:sp>
          <p:nvSpPr>
            <p:cNvPr id="64" name="TextBox 63">
              <a:extLst>
                <a:ext uri="{FF2B5EF4-FFF2-40B4-BE49-F238E27FC236}">
                  <a16:creationId xmlns:a16="http://schemas.microsoft.com/office/drawing/2014/main" id="{D2906C4C-8EE3-46B1-A0E6-B242C8940F34}"/>
                </a:ext>
              </a:extLst>
            </p:cNvPr>
            <p:cNvSpPr txBox="1"/>
            <p:nvPr/>
          </p:nvSpPr>
          <p:spPr>
            <a:xfrm>
              <a:off x="4385185" y="5781062"/>
              <a:ext cx="1763100" cy="1384995"/>
            </a:xfrm>
            <a:prstGeom prst="rect">
              <a:avLst/>
            </a:prstGeom>
            <a:noFill/>
          </p:spPr>
          <p:txBody>
            <a:bodyPr wrap="square" rtlCol="0">
              <a:spAutoFit/>
            </a:bodyPr>
            <a:lstStyle/>
            <a:p>
              <a:pPr algn="ctr"/>
              <a:r>
                <a:rPr lang="en-US" sz="1400" b="0" i="0" dirty="0">
                  <a:solidFill>
                    <a:srgbClr val="374151"/>
                  </a:solidFill>
                  <a:latin typeface="Tw Cen MT" panose="020B0602020104020603" pitchFamily="34" charset="0"/>
                </a:rPr>
                <a:t>Build a Sequential model with an Embedding layer for word-to-vector mapping, an LSTM layer with 128 units for learning sequence dependencies, and a Dense output layer with </a:t>
              </a:r>
              <a:r>
                <a:rPr lang="en-US" sz="1400" b="0" i="0" dirty="0" err="1">
                  <a:solidFill>
                    <a:srgbClr val="374151"/>
                  </a:solidFill>
                  <a:latin typeface="Tw Cen MT" panose="020B0602020104020603" pitchFamily="34" charset="0"/>
                </a:rPr>
                <a:t>softmax</a:t>
              </a:r>
              <a:r>
                <a:rPr lang="en-US" sz="1400" b="0" i="0" dirty="0">
                  <a:solidFill>
                    <a:srgbClr val="374151"/>
                  </a:solidFill>
                  <a:latin typeface="Tw Cen MT" panose="020B0602020104020603" pitchFamily="34" charset="0"/>
                </a:rPr>
                <a:t> activation for sentiment classification.</a:t>
              </a:r>
            </a:p>
            <a:p>
              <a:pPr algn="ctr"/>
              <a:endParaRPr lang="en-US" sz="1400" dirty="0">
                <a:solidFill>
                  <a:schemeClr val="accent1"/>
                </a:solidFill>
                <a:latin typeface="Tw Cen MT" panose="020B0602020104020603" pitchFamily="34" charset="0"/>
              </a:endParaRPr>
            </a:p>
          </p:txBody>
        </p:sp>
      </p:grpSp>
      <p:grpSp>
        <p:nvGrpSpPr>
          <p:cNvPr id="7" name="Group 6">
            <a:extLst>
              <a:ext uri="{FF2B5EF4-FFF2-40B4-BE49-F238E27FC236}">
                <a16:creationId xmlns:a16="http://schemas.microsoft.com/office/drawing/2014/main" id="{15F08024-2BCA-4308-B080-E34EAEF49435}"/>
              </a:ext>
            </a:extLst>
          </p:cNvPr>
          <p:cNvGrpSpPr/>
          <p:nvPr/>
        </p:nvGrpSpPr>
        <p:grpSpPr>
          <a:xfrm>
            <a:off x="6419945" y="5236624"/>
            <a:ext cx="2626711" cy="1055782"/>
            <a:chOff x="5890540" y="5232144"/>
            <a:chExt cx="1886096" cy="1055782"/>
          </a:xfrm>
        </p:grpSpPr>
        <p:sp>
          <p:nvSpPr>
            <p:cNvPr id="65" name="TextBox 64">
              <a:extLst>
                <a:ext uri="{FF2B5EF4-FFF2-40B4-BE49-F238E27FC236}">
                  <a16:creationId xmlns:a16="http://schemas.microsoft.com/office/drawing/2014/main" id="{4F660EE6-0FDD-467B-8AAE-81D3A0C78D2C}"/>
                </a:ext>
              </a:extLst>
            </p:cNvPr>
            <p:cNvSpPr txBox="1"/>
            <p:nvPr/>
          </p:nvSpPr>
          <p:spPr>
            <a:xfrm>
              <a:off x="6131921" y="5232144"/>
              <a:ext cx="1292098" cy="400110"/>
            </a:xfrm>
            <a:prstGeom prst="rect">
              <a:avLst/>
            </a:prstGeom>
            <a:noFill/>
          </p:spPr>
          <p:txBody>
            <a:bodyPr wrap="none" rtlCol="0">
              <a:spAutoFit/>
            </a:bodyPr>
            <a:lstStyle/>
            <a:p>
              <a:r>
                <a:rPr lang="en-US" sz="2000" b="1" dirty="0">
                  <a:solidFill>
                    <a:srgbClr val="ED7D31"/>
                  </a:solidFill>
                  <a:latin typeface="Tw Cen MT" panose="020B0602020104020603" pitchFamily="34" charset="0"/>
                </a:rPr>
                <a:t>Model Training</a:t>
              </a:r>
            </a:p>
          </p:txBody>
        </p:sp>
        <p:sp>
          <p:nvSpPr>
            <p:cNvPr id="66" name="TextBox 65">
              <a:extLst>
                <a:ext uri="{FF2B5EF4-FFF2-40B4-BE49-F238E27FC236}">
                  <a16:creationId xmlns:a16="http://schemas.microsoft.com/office/drawing/2014/main" id="{DA916B0C-0FE6-489B-8B9E-4E562322B496}"/>
                </a:ext>
              </a:extLst>
            </p:cNvPr>
            <p:cNvSpPr txBox="1"/>
            <p:nvPr/>
          </p:nvSpPr>
          <p:spPr>
            <a:xfrm>
              <a:off x="5890540" y="5549262"/>
              <a:ext cx="1886096" cy="738664"/>
            </a:xfrm>
            <a:prstGeom prst="rect">
              <a:avLst/>
            </a:prstGeom>
            <a:noFill/>
          </p:spPr>
          <p:txBody>
            <a:bodyPr wrap="square" rtlCol="0">
              <a:spAutoFit/>
            </a:bodyPr>
            <a:lstStyle/>
            <a:p>
              <a:r>
                <a:rPr lang="en-US" sz="1400" b="0" i="0" dirty="0">
                  <a:solidFill>
                    <a:srgbClr val="374151"/>
                  </a:solidFill>
                  <a:latin typeface="Tw Cen MT" panose="020B0602020104020603" pitchFamily="34" charset="0"/>
                </a:rPr>
                <a:t>Fit the model on training data with specified batch size and epochs to optimize model parameters.</a:t>
              </a:r>
            </a:p>
          </p:txBody>
        </p:sp>
      </p:grpSp>
    </p:spTree>
    <p:extLst>
      <p:ext uri="{BB962C8B-B14F-4D97-AF65-F5344CB8AC3E}">
        <p14:creationId xmlns:p14="http://schemas.microsoft.com/office/powerpoint/2010/main" val="69418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1000" fill="hold"/>
                                        <p:tgtEl>
                                          <p:spTgt spid="62"/>
                                        </p:tgtEl>
                                        <p:attrNameLst>
                                          <p:attrName>ppt_x</p:attrName>
                                        </p:attrNameLst>
                                      </p:cBhvr>
                                      <p:tavLst>
                                        <p:tav tm="0">
                                          <p:val>
                                            <p:strVal val="#ppt_x"/>
                                          </p:val>
                                        </p:tav>
                                        <p:tav tm="100000">
                                          <p:val>
                                            <p:strVal val="#ppt_x"/>
                                          </p:val>
                                        </p:tav>
                                      </p:tavLst>
                                    </p:anim>
                                    <p:anim calcmode="lin" valueType="num">
                                      <p:cBhvr additive="base">
                                        <p:cTn id="8" dur="1000" fill="hold"/>
                                        <p:tgtEl>
                                          <p:spTgt spid="6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Effect transition="in" filter="fade">
                                      <p:cBhvr>
                                        <p:cTn id="13" dur="500"/>
                                        <p:tgtEl>
                                          <p:spTgt spid="3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fltVal val="0"/>
                                          </p:val>
                                        </p:tav>
                                        <p:tav tm="100000">
                                          <p:val>
                                            <p:strVal val="#ppt_w"/>
                                          </p:val>
                                        </p:tav>
                                      </p:tavLst>
                                    </p:anim>
                                    <p:anim calcmode="lin" valueType="num">
                                      <p:cBhvr>
                                        <p:cTn id="27" dur="500" fill="hold"/>
                                        <p:tgtEl>
                                          <p:spTgt spid="36"/>
                                        </p:tgtEl>
                                        <p:attrNameLst>
                                          <p:attrName>ppt_h</p:attrName>
                                        </p:attrNameLst>
                                      </p:cBhvr>
                                      <p:tavLst>
                                        <p:tav tm="0">
                                          <p:val>
                                            <p:fltVal val="0"/>
                                          </p:val>
                                        </p:tav>
                                        <p:tav tm="100000">
                                          <p:val>
                                            <p:strVal val="#ppt_h"/>
                                          </p:val>
                                        </p:tav>
                                      </p:tavLst>
                                    </p:anim>
                                    <p:animEffect transition="in" filter="fade">
                                      <p:cBhvr>
                                        <p:cTn id="28" dur="500"/>
                                        <p:tgtEl>
                                          <p:spTgt spid="36"/>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p:cTn id="46" dur="500" fill="hold"/>
                                        <p:tgtEl>
                                          <p:spTgt spid="38"/>
                                        </p:tgtEl>
                                        <p:attrNameLst>
                                          <p:attrName>ppt_w</p:attrName>
                                        </p:attrNameLst>
                                      </p:cBhvr>
                                      <p:tavLst>
                                        <p:tav tm="0">
                                          <p:val>
                                            <p:fltVal val="0"/>
                                          </p:val>
                                        </p:tav>
                                        <p:tav tm="100000">
                                          <p:val>
                                            <p:strVal val="#ppt_w"/>
                                          </p:val>
                                        </p:tav>
                                      </p:tavLst>
                                    </p:anim>
                                    <p:anim calcmode="lin" valueType="num">
                                      <p:cBhvr>
                                        <p:cTn id="47" dur="500" fill="hold"/>
                                        <p:tgtEl>
                                          <p:spTgt spid="38"/>
                                        </p:tgtEl>
                                        <p:attrNameLst>
                                          <p:attrName>ppt_h</p:attrName>
                                        </p:attrNameLst>
                                      </p:cBhvr>
                                      <p:tavLst>
                                        <p:tav tm="0">
                                          <p:val>
                                            <p:fltVal val="0"/>
                                          </p:val>
                                        </p:tav>
                                        <p:tav tm="100000">
                                          <p:val>
                                            <p:strVal val="#ppt_h"/>
                                          </p:val>
                                        </p:tav>
                                      </p:tavLst>
                                    </p:anim>
                                    <p:animEffect transition="in" filter="fade">
                                      <p:cBhvr>
                                        <p:cTn id="48" dur="500"/>
                                        <p:tgtEl>
                                          <p:spTgt spid="3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Effect transition="in" filter="fade">
                                      <p:cBhvr>
                                        <p:cTn id="53" dur="500"/>
                                        <p:tgtEl>
                                          <p:spTgt spid="33"/>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p:cTn id="56" dur="500" fill="hold"/>
                                        <p:tgtEl>
                                          <p:spTgt spid="37"/>
                                        </p:tgtEl>
                                        <p:attrNameLst>
                                          <p:attrName>ppt_w</p:attrName>
                                        </p:attrNameLst>
                                      </p:cBhvr>
                                      <p:tavLst>
                                        <p:tav tm="0">
                                          <p:val>
                                            <p:fltVal val="0"/>
                                          </p:val>
                                        </p:tav>
                                        <p:tav tm="100000">
                                          <p:val>
                                            <p:strVal val="#ppt_w"/>
                                          </p:val>
                                        </p:tav>
                                      </p:tavLst>
                                    </p:anim>
                                    <p:anim calcmode="lin" valueType="num">
                                      <p:cBhvr>
                                        <p:cTn id="57" dur="500" fill="hold"/>
                                        <p:tgtEl>
                                          <p:spTgt spid="37"/>
                                        </p:tgtEl>
                                        <p:attrNameLst>
                                          <p:attrName>ppt_h</p:attrName>
                                        </p:attrNameLst>
                                      </p:cBhvr>
                                      <p:tavLst>
                                        <p:tav tm="0">
                                          <p:val>
                                            <p:fltVal val="0"/>
                                          </p:val>
                                        </p:tav>
                                        <p:tav tm="100000">
                                          <p:val>
                                            <p:strVal val="#ppt_h"/>
                                          </p:val>
                                        </p:tav>
                                      </p:tavLst>
                                    </p:anim>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1000" fill="hold"/>
                                        <p:tgtEl>
                                          <p:spTgt spid="2"/>
                                        </p:tgtEl>
                                        <p:attrNameLst>
                                          <p:attrName>ppt_x</p:attrName>
                                        </p:attrNameLst>
                                      </p:cBhvr>
                                      <p:tavLst>
                                        <p:tav tm="0">
                                          <p:val>
                                            <p:strVal val="#ppt_x"/>
                                          </p:val>
                                        </p:tav>
                                        <p:tav tm="100000">
                                          <p:val>
                                            <p:strVal val="#ppt_x"/>
                                          </p:val>
                                        </p:tav>
                                      </p:tavLst>
                                    </p:anim>
                                    <p:anim calcmode="lin" valueType="num">
                                      <p:cBhvr additive="base">
                                        <p:cTn id="64"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500"/>
                                        <p:tgtEl>
                                          <p:spTgt spid="47"/>
                                        </p:tgtEl>
                                      </p:cBhvr>
                                    </p:animEffect>
                                  </p:childTnLst>
                                </p:cTn>
                              </p:par>
                              <p:par>
                                <p:cTn id="70" presetID="10" presetClass="entr" presetSubtype="0" fill="hold" nodeType="withEffect">
                                  <p:stCondLst>
                                    <p:cond delay="250"/>
                                  </p:stCondLst>
                                  <p:childTnLst>
                                    <p:set>
                                      <p:cBhvr>
                                        <p:cTn id="71" dur="1" fill="hold">
                                          <p:stCondLst>
                                            <p:cond delay="0"/>
                                          </p:stCondLst>
                                        </p:cTn>
                                        <p:tgtEl>
                                          <p:spTgt spid="3"/>
                                        </p:tgtEl>
                                        <p:attrNameLst>
                                          <p:attrName>style.visibility</p:attrName>
                                        </p:attrNameLst>
                                      </p:cBhvr>
                                      <p:to>
                                        <p:strVal val="visible"/>
                                      </p:to>
                                    </p:set>
                                    <p:animEffect transition="in" filter="fade">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500"/>
                                        <p:tgtEl>
                                          <p:spTgt spid="45"/>
                                        </p:tgtEl>
                                      </p:cBhvr>
                                    </p:animEffect>
                                  </p:childTnLst>
                                </p:cTn>
                              </p:par>
                              <p:par>
                                <p:cTn id="78" presetID="10" presetClass="entr" presetSubtype="0" fill="hold" nodeType="withEffect">
                                  <p:stCondLst>
                                    <p:cond delay="250"/>
                                  </p:stCondLst>
                                  <p:childTnLst>
                                    <p:set>
                                      <p:cBhvr>
                                        <p:cTn id="79" dur="1" fill="hold">
                                          <p:stCondLst>
                                            <p:cond delay="0"/>
                                          </p:stCondLst>
                                        </p:cTn>
                                        <p:tgtEl>
                                          <p:spTgt spid="4"/>
                                        </p:tgtEl>
                                        <p:attrNameLst>
                                          <p:attrName>style.visibility</p:attrName>
                                        </p:attrNameLst>
                                      </p:cBhvr>
                                      <p:to>
                                        <p:strVal val="visible"/>
                                      </p:to>
                                    </p:set>
                                    <p:animEffect transition="in" filter="fade">
                                      <p:cBhvr>
                                        <p:cTn id="80" dur="500"/>
                                        <p:tgtEl>
                                          <p:spTgt spid="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fade">
                                      <p:cBhvr>
                                        <p:cTn id="85" dur="500"/>
                                        <p:tgtEl>
                                          <p:spTgt spid="46"/>
                                        </p:tgtEl>
                                      </p:cBhvr>
                                    </p:animEffect>
                                  </p:childTnLst>
                                </p:cTn>
                              </p:par>
                              <p:par>
                                <p:cTn id="86" presetID="10" presetClass="entr" presetSubtype="0" fill="hold" nodeType="withEffect">
                                  <p:stCondLst>
                                    <p:cond delay="250"/>
                                  </p:stCondLst>
                                  <p:childTnLst>
                                    <p:set>
                                      <p:cBhvr>
                                        <p:cTn id="87" dur="1" fill="hold">
                                          <p:stCondLst>
                                            <p:cond delay="0"/>
                                          </p:stCondLst>
                                        </p:cTn>
                                        <p:tgtEl>
                                          <p:spTgt spid="5"/>
                                        </p:tgtEl>
                                        <p:attrNameLst>
                                          <p:attrName>style.visibility</p:attrName>
                                        </p:attrNameLst>
                                      </p:cBhvr>
                                      <p:to>
                                        <p:strVal val="visible"/>
                                      </p:to>
                                    </p:set>
                                    <p:animEffect transition="in" filter="fade">
                                      <p:cBhvr>
                                        <p:cTn id="88" dur="500"/>
                                        <p:tgtEl>
                                          <p:spTgt spid="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fade">
                                      <p:cBhvr>
                                        <p:cTn id="93" dur="500"/>
                                        <p:tgtEl>
                                          <p:spTgt spid="48"/>
                                        </p:tgtEl>
                                      </p:cBhvr>
                                    </p:animEffect>
                                  </p:childTnLst>
                                </p:cTn>
                              </p:par>
                              <p:par>
                                <p:cTn id="94" presetID="10" presetClass="entr" presetSubtype="0" fill="hold" nodeType="withEffect">
                                  <p:stCondLst>
                                    <p:cond delay="250"/>
                                  </p:stCondLst>
                                  <p:childTnLst>
                                    <p:set>
                                      <p:cBhvr>
                                        <p:cTn id="95" dur="1" fill="hold">
                                          <p:stCondLst>
                                            <p:cond delay="0"/>
                                          </p:stCondLst>
                                        </p:cTn>
                                        <p:tgtEl>
                                          <p:spTgt spid="7"/>
                                        </p:tgtEl>
                                        <p:attrNameLst>
                                          <p:attrName>style.visibility</p:attrName>
                                        </p:attrNameLst>
                                      </p:cBhvr>
                                      <p:to>
                                        <p:strVal val="visible"/>
                                      </p:to>
                                    </p:set>
                                    <p:animEffect transition="in" filter="fade">
                                      <p:cBhvr>
                                        <p:cTn id="96" dur="500"/>
                                        <p:tgtEl>
                                          <p:spTgt spid="7"/>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fade">
                                      <p:cBhvr>
                                        <p:cTn id="101" dur="500"/>
                                        <p:tgtEl>
                                          <p:spTgt spid="49"/>
                                        </p:tgtEl>
                                      </p:cBhvr>
                                    </p:animEffect>
                                  </p:childTnLst>
                                </p:cTn>
                              </p:par>
                              <p:par>
                                <p:cTn id="102" presetID="10" presetClass="entr" presetSubtype="0" fill="hold" nodeType="withEffect">
                                  <p:stCondLst>
                                    <p:cond delay="250"/>
                                  </p:stCondLst>
                                  <p:childTnLst>
                                    <p:set>
                                      <p:cBhvr>
                                        <p:cTn id="103" dur="1" fill="hold">
                                          <p:stCondLst>
                                            <p:cond delay="0"/>
                                          </p:stCondLst>
                                        </p:cTn>
                                        <p:tgtEl>
                                          <p:spTgt spid="6"/>
                                        </p:tgtEl>
                                        <p:attrNameLst>
                                          <p:attrName>style.visibility</p:attrName>
                                        </p:attrNameLst>
                                      </p:cBhvr>
                                      <p:to>
                                        <p:strVal val="visible"/>
                                      </p:to>
                                    </p:set>
                                    <p:animEffect transition="in" filter="fade">
                                      <p:cBhvr>
                                        <p:cTn id="10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5" grpId="0" animBg="1"/>
      <p:bldP spid="46" grpId="0" animBg="1"/>
      <p:bldP spid="47" grpId="0" animBg="1"/>
      <p:bldP spid="48" grpId="0" animBg="1"/>
      <p:bldP spid="49" grpId="0" animBg="1"/>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75D4DF2F-9E34-C0F2-EE78-054BC6C7C934}"/>
              </a:ext>
            </a:extLst>
          </p:cNvPr>
          <p:cNvSpPr/>
          <p:nvPr/>
        </p:nvSpPr>
        <p:spPr>
          <a:xfrm>
            <a:off x="555321" y="1382279"/>
            <a:ext cx="3269886" cy="5259009"/>
          </a:xfrm>
          <a:custGeom>
            <a:avLst/>
            <a:gdLst>
              <a:gd name="connsiteX0" fmla="*/ 1320165 w 1552575"/>
              <a:gd name="connsiteY0" fmla="*/ 3645504 h 3657600"/>
              <a:gd name="connsiteX1" fmla="*/ 241649 w 1552575"/>
              <a:gd name="connsiteY1" fmla="*/ 3645504 h 3657600"/>
              <a:gd name="connsiteX2" fmla="*/ 14288 w 1552575"/>
              <a:gd name="connsiteY2" fmla="*/ 3418142 h 3657600"/>
              <a:gd name="connsiteX3" fmla="*/ 14288 w 1552575"/>
              <a:gd name="connsiteY3" fmla="*/ 241649 h 3657600"/>
              <a:gd name="connsiteX4" fmla="*/ 241649 w 1552575"/>
              <a:gd name="connsiteY4" fmla="*/ 14288 h 3657600"/>
              <a:gd name="connsiteX5" fmla="*/ 1320165 w 1552575"/>
              <a:gd name="connsiteY5" fmla="*/ 14288 h 3657600"/>
              <a:gd name="connsiteX6" fmla="*/ 1547527 w 1552575"/>
              <a:gd name="connsiteY6" fmla="*/ 241649 h 3657600"/>
              <a:gd name="connsiteX7" fmla="*/ 1547527 w 1552575"/>
              <a:gd name="connsiteY7" fmla="*/ 3418047 h 3657600"/>
              <a:gd name="connsiteX8" fmla="*/ 1320165 w 1552575"/>
              <a:gd name="connsiteY8" fmla="*/ 3645504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575" h="3657600">
                <a:moveTo>
                  <a:pt x="1320165" y="3645504"/>
                </a:moveTo>
                <a:lnTo>
                  <a:pt x="241649" y="3645504"/>
                </a:lnTo>
                <a:cubicBezTo>
                  <a:pt x="116110" y="3645504"/>
                  <a:pt x="14288" y="3543681"/>
                  <a:pt x="14288" y="3418142"/>
                </a:cubicBezTo>
                <a:lnTo>
                  <a:pt x="14288" y="241649"/>
                </a:lnTo>
                <a:cubicBezTo>
                  <a:pt x="14288" y="116110"/>
                  <a:pt x="116110" y="14288"/>
                  <a:pt x="241649" y="14288"/>
                </a:cubicBezTo>
                <a:lnTo>
                  <a:pt x="1320165" y="14288"/>
                </a:lnTo>
                <a:cubicBezTo>
                  <a:pt x="1445705" y="14288"/>
                  <a:pt x="1547527" y="116110"/>
                  <a:pt x="1547527" y="241649"/>
                </a:cubicBezTo>
                <a:lnTo>
                  <a:pt x="1547527" y="3418047"/>
                </a:lnTo>
                <a:cubicBezTo>
                  <a:pt x="1547527" y="3543681"/>
                  <a:pt x="1445705" y="3645504"/>
                  <a:pt x="1320165" y="3645504"/>
                </a:cubicBezTo>
                <a:close/>
              </a:path>
            </a:pathLst>
          </a:custGeom>
          <a:noFill/>
          <a:ln w="19050" cap="rnd">
            <a:solidFill>
              <a:srgbClr val="185ADB"/>
            </a:solidFill>
            <a:prstDash val="solid"/>
            <a:round/>
          </a:ln>
        </p:spPr>
        <p:txBody>
          <a:bodyPr rtlCol="0" anchor="ctr"/>
          <a:lstStyle/>
          <a:p>
            <a:endParaRPr lang="en-US" dirty="0"/>
          </a:p>
        </p:txBody>
      </p:sp>
      <p:grpSp>
        <p:nvGrpSpPr>
          <p:cNvPr id="6" name="Group 5">
            <a:extLst>
              <a:ext uri="{FF2B5EF4-FFF2-40B4-BE49-F238E27FC236}">
                <a16:creationId xmlns:a16="http://schemas.microsoft.com/office/drawing/2014/main" id="{82B3793A-5384-16FC-6292-14DDC4D6C5A0}"/>
              </a:ext>
            </a:extLst>
          </p:cNvPr>
          <p:cNvGrpSpPr/>
          <p:nvPr/>
        </p:nvGrpSpPr>
        <p:grpSpPr>
          <a:xfrm>
            <a:off x="555320" y="1592653"/>
            <a:ext cx="3269887" cy="5232201"/>
            <a:chOff x="1922972" y="3948035"/>
            <a:chExt cx="1563891" cy="1471307"/>
          </a:xfrm>
        </p:grpSpPr>
        <p:sp>
          <p:nvSpPr>
            <p:cNvPr id="7" name="TextBox 6">
              <a:extLst>
                <a:ext uri="{FF2B5EF4-FFF2-40B4-BE49-F238E27FC236}">
                  <a16:creationId xmlns:a16="http://schemas.microsoft.com/office/drawing/2014/main" id="{D972549D-B0DD-49C1-DA71-2815FBC1E58F}"/>
                </a:ext>
              </a:extLst>
            </p:cNvPr>
            <p:cNvSpPr txBox="1"/>
            <p:nvPr/>
          </p:nvSpPr>
          <p:spPr>
            <a:xfrm>
              <a:off x="1922972" y="4313981"/>
              <a:ext cx="63692" cy="307777"/>
            </a:xfrm>
            <a:prstGeom prst="rect">
              <a:avLst/>
            </a:prstGeom>
            <a:noFill/>
          </p:spPr>
          <p:txBody>
            <a:bodyPr wrap="none" rtlCol="0">
              <a:spAutoFit/>
            </a:bodyPr>
            <a:lstStyle/>
            <a:p>
              <a:pPr algn="ctr"/>
              <a:endParaRPr lang="en-US" sz="1400" b="1" dirty="0">
                <a:solidFill>
                  <a:schemeClr val="accent2"/>
                </a:solidFill>
              </a:endParaRPr>
            </a:p>
          </p:txBody>
        </p:sp>
        <p:sp>
          <p:nvSpPr>
            <p:cNvPr id="8" name="Rectangle 7">
              <a:extLst>
                <a:ext uri="{FF2B5EF4-FFF2-40B4-BE49-F238E27FC236}">
                  <a16:creationId xmlns:a16="http://schemas.microsoft.com/office/drawing/2014/main" id="{7B29EAF9-F44A-0EB0-6449-462D8A3DCB0C}"/>
                </a:ext>
              </a:extLst>
            </p:cNvPr>
            <p:cNvSpPr/>
            <p:nvPr/>
          </p:nvSpPr>
          <p:spPr>
            <a:xfrm>
              <a:off x="1959001" y="3948035"/>
              <a:ext cx="1527862" cy="1471307"/>
            </a:xfrm>
            <a:prstGeom prst="rect">
              <a:avLst/>
            </a:prstGeom>
          </p:spPr>
          <p:txBody>
            <a:bodyPr wrap="square">
              <a:spAutoFit/>
            </a:bodyPr>
            <a:lstStyle/>
            <a:p>
              <a:r>
                <a:rPr lang="en-US"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Garv Bhaskar</a:t>
              </a:r>
            </a:p>
            <a:p>
              <a:pPr marL="285750" indent="-285750">
                <a:buFont typeface="Arial" panose="020B0604020202020204" pitchFamily="34" charset="0"/>
                <a:buChar char="•"/>
              </a:pPr>
              <a:r>
                <a:rPr lang="en-US" sz="1200" b="1" dirty="0">
                  <a:solidFill>
                    <a:srgbClr val="0D0D0D"/>
                  </a:solidFill>
                  <a:effectLst>
                    <a:outerShdw blurRad="38100" dist="19050" dir="2700000" algn="tl">
                      <a:schemeClr val="dk1">
                        <a:alpha val="40000"/>
                      </a:schemeClr>
                    </a:outerShdw>
                  </a:effectLst>
                  <a:highlight>
                    <a:srgbClr val="FFFFFF"/>
                  </a:highlight>
                  <a:latin typeface="Tw Cen MT" panose="020B0602020104020603" pitchFamily="34" charset="0"/>
                  <a:ea typeface="Calibri" panose="020F0502020204030204" pitchFamily="34" charset="0"/>
                </a:rPr>
                <a:t>Word2Vec:</a:t>
              </a:r>
            </a:p>
            <a:p>
              <a:r>
                <a:rPr lang="en-US" sz="1200" dirty="0">
                  <a:solidFill>
                    <a:srgbClr val="0D0D0D"/>
                  </a:solidFill>
                  <a:effectLst>
                    <a:outerShdw blurRad="38100" dist="19050" dir="2700000" algn="tl">
                      <a:schemeClr val="dk1">
                        <a:alpha val="40000"/>
                      </a:schemeClr>
                    </a:outerShdw>
                  </a:effectLst>
                  <a:highlight>
                    <a:srgbClr val="FFFFFF"/>
                  </a:highlight>
                  <a:latin typeface="Tw Cen MT" panose="020B0602020104020603" pitchFamily="34" charset="0"/>
                  <a:ea typeface="Calibri" panose="020F0502020204030204" pitchFamily="34" charset="0"/>
                </a:rPr>
                <a:t>Developed Word2Vec models to generate meaningful word embeddings from the textual data.  - Enhanced the semantic understanding of customer reviews for improved sentiment analysis.</a:t>
              </a:r>
            </a:p>
            <a:p>
              <a:pPr marL="285750" indent="-285750">
                <a:buFont typeface="Arial" panose="020B0604020202020204" pitchFamily="34" charset="0"/>
                <a:buChar char="•"/>
              </a:pPr>
              <a:r>
                <a:rPr lang="en-US" sz="1200" b="1" dirty="0">
                  <a:solidFill>
                    <a:srgbClr val="0D0D0D"/>
                  </a:solidFill>
                  <a:effectLst>
                    <a:outerShdw blurRad="38100" dist="19050" dir="2700000" algn="tl">
                      <a:schemeClr val="dk1">
                        <a:alpha val="40000"/>
                      </a:schemeClr>
                    </a:outerShdw>
                  </a:effectLst>
                  <a:highlight>
                    <a:srgbClr val="FFFFFF"/>
                  </a:highlight>
                  <a:latin typeface="Tw Cen MT" panose="020B0602020104020603" pitchFamily="34" charset="0"/>
                  <a:ea typeface="Calibri" panose="020F0502020204030204" pitchFamily="34" charset="0"/>
                </a:rPr>
                <a:t>LSTM’s:</a:t>
              </a:r>
            </a:p>
            <a:p>
              <a:r>
                <a:rPr lang="en-US" sz="1200" dirty="0">
                  <a:solidFill>
                    <a:srgbClr val="0D0D0D"/>
                  </a:solidFill>
                  <a:effectLst>
                    <a:outerShdw blurRad="38100" dist="19050" dir="2700000" algn="tl">
                      <a:schemeClr val="dk1">
                        <a:alpha val="40000"/>
                      </a:schemeClr>
                    </a:outerShdw>
                  </a:effectLst>
                  <a:highlight>
                    <a:srgbClr val="FFFFFF"/>
                  </a:highlight>
                  <a:latin typeface="Tw Cen MT" panose="020B0602020104020603" pitchFamily="34" charset="0"/>
                  <a:ea typeface="Calibri" panose="020F0502020204030204" pitchFamily="34" charset="0"/>
                </a:rPr>
                <a:t>Implemented Long Short-Term Memory (LSTM) networks to capture temporal dependencies in the data.  - Improved prediction accuracy by leveraging the sequential nature of customer reviews.</a:t>
              </a:r>
            </a:p>
            <a:p>
              <a:pPr marL="285750" indent="-285750">
                <a:buFont typeface="Arial" panose="020B0604020202020204" pitchFamily="34" charset="0"/>
                <a:buChar char="•"/>
              </a:pPr>
              <a:r>
                <a:rPr lang="en-US" sz="1200" b="1" dirty="0">
                  <a:solidFill>
                    <a:srgbClr val="0D0D0D"/>
                  </a:solidFill>
                  <a:effectLst>
                    <a:outerShdw blurRad="38100" dist="19050" dir="2700000" algn="tl">
                      <a:schemeClr val="dk1">
                        <a:alpha val="40000"/>
                      </a:schemeClr>
                    </a:outerShdw>
                  </a:effectLst>
                  <a:highlight>
                    <a:srgbClr val="FFFFFF"/>
                  </a:highlight>
                  <a:latin typeface="Tw Cen MT" panose="020B0602020104020603" pitchFamily="34" charset="0"/>
                  <a:ea typeface="Calibri" panose="020F0502020204030204" pitchFamily="34" charset="0"/>
                </a:rPr>
                <a:t>Summaries:</a:t>
              </a:r>
            </a:p>
            <a:p>
              <a:r>
                <a:rPr lang="en-US" sz="1200" dirty="0">
                  <a:solidFill>
                    <a:srgbClr val="0D0D0D"/>
                  </a:solidFill>
                  <a:effectLst>
                    <a:outerShdw blurRad="38100" dist="19050" dir="2700000" algn="tl">
                      <a:schemeClr val="dk1">
                        <a:alpha val="40000"/>
                      </a:schemeClr>
                    </a:outerShdw>
                  </a:effectLst>
                  <a:highlight>
                    <a:srgbClr val="FFFFFF"/>
                  </a:highlight>
                  <a:latin typeface="Tw Cen MT" panose="020B0602020104020603" pitchFamily="34" charset="0"/>
                  <a:ea typeface="Calibri" panose="020F0502020204030204" pitchFamily="34" charset="0"/>
                </a:rPr>
                <a:t>Generated concise summaries of customer reviews to highlight key sentiments and opinions.</a:t>
              </a:r>
            </a:p>
            <a:p>
              <a:pPr marL="285750" indent="-285750">
                <a:buFont typeface="Arial" panose="020B0604020202020204" pitchFamily="34" charset="0"/>
                <a:buChar char="•"/>
              </a:pPr>
              <a:r>
                <a:rPr lang="en-US" sz="1200" b="1" dirty="0">
                  <a:solidFill>
                    <a:srgbClr val="0D0D0D"/>
                  </a:solidFill>
                  <a:effectLst>
                    <a:outerShdw blurRad="38100" dist="19050" dir="2700000" algn="tl">
                      <a:schemeClr val="dk1">
                        <a:alpha val="40000"/>
                      </a:schemeClr>
                    </a:outerShdw>
                  </a:effectLst>
                  <a:highlight>
                    <a:srgbClr val="FFFFFF"/>
                  </a:highlight>
                  <a:latin typeface="Tw Cen MT" panose="020B0602020104020603" pitchFamily="34" charset="0"/>
                  <a:ea typeface="Calibri" panose="020F0502020204030204" pitchFamily="34" charset="0"/>
                </a:rPr>
                <a:t>Predictions:</a:t>
              </a:r>
            </a:p>
            <a:p>
              <a:r>
                <a:rPr lang="en-US" sz="1200" dirty="0">
                  <a:solidFill>
                    <a:srgbClr val="0D0D0D"/>
                  </a:solidFill>
                  <a:effectLst>
                    <a:outerShdw blurRad="38100" dist="19050" dir="2700000" algn="tl">
                      <a:schemeClr val="dk1">
                        <a:alpha val="40000"/>
                      </a:schemeClr>
                    </a:outerShdw>
                  </a:effectLst>
                  <a:highlight>
                    <a:srgbClr val="FFFFFF"/>
                  </a:highlight>
                  <a:latin typeface="Tw Cen MT" panose="020B0602020104020603" pitchFamily="34" charset="0"/>
                  <a:ea typeface="Calibri" panose="020F0502020204030204" pitchFamily="34" charset="0"/>
                </a:rPr>
                <a:t>Predicted on unseen data using LSTM models trained.</a:t>
              </a:r>
            </a:p>
            <a:p>
              <a:pPr marL="285750" indent="-285750">
                <a:buFont typeface="Arial" panose="020B0604020202020204" pitchFamily="34" charset="0"/>
                <a:buChar char="•"/>
              </a:pPr>
              <a:r>
                <a:rPr lang="en-US" sz="1200" b="1" dirty="0">
                  <a:solidFill>
                    <a:srgbClr val="0D0D0D"/>
                  </a:solidFill>
                  <a:effectLst>
                    <a:outerShdw blurRad="38100" dist="19050" dir="2700000" algn="tl">
                      <a:schemeClr val="dk1">
                        <a:alpha val="40000"/>
                      </a:schemeClr>
                    </a:outerShdw>
                  </a:effectLst>
                  <a:highlight>
                    <a:srgbClr val="FFFFFF"/>
                  </a:highlight>
                  <a:latin typeface="Tw Cen MT" panose="020B0602020104020603" pitchFamily="34" charset="0"/>
                  <a:ea typeface="Calibri" panose="020F0502020204030204" pitchFamily="34" charset="0"/>
                </a:rPr>
                <a:t>Scrapy </a:t>
              </a:r>
              <a:r>
                <a:rPr lang="en-US" sz="1200" b="1" dirty="0" err="1">
                  <a:solidFill>
                    <a:srgbClr val="0D0D0D"/>
                  </a:solidFill>
                  <a:effectLst>
                    <a:outerShdw blurRad="38100" dist="19050" dir="2700000" algn="tl">
                      <a:schemeClr val="dk1">
                        <a:alpha val="40000"/>
                      </a:schemeClr>
                    </a:outerShdw>
                  </a:effectLst>
                  <a:highlight>
                    <a:srgbClr val="FFFFFF"/>
                  </a:highlight>
                  <a:latin typeface="Tw Cen MT" panose="020B0602020104020603" pitchFamily="34" charset="0"/>
                  <a:ea typeface="Calibri" panose="020F0502020204030204" pitchFamily="34" charset="0"/>
                </a:rPr>
                <a:t>Webscraping</a:t>
              </a:r>
              <a:r>
                <a:rPr lang="en-US" sz="1200" b="1" dirty="0">
                  <a:solidFill>
                    <a:srgbClr val="0D0D0D"/>
                  </a:solidFill>
                  <a:effectLst>
                    <a:outerShdw blurRad="38100" dist="19050" dir="2700000" algn="tl">
                      <a:schemeClr val="dk1">
                        <a:alpha val="40000"/>
                      </a:schemeClr>
                    </a:outerShdw>
                  </a:effectLst>
                  <a:highlight>
                    <a:srgbClr val="FFFFFF"/>
                  </a:highlight>
                  <a:latin typeface="Tw Cen MT" panose="020B0602020104020603" pitchFamily="34" charset="0"/>
                  <a:ea typeface="Calibri" panose="020F0502020204030204" pitchFamily="34" charset="0"/>
                </a:rPr>
                <a:t>:</a:t>
              </a:r>
            </a:p>
            <a:p>
              <a:r>
                <a:rPr lang="en-US" sz="1200" dirty="0">
                  <a:solidFill>
                    <a:srgbClr val="0D0D0D"/>
                  </a:solidFill>
                  <a:effectLst>
                    <a:outerShdw blurRad="38100" dist="19050" dir="2700000" algn="tl">
                      <a:schemeClr val="dk1">
                        <a:alpha val="40000"/>
                      </a:schemeClr>
                    </a:outerShdw>
                  </a:effectLst>
                  <a:highlight>
                    <a:srgbClr val="FFFFFF"/>
                  </a:highlight>
                  <a:latin typeface="Tw Cen MT" panose="020B0602020104020603" pitchFamily="34" charset="0"/>
                  <a:ea typeface="Calibri" panose="020F0502020204030204" pitchFamily="34" charset="0"/>
                </a:rPr>
                <a:t>Built and optimized a Scrapy web scraper to efficiently extract product reviews from Amazon</a:t>
              </a:r>
            </a:p>
            <a:p>
              <a:endParaRPr lang="en-US" sz="1200" b="1" dirty="0">
                <a:solidFill>
                  <a:srgbClr val="0D0D0D"/>
                </a:solidFill>
                <a:effectLst>
                  <a:outerShdw blurRad="38100" dist="19050" dir="2700000" algn="tl">
                    <a:schemeClr val="dk1">
                      <a:alpha val="40000"/>
                    </a:schemeClr>
                  </a:outerShdw>
                </a:effectLst>
                <a:highlight>
                  <a:srgbClr val="FFFFFF"/>
                </a:highlight>
                <a:latin typeface="Tw Cen MT" panose="020B0602020104020603" pitchFamily="34" charset="0"/>
                <a:ea typeface="Calibri" panose="020F0502020204030204" pitchFamily="34" charset="0"/>
              </a:endParaRPr>
            </a:p>
            <a:p>
              <a:pPr marL="285750" indent="-285750">
                <a:buFont typeface="Arial" panose="020B0604020202020204" pitchFamily="34" charset="0"/>
                <a:buChar char="•"/>
              </a:pPr>
              <a:r>
                <a:rPr lang="en-US" sz="1200" b="1" dirty="0">
                  <a:solidFill>
                    <a:srgbClr val="0D0D0D"/>
                  </a:solidFill>
                  <a:effectLst>
                    <a:outerShdw blurRad="38100" dist="19050" dir="2700000" algn="tl">
                      <a:schemeClr val="dk1">
                        <a:alpha val="40000"/>
                      </a:schemeClr>
                    </a:outerShdw>
                  </a:effectLst>
                  <a:highlight>
                    <a:srgbClr val="FFFFFF"/>
                  </a:highlight>
                  <a:latin typeface="Tw Cen MT" panose="020B0602020104020603" pitchFamily="34" charset="0"/>
                  <a:ea typeface="Calibri" panose="020F0502020204030204" pitchFamily="34" charset="0"/>
                </a:rPr>
                <a:t>Compiled the Performance Analysis between utilizing Transformer and LSTM’s.</a:t>
              </a:r>
              <a:endParaRPr lang="en-US" sz="1200" dirty="0">
                <a:solidFill>
                  <a:srgbClr val="0D0D0D"/>
                </a:solidFill>
                <a:effectLst>
                  <a:outerShdw blurRad="38100" dist="19050" dir="2700000" algn="tl">
                    <a:schemeClr val="dk1">
                      <a:alpha val="40000"/>
                    </a:schemeClr>
                  </a:outerShdw>
                </a:effectLst>
                <a:highlight>
                  <a:srgbClr val="FFFFFF"/>
                </a:highlight>
                <a:latin typeface="Tw Cen MT" panose="020B0602020104020603" pitchFamily="34" charset="0"/>
                <a:ea typeface="Calibri" panose="020F0502020204030204" pitchFamily="34" charset="0"/>
              </a:endParaRPr>
            </a:p>
            <a:p>
              <a:endParaRPr lang="en-US" sz="1200" b="0" i="0" dirty="0">
                <a:effectLst/>
                <a:highlight>
                  <a:srgbClr val="FFFFFF"/>
                </a:highlight>
                <a:latin typeface="system-ui"/>
              </a:endParaRPr>
            </a:p>
            <a:p>
              <a:pPr marL="285750" indent="-285750">
                <a:buFont typeface="Arial" panose="020B0604020202020204" pitchFamily="34" charset="0"/>
                <a:buChar char="•"/>
              </a:pPr>
              <a:endParaRPr lang="en-US" sz="1200" b="0" i="0" dirty="0">
                <a:effectLst/>
                <a:highlight>
                  <a:srgbClr val="FFFFFF"/>
                </a:highlight>
                <a:latin typeface="system-ui"/>
              </a:endParaRPr>
            </a:p>
            <a:p>
              <a:pPr marL="285750" indent="-285750">
                <a:buFont typeface="Arial" panose="020B0604020202020204" pitchFamily="34" charset="0"/>
                <a:buChar char="•"/>
              </a:pPr>
              <a:endParaRPr lang="en-IN" sz="16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p:txBody>
        </p:sp>
      </p:grpSp>
      <p:sp>
        <p:nvSpPr>
          <p:cNvPr id="18" name="TextBox 17">
            <a:extLst>
              <a:ext uri="{FF2B5EF4-FFF2-40B4-BE49-F238E27FC236}">
                <a16:creationId xmlns:a16="http://schemas.microsoft.com/office/drawing/2014/main" id="{B8818182-5D31-14F9-A854-41CCBB6896FF}"/>
              </a:ext>
            </a:extLst>
          </p:cNvPr>
          <p:cNvSpPr txBox="1"/>
          <p:nvPr/>
        </p:nvSpPr>
        <p:spPr>
          <a:xfrm>
            <a:off x="3901737" y="36209"/>
            <a:ext cx="4120039" cy="1015663"/>
          </a:xfrm>
          <a:prstGeom prst="rect">
            <a:avLst/>
          </a:prstGeom>
          <a:noFill/>
        </p:spPr>
        <p:txBody>
          <a:bodyPr wrap="none" rtlCol="0">
            <a:spAutoFit/>
          </a:bodyPr>
          <a:lstStyle/>
          <a:p>
            <a:pPr algn="ctr"/>
            <a:r>
              <a:rPr lang="en-US" sz="6000" u="sng" dirty="0">
                <a:solidFill>
                  <a:schemeClr val="accent2"/>
                </a:solidFill>
                <a:latin typeface="Tw Cen MT" panose="020B0602020104020603" pitchFamily="34" charset="0"/>
              </a:rPr>
              <a:t>Contributions</a:t>
            </a:r>
          </a:p>
        </p:txBody>
      </p:sp>
      <p:sp>
        <p:nvSpPr>
          <p:cNvPr id="65" name="Freeform: Shape 64">
            <a:extLst>
              <a:ext uri="{FF2B5EF4-FFF2-40B4-BE49-F238E27FC236}">
                <a16:creationId xmlns:a16="http://schemas.microsoft.com/office/drawing/2014/main" id="{C84AD14D-D9F7-E3A8-E37C-42D44121F860}"/>
              </a:ext>
            </a:extLst>
          </p:cNvPr>
          <p:cNvSpPr/>
          <p:nvPr/>
        </p:nvSpPr>
        <p:spPr>
          <a:xfrm>
            <a:off x="197561" y="3997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D52D0E3-64F9-C12A-5643-E55325690A28}"/>
              </a:ext>
            </a:extLst>
          </p:cNvPr>
          <p:cNvSpPr/>
          <p:nvPr/>
        </p:nvSpPr>
        <p:spPr>
          <a:xfrm>
            <a:off x="2190264" y="5140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C5CC0A-F3E9-AE33-B201-16C1961B9F21}"/>
              </a:ext>
            </a:extLst>
          </p:cNvPr>
          <p:cNvSpPr/>
          <p:nvPr/>
        </p:nvSpPr>
        <p:spPr>
          <a:xfrm>
            <a:off x="9289988" y="1242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8BF568-D14C-DE2E-920F-79FAAAE6D0FF}"/>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 name="Freeform: Shape 2">
            <a:extLst>
              <a:ext uri="{FF2B5EF4-FFF2-40B4-BE49-F238E27FC236}">
                <a16:creationId xmlns:a16="http://schemas.microsoft.com/office/drawing/2014/main" id="{F9201A71-BD69-6EA5-5262-3AED3B8C0FE2}"/>
              </a:ext>
            </a:extLst>
          </p:cNvPr>
          <p:cNvSpPr/>
          <p:nvPr/>
        </p:nvSpPr>
        <p:spPr>
          <a:xfrm>
            <a:off x="4372498" y="1382279"/>
            <a:ext cx="3601069" cy="5259009"/>
          </a:xfrm>
          <a:custGeom>
            <a:avLst/>
            <a:gdLst>
              <a:gd name="connsiteX0" fmla="*/ 1320165 w 1552575"/>
              <a:gd name="connsiteY0" fmla="*/ 3645504 h 3657600"/>
              <a:gd name="connsiteX1" fmla="*/ 241649 w 1552575"/>
              <a:gd name="connsiteY1" fmla="*/ 3645504 h 3657600"/>
              <a:gd name="connsiteX2" fmla="*/ 14288 w 1552575"/>
              <a:gd name="connsiteY2" fmla="*/ 3418142 h 3657600"/>
              <a:gd name="connsiteX3" fmla="*/ 14288 w 1552575"/>
              <a:gd name="connsiteY3" fmla="*/ 241649 h 3657600"/>
              <a:gd name="connsiteX4" fmla="*/ 241649 w 1552575"/>
              <a:gd name="connsiteY4" fmla="*/ 14288 h 3657600"/>
              <a:gd name="connsiteX5" fmla="*/ 1320165 w 1552575"/>
              <a:gd name="connsiteY5" fmla="*/ 14288 h 3657600"/>
              <a:gd name="connsiteX6" fmla="*/ 1547527 w 1552575"/>
              <a:gd name="connsiteY6" fmla="*/ 241649 h 3657600"/>
              <a:gd name="connsiteX7" fmla="*/ 1547527 w 1552575"/>
              <a:gd name="connsiteY7" fmla="*/ 3418047 h 3657600"/>
              <a:gd name="connsiteX8" fmla="*/ 1320165 w 1552575"/>
              <a:gd name="connsiteY8" fmla="*/ 3645504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575" h="3657600">
                <a:moveTo>
                  <a:pt x="1320165" y="3645504"/>
                </a:moveTo>
                <a:lnTo>
                  <a:pt x="241649" y="3645504"/>
                </a:lnTo>
                <a:cubicBezTo>
                  <a:pt x="116110" y="3645504"/>
                  <a:pt x="14288" y="3543681"/>
                  <a:pt x="14288" y="3418142"/>
                </a:cubicBezTo>
                <a:lnTo>
                  <a:pt x="14288" y="241649"/>
                </a:lnTo>
                <a:cubicBezTo>
                  <a:pt x="14288" y="116110"/>
                  <a:pt x="116110" y="14288"/>
                  <a:pt x="241649" y="14288"/>
                </a:cubicBezTo>
                <a:lnTo>
                  <a:pt x="1320165" y="14288"/>
                </a:lnTo>
                <a:cubicBezTo>
                  <a:pt x="1445705" y="14288"/>
                  <a:pt x="1547527" y="116110"/>
                  <a:pt x="1547527" y="241649"/>
                </a:cubicBezTo>
                <a:lnTo>
                  <a:pt x="1547527" y="3418047"/>
                </a:lnTo>
                <a:cubicBezTo>
                  <a:pt x="1547527" y="3543681"/>
                  <a:pt x="1445705" y="3645504"/>
                  <a:pt x="1320165" y="3645504"/>
                </a:cubicBezTo>
                <a:close/>
              </a:path>
            </a:pathLst>
          </a:custGeom>
          <a:noFill/>
          <a:ln w="19050" cap="rnd">
            <a:solidFill>
              <a:srgbClr val="185ADB"/>
            </a:solidFill>
            <a:prstDash val="solid"/>
            <a:round/>
          </a:ln>
        </p:spPr>
        <p:txBody>
          <a:bodyPr rtlCol="0" anchor="ctr"/>
          <a:lstStyle/>
          <a:p>
            <a:endParaRPr lang="en-US" dirty="0"/>
          </a:p>
        </p:txBody>
      </p:sp>
      <p:grpSp>
        <p:nvGrpSpPr>
          <p:cNvPr id="9" name="Group 8">
            <a:extLst>
              <a:ext uri="{FF2B5EF4-FFF2-40B4-BE49-F238E27FC236}">
                <a16:creationId xmlns:a16="http://schemas.microsoft.com/office/drawing/2014/main" id="{9F56B17E-D4A3-B556-B0C7-653542EB6EE7}"/>
              </a:ext>
            </a:extLst>
          </p:cNvPr>
          <p:cNvGrpSpPr/>
          <p:nvPr/>
        </p:nvGrpSpPr>
        <p:grpSpPr>
          <a:xfrm>
            <a:off x="4313292" y="1548050"/>
            <a:ext cx="3708484" cy="5232201"/>
            <a:chOff x="1922972" y="3948035"/>
            <a:chExt cx="1621480" cy="1471307"/>
          </a:xfrm>
        </p:grpSpPr>
        <p:sp>
          <p:nvSpPr>
            <p:cNvPr id="10" name="TextBox 9">
              <a:extLst>
                <a:ext uri="{FF2B5EF4-FFF2-40B4-BE49-F238E27FC236}">
                  <a16:creationId xmlns:a16="http://schemas.microsoft.com/office/drawing/2014/main" id="{AF0EA057-025F-3642-38D7-A1023551B6B0}"/>
                </a:ext>
              </a:extLst>
            </p:cNvPr>
            <p:cNvSpPr txBox="1"/>
            <p:nvPr/>
          </p:nvSpPr>
          <p:spPr>
            <a:xfrm>
              <a:off x="1922972" y="4313981"/>
              <a:ext cx="63692" cy="307777"/>
            </a:xfrm>
            <a:prstGeom prst="rect">
              <a:avLst/>
            </a:prstGeom>
            <a:noFill/>
          </p:spPr>
          <p:txBody>
            <a:bodyPr wrap="none" rtlCol="0">
              <a:spAutoFit/>
            </a:bodyPr>
            <a:lstStyle/>
            <a:p>
              <a:pPr algn="ctr"/>
              <a:endParaRPr lang="en-US" sz="1400" b="1" dirty="0">
                <a:solidFill>
                  <a:schemeClr val="accent2"/>
                </a:solidFill>
              </a:endParaRPr>
            </a:p>
          </p:txBody>
        </p:sp>
        <p:sp>
          <p:nvSpPr>
            <p:cNvPr id="11" name="Rectangle 10">
              <a:extLst>
                <a:ext uri="{FF2B5EF4-FFF2-40B4-BE49-F238E27FC236}">
                  <a16:creationId xmlns:a16="http://schemas.microsoft.com/office/drawing/2014/main" id="{099991A7-AB5C-E0AC-9B97-DBEEDB2AA147}"/>
                </a:ext>
              </a:extLst>
            </p:cNvPr>
            <p:cNvSpPr/>
            <p:nvPr/>
          </p:nvSpPr>
          <p:spPr>
            <a:xfrm>
              <a:off x="1959001" y="3948035"/>
              <a:ext cx="1585451" cy="1471307"/>
            </a:xfrm>
            <a:prstGeom prst="rect">
              <a:avLst/>
            </a:prstGeom>
          </p:spPr>
          <p:txBody>
            <a:bodyPr wrap="square">
              <a:spAutoFit/>
            </a:bodyPr>
            <a:lstStyle/>
            <a:p>
              <a:r>
                <a:rPr lang="en-US" dirty="0" err="1">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Aviral</a:t>
              </a:r>
              <a:r>
                <a:rPr lang="en-US"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Srivastava</a:t>
              </a:r>
              <a:endParaRPr lang="en-US" sz="1600" dirty="0">
                <a:solidFill>
                  <a:srgbClr val="0D0D0D"/>
                </a:solidFill>
                <a:effectLst>
                  <a:outerShdw blurRad="38100" dist="19050" dir="2700000" algn="tl">
                    <a:schemeClr val="dk1">
                      <a:alpha val="40000"/>
                    </a:schemeClr>
                  </a:outerShdw>
                </a:effectLst>
                <a:highlight>
                  <a:srgbClr val="FFFFFF"/>
                </a:highlight>
                <a:latin typeface="Tw Cen MT" panose="020B0602020104020603" pitchFamily="34" charset="0"/>
                <a:ea typeface="Calibri" panose="020F0502020204030204" pitchFamily="34" charset="0"/>
              </a:endParaRPr>
            </a:p>
            <a:p>
              <a:pPr marL="171450" indent="-171450">
                <a:buFont typeface="Arial" panose="020B0604020202020204" pitchFamily="34" charset="0"/>
                <a:buChar char="•"/>
              </a:pPr>
              <a:r>
                <a:rPr lang="en-US" sz="1200" b="1"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Data Exploration:</a:t>
              </a:r>
            </a:p>
            <a:p>
              <a:r>
                <a:rPr lang="en-US" sz="12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Conducted data exploration to understand the structure and distribution of reviews. Generated insightful visualizations to uncover patterns and trends in customer feedback.</a:t>
              </a:r>
            </a:p>
            <a:p>
              <a:pPr marL="171450" indent="-171450">
                <a:buFont typeface="Arial" panose="020B0604020202020204" pitchFamily="34" charset="0"/>
                <a:buChar char="•"/>
              </a:pPr>
              <a:r>
                <a:rPr lang="en-US" sz="1200" b="1"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Data Preparation:</a:t>
              </a:r>
            </a:p>
            <a:p>
              <a:r>
                <a:rPr lang="en-US" sz="12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Implemented data cleaning techniques, like removal of HTML tags, punctuation, and </a:t>
              </a:r>
              <a:r>
                <a:rPr lang="en-US" sz="1200" dirty="0" err="1">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stopwords</a:t>
              </a:r>
              <a:r>
                <a:rPr lang="en-US" sz="12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Applied stemming and lemmatization to standardize the textual data.</a:t>
              </a:r>
            </a:p>
            <a:p>
              <a:pPr marL="171450" indent="-171450">
                <a:buFont typeface="Arial" panose="020B0604020202020204" pitchFamily="34" charset="0"/>
                <a:buChar char="•"/>
              </a:pPr>
              <a:r>
                <a:rPr lang="en-US" sz="1200" b="1"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Bag of Words Approach:</a:t>
              </a:r>
            </a:p>
            <a:p>
              <a:r>
                <a:rPr lang="en-US" sz="12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Transformed textual data into structured numerical format. Enabled efficient feature extraction to support advanced machine learning algorithms.</a:t>
              </a:r>
            </a:p>
            <a:p>
              <a:pPr marL="171450" indent="-171450">
                <a:buFont typeface="Arial" panose="020B0604020202020204" pitchFamily="34" charset="0"/>
                <a:buChar char="•"/>
              </a:pPr>
              <a:r>
                <a:rPr lang="en-US" sz="1200" b="1"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I</a:t>
              </a:r>
              <a:r>
                <a:rPr lang="en-US" sz="1200" b="1"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nsights using </a:t>
              </a:r>
              <a:r>
                <a:rPr lang="en-US" sz="1200" b="1" dirty="0" err="1">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WordCloud</a:t>
              </a:r>
              <a:r>
                <a:rPr lang="en-US" sz="1200" b="1"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a:t>
              </a:r>
            </a:p>
            <a:p>
              <a:r>
                <a:rPr lang="en-US" sz="12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Created word clouds to visually represent the most frequent terms in customer reviews.  Provided actionable insights into customer sentiments and key areas of focus.</a:t>
              </a:r>
            </a:p>
            <a:p>
              <a:pPr marL="171450" indent="-171450">
                <a:buFont typeface="Arial" panose="020B0604020202020204" pitchFamily="34" charset="0"/>
                <a:buChar char="•"/>
              </a:pPr>
              <a:r>
                <a:rPr lang="en-US" sz="1200" b="1"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GitHub Documentation:</a:t>
              </a:r>
            </a:p>
            <a:p>
              <a:r>
                <a:rPr lang="en-US" sz="12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Developed comprehensive GitHub documentation.   Ensured clear communication of project objectives, methodologies, and results to the wider audience.</a:t>
              </a:r>
            </a:p>
            <a:p>
              <a:endParaRPr lang="en-US" sz="1200" b="1"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a:p>
              <a:pPr marL="171450" indent="-171450">
                <a:buFont typeface="Arial" panose="020B0604020202020204" pitchFamily="34" charset="0"/>
                <a:buChar char="•"/>
              </a:pPr>
              <a:r>
                <a:rPr lang="en-US" sz="1200" b="1"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Compiled the Key Takeaways on Processor Strengths and Weaknesses for Intel Engineers</a:t>
              </a:r>
            </a:p>
            <a:p>
              <a:endParaRPr lang="en-US" sz="16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p:txBody>
        </p:sp>
      </p:grpSp>
      <p:sp>
        <p:nvSpPr>
          <p:cNvPr id="39" name="Freeform: Shape 38">
            <a:extLst>
              <a:ext uri="{FF2B5EF4-FFF2-40B4-BE49-F238E27FC236}">
                <a16:creationId xmlns:a16="http://schemas.microsoft.com/office/drawing/2014/main" id="{C14AA3DF-6454-14D2-71FD-100968CDCD9D}"/>
              </a:ext>
            </a:extLst>
          </p:cNvPr>
          <p:cNvSpPr/>
          <p:nvPr/>
        </p:nvSpPr>
        <p:spPr>
          <a:xfrm>
            <a:off x="8611219" y="1382279"/>
            <a:ext cx="3269886" cy="5259009"/>
          </a:xfrm>
          <a:custGeom>
            <a:avLst/>
            <a:gdLst>
              <a:gd name="connsiteX0" fmla="*/ 1320165 w 1552575"/>
              <a:gd name="connsiteY0" fmla="*/ 3645504 h 3657600"/>
              <a:gd name="connsiteX1" fmla="*/ 241649 w 1552575"/>
              <a:gd name="connsiteY1" fmla="*/ 3645504 h 3657600"/>
              <a:gd name="connsiteX2" fmla="*/ 14288 w 1552575"/>
              <a:gd name="connsiteY2" fmla="*/ 3418142 h 3657600"/>
              <a:gd name="connsiteX3" fmla="*/ 14288 w 1552575"/>
              <a:gd name="connsiteY3" fmla="*/ 241649 h 3657600"/>
              <a:gd name="connsiteX4" fmla="*/ 241649 w 1552575"/>
              <a:gd name="connsiteY4" fmla="*/ 14288 h 3657600"/>
              <a:gd name="connsiteX5" fmla="*/ 1320165 w 1552575"/>
              <a:gd name="connsiteY5" fmla="*/ 14288 h 3657600"/>
              <a:gd name="connsiteX6" fmla="*/ 1547527 w 1552575"/>
              <a:gd name="connsiteY6" fmla="*/ 241649 h 3657600"/>
              <a:gd name="connsiteX7" fmla="*/ 1547527 w 1552575"/>
              <a:gd name="connsiteY7" fmla="*/ 3418047 h 3657600"/>
              <a:gd name="connsiteX8" fmla="*/ 1320165 w 1552575"/>
              <a:gd name="connsiteY8" fmla="*/ 3645504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575" h="3657600">
                <a:moveTo>
                  <a:pt x="1320165" y="3645504"/>
                </a:moveTo>
                <a:lnTo>
                  <a:pt x="241649" y="3645504"/>
                </a:lnTo>
                <a:cubicBezTo>
                  <a:pt x="116110" y="3645504"/>
                  <a:pt x="14288" y="3543681"/>
                  <a:pt x="14288" y="3418142"/>
                </a:cubicBezTo>
                <a:lnTo>
                  <a:pt x="14288" y="241649"/>
                </a:lnTo>
                <a:cubicBezTo>
                  <a:pt x="14288" y="116110"/>
                  <a:pt x="116110" y="14288"/>
                  <a:pt x="241649" y="14288"/>
                </a:cubicBezTo>
                <a:lnTo>
                  <a:pt x="1320165" y="14288"/>
                </a:lnTo>
                <a:cubicBezTo>
                  <a:pt x="1445705" y="14288"/>
                  <a:pt x="1547527" y="116110"/>
                  <a:pt x="1547527" y="241649"/>
                </a:cubicBezTo>
                <a:lnTo>
                  <a:pt x="1547527" y="3418047"/>
                </a:lnTo>
                <a:cubicBezTo>
                  <a:pt x="1547527" y="3543681"/>
                  <a:pt x="1445705" y="3645504"/>
                  <a:pt x="1320165" y="3645504"/>
                </a:cubicBezTo>
                <a:close/>
              </a:path>
            </a:pathLst>
          </a:custGeom>
          <a:noFill/>
          <a:ln w="19050" cap="rnd">
            <a:solidFill>
              <a:srgbClr val="185ADB"/>
            </a:solidFill>
            <a:prstDash val="solid"/>
            <a:round/>
          </a:ln>
        </p:spPr>
        <p:txBody>
          <a:bodyPr rtlCol="0" anchor="ctr"/>
          <a:lstStyle/>
          <a:p>
            <a:endParaRPr lang="en-US" dirty="0"/>
          </a:p>
        </p:txBody>
      </p:sp>
      <p:grpSp>
        <p:nvGrpSpPr>
          <p:cNvPr id="40" name="Group 39">
            <a:extLst>
              <a:ext uri="{FF2B5EF4-FFF2-40B4-BE49-F238E27FC236}">
                <a16:creationId xmlns:a16="http://schemas.microsoft.com/office/drawing/2014/main" id="{E3D78852-A869-F4C3-35D5-082B18D742D2}"/>
              </a:ext>
            </a:extLst>
          </p:cNvPr>
          <p:cNvGrpSpPr/>
          <p:nvPr/>
        </p:nvGrpSpPr>
        <p:grpSpPr>
          <a:xfrm>
            <a:off x="8611218" y="1592656"/>
            <a:ext cx="3261141" cy="2654577"/>
            <a:chOff x="1922972" y="3875285"/>
            <a:chExt cx="1559708" cy="746473"/>
          </a:xfrm>
        </p:grpSpPr>
        <p:sp>
          <p:nvSpPr>
            <p:cNvPr id="41" name="TextBox 40">
              <a:extLst>
                <a:ext uri="{FF2B5EF4-FFF2-40B4-BE49-F238E27FC236}">
                  <a16:creationId xmlns:a16="http://schemas.microsoft.com/office/drawing/2014/main" id="{5DC38396-232C-9F1D-1F26-D801F0DC3A4B}"/>
                </a:ext>
              </a:extLst>
            </p:cNvPr>
            <p:cNvSpPr txBox="1"/>
            <p:nvPr/>
          </p:nvSpPr>
          <p:spPr>
            <a:xfrm>
              <a:off x="1922972" y="4313981"/>
              <a:ext cx="63692" cy="307777"/>
            </a:xfrm>
            <a:prstGeom prst="rect">
              <a:avLst/>
            </a:prstGeom>
            <a:noFill/>
          </p:spPr>
          <p:txBody>
            <a:bodyPr wrap="none" rtlCol="0">
              <a:spAutoFit/>
            </a:bodyPr>
            <a:lstStyle/>
            <a:p>
              <a:pPr algn="ctr"/>
              <a:endParaRPr lang="en-US" sz="1400" b="1" dirty="0">
                <a:solidFill>
                  <a:schemeClr val="accent2"/>
                </a:solidFill>
              </a:endParaRPr>
            </a:p>
          </p:txBody>
        </p:sp>
        <p:sp>
          <p:nvSpPr>
            <p:cNvPr id="42" name="Rectangle 41">
              <a:extLst>
                <a:ext uri="{FF2B5EF4-FFF2-40B4-BE49-F238E27FC236}">
                  <a16:creationId xmlns:a16="http://schemas.microsoft.com/office/drawing/2014/main" id="{2BA25AA4-E8C7-CF61-4690-4D017D207B54}"/>
                </a:ext>
              </a:extLst>
            </p:cNvPr>
            <p:cNvSpPr/>
            <p:nvPr/>
          </p:nvSpPr>
          <p:spPr>
            <a:xfrm>
              <a:off x="1954818" y="3875285"/>
              <a:ext cx="1527862" cy="692380"/>
            </a:xfrm>
            <a:prstGeom prst="rect">
              <a:avLst/>
            </a:prstGeom>
          </p:spPr>
          <p:txBody>
            <a:bodyPr wrap="square">
              <a:spAutoFit/>
            </a:bodyPr>
            <a:lstStyle/>
            <a:p>
              <a:r>
                <a:rPr lang="en-US" dirty="0">
                  <a:solidFill>
                    <a:srgbClr val="0D0D0D"/>
                  </a:solidFill>
                  <a:effectLst>
                    <a:outerShdw blurRad="38100" dist="38100" dir="2700000" algn="tl">
                      <a:srgbClr val="000000">
                        <a:alpha val="43137"/>
                      </a:srgbClr>
                    </a:outerShdw>
                  </a:effectLst>
                  <a:latin typeface="Tw Cen MT" panose="020B0602020104020603" pitchFamily="34" charset="0"/>
                  <a:ea typeface="Calibri" panose="020F0502020204030204" pitchFamily="34" charset="0"/>
                </a:rPr>
                <a:t>Dinesh Kumar</a:t>
              </a:r>
              <a:endParaRPr lang="en-US" sz="1300" i="0" dirty="0">
                <a:effectLst>
                  <a:outerShdw blurRad="38100" dist="38100" dir="2700000" algn="tl">
                    <a:srgbClr val="000000">
                      <a:alpha val="43137"/>
                    </a:srgbClr>
                  </a:outerShdw>
                </a:effectLst>
                <a:highlight>
                  <a:srgbClr val="FFFFFF"/>
                </a:highlight>
                <a:latin typeface="Tw Cen MT" panose="020B0602020104020603" pitchFamily="34" charset="0"/>
              </a:endParaRPr>
            </a:p>
            <a:p>
              <a:pPr marL="285750" indent="-285750">
                <a:buFont typeface="Arial" panose="020B0604020202020204" pitchFamily="34" charset="0"/>
                <a:buChar char="•"/>
              </a:pPr>
              <a:r>
                <a:rPr lang="en-US" sz="1200" b="1" i="0" dirty="0">
                  <a:effectLst>
                    <a:outerShdw blurRad="38100" dist="38100" dir="2700000" algn="tl">
                      <a:srgbClr val="000000">
                        <a:alpha val="43137"/>
                      </a:srgbClr>
                    </a:outerShdw>
                  </a:effectLst>
                  <a:highlight>
                    <a:srgbClr val="FFFFFF"/>
                  </a:highlight>
                  <a:latin typeface="Tw Cen MT" panose="020B0602020104020603" pitchFamily="34" charset="0"/>
                </a:rPr>
                <a:t>Project Report :</a:t>
              </a:r>
            </a:p>
            <a:p>
              <a:r>
                <a:rPr lang="en-US" sz="1200" i="0" dirty="0">
                  <a:effectLst>
                    <a:outerShdw blurRad="38100" dist="38100" dir="2700000" algn="tl">
                      <a:srgbClr val="000000">
                        <a:alpha val="43137"/>
                      </a:srgbClr>
                    </a:outerShdw>
                  </a:effectLst>
                  <a:highlight>
                    <a:srgbClr val="FFFFFF"/>
                  </a:highlight>
                  <a:latin typeface="Tw Cen MT" panose="020B0602020104020603" pitchFamily="34" charset="0"/>
                </a:rPr>
                <a:t>Compiled the Project Report in IEEE Research Paper format.</a:t>
              </a:r>
            </a:p>
            <a:p>
              <a:pPr marL="285750" indent="-285750">
                <a:buFont typeface="Arial" panose="020B0604020202020204" pitchFamily="34" charset="0"/>
                <a:buChar char="•"/>
              </a:pPr>
              <a:r>
                <a:rPr lang="en-US" sz="1200" b="1" dirty="0">
                  <a:effectLst>
                    <a:outerShdw blurRad="38100" dist="38100" dir="2700000" algn="tl">
                      <a:srgbClr val="000000">
                        <a:alpha val="43137"/>
                      </a:srgbClr>
                    </a:outerShdw>
                  </a:effectLst>
                  <a:highlight>
                    <a:srgbClr val="FFFFFF"/>
                  </a:highlight>
                  <a:latin typeface="Tw Cen MT" panose="020B0602020104020603" pitchFamily="34" charset="0"/>
                </a:rPr>
                <a:t>Slides Deck :</a:t>
              </a:r>
            </a:p>
            <a:p>
              <a:r>
                <a:rPr lang="en-US" sz="1200" dirty="0">
                  <a:effectLst>
                    <a:outerShdw blurRad="38100" dist="38100" dir="2700000" algn="tl">
                      <a:srgbClr val="000000">
                        <a:alpha val="43137"/>
                      </a:srgbClr>
                    </a:outerShdw>
                  </a:effectLst>
                  <a:highlight>
                    <a:srgbClr val="FFFFFF"/>
                  </a:highlight>
                  <a:latin typeface="Tw Cen MT" panose="020B0602020104020603" pitchFamily="34" charset="0"/>
                </a:rPr>
                <a:t>Prepared the initial slides deck for the project presentation. </a:t>
              </a:r>
              <a:endParaRPr lang="en-US" sz="1200" i="0" dirty="0">
                <a:effectLst>
                  <a:outerShdw blurRad="38100" dist="38100" dir="2700000" algn="tl">
                    <a:srgbClr val="000000">
                      <a:alpha val="43137"/>
                    </a:srgbClr>
                  </a:outerShdw>
                </a:effectLst>
                <a:highlight>
                  <a:srgbClr val="FFFFFF"/>
                </a:highlight>
                <a:latin typeface="Tw Cen MT" panose="020B0602020104020603" pitchFamily="34" charset="0"/>
              </a:endParaRPr>
            </a:p>
            <a:p>
              <a:pPr marL="285750" indent="-285750">
                <a:buFont typeface="Arial" panose="020B0604020202020204" pitchFamily="34" charset="0"/>
                <a:buChar char="•"/>
              </a:pPr>
              <a:endParaRPr lang="en-US" sz="1600" b="0" i="0" dirty="0">
                <a:effectLst>
                  <a:outerShdw blurRad="38100" dist="38100" dir="2700000" algn="tl">
                    <a:srgbClr val="000000">
                      <a:alpha val="43137"/>
                    </a:srgbClr>
                  </a:outerShdw>
                </a:effectLst>
                <a:highlight>
                  <a:srgbClr val="FFFFFF"/>
                </a:highlight>
              </a:endParaRPr>
            </a:p>
            <a:p>
              <a:pPr marL="285750" indent="-285750">
                <a:buFont typeface="Arial" panose="020B0604020202020204" pitchFamily="34" charset="0"/>
                <a:buChar char="•"/>
              </a:pPr>
              <a:endParaRPr lang="en-US" sz="1600" dirty="0">
                <a:ln>
                  <a:noFill/>
                </a:ln>
                <a:solidFill>
                  <a:srgbClr val="0D0D0D"/>
                </a:solidFill>
                <a:effectLst>
                  <a:outerShdw blurRad="38100" dist="38100" dir="2700000" algn="tl">
                    <a:srgbClr val="000000">
                      <a:alpha val="43137"/>
                    </a:srgbClr>
                  </a:outerShdw>
                </a:effectLst>
                <a:highlight>
                  <a:srgbClr val="FFFFFF"/>
                </a:highlight>
                <a:ea typeface="Calibri" panose="020F0502020204030204" pitchFamily="34" charset="0"/>
              </a:endParaRPr>
            </a:p>
            <a:p>
              <a:pPr marL="285750" indent="-285750">
                <a:buFont typeface="Arial" panose="020B0604020202020204" pitchFamily="34" charset="0"/>
                <a:buChar char="•"/>
              </a:pPr>
              <a:endParaRPr lang="en-US" sz="1600" dirty="0">
                <a:solidFill>
                  <a:srgbClr val="0D0D0D"/>
                </a:solidFill>
                <a:effectLst>
                  <a:outerShdw blurRad="38100" dist="38100" dir="2700000" algn="tl">
                    <a:srgbClr val="000000">
                      <a:alpha val="43137"/>
                    </a:srgbClr>
                  </a:outerShdw>
                </a:effectLst>
                <a:highlight>
                  <a:srgbClr val="FFFFFF"/>
                </a:highlight>
                <a:ea typeface="Calibri" panose="020F0502020204030204" pitchFamily="34" charset="0"/>
              </a:endParaRPr>
            </a:p>
            <a:p>
              <a:pPr marL="285750" indent="-285750">
                <a:buFont typeface="Arial" panose="020B0604020202020204" pitchFamily="34" charset="0"/>
                <a:buChar char="•"/>
              </a:pPr>
              <a:endParaRPr lang="en-US" sz="1600" dirty="0">
                <a:ln>
                  <a:noFill/>
                </a:ln>
                <a:solidFill>
                  <a:srgbClr val="0D0D0D"/>
                </a:solidFill>
                <a:effectLst>
                  <a:outerShdw blurRad="38100" dist="38100" dir="2700000" algn="tl">
                    <a:srgbClr val="000000">
                      <a:alpha val="43137"/>
                    </a:srgbClr>
                  </a:outerShdw>
                </a:effectLst>
                <a:ea typeface="Calibri" panose="020F0502020204030204" pitchFamily="34" charset="0"/>
              </a:endParaRPr>
            </a:p>
          </p:txBody>
        </p:sp>
      </p:grpSp>
    </p:spTree>
    <p:extLst>
      <p:ext uri="{BB962C8B-B14F-4D97-AF65-F5344CB8AC3E}">
        <p14:creationId xmlns:p14="http://schemas.microsoft.com/office/powerpoint/2010/main" val="401042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p:cTn id="17" dur="500" fill="hold"/>
                                        <p:tgtEl>
                                          <p:spTgt spid="70"/>
                                        </p:tgtEl>
                                        <p:attrNameLst>
                                          <p:attrName>ppt_w</p:attrName>
                                        </p:attrNameLst>
                                      </p:cBhvr>
                                      <p:tavLst>
                                        <p:tav tm="0">
                                          <p:val>
                                            <p:fltVal val="0"/>
                                          </p:val>
                                        </p:tav>
                                        <p:tav tm="100000">
                                          <p:val>
                                            <p:strVal val="#ppt_w"/>
                                          </p:val>
                                        </p:tav>
                                      </p:tavLst>
                                    </p:anim>
                                    <p:anim calcmode="lin" valueType="num">
                                      <p:cBhvr>
                                        <p:cTn id="18" dur="500" fill="hold"/>
                                        <p:tgtEl>
                                          <p:spTgt spid="70"/>
                                        </p:tgtEl>
                                        <p:attrNameLst>
                                          <p:attrName>ppt_h</p:attrName>
                                        </p:attrNameLst>
                                      </p:cBhvr>
                                      <p:tavLst>
                                        <p:tav tm="0">
                                          <p:val>
                                            <p:fltVal val="0"/>
                                          </p:val>
                                        </p:tav>
                                        <p:tav tm="100000">
                                          <p:val>
                                            <p:strVal val="#ppt_h"/>
                                          </p:val>
                                        </p:tav>
                                      </p:tavLst>
                                    </p:anim>
                                    <p:animEffect transition="in" filter="fade">
                                      <p:cBhvr>
                                        <p:cTn id="19" dur="500"/>
                                        <p:tgtEl>
                                          <p:spTgt spid="7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par>
                                <p:cTn id="44" presetID="10"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p:bldP spid="65" grpId="0" animBg="1"/>
      <p:bldP spid="66" grpId="0" animBg="1"/>
      <p:bldP spid="68" grpId="0" animBg="1"/>
      <p:bldP spid="70" grpId="0" animBg="1"/>
      <p:bldP spid="3" grpId="0" animBg="1"/>
      <p:bldP spid="3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75D4DF2F-9E34-C0F2-EE78-054BC6C7C934}"/>
              </a:ext>
            </a:extLst>
          </p:cNvPr>
          <p:cNvSpPr/>
          <p:nvPr/>
        </p:nvSpPr>
        <p:spPr>
          <a:xfrm>
            <a:off x="1082658" y="1382279"/>
            <a:ext cx="4747987" cy="4336545"/>
          </a:xfrm>
          <a:custGeom>
            <a:avLst/>
            <a:gdLst>
              <a:gd name="connsiteX0" fmla="*/ 1320165 w 1552575"/>
              <a:gd name="connsiteY0" fmla="*/ 3645504 h 3657600"/>
              <a:gd name="connsiteX1" fmla="*/ 241649 w 1552575"/>
              <a:gd name="connsiteY1" fmla="*/ 3645504 h 3657600"/>
              <a:gd name="connsiteX2" fmla="*/ 14288 w 1552575"/>
              <a:gd name="connsiteY2" fmla="*/ 3418142 h 3657600"/>
              <a:gd name="connsiteX3" fmla="*/ 14288 w 1552575"/>
              <a:gd name="connsiteY3" fmla="*/ 241649 h 3657600"/>
              <a:gd name="connsiteX4" fmla="*/ 241649 w 1552575"/>
              <a:gd name="connsiteY4" fmla="*/ 14288 h 3657600"/>
              <a:gd name="connsiteX5" fmla="*/ 1320165 w 1552575"/>
              <a:gd name="connsiteY5" fmla="*/ 14288 h 3657600"/>
              <a:gd name="connsiteX6" fmla="*/ 1547527 w 1552575"/>
              <a:gd name="connsiteY6" fmla="*/ 241649 h 3657600"/>
              <a:gd name="connsiteX7" fmla="*/ 1547527 w 1552575"/>
              <a:gd name="connsiteY7" fmla="*/ 3418047 h 3657600"/>
              <a:gd name="connsiteX8" fmla="*/ 1320165 w 1552575"/>
              <a:gd name="connsiteY8" fmla="*/ 3645504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575" h="3657600">
                <a:moveTo>
                  <a:pt x="1320165" y="3645504"/>
                </a:moveTo>
                <a:lnTo>
                  <a:pt x="241649" y="3645504"/>
                </a:lnTo>
                <a:cubicBezTo>
                  <a:pt x="116110" y="3645504"/>
                  <a:pt x="14288" y="3543681"/>
                  <a:pt x="14288" y="3418142"/>
                </a:cubicBezTo>
                <a:lnTo>
                  <a:pt x="14288" y="241649"/>
                </a:lnTo>
                <a:cubicBezTo>
                  <a:pt x="14288" y="116110"/>
                  <a:pt x="116110" y="14288"/>
                  <a:pt x="241649" y="14288"/>
                </a:cubicBezTo>
                <a:lnTo>
                  <a:pt x="1320165" y="14288"/>
                </a:lnTo>
                <a:cubicBezTo>
                  <a:pt x="1445705" y="14288"/>
                  <a:pt x="1547527" y="116110"/>
                  <a:pt x="1547527" y="241649"/>
                </a:cubicBezTo>
                <a:lnTo>
                  <a:pt x="1547527" y="3418047"/>
                </a:lnTo>
                <a:cubicBezTo>
                  <a:pt x="1547527" y="3543681"/>
                  <a:pt x="1445705" y="3645504"/>
                  <a:pt x="1320165" y="3645504"/>
                </a:cubicBezTo>
                <a:close/>
              </a:path>
            </a:pathLst>
          </a:custGeom>
          <a:noFill/>
          <a:ln w="19050" cap="rnd">
            <a:solidFill>
              <a:srgbClr val="185ADB"/>
            </a:solidFill>
            <a:prstDash val="solid"/>
            <a:round/>
          </a:ln>
        </p:spPr>
        <p:txBody>
          <a:bodyPr rtlCol="0" anchor="ctr"/>
          <a:lstStyle/>
          <a:p>
            <a:endParaRPr lang="en-US" dirty="0"/>
          </a:p>
        </p:txBody>
      </p:sp>
      <p:grpSp>
        <p:nvGrpSpPr>
          <p:cNvPr id="6" name="Group 5">
            <a:extLst>
              <a:ext uri="{FF2B5EF4-FFF2-40B4-BE49-F238E27FC236}">
                <a16:creationId xmlns:a16="http://schemas.microsoft.com/office/drawing/2014/main" id="{82B3793A-5384-16FC-6292-14DDC4D6C5A0}"/>
              </a:ext>
            </a:extLst>
          </p:cNvPr>
          <p:cNvGrpSpPr/>
          <p:nvPr/>
        </p:nvGrpSpPr>
        <p:grpSpPr>
          <a:xfrm>
            <a:off x="1082658" y="1572149"/>
            <a:ext cx="4747989" cy="3972541"/>
            <a:chOff x="1922972" y="3948035"/>
            <a:chExt cx="1563891" cy="1259492"/>
          </a:xfrm>
        </p:grpSpPr>
        <p:sp>
          <p:nvSpPr>
            <p:cNvPr id="7" name="TextBox 6">
              <a:extLst>
                <a:ext uri="{FF2B5EF4-FFF2-40B4-BE49-F238E27FC236}">
                  <a16:creationId xmlns:a16="http://schemas.microsoft.com/office/drawing/2014/main" id="{D972549D-B0DD-49C1-DA71-2815FBC1E58F}"/>
                </a:ext>
              </a:extLst>
            </p:cNvPr>
            <p:cNvSpPr txBox="1"/>
            <p:nvPr/>
          </p:nvSpPr>
          <p:spPr>
            <a:xfrm>
              <a:off x="1922972" y="4313981"/>
              <a:ext cx="63692" cy="307777"/>
            </a:xfrm>
            <a:prstGeom prst="rect">
              <a:avLst/>
            </a:prstGeom>
            <a:noFill/>
          </p:spPr>
          <p:txBody>
            <a:bodyPr wrap="none" rtlCol="0">
              <a:spAutoFit/>
            </a:bodyPr>
            <a:lstStyle/>
            <a:p>
              <a:pPr algn="ctr"/>
              <a:endParaRPr lang="en-US" sz="1400" b="1" dirty="0">
                <a:solidFill>
                  <a:schemeClr val="accent2"/>
                </a:solidFill>
              </a:endParaRPr>
            </a:p>
          </p:txBody>
        </p:sp>
        <p:sp>
          <p:nvSpPr>
            <p:cNvPr id="8" name="Rectangle 7">
              <a:extLst>
                <a:ext uri="{FF2B5EF4-FFF2-40B4-BE49-F238E27FC236}">
                  <a16:creationId xmlns:a16="http://schemas.microsoft.com/office/drawing/2014/main" id="{7B29EAF9-F44A-0EB0-6449-462D8A3DCB0C}"/>
                </a:ext>
              </a:extLst>
            </p:cNvPr>
            <p:cNvSpPr/>
            <p:nvPr/>
          </p:nvSpPr>
          <p:spPr>
            <a:xfrm>
              <a:off x="1959001" y="3948035"/>
              <a:ext cx="1527862" cy="1259492"/>
            </a:xfrm>
            <a:prstGeom prst="rect">
              <a:avLst/>
            </a:prstGeom>
          </p:spPr>
          <p:txBody>
            <a:bodyPr wrap="square">
              <a:spAutoFit/>
            </a:bodyPr>
            <a:lstStyle/>
            <a:p>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we use the Word2Vec embedding trained in Part 4 to </a:t>
              </a:r>
              <a:r>
                <a:rPr lang="en-US" sz="1800" dirty="0" err="1">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intialize</a:t>
              </a:r>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the weights of embedding layer in LSTM.</a:t>
              </a:r>
            </a:p>
            <a:p>
              <a:endPar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a:p>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Step 1 : Load pretrained word embedding model</a:t>
              </a:r>
            </a:p>
            <a:p>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Step 2 : Construct embedding layer using embedding matrix as weights</a:t>
              </a:r>
            </a:p>
            <a:p>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Step 3 : Train a LSTM with Word2Vec embedding (</a:t>
              </a:r>
              <a:r>
                <a:rPr lang="en-US" sz="1800" dirty="0" err="1">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embeddign</a:t>
              </a:r>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layer =&gt; LSTM layer =&gt; dense layer)</a:t>
              </a:r>
            </a:p>
            <a:p>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Step 4 : Compile and fit the model using log loss function and ADAM optimizer</a:t>
              </a:r>
              <a:endParaRPr lang="en-IN" sz="16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p:txBody>
        </p:sp>
      </p:grpSp>
      <p:sp>
        <p:nvSpPr>
          <p:cNvPr id="18" name="TextBox 17">
            <a:extLst>
              <a:ext uri="{FF2B5EF4-FFF2-40B4-BE49-F238E27FC236}">
                <a16:creationId xmlns:a16="http://schemas.microsoft.com/office/drawing/2014/main" id="{B8818182-5D31-14F9-A854-41CCBB6896FF}"/>
              </a:ext>
            </a:extLst>
          </p:cNvPr>
          <p:cNvSpPr txBox="1"/>
          <p:nvPr/>
        </p:nvSpPr>
        <p:spPr>
          <a:xfrm>
            <a:off x="5031637" y="32150"/>
            <a:ext cx="1795684" cy="1015663"/>
          </a:xfrm>
          <a:prstGeom prst="rect">
            <a:avLst/>
          </a:prstGeom>
          <a:noFill/>
        </p:spPr>
        <p:txBody>
          <a:bodyPr wrap="none" rtlCol="0">
            <a:spAutoFit/>
          </a:bodyPr>
          <a:lstStyle/>
          <a:p>
            <a:pPr algn="ctr"/>
            <a:r>
              <a:rPr lang="en-US" sz="6000" u="sng" dirty="0">
                <a:solidFill>
                  <a:schemeClr val="accent2"/>
                </a:solidFill>
                <a:latin typeface="Tw Cen MT" panose="020B0602020104020603" pitchFamily="34" charset="0"/>
              </a:rPr>
              <a:t>LSTM</a:t>
            </a:r>
          </a:p>
        </p:txBody>
      </p:sp>
      <p:grpSp>
        <p:nvGrpSpPr>
          <p:cNvPr id="52" name="Group 51">
            <a:extLst>
              <a:ext uri="{FF2B5EF4-FFF2-40B4-BE49-F238E27FC236}">
                <a16:creationId xmlns:a16="http://schemas.microsoft.com/office/drawing/2014/main" id="{7C3B8C9E-1577-A41B-7651-7FD362C2EAA7}"/>
              </a:ext>
            </a:extLst>
          </p:cNvPr>
          <p:cNvGrpSpPr/>
          <p:nvPr/>
        </p:nvGrpSpPr>
        <p:grpSpPr>
          <a:xfrm>
            <a:off x="169211" y="1358502"/>
            <a:ext cx="829417" cy="1051332"/>
            <a:chOff x="5500785" y="3021646"/>
            <a:chExt cx="828546" cy="1050227"/>
          </a:xfrm>
          <a:solidFill>
            <a:schemeClr val="tx1"/>
          </a:solidFill>
        </p:grpSpPr>
        <p:sp>
          <p:nvSpPr>
            <p:cNvPr id="53" name="Freeform: Shape 52">
              <a:extLst>
                <a:ext uri="{FF2B5EF4-FFF2-40B4-BE49-F238E27FC236}">
                  <a16:creationId xmlns:a16="http://schemas.microsoft.com/office/drawing/2014/main" id="{4912B0A1-E0BC-13CD-F475-D44A8EE09769}"/>
                </a:ext>
              </a:extLst>
            </p:cNvPr>
            <p:cNvSpPr/>
            <p:nvPr/>
          </p:nvSpPr>
          <p:spPr>
            <a:xfrm>
              <a:off x="5500785" y="3021646"/>
              <a:ext cx="828546" cy="1050227"/>
            </a:xfrm>
            <a:custGeom>
              <a:avLst/>
              <a:gdLst>
                <a:gd name="connsiteX0" fmla="*/ 144027 w 828546"/>
                <a:gd name="connsiteY0" fmla="*/ 38424 h 1050227"/>
                <a:gd name="connsiteX1" fmla="*/ 39098 w 828546"/>
                <a:gd name="connsiteY1" fmla="*/ 143353 h 1050227"/>
                <a:gd name="connsiteX2" fmla="*/ 39098 w 828546"/>
                <a:gd name="connsiteY2" fmla="*/ 906873 h 1050227"/>
                <a:gd name="connsiteX3" fmla="*/ 144027 w 828546"/>
                <a:gd name="connsiteY3" fmla="*/ 1011802 h 1050227"/>
                <a:gd name="connsiteX4" fmla="*/ 684519 w 828546"/>
                <a:gd name="connsiteY4" fmla="*/ 1011802 h 1050227"/>
                <a:gd name="connsiteX5" fmla="*/ 789448 w 828546"/>
                <a:gd name="connsiteY5" fmla="*/ 906873 h 1050227"/>
                <a:gd name="connsiteX6" fmla="*/ 789448 w 828546"/>
                <a:gd name="connsiteY6" fmla="*/ 143353 h 1050227"/>
                <a:gd name="connsiteX7" fmla="*/ 684519 w 828546"/>
                <a:gd name="connsiteY7" fmla="*/ 38424 h 1050227"/>
                <a:gd name="connsiteX8" fmla="*/ 115864 w 828546"/>
                <a:gd name="connsiteY8" fmla="*/ 0 h 1050227"/>
                <a:gd name="connsiteX9" fmla="*/ 712682 w 828546"/>
                <a:gd name="connsiteY9" fmla="*/ 0 h 1050227"/>
                <a:gd name="connsiteX10" fmla="*/ 828546 w 828546"/>
                <a:gd name="connsiteY10" fmla="*/ 115864 h 1050227"/>
                <a:gd name="connsiteX11" fmla="*/ 828546 w 828546"/>
                <a:gd name="connsiteY11" fmla="*/ 934363 h 1050227"/>
                <a:gd name="connsiteX12" fmla="*/ 712682 w 828546"/>
                <a:gd name="connsiteY12" fmla="*/ 1050227 h 1050227"/>
                <a:gd name="connsiteX13" fmla="*/ 115864 w 828546"/>
                <a:gd name="connsiteY13" fmla="*/ 1050227 h 1050227"/>
                <a:gd name="connsiteX14" fmla="*/ 0 w 828546"/>
                <a:gd name="connsiteY14" fmla="*/ 934363 h 1050227"/>
                <a:gd name="connsiteX15" fmla="*/ 0 w 828546"/>
                <a:gd name="connsiteY15" fmla="*/ 115864 h 1050227"/>
                <a:gd name="connsiteX16" fmla="*/ 115864 w 828546"/>
                <a:gd name="connsiteY16" fmla="*/ 0 h 105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28546" h="1050227">
                  <a:moveTo>
                    <a:pt x="144027" y="38424"/>
                  </a:moveTo>
                  <a:cubicBezTo>
                    <a:pt x="86076" y="38424"/>
                    <a:pt x="39098" y="85402"/>
                    <a:pt x="39098" y="143353"/>
                  </a:cubicBezTo>
                  <a:lnTo>
                    <a:pt x="39098" y="906873"/>
                  </a:lnTo>
                  <a:cubicBezTo>
                    <a:pt x="39098" y="964824"/>
                    <a:pt x="86076" y="1011802"/>
                    <a:pt x="144027" y="1011802"/>
                  </a:cubicBezTo>
                  <a:lnTo>
                    <a:pt x="684519" y="1011802"/>
                  </a:lnTo>
                  <a:cubicBezTo>
                    <a:pt x="742470" y="1011802"/>
                    <a:pt x="789448" y="964824"/>
                    <a:pt x="789448" y="906873"/>
                  </a:cubicBezTo>
                  <a:lnTo>
                    <a:pt x="789448" y="143353"/>
                  </a:lnTo>
                  <a:cubicBezTo>
                    <a:pt x="789448" y="85402"/>
                    <a:pt x="742470" y="38424"/>
                    <a:pt x="684519" y="38424"/>
                  </a:cubicBezTo>
                  <a:close/>
                  <a:moveTo>
                    <a:pt x="115864" y="0"/>
                  </a:moveTo>
                  <a:lnTo>
                    <a:pt x="712682" y="0"/>
                  </a:lnTo>
                  <a:cubicBezTo>
                    <a:pt x="776672" y="0"/>
                    <a:pt x="828546" y="51874"/>
                    <a:pt x="828546" y="115864"/>
                  </a:cubicBezTo>
                  <a:lnTo>
                    <a:pt x="828546" y="934363"/>
                  </a:lnTo>
                  <a:cubicBezTo>
                    <a:pt x="828546" y="998353"/>
                    <a:pt x="776672" y="1050227"/>
                    <a:pt x="712682" y="1050227"/>
                  </a:cubicBezTo>
                  <a:lnTo>
                    <a:pt x="115864" y="1050227"/>
                  </a:lnTo>
                  <a:cubicBezTo>
                    <a:pt x="51874" y="1050227"/>
                    <a:pt x="0" y="998353"/>
                    <a:pt x="0" y="934363"/>
                  </a:cubicBezTo>
                  <a:lnTo>
                    <a:pt x="0" y="115864"/>
                  </a:lnTo>
                  <a:cubicBezTo>
                    <a:pt x="0" y="51874"/>
                    <a:pt x="51874" y="0"/>
                    <a:pt x="1158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C8F0D122-0B49-FFFF-3976-3093C0A9ABEC}"/>
                </a:ext>
              </a:extLst>
            </p:cNvPr>
            <p:cNvSpPr/>
            <p:nvPr/>
          </p:nvSpPr>
          <p:spPr>
            <a:xfrm>
              <a:off x="5575802" y="3094127"/>
              <a:ext cx="678512" cy="905264"/>
            </a:xfrm>
            <a:custGeom>
              <a:avLst/>
              <a:gdLst>
                <a:gd name="connsiteX0" fmla="*/ 144027 w 828546"/>
                <a:gd name="connsiteY0" fmla="*/ 38424 h 1050227"/>
                <a:gd name="connsiteX1" fmla="*/ 39098 w 828546"/>
                <a:gd name="connsiteY1" fmla="*/ 143353 h 1050227"/>
                <a:gd name="connsiteX2" fmla="*/ 39098 w 828546"/>
                <a:gd name="connsiteY2" fmla="*/ 906873 h 1050227"/>
                <a:gd name="connsiteX3" fmla="*/ 144027 w 828546"/>
                <a:gd name="connsiteY3" fmla="*/ 1011802 h 1050227"/>
                <a:gd name="connsiteX4" fmla="*/ 684519 w 828546"/>
                <a:gd name="connsiteY4" fmla="*/ 1011802 h 1050227"/>
                <a:gd name="connsiteX5" fmla="*/ 789448 w 828546"/>
                <a:gd name="connsiteY5" fmla="*/ 906873 h 1050227"/>
                <a:gd name="connsiteX6" fmla="*/ 789448 w 828546"/>
                <a:gd name="connsiteY6" fmla="*/ 143353 h 1050227"/>
                <a:gd name="connsiteX7" fmla="*/ 684519 w 828546"/>
                <a:gd name="connsiteY7" fmla="*/ 38424 h 1050227"/>
                <a:gd name="connsiteX8" fmla="*/ 115864 w 828546"/>
                <a:gd name="connsiteY8" fmla="*/ 0 h 1050227"/>
                <a:gd name="connsiteX9" fmla="*/ 712682 w 828546"/>
                <a:gd name="connsiteY9" fmla="*/ 0 h 1050227"/>
                <a:gd name="connsiteX10" fmla="*/ 828546 w 828546"/>
                <a:gd name="connsiteY10" fmla="*/ 115864 h 1050227"/>
                <a:gd name="connsiteX11" fmla="*/ 828546 w 828546"/>
                <a:gd name="connsiteY11" fmla="*/ 934363 h 1050227"/>
                <a:gd name="connsiteX12" fmla="*/ 712682 w 828546"/>
                <a:gd name="connsiteY12" fmla="*/ 1050227 h 1050227"/>
                <a:gd name="connsiteX13" fmla="*/ 115864 w 828546"/>
                <a:gd name="connsiteY13" fmla="*/ 1050227 h 1050227"/>
                <a:gd name="connsiteX14" fmla="*/ 0 w 828546"/>
                <a:gd name="connsiteY14" fmla="*/ 934363 h 1050227"/>
                <a:gd name="connsiteX15" fmla="*/ 0 w 828546"/>
                <a:gd name="connsiteY15" fmla="*/ 115864 h 1050227"/>
                <a:gd name="connsiteX16" fmla="*/ 115864 w 828546"/>
                <a:gd name="connsiteY16" fmla="*/ 0 h 105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28546" h="1050227">
                  <a:moveTo>
                    <a:pt x="144027" y="38424"/>
                  </a:moveTo>
                  <a:cubicBezTo>
                    <a:pt x="86076" y="38424"/>
                    <a:pt x="39098" y="85402"/>
                    <a:pt x="39098" y="143353"/>
                  </a:cubicBezTo>
                  <a:lnTo>
                    <a:pt x="39098" y="906873"/>
                  </a:lnTo>
                  <a:cubicBezTo>
                    <a:pt x="39098" y="964824"/>
                    <a:pt x="86076" y="1011802"/>
                    <a:pt x="144027" y="1011802"/>
                  </a:cubicBezTo>
                  <a:lnTo>
                    <a:pt x="684519" y="1011802"/>
                  </a:lnTo>
                  <a:cubicBezTo>
                    <a:pt x="742470" y="1011802"/>
                    <a:pt x="789448" y="964824"/>
                    <a:pt x="789448" y="906873"/>
                  </a:cubicBezTo>
                  <a:lnTo>
                    <a:pt x="789448" y="143353"/>
                  </a:lnTo>
                  <a:cubicBezTo>
                    <a:pt x="789448" y="85402"/>
                    <a:pt x="742470" y="38424"/>
                    <a:pt x="684519" y="38424"/>
                  </a:cubicBezTo>
                  <a:close/>
                  <a:moveTo>
                    <a:pt x="115864" y="0"/>
                  </a:moveTo>
                  <a:lnTo>
                    <a:pt x="712682" y="0"/>
                  </a:lnTo>
                  <a:cubicBezTo>
                    <a:pt x="776672" y="0"/>
                    <a:pt x="828546" y="51874"/>
                    <a:pt x="828546" y="115864"/>
                  </a:cubicBezTo>
                  <a:lnTo>
                    <a:pt x="828546" y="934363"/>
                  </a:lnTo>
                  <a:cubicBezTo>
                    <a:pt x="828546" y="998353"/>
                    <a:pt x="776672" y="1050227"/>
                    <a:pt x="712682" y="1050227"/>
                  </a:cubicBezTo>
                  <a:lnTo>
                    <a:pt x="115864" y="1050227"/>
                  </a:lnTo>
                  <a:cubicBezTo>
                    <a:pt x="51874" y="1050227"/>
                    <a:pt x="0" y="998353"/>
                    <a:pt x="0" y="934363"/>
                  </a:cubicBezTo>
                  <a:lnTo>
                    <a:pt x="0" y="115864"/>
                  </a:lnTo>
                  <a:cubicBezTo>
                    <a:pt x="0" y="51874"/>
                    <a:pt x="51874" y="0"/>
                    <a:pt x="1158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6F3D044D-BDCE-B5EF-8694-F45A07F020C4}"/>
                </a:ext>
              </a:extLst>
            </p:cNvPr>
            <p:cNvSpPr/>
            <p:nvPr/>
          </p:nvSpPr>
          <p:spPr>
            <a:xfrm>
              <a:off x="5693569" y="3235068"/>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Rectangle: Rounded Corners 55">
              <a:extLst>
                <a:ext uri="{FF2B5EF4-FFF2-40B4-BE49-F238E27FC236}">
                  <a16:creationId xmlns:a16="http://schemas.microsoft.com/office/drawing/2014/main" id="{AFDF69AB-F453-81CE-D1A8-1421A4C0AF2A}"/>
                </a:ext>
              </a:extLst>
            </p:cNvPr>
            <p:cNvSpPr/>
            <p:nvPr/>
          </p:nvSpPr>
          <p:spPr>
            <a:xfrm rot="5400000">
              <a:off x="5977248" y="3153036"/>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0C54691-86C6-EC76-F9E9-BE9113CFF8A7}"/>
                </a:ext>
              </a:extLst>
            </p:cNvPr>
            <p:cNvSpPr/>
            <p:nvPr/>
          </p:nvSpPr>
          <p:spPr>
            <a:xfrm>
              <a:off x="5691268" y="3405086"/>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Rectangle: Rounded Corners 57">
              <a:extLst>
                <a:ext uri="{FF2B5EF4-FFF2-40B4-BE49-F238E27FC236}">
                  <a16:creationId xmlns:a16="http://schemas.microsoft.com/office/drawing/2014/main" id="{C00AE663-670C-A59B-42CE-5FA2A0ADC31E}"/>
                </a:ext>
              </a:extLst>
            </p:cNvPr>
            <p:cNvSpPr/>
            <p:nvPr/>
          </p:nvSpPr>
          <p:spPr>
            <a:xfrm rot="5400000">
              <a:off x="5974947" y="3323055"/>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D6EC9A80-314B-0589-A890-6419B8DF981B}"/>
                </a:ext>
              </a:extLst>
            </p:cNvPr>
            <p:cNvSpPr/>
            <p:nvPr/>
          </p:nvSpPr>
          <p:spPr>
            <a:xfrm>
              <a:off x="5688967" y="3575104"/>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ectangle: Rounded Corners 59">
              <a:extLst>
                <a:ext uri="{FF2B5EF4-FFF2-40B4-BE49-F238E27FC236}">
                  <a16:creationId xmlns:a16="http://schemas.microsoft.com/office/drawing/2014/main" id="{61E7A063-E8D1-1B05-2DA0-BFDDEECB4151}"/>
                </a:ext>
              </a:extLst>
            </p:cNvPr>
            <p:cNvSpPr/>
            <p:nvPr/>
          </p:nvSpPr>
          <p:spPr>
            <a:xfrm rot="5400000">
              <a:off x="5972646" y="3493073"/>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eform: Shape 60">
              <a:extLst>
                <a:ext uri="{FF2B5EF4-FFF2-40B4-BE49-F238E27FC236}">
                  <a16:creationId xmlns:a16="http://schemas.microsoft.com/office/drawing/2014/main" id="{3153FE34-8655-9CEE-E328-66AB2E2FDA6E}"/>
                </a:ext>
              </a:extLst>
            </p:cNvPr>
            <p:cNvSpPr/>
            <p:nvPr/>
          </p:nvSpPr>
          <p:spPr>
            <a:xfrm>
              <a:off x="5686666" y="3745122"/>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Rectangle: Rounded Corners 61">
              <a:extLst>
                <a:ext uri="{FF2B5EF4-FFF2-40B4-BE49-F238E27FC236}">
                  <a16:creationId xmlns:a16="http://schemas.microsoft.com/office/drawing/2014/main" id="{10C8F003-368E-86B2-B9DD-E8F612B4143A}"/>
                </a:ext>
              </a:extLst>
            </p:cNvPr>
            <p:cNvSpPr/>
            <p:nvPr/>
          </p:nvSpPr>
          <p:spPr>
            <a:xfrm rot="5400000">
              <a:off x="5970345" y="3663091"/>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Freeform: Shape 64">
            <a:extLst>
              <a:ext uri="{FF2B5EF4-FFF2-40B4-BE49-F238E27FC236}">
                <a16:creationId xmlns:a16="http://schemas.microsoft.com/office/drawing/2014/main" id="{C84AD14D-D9F7-E3A8-E37C-42D44121F860}"/>
              </a:ext>
            </a:extLst>
          </p:cNvPr>
          <p:cNvSpPr/>
          <p:nvPr/>
        </p:nvSpPr>
        <p:spPr>
          <a:xfrm>
            <a:off x="197561" y="3997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D52D0E3-64F9-C12A-5643-E55325690A28}"/>
              </a:ext>
            </a:extLst>
          </p:cNvPr>
          <p:cNvSpPr/>
          <p:nvPr/>
        </p:nvSpPr>
        <p:spPr>
          <a:xfrm>
            <a:off x="2190264" y="5140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C5CC0A-F3E9-AE33-B201-16C1961B9F21}"/>
              </a:ext>
            </a:extLst>
          </p:cNvPr>
          <p:cNvSpPr/>
          <p:nvPr/>
        </p:nvSpPr>
        <p:spPr>
          <a:xfrm>
            <a:off x="9289988" y="1242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8BF568-D14C-DE2E-920F-79FAAAE6D0FF}"/>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pic>
        <p:nvPicPr>
          <p:cNvPr id="5" name="Picture 4">
            <a:extLst>
              <a:ext uri="{FF2B5EF4-FFF2-40B4-BE49-F238E27FC236}">
                <a16:creationId xmlns:a16="http://schemas.microsoft.com/office/drawing/2014/main" id="{04B1CE8E-3BAE-08EB-705D-98BF3DB1EF9B}"/>
              </a:ext>
            </a:extLst>
          </p:cNvPr>
          <p:cNvPicPr>
            <a:picLocks noChangeAspect="1"/>
          </p:cNvPicPr>
          <p:nvPr/>
        </p:nvPicPr>
        <p:blipFill>
          <a:blip r:embed="rId2"/>
          <a:stretch>
            <a:fillRect/>
          </a:stretch>
        </p:blipFill>
        <p:spPr>
          <a:xfrm>
            <a:off x="5830645" y="1884167"/>
            <a:ext cx="6258065" cy="2836028"/>
          </a:xfrm>
          <a:prstGeom prst="rect">
            <a:avLst/>
          </a:prstGeom>
        </p:spPr>
      </p:pic>
    </p:spTree>
    <p:extLst>
      <p:ext uri="{BB962C8B-B14F-4D97-AF65-F5344CB8AC3E}">
        <p14:creationId xmlns:p14="http://schemas.microsoft.com/office/powerpoint/2010/main" val="190247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p:cTn id="17" dur="500" fill="hold"/>
                                        <p:tgtEl>
                                          <p:spTgt spid="70"/>
                                        </p:tgtEl>
                                        <p:attrNameLst>
                                          <p:attrName>ppt_w</p:attrName>
                                        </p:attrNameLst>
                                      </p:cBhvr>
                                      <p:tavLst>
                                        <p:tav tm="0">
                                          <p:val>
                                            <p:fltVal val="0"/>
                                          </p:val>
                                        </p:tav>
                                        <p:tav tm="100000">
                                          <p:val>
                                            <p:strVal val="#ppt_w"/>
                                          </p:val>
                                        </p:tav>
                                      </p:tavLst>
                                    </p:anim>
                                    <p:anim calcmode="lin" valueType="num">
                                      <p:cBhvr>
                                        <p:cTn id="18" dur="500" fill="hold"/>
                                        <p:tgtEl>
                                          <p:spTgt spid="70"/>
                                        </p:tgtEl>
                                        <p:attrNameLst>
                                          <p:attrName>ppt_h</p:attrName>
                                        </p:attrNameLst>
                                      </p:cBhvr>
                                      <p:tavLst>
                                        <p:tav tm="0">
                                          <p:val>
                                            <p:fltVal val="0"/>
                                          </p:val>
                                        </p:tav>
                                        <p:tav tm="100000">
                                          <p:val>
                                            <p:strVal val="#ppt_h"/>
                                          </p:val>
                                        </p:tav>
                                      </p:tavLst>
                                    </p:anim>
                                    <p:animEffect transition="in" filter="fade">
                                      <p:cBhvr>
                                        <p:cTn id="19" dur="500"/>
                                        <p:tgtEl>
                                          <p:spTgt spid="7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p:bldP spid="65" grpId="0" animBg="1"/>
      <p:bldP spid="66" grpId="0" animBg="1"/>
      <p:bldP spid="68" grpId="0" animBg="1"/>
      <p:bldP spid="7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75D4DF2F-9E34-C0F2-EE78-054BC6C7C934}"/>
              </a:ext>
            </a:extLst>
          </p:cNvPr>
          <p:cNvSpPr/>
          <p:nvPr/>
        </p:nvSpPr>
        <p:spPr>
          <a:xfrm>
            <a:off x="1082659" y="1382279"/>
            <a:ext cx="4676448" cy="4625329"/>
          </a:xfrm>
          <a:custGeom>
            <a:avLst/>
            <a:gdLst>
              <a:gd name="connsiteX0" fmla="*/ 1320165 w 1552575"/>
              <a:gd name="connsiteY0" fmla="*/ 3645504 h 3657600"/>
              <a:gd name="connsiteX1" fmla="*/ 241649 w 1552575"/>
              <a:gd name="connsiteY1" fmla="*/ 3645504 h 3657600"/>
              <a:gd name="connsiteX2" fmla="*/ 14288 w 1552575"/>
              <a:gd name="connsiteY2" fmla="*/ 3418142 h 3657600"/>
              <a:gd name="connsiteX3" fmla="*/ 14288 w 1552575"/>
              <a:gd name="connsiteY3" fmla="*/ 241649 h 3657600"/>
              <a:gd name="connsiteX4" fmla="*/ 241649 w 1552575"/>
              <a:gd name="connsiteY4" fmla="*/ 14288 h 3657600"/>
              <a:gd name="connsiteX5" fmla="*/ 1320165 w 1552575"/>
              <a:gd name="connsiteY5" fmla="*/ 14288 h 3657600"/>
              <a:gd name="connsiteX6" fmla="*/ 1547527 w 1552575"/>
              <a:gd name="connsiteY6" fmla="*/ 241649 h 3657600"/>
              <a:gd name="connsiteX7" fmla="*/ 1547527 w 1552575"/>
              <a:gd name="connsiteY7" fmla="*/ 3418047 h 3657600"/>
              <a:gd name="connsiteX8" fmla="*/ 1320165 w 1552575"/>
              <a:gd name="connsiteY8" fmla="*/ 3645504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575" h="3657600">
                <a:moveTo>
                  <a:pt x="1320165" y="3645504"/>
                </a:moveTo>
                <a:lnTo>
                  <a:pt x="241649" y="3645504"/>
                </a:lnTo>
                <a:cubicBezTo>
                  <a:pt x="116110" y="3645504"/>
                  <a:pt x="14288" y="3543681"/>
                  <a:pt x="14288" y="3418142"/>
                </a:cubicBezTo>
                <a:lnTo>
                  <a:pt x="14288" y="241649"/>
                </a:lnTo>
                <a:cubicBezTo>
                  <a:pt x="14288" y="116110"/>
                  <a:pt x="116110" y="14288"/>
                  <a:pt x="241649" y="14288"/>
                </a:cubicBezTo>
                <a:lnTo>
                  <a:pt x="1320165" y="14288"/>
                </a:lnTo>
                <a:cubicBezTo>
                  <a:pt x="1445705" y="14288"/>
                  <a:pt x="1547527" y="116110"/>
                  <a:pt x="1547527" y="241649"/>
                </a:cubicBezTo>
                <a:lnTo>
                  <a:pt x="1547527" y="3418047"/>
                </a:lnTo>
                <a:cubicBezTo>
                  <a:pt x="1547527" y="3543681"/>
                  <a:pt x="1445705" y="3645504"/>
                  <a:pt x="1320165" y="3645504"/>
                </a:cubicBezTo>
                <a:close/>
              </a:path>
            </a:pathLst>
          </a:custGeom>
          <a:noFill/>
          <a:ln w="19050" cap="rnd">
            <a:solidFill>
              <a:srgbClr val="185ADB"/>
            </a:solidFill>
            <a:prstDash val="solid"/>
            <a:round/>
          </a:ln>
        </p:spPr>
        <p:txBody>
          <a:bodyPr rtlCol="0" anchor="ctr"/>
          <a:lstStyle/>
          <a:p>
            <a:endParaRPr lang="en-US" dirty="0"/>
          </a:p>
        </p:txBody>
      </p:sp>
      <p:grpSp>
        <p:nvGrpSpPr>
          <p:cNvPr id="6" name="Group 5">
            <a:extLst>
              <a:ext uri="{FF2B5EF4-FFF2-40B4-BE49-F238E27FC236}">
                <a16:creationId xmlns:a16="http://schemas.microsoft.com/office/drawing/2014/main" id="{82B3793A-5384-16FC-6292-14DDC4D6C5A0}"/>
              </a:ext>
            </a:extLst>
          </p:cNvPr>
          <p:cNvGrpSpPr/>
          <p:nvPr/>
        </p:nvGrpSpPr>
        <p:grpSpPr>
          <a:xfrm>
            <a:off x="1154196" y="1565889"/>
            <a:ext cx="4601757" cy="4247318"/>
            <a:chOff x="1922972" y="3990278"/>
            <a:chExt cx="1515725" cy="1346610"/>
          </a:xfrm>
        </p:grpSpPr>
        <p:sp>
          <p:nvSpPr>
            <p:cNvPr id="7" name="TextBox 6">
              <a:extLst>
                <a:ext uri="{FF2B5EF4-FFF2-40B4-BE49-F238E27FC236}">
                  <a16:creationId xmlns:a16="http://schemas.microsoft.com/office/drawing/2014/main" id="{D972549D-B0DD-49C1-DA71-2815FBC1E58F}"/>
                </a:ext>
              </a:extLst>
            </p:cNvPr>
            <p:cNvSpPr txBox="1"/>
            <p:nvPr/>
          </p:nvSpPr>
          <p:spPr>
            <a:xfrm>
              <a:off x="1922972" y="4313981"/>
              <a:ext cx="63692" cy="307777"/>
            </a:xfrm>
            <a:prstGeom prst="rect">
              <a:avLst/>
            </a:prstGeom>
            <a:noFill/>
          </p:spPr>
          <p:txBody>
            <a:bodyPr wrap="none" rtlCol="0">
              <a:spAutoFit/>
            </a:bodyPr>
            <a:lstStyle/>
            <a:p>
              <a:pPr algn="ctr"/>
              <a:endParaRPr lang="en-US" sz="1400" b="1" dirty="0">
                <a:solidFill>
                  <a:schemeClr val="accent2"/>
                </a:solidFill>
              </a:endParaRPr>
            </a:p>
          </p:txBody>
        </p:sp>
        <p:sp>
          <p:nvSpPr>
            <p:cNvPr id="8" name="Rectangle 7">
              <a:extLst>
                <a:ext uri="{FF2B5EF4-FFF2-40B4-BE49-F238E27FC236}">
                  <a16:creationId xmlns:a16="http://schemas.microsoft.com/office/drawing/2014/main" id="{7B29EAF9-F44A-0EB0-6449-462D8A3DCB0C}"/>
                </a:ext>
              </a:extLst>
            </p:cNvPr>
            <p:cNvSpPr/>
            <p:nvPr/>
          </p:nvSpPr>
          <p:spPr>
            <a:xfrm>
              <a:off x="1957962" y="3990278"/>
              <a:ext cx="1480735" cy="1346610"/>
            </a:xfrm>
            <a:prstGeom prst="rect">
              <a:avLst/>
            </a:prstGeom>
          </p:spPr>
          <p:txBody>
            <a:bodyPr wrap="square">
              <a:spAutoFit/>
            </a:bodyPr>
            <a:lstStyle/>
            <a:p>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Instead of using random weights, we can use pretrained word embeddings to initialize the weight of an embedding layer. In this part, we use the Word2Vec embedding trained in Part 4 to </a:t>
              </a:r>
              <a:r>
                <a:rPr lang="en-US" sz="1800" dirty="0" err="1">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intialize</a:t>
              </a:r>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the weights of embedding layer in LSTM.</a:t>
              </a:r>
              <a:endParaRPr lang="en-US"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a:p>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Step 1 : Load pretrained word embedding model</a:t>
              </a:r>
            </a:p>
            <a:p>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Step 2 : Construct embedding layer using embedding matrix as weights</a:t>
              </a:r>
            </a:p>
            <a:p>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Step 3 : Train a LSTM with Word2Vec embedding (</a:t>
              </a:r>
              <a:r>
                <a:rPr lang="en-US" sz="1800" dirty="0" err="1">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embeddign</a:t>
              </a:r>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layer =&gt; LSTM layer =&gt; dense layer)</a:t>
              </a:r>
            </a:p>
            <a:p>
              <a:r>
                <a:rPr lang="en-US" sz="18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Step 4 : Compile and fit the model using log loss function and ADAM optimizer</a:t>
              </a:r>
              <a:endParaRPr lang="en-IN" sz="16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p:txBody>
        </p:sp>
      </p:grpSp>
      <p:sp>
        <p:nvSpPr>
          <p:cNvPr id="18" name="TextBox 17">
            <a:extLst>
              <a:ext uri="{FF2B5EF4-FFF2-40B4-BE49-F238E27FC236}">
                <a16:creationId xmlns:a16="http://schemas.microsoft.com/office/drawing/2014/main" id="{B8818182-5D31-14F9-A854-41CCBB6896FF}"/>
              </a:ext>
            </a:extLst>
          </p:cNvPr>
          <p:cNvSpPr txBox="1"/>
          <p:nvPr/>
        </p:nvSpPr>
        <p:spPr>
          <a:xfrm>
            <a:off x="732607" y="32150"/>
            <a:ext cx="10393744" cy="1015663"/>
          </a:xfrm>
          <a:prstGeom prst="rect">
            <a:avLst/>
          </a:prstGeom>
          <a:noFill/>
        </p:spPr>
        <p:txBody>
          <a:bodyPr wrap="none" rtlCol="0">
            <a:spAutoFit/>
          </a:bodyPr>
          <a:lstStyle/>
          <a:p>
            <a:pPr algn="ctr"/>
            <a:r>
              <a:rPr lang="en-US" sz="6000" u="sng" dirty="0">
                <a:solidFill>
                  <a:schemeClr val="accent2"/>
                </a:solidFill>
                <a:latin typeface="Tw Cen MT" panose="020B0602020104020603" pitchFamily="34" charset="0"/>
              </a:rPr>
              <a:t>LSTM with Word2Vec Embedding</a:t>
            </a:r>
          </a:p>
        </p:txBody>
      </p:sp>
      <p:grpSp>
        <p:nvGrpSpPr>
          <p:cNvPr id="52" name="Group 51">
            <a:extLst>
              <a:ext uri="{FF2B5EF4-FFF2-40B4-BE49-F238E27FC236}">
                <a16:creationId xmlns:a16="http://schemas.microsoft.com/office/drawing/2014/main" id="{7C3B8C9E-1577-A41B-7651-7FD362C2EAA7}"/>
              </a:ext>
            </a:extLst>
          </p:cNvPr>
          <p:cNvGrpSpPr/>
          <p:nvPr/>
        </p:nvGrpSpPr>
        <p:grpSpPr>
          <a:xfrm>
            <a:off x="169211" y="1358502"/>
            <a:ext cx="829417" cy="1051332"/>
            <a:chOff x="5500785" y="3021646"/>
            <a:chExt cx="828546" cy="1050227"/>
          </a:xfrm>
          <a:solidFill>
            <a:schemeClr val="tx1"/>
          </a:solidFill>
        </p:grpSpPr>
        <p:sp>
          <p:nvSpPr>
            <p:cNvPr id="53" name="Freeform: Shape 52">
              <a:extLst>
                <a:ext uri="{FF2B5EF4-FFF2-40B4-BE49-F238E27FC236}">
                  <a16:creationId xmlns:a16="http://schemas.microsoft.com/office/drawing/2014/main" id="{4912B0A1-E0BC-13CD-F475-D44A8EE09769}"/>
                </a:ext>
              </a:extLst>
            </p:cNvPr>
            <p:cNvSpPr/>
            <p:nvPr/>
          </p:nvSpPr>
          <p:spPr>
            <a:xfrm>
              <a:off x="5500785" y="3021646"/>
              <a:ext cx="828546" cy="1050227"/>
            </a:xfrm>
            <a:custGeom>
              <a:avLst/>
              <a:gdLst>
                <a:gd name="connsiteX0" fmla="*/ 144027 w 828546"/>
                <a:gd name="connsiteY0" fmla="*/ 38424 h 1050227"/>
                <a:gd name="connsiteX1" fmla="*/ 39098 w 828546"/>
                <a:gd name="connsiteY1" fmla="*/ 143353 h 1050227"/>
                <a:gd name="connsiteX2" fmla="*/ 39098 w 828546"/>
                <a:gd name="connsiteY2" fmla="*/ 906873 h 1050227"/>
                <a:gd name="connsiteX3" fmla="*/ 144027 w 828546"/>
                <a:gd name="connsiteY3" fmla="*/ 1011802 h 1050227"/>
                <a:gd name="connsiteX4" fmla="*/ 684519 w 828546"/>
                <a:gd name="connsiteY4" fmla="*/ 1011802 h 1050227"/>
                <a:gd name="connsiteX5" fmla="*/ 789448 w 828546"/>
                <a:gd name="connsiteY5" fmla="*/ 906873 h 1050227"/>
                <a:gd name="connsiteX6" fmla="*/ 789448 w 828546"/>
                <a:gd name="connsiteY6" fmla="*/ 143353 h 1050227"/>
                <a:gd name="connsiteX7" fmla="*/ 684519 w 828546"/>
                <a:gd name="connsiteY7" fmla="*/ 38424 h 1050227"/>
                <a:gd name="connsiteX8" fmla="*/ 115864 w 828546"/>
                <a:gd name="connsiteY8" fmla="*/ 0 h 1050227"/>
                <a:gd name="connsiteX9" fmla="*/ 712682 w 828546"/>
                <a:gd name="connsiteY9" fmla="*/ 0 h 1050227"/>
                <a:gd name="connsiteX10" fmla="*/ 828546 w 828546"/>
                <a:gd name="connsiteY10" fmla="*/ 115864 h 1050227"/>
                <a:gd name="connsiteX11" fmla="*/ 828546 w 828546"/>
                <a:gd name="connsiteY11" fmla="*/ 934363 h 1050227"/>
                <a:gd name="connsiteX12" fmla="*/ 712682 w 828546"/>
                <a:gd name="connsiteY12" fmla="*/ 1050227 h 1050227"/>
                <a:gd name="connsiteX13" fmla="*/ 115864 w 828546"/>
                <a:gd name="connsiteY13" fmla="*/ 1050227 h 1050227"/>
                <a:gd name="connsiteX14" fmla="*/ 0 w 828546"/>
                <a:gd name="connsiteY14" fmla="*/ 934363 h 1050227"/>
                <a:gd name="connsiteX15" fmla="*/ 0 w 828546"/>
                <a:gd name="connsiteY15" fmla="*/ 115864 h 1050227"/>
                <a:gd name="connsiteX16" fmla="*/ 115864 w 828546"/>
                <a:gd name="connsiteY16" fmla="*/ 0 h 105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28546" h="1050227">
                  <a:moveTo>
                    <a:pt x="144027" y="38424"/>
                  </a:moveTo>
                  <a:cubicBezTo>
                    <a:pt x="86076" y="38424"/>
                    <a:pt x="39098" y="85402"/>
                    <a:pt x="39098" y="143353"/>
                  </a:cubicBezTo>
                  <a:lnTo>
                    <a:pt x="39098" y="906873"/>
                  </a:lnTo>
                  <a:cubicBezTo>
                    <a:pt x="39098" y="964824"/>
                    <a:pt x="86076" y="1011802"/>
                    <a:pt x="144027" y="1011802"/>
                  </a:cubicBezTo>
                  <a:lnTo>
                    <a:pt x="684519" y="1011802"/>
                  </a:lnTo>
                  <a:cubicBezTo>
                    <a:pt x="742470" y="1011802"/>
                    <a:pt x="789448" y="964824"/>
                    <a:pt x="789448" y="906873"/>
                  </a:cubicBezTo>
                  <a:lnTo>
                    <a:pt x="789448" y="143353"/>
                  </a:lnTo>
                  <a:cubicBezTo>
                    <a:pt x="789448" y="85402"/>
                    <a:pt x="742470" y="38424"/>
                    <a:pt x="684519" y="38424"/>
                  </a:cubicBezTo>
                  <a:close/>
                  <a:moveTo>
                    <a:pt x="115864" y="0"/>
                  </a:moveTo>
                  <a:lnTo>
                    <a:pt x="712682" y="0"/>
                  </a:lnTo>
                  <a:cubicBezTo>
                    <a:pt x="776672" y="0"/>
                    <a:pt x="828546" y="51874"/>
                    <a:pt x="828546" y="115864"/>
                  </a:cubicBezTo>
                  <a:lnTo>
                    <a:pt x="828546" y="934363"/>
                  </a:lnTo>
                  <a:cubicBezTo>
                    <a:pt x="828546" y="998353"/>
                    <a:pt x="776672" y="1050227"/>
                    <a:pt x="712682" y="1050227"/>
                  </a:cubicBezTo>
                  <a:lnTo>
                    <a:pt x="115864" y="1050227"/>
                  </a:lnTo>
                  <a:cubicBezTo>
                    <a:pt x="51874" y="1050227"/>
                    <a:pt x="0" y="998353"/>
                    <a:pt x="0" y="934363"/>
                  </a:cubicBezTo>
                  <a:lnTo>
                    <a:pt x="0" y="115864"/>
                  </a:lnTo>
                  <a:cubicBezTo>
                    <a:pt x="0" y="51874"/>
                    <a:pt x="51874" y="0"/>
                    <a:pt x="1158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C8F0D122-0B49-FFFF-3976-3093C0A9ABEC}"/>
                </a:ext>
              </a:extLst>
            </p:cNvPr>
            <p:cNvSpPr/>
            <p:nvPr/>
          </p:nvSpPr>
          <p:spPr>
            <a:xfrm>
              <a:off x="5575802" y="3094127"/>
              <a:ext cx="678512" cy="905264"/>
            </a:xfrm>
            <a:custGeom>
              <a:avLst/>
              <a:gdLst>
                <a:gd name="connsiteX0" fmla="*/ 144027 w 828546"/>
                <a:gd name="connsiteY0" fmla="*/ 38424 h 1050227"/>
                <a:gd name="connsiteX1" fmla="*/ 39098 w 828546"/>
                <a:gd name="connsiteY1" fmla="*/ 143353 h 1050227"/>
                <a:gd name="connsiteX2" fmla="*/ 39098 w 828546"/>
                <a:gd name="connsiteY2" fmla="*/ 906873 h 1050227"/>
                <a:gd name="connsiteX3" fmla="*/ 144027 w 828546"/>
                <a:gd name="connsiteY3" fmla="*/ 1011802 h 1050227"/>
                <a:gd name="connsiteX4" fmla="*/ 684519 w 828546"/>
                <a:gd name="connsiteY4" fmla="*/ 1011802 h 1050227"/>
                <a:gd name="connsiteX5" fmla="*/ 789448 w 828546"/>
                <a:gd name="connsiteY5" fmla="*/ 906873 h 1050227"/>
                <a:gd name="connsiteX6" fmla="*/ 789448 w 828546"/>
                <a:gd name="connsiteY6" fmla="*/ 143353 h 1050227"/>
                <a:gd name="connsiteX7" fmla="*/ 684519 w 828546"/>
                <a:gd name="connsiteY7" fmla="*/ 38424 h 1050227"/>
                <a:gd name="connsiteX8" fmla="*/ 115864 w 828546"/>
                <a:gd name="connsiteY8" fmla="*/ 0 h 1050227"/>
                <a:gd name="connsiteX9" fmla="*/ 712682 w 828546"/>
                <a:gd name="connsiteY9" fmla="*/ 0 h 1050227"/>
                <a:gd name="connsiteX10" fmla="*/ 828546 w 828546"/>
                <a:gd name="connsiteY10" fmla="*/ 115864 h 1050227"/>
                <a:gd name="connsiteX11" fmla="*/ 828546 w 828546"/>
                <a:gd name="connsiteY11" fmla="*/ 934363 h 1050227"/>
                <a:gd name="connsiteX12" fmla="*/ 712682 w 828546"/>
                <a:gd name="connsiteY12" fmla="*/ 1050227 h 1050227"/>
                <a:gd name="connsiteX13" fmla="*/ 115864 w 828546"/>
                <a:gd name="connsiteY13" fmla="*/ 1050227 h 1050227"/>
                <a:gd name="connsiteX14" fmla="*/ 0 w 828546"/>
                <a:gd name="connsiteY14" fmla="*/ 934363 h 1050227"/>
                <a:gd name="connsiteX15" fmla="*/ 0 w 828546"/>
                <a:gd name="connsiteY15" fmla="*/ 115864 h 1050227"/>
                <a:gd name="connsiteX16" fmla="*/ 115864 w 828546"/>
                <a:gd name="connsiteY16" fmla="*/ 0 h 105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28546" h="1050227">
                  <a:moveTo>
                    <a:pt x="144027" y="38424"/>
                  </a:moveTo>
                  <a:cubicBezTo>
                    <a:pt x="86076" y="38424"/>
                    <a:pt x="39098" y="85402"/>
                    <a:pt x="39098" y="143353"/>
                  </a:cubicBezTo>
                  <a:lnTo>
                    <a:pt x="39098" y="906873"/>
                  </a:lnTo>
                  <a:cubicBezTo>
                    <a:pt x="39098" y="964824"/>
                    <a:pt x="86076" y="1011802"/>
                    <a:pt x="144027" y="1011802"/>
                  </a:cubicBezTo>
                  <a:lnTo>
                    <a:pt x="684519" y="1011802"/>
                  </a:lnTo>
                  <a:cubicBezTo>
                    <a:pt x="742470" y="1011802"/>
                    <a:pt x="789448" y="964824"/>
                    <a:pt x="789448" y="906873"/>
                  </a:cubicBezTo>
                  <a:lnTo>
                    <a:pt x="789448" y="143353"/>
                  </a:lnTo>
                  <a:cubicBezTo>
                    <a:pt x="789448" y="85402"/>
                    <a:pt x="742470" y="38424"/>
                    <a:pt x="684519" y="38424"/>
                  </a:cubicBezTo>
                  <a:close/>
                  <a:moveTo>
                    <a:pt x="115864" y="0"/>
                  </a:moveTo>
                  <a:lnTo>
                    <a:pt x="712682" y="0"/>
                  </a:lnTo>
                  <a:cubicBezTo>
                    <a:pt x="776672" y="0"/>
                    <a:pt x="828546" y="51874"/>
                    <a:pt x="828546" y="115864"/>
                  </a:cubicBezTo>
                  <a:lnTo>
                    <a:pt x="828546" y="934363"/>
                  </a:lnTo>
                  <a:cubicBezTo>
                    <a:pt x="828546" y="998353"/>
                    <a:pt x="776672" y="1050227"/>
                    <a:pt x="712682" y="1050227"/>
                  </a:cubicBezTo>
                  <a:lnTo>
                    <a:pt x="115864" y="1050227"/>
                  </a:lnTo>
                  <a:cubicBezTo>
                    <a:pt x="51874" y="1050227"/>
                    <a:pt x="0" y="998353"/>
                    <a:pt x="0" y="934363"/>
                  </a:cubicBezTo>
                  <a:lnTo>
                    <a:pt x="0" y="115864"/>
                  </a:lnTo>
                  <a:cubicBezTo>
                    <a:pt x="0" y="51874"/>
                    <a:pt x="51874" y="0"/>
                    <a:pt x="1158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6F3D044D-BDCE-B5EF-8694-F45A07F020C4}"/>
                </a:ext>
              </a:extLst>
            </p:cNvPr>
            <p:cNvSpPr/>
            <p:nvPr/>
          </p:nvSpPr>
          <p:spPr>
            <a:xfrm>
              <a:off x="5693569" y="3235068"/>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Rectangle: Rounded Corners 55">
              <a:extLst>
                <a:ext uri="{FF2B5EF4-FFF2-40B4-BE49-F238E27FC236}">
                  <a16:creationId xmlns:a16="http://schemas.microsoft.com/office/drawing/2014/main" id="{AFDF69AB-F453-81CE-D1A8-1421A4C0AF2A}"/>
                </a:ext>
              </a:extLst>
            </p:cNvPr>
            <p:cNvSpPr/>
            <p:nvPr/>
          </p:nvSpPr>
          <p:spPr>
            <a:xfrm rot="5400000">
              <a:off x="5977248" y="3153036"/>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0C54691-86C6-EC76-F9E9-BE9113CFF8A7}"/>
                </a:ext>
              </a:extLst>
            </p:cNvPr>
            <p:cNvSpPr/>
            <p:nvPr/>
          </p:nvSpPr>
          <p:spPr>
            <a:xfrm>
              <a:off x="5691268" y="3405086"/>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Rectangle: Rounded Corners 57">
              <a:extLst>
                <a:ext uri="{FF2B5EF4-FFF2-40B4-BE49-F238E27FC236}">
                  <a16:creationId xmlns:a16="http://schemas.microsoft.com/office/drawing/2014/main" id="{C00AE663-670C-A59B-42CE-5FA2A0ADC31E}"/>
                </a:ext>
              </a:extLst>
            </p:cNvPr>
            <p:cNvSpPr/>
            <p:nvPr/>
          </p:nvSpPr>
          <p:spPr>
            <a:xfrm rot="5400000">
              <a:off x="5974947" y="3323055"/>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D6EC9A80-314B-0589-A890-6419B8DF981B}"/>
                </a:ext>
              </a:extLst>
            </p:cNvPr>
            <p:cNvSpPr/>
            <p:nvPr/>
          </p:nvSpPr>
          <p:spPr>
            <a:xfrm>
              <a:off x="5688967" y="3575104"/>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ectangle: Rounded Corners 59">
              <a:extLst>
                <a:ext uri="{FF2B5EF4-FFF2-40B4-BE49-F238E27FC236}">
                  <a16:creationId xmlns:a16="http://schemas.microsoft.com/office/drawing/2014/main" id="{61E7A063-E8D1-1B05-2DA0-BFDDEECB4151}"/>
                </a:ext>
              </a:extLst>
            </p:cNvPr>
            <p:cNvSpPr/>
            <p:nvPr/>
          </p:nvSpPr>
          <p:spPr>
            <a:xfrm rot="5400000">
              <a:off x="5972646" y="3493073"/>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eform: Shape 60">
              <a:extLst>
                <a:ext uri="{FF2B5EF4-FFF2-40B4-BE49-F238E27FC236}">
                  <a16:creationId xmlns:a16="http://schemas.microsoft.com/office/drawing/2014/main" id="{3153FE34-8655-9CEE-E328-66AB2E2FDA6E}"/>
                </a:ext>
              </a:extLst>
            </p:cNvPr>
            <p:cNvSpPr/>
            <p:nvPr/>
          </p:nvSpPr>
          <p:spPr>
            <a:xfrm>
              <a:off x="5686666" y="3745122"/>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Rectangle: Rounded Corners 61">
              <a:extLst>
                <a:ext uri="{FF2B5EF4-FFF2-40B4-BE49-F238E27FC236}">
                  <a16:creationId xmlns:a16="http://schemas.microsoft.com/office/drawing/2014/main" id="{10C8F003-368E-86B2-B9DD-E8F612B4143A}"/>
                </a:ext>
              </a:extLst>
            </p:cNvPr>
            <p:cNvSpPr/>
            <p:nvPr/>
          </p:nvSpPr>
          <p:spPr>
            <a:xfrm rot="5400000">
              <a:off x="5970345" y="3663091"/>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Freeform: Shape 64">
            <a:extLst>
              <a:ext uri="{FF2B5EF4-FFF2-40B4-BE49-F238E27FC236}">
                <a16:creationId xmlns:a16="http://schemas.microsoft.com/office/drawing/2014/main" id="{C84AD14D-D9F7-E3A8-E37C-42D44121F860}"/>
              </a:ext>
            </a:extLst>
          </p:cNvPr>
          <p:cNvSpPr/>
          <p:nvPr/>
        </p:nvSpPr>
        <p:spPr>
          <a:xfrm>
            <a:off x="197561" y="3997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D52D0E3-64F9-C12A-5643-E55325690A28}"/>
              </a:ext>
            </a:extLst>
          </p:cNvPr>
          <p:cNvSpPr/>
          <p:nvPr/>
        </p:nvSpPr>
        <p:spPr>
          <a:xfrm>
            <a:off x="445028" y="460138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C5CC0A-F3E9-AE33-B201-16C1961B9F21}"/>
              </a:ext>
            </a:extLst>
          </p:cNvPr>
          <p:cNvSpPr/>
          <p:nvPr/>
        </p:nvSpPr>
        <p:spPr>
          <a:xfrm>
            <a:off x="11787958" y="43855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8BF568-D14C-DE2E-920F-79FAAAE6D0FF}"/>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pic>
        <p:nvPicPr>
          <p:cNvPr id="4" name="Picture 3">
            <a:extLst>
              <a:ext uri="{FF2B5EF4-FFF2-40B4-BE49-F238E27FC236}">
                <a16:creationId xmlns:a16="http://schemas.microsoft.com/office/drawing/2014/main" id="{DC943628-F17C-3FF2-7F9C-50BADDCBCEA4}"/>
              </a:ext>
            </a:extLst>
          </p:cNvPr>
          <p:cNvPicPr>
            <a:picLocks noChangeAspect="1"/>
          </p:cNvPicPr>
          <p:nvPr/>
        </p:nvPicPr>
        <p:blipFill>
          <a:blip r:embed="rId3"/>
          <a:stretch>
            <a:fillRect/>
          </a:stretch>
        </p:blipFill>
        <p:spPr>
          <a:xfrm>
            <a:off x="5830644" y="2296231"/>
            <a:ext cx="6361356" cy="2605845"/>
          </a:xfrm>
          <a:prstGeom prst="rect">
            <a:avLst/>
          </a:prstGeom>
        </p:spPr>
      </p:pic>
    </p:spTree>
    <p:extLst>
      <p:ext uri="{BB962C8B-B14F-4D97-AF65-F5344CB8AC3E}">
        <p14:creationId xmlns:p14="http://schemas.microsoft.com/office/powerpoint/2010/main" val="111876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p:cTn id="17" dur="500" fill="hold"/>
                                        <p:tgtEl>
                                          <p:spTgt spid="70"/>
                                        </p:tgtEl>
                                        <p:attrNameLst>
                                          <p:attrName>ppt_w</p:attrName>
                                        </p:attrNameLst>
                                      </p:cBhvr>
                                      <p:tavLst>
                                        <p:tav tm="0">
                                          <p:val>
                                            <p:fltVal val="0"/>
                                          </p:val>
                                        </p:tav>
                                        <p:tav tm="100000">
                                          <p:val>
                                            <p:strVal val="#ppt_w"/>
                                          </p:val>
                                        </p:tav>
                                      </p:tavLst>
                                    </p:anim>
                                    <p:anim calcmode="lin" valueType="num">
                                      <p:cBhvr>
                                        <p:cTn id="18" dur="500" fill="hold"/>
                                        <p:tgtEl>
                                          <p:spTgt spid="70"/>
                                        </p:tgtEl>
                                        <p:attrNameLst>
                                          <p:attrName>ppt_h</p:attrName>
                                        </p:attrNameLst>
                                      </p:cBhvr>
                                      <p:tavLst>
                                        <p:tav tm="0">
                                          <p:val>
                                            <p:fltVal val="0"/>
                                          </p:val>
                                        </p:tav>
                                        <p:tav tm="100000">
                                          <p:val>
                                            <p:strVal val="#ppt_h"/>
                                          </p:val>
                                        </p:tav>
                                      </p:tavLst>
                                    </p:anim>
                                    <p:animEffect transition="in" filter="fade">
                                      <p:cBhvr>
                                        <p:cTn id="19" dur="500"/>
                                        <p:tgtEl>
                                          <p:spTgt spid="7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p:bldP spid="65" grpId="0" animBg="1"/>
      <p:bldP spid="66" grpId="0" animBg="1"/>
      <p:bldP spid="68" grpId="0" animBg="1"/>
      <p:bldP spid="7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111">
            <a:extLst>
              <a:ext uri="{FF2B5EF4-FFF2-40B4-BE49-F238E27FC236}">
                <a16:creationId xmlns:a16="http://schemas.microsoft.com/office/drawing/2014/main" id="{5304A3A9-4635-CAAE-48C7-8E5535176156}"/>
              </a:ext>
            </a:extLst>
          </p:cNvPr>
          <p:cNvSpPr txBox="1"/>
          <p:nvPr/>
        </p:nvSpPr>
        <p:spPr>
          <a:xfrm>
            <a:off x="2556211" y="311933"/>
            <a:ext cx="7278915" cy="707886"/>
          </a:xfrm>
          <a:prstGeom prst="rect">
            <a:avLst/>
          </a:prstGeom>
          <a:noFill/>
          <a:ln>
            <a:noFill/>
          </a:ln>
        </p:spPr>
        <p:txBody>
          <a:bodyPr wrap="square" rtlCol="0">
            <a:spAutoFit/>
          </a:bodyPr>
          <a:lstStyle/>
          <a:p>
            <a:pPr algn="ctr"/>
            <a:r>
              <a:rPr lang="en-US" sz="4000" dirty="0">
                <a:latin typeface="Tw Cen MT" panose="020B0602020104020603" pitchFamily="34" charset="0"/>
              </a:rPr>
              <a:t>WORD CLOUD</a:t>
            </a:r>
          </a:p>
        </p:txBody>
      </p:sp>
      <p:sp>
        <p:nvSpPr>
          <p:cNvPr id="117" name="Freeform: Shape 116">
            <a:extLst>
              <a:ext uri="{FF2B5EF4-FFF2-40B4-BE49-F238E27FC236}">
                <a16:creationId xmlns:a16="http://schemas.microsoft.com/office/drawing/2014/main" id="{05885BCB-8FF0-07E9-4CB9-AF6F224BA2C3}"/>
              </a:ext>
            </a:extLst>
          </p:cNvPr>
          <p:cNvSpPr/>
          <p:nvPr/>
        </p:nvSpPr>
        <p:spPr>
          <a:xfrm>
            <a:off x="6249448" y="63161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AAA3CC3-BC06-8769-E362-1B3679DB313F}"/>
              </a:ext>
            </a:extLst>
          </p:cNvPr>
          <p:cNvSpPr/>
          <p:nvPr/>
        </p:nvSpPr>
        <p:spPr>
          <a:xfrm>
            <a:off x="9065797" y="1972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5C368386-784E-F34E-988C-62EEFEE145B7}"/>
              </a:ext>
            </a:extLst>
          </p:cNvPr>
          <p:cNvSpPr/>
          <p:nvPr/>
        </p:nvSpPr>
        <p:spPr>
          <a:xfrm>
            <a:off x="2907362" y="64304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469AA34E-6F91-5E53-7ACE-D74CE1467BD8}"/>
              </a:ext>
            </a:extLst>
          </p:cNvPr>
          <p:cNvSpPr/>
          <p:nvPr/>
        </p:nvSpPr>
        <p:spPr>
          <a:xfrm>
            <a:off x="376714" y="45914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B26B99D1-2AD9-C839-5E4B-42D6EF808B9D}"/>
              </a:ext>
            </a:extLst>
          </p:cNvPr>
          <p:cNvSpPr/>
          <p:nvPr/>
        </p:nvSpPr>
        <p:spPr>
          <a:xfrm>
            <a:off x="11219198" y="6426994"/>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C10D235-927A-197E-564F-16366964CC3B}"/>
              </a:ext>
            </a:extLst>
          </p:cNvPr>
          <p:cNvSpPr/>
          <p:nvPr/>
        </p:nvSpPr>
        <p:spPr>
          <a:xfrm>
            <a:off x="269081" y="620849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ABF0F563-4D0B-1E85-5DB9-72178245DAB3}"/>
              </a:ext>
            </a:extLst>
          </p:cNvPr>
          <p:cNvSpPr/>
          <p:nvPr/>
        </p:nvSpPr>
        <p:spPr>
          <a:xfrm>
            <a:off x="2356874" y="24361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E85267-5C2C-DFD4-11E1-713701BFCA8A}"/>
              </a:ext>
            </a:extLst>
          </p:cNvPr>
          <p:cNvSpPr/>
          <p:nvPr/>
        </p:nvSpPr>
        <p:spPr>
          <a:xfrm>
            <a:off x="9521489" y="8516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CE9AEBCF-B607-3784-0F0D-E1C285D05F30}"/>
              </a:ext>
            </a:extLst>
          </p:cNvPr>
          <p:cNvSpPr/>
          <p:nvPr/>
        </p:nvSpPr>
        <p:spPr>
          <a:xfrm>
            <a:off x="812197" y="5964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80F19F6-A715-2079-3DF0-F84D788A418A}"/>
              </a:ext>
            </a:extLst>
          </p:cNvPr>
          <p:cNvSpPr/>
          <p:nvPr/>
        </p:nvSpPr>
        <p:spPr>
          <a:xfrm>
            <a:off x="11105293" y="31670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B03B633-D92D-0BF6-E934-CA2391248F54}"/>
              </a:ext>
            </a:extLst>
          </p:cNvPr>
          <p:cNvSpPr/>
          <p:nvPr/>
        </p:nvSpPr>
        <p:spPr>
          <a:xfrm>
            <a:off x="11696224" y="2223421"/>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pic>
        <p:nvPicPr>
          <p:cNvPr id="5" name="Picture 4">
            <a:extLst>
              <a:ext uri="{FF2B5EF4-FFF2-40B4-BE49-F238E27FC236}">
                <a16:creationId xmlns:a16="http://schemas.microsoft.com/office/drawing/2014/main" id="{B3204976-9E15-FC28-6FDF-CE1ABB444A82}"/>
              </a:ext>
            </a:extLst>
          </p:cNvPr>
          <p:cNvPicPr>
            <a:picLocks noChangeAspect="1"/>
          </p:cNvPicPr>
          <p:nvPr/>
        </p:nvPicPr>
        <p:blipFill>
          <a:blip r:embed="rId2"/>
          <a:stretch>
            <a:fillRect/>
          </a:stretch>
        </p:blipFill>
        <p:spPr>
          <a:xfrm>
            <a:off x="8322" y="1748511"/>
            <a:ext cx="5989082" cy="3198170"/>
          </a:xfrm>
          <a:prstGeom prst="rect">
            <a:avLst/>
          </a:prstGeom>
        </p:spPr>
      </p:pic>
      <p:pic>
        <p:nvPicPr>
          <p:cNvPr id="9" name="Picture 8">
            <a:extLst>
              <a:ext uri="{FF2B5EF4-FFF2-40B4-BE49-F238E27FC236}">
                <a16:creationId xmlns:a16="http://schemas.microsoft.com/office/drawing/2014/main" id="{0EB71728-AF5A-9B1E-655D-D1ECA2C60735}"/>
              </a:ext>
            </a:extLst>
          </p:cNvPr>
          <p:cNvPicPr>
            <a:picLocks noChangeAspect="1"/>
          </p:cNvPicPr>
          <p:nvPr/>
        </p:nvPicPr>
        <p:blipFill rotWithShape="1">
          <a:blip r:embed="rId3"/>
          <a:srcRect r="3116"/>
          <a:stretch/>
        </p:blipFill>
        <p:spPr>
          <a:xfrm>
            <a:off x="5860858" y="1559509"/>
            <a:ext cx="6271227" cy="4063956"/>
          </a:xfrm>
          <a:prstGeom prst="rect">
            <a:avLst/>
          </a:prstGeom>
        </p:spPr>
      </p:pic>
    </p:spTree>
    <p:extLst>
      <p:ext uri="{BB962C8B-B14F-4D97-AF65-F5344CB8AC3E}">
        <p14:creationId xmlns:p14="http://schemas.microsoft.com/office/powerpoint/2010/main" val="358389171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500" fill="hold"/>
                                            <p:tgtEl>
                                              <p:spTgt spid="123"/>
                                            </p:tgtEl>
                                            <p:attrNameLst>
                                              <p:attrName>ppt_w</p:attrName>
                                            </p:attrNameLst>
                                          </p:cBhvr>
                                          <p:tavLst>
                                            <p:tav tm="0">
                                              <p:val>
                                                <p:fltVal val="0"/>
                                              </p:val>
                                            </p:tav>
                                            <p:tav tm="100000">
                                              <p:val>
                                                <p:strVal val="#ppt_w"/>
                                              </p:val>
                                            </p:tav>
                                          </p:tavLst>
                                        </p:anim>
                                        <p:anim calcmode="lin" valueType="num">
                                          <p:cBhvr>
                                            <p:cTn id="8" dur="500" fill="hold"/>
                                            <p:tgtEl>
                                              <p:spTgt spid="123"/>
                                            </p:tgtEl>
                                            <p:attrNameLst>
                                              <p:attrName>ppt_h</p:attrName>
                                            </p:attrNameLst>
                                          </p:cBhvr>
                                          <p:tavLst>
                                            <p:tav tm="0">
                                              <p:val>
                                                <p:fltVal val="0"/>
                                              </p:val>
                                            </p:tav>
                                            <p:tav tm="100000">
                                              <p:val>
                                                <p:strVal val="#ppt_h"/>
                                              </p:val>
                                            </p:tav>
                                          </p:tavLst>
                                        </p:anim>
                                        <p:animEffect transition="in" filter="fade">
                                          <p:cBhvr>
                                            <p:cTn id="9" dur="500"/>
                                            <p:tgtEl>
                                              <p:spTgt spid="1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5"/>
                                            </p:tgtEl>
                                            <p:attrNameLst>
                                              <p:attrName>style.visibility</p:attrName>
                                            </p:attrNameLst>
                                          </p:cBhvr>
                                          <p:to>
                                            <p:strVal val="visible"/>
                                          </p:to>
                                        </p:set>
                                        <p:anim calcmode="lin" valueType="num">
                                          <p:cBhvr>
                                            <p:cTn id="12" dur="500" fill="hold"/>
                                            <p:tgtEl>
                                              <p:spTgt spid="125"/>
                                            </p:tgtEl>
                                            <p:attrNameLst>
                                              <p:attrName>ppt_w</p:attrName>
                                            </p:attrNameLst>
                                          </p:cBhvr>
                                          <p:tavLst>
                                            <p:tav tm="0">
                                              <p:val>
                                                <p:fltVal val="0"/>
                                              </p:val>
                                            </p:tav>
                                            <p:tav tm="100000">
                                              <p:val>
                                                <p:strVal val="#ppt_w"/>
                                              </p:val>
                                            </p:tav>
                                          </p:tavLst>
                                        </p:anim>
                                        <p:anim calcmode="lin" valueType="num">
                                          <p:cBhvr>
                                            <p:cTn id="13" dur="500" fill="hold"/>
                                            <p:tgtEl>
                                              <p:spTgt spid="125"/>
                                            </p:tgtEl>
                                            <p:attrNameLst>
                                              <p:attrName>ppt_h</p:attrName>
                                            </p:attrNameLst>
                                          </p:cBhvr>
                                          <p:tavLst>
                                            <p:tav tm="0">
                                              <p:val>
                                                <p:fltVal val="0"/>
                                              </p:val>
                                            </p:tav>
                                            <p:tav tm="100000">
                                              <p:val>
                                                <p:strVal val="#ppt_h"/>
                                              </p:val>
                                            </p:tav>
                                          </p:tavLst>
                                        </p:anim>
                                        <p:animEffect transition="in" filter="fade">
                                          <p:cBhvr>
                                            <p:cTn id="14" dur="500"/>
                                            <p:tgtEl>
                                              <p:spTgt spid="1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anim calcmode="lin" valueType="num">
                                          <p:cBhvr>
                                            <p:cTn id="17" dur="500" fill="hold"/>
                                            <p:tgtEl>
                                              <p:spTgt spid="124"/>
                                            </p:tgtEl>
                                            <p:attrNameLst>
                                              <p:attrName>ppt_w</p:attrName>
                                            </p:attrNameLst>
                                          </p:cBhvr>
                                          <p:tavLst>
                                            <p:tav tm="0">
                                              <p:val>
                                                <p:fltVal val="0"/>
                                              </p:val>
                                            </p:tav>
                                            <p:tav tm="100000">
                                              <p:val>
                                                <p:strVal val="#ppt_w"/>
                                              </p:val>
                                            </p:tav>
                                          </p:tavLst>
                                        </p:anim>
                                        <p:anim calcmode="lin" valueType="num">
                                          <p:cBhvr>
                                            <p:cTn id="18" dur="500" fill="hold"/>
                                            <p:tgtEl>
                                              <p:spTgt spid="124"/>
                                            </p:tgtEl>
                                            <p:attrNameLst>
                                              <p:attrName>ppt_h</p:attrName>
                                            </p:attrNameLst>
                                          </p:cBhvr>
                                          <p:tavLst>
                                            <p:tav tm="0">
                                              <p:val>
                                                <p:fltVal val="0"/>
                                              </p:val>
                                            </p:tav>
                                            <p:tav tm="100000">
                                              <p:val>
                                                <p:strVal val="#ppt_h"/>
                                              </p:val>
                                            </p:tav>
                                          </p:tavLst>
                                        </p:anim>
                                        <p:animEffect transition="in" filter="fade">
                                          <p:cBhvr>
                                            <p:cTn id="19" dur="500"/>
                                            <p:tgtEl>
                                              <p:spTgt spid="1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6"/>
                                            </p:tgtEl>
                                            <p:attrNameLst>
                                              <p:attrName>style.visibility</p:attrName>
                                            </p:attrNameLst>
                                          </p:cBhvr>
                                          <p:to>
                                            <p:strVal val="visible"/>
                                          </p:to>
                                        </p:set>
                                        <p:anim calcmode="lin" valueType="num">
                                          <p:cBhvr>
                                            <p:cTn id="22" dur="500" fill="hold"/>
                                            <p:tgtEl>
                                              <p:spTgt spid="126"/>
                                            </p:tgtEl>
                                            <p:attrNameLst>
                                              <p:attrName>ppt_w</p:attrName>
                                            </p:attrNameLst>
                                          </p:cBhvr>
                                          <p:tavLst>
                                            <p:tav tm="0">
                                              <p:val>
                                                <p:fltVal val="0"/>
                                              </p:val>
                                            </p:tav>
                                            <p:tav tm="100000">
                                              <p:val>
                                                <p:strVal val="#ppt_w"/>
                                              </p:val>
                                            </p:tav>
                                          </p:tavLst>
                                        </p:anim>
                                        <p:anim calcmode="lin" valueType="num">
                                          <p:cBhvr>
                                            <p:cTn id="23" dur="500" fill="hold"/>
                                            <p:tgtEl>
                                              <p:spTgt spid="126"/>
                                            </p:tgtEl>
                                            <p:attrNameLst>
                                              <p:attrName>ppt_h</p:attrName>
                                            </p:attrNameLst>
                                          </p:cBhvr>
                                          <p:tavLst>
                                            <p:tav tm="0">
                                              <p:val>
                                                <p:fltVal val="0"/>
                                              </p:val>
                                            </p:tav>
                                            <p:tav tm="100000">
                                              <p:val>
                                                <p:strVal val="#ppt_h"/>
                                              </p:val>
                                            </p:tav>
                                          </p:tavLst>
                                        </p:anim>
                                        <p:animEffect transition="in" filter="fade">
                                          <p:cBhvr>
                                            <p:cTn id="24" dur="500"/>
                                            <p:tgtEl>
                                              <p:spTgt spid="12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7"/>
                                            </p:tgtEl>
                                            <p:attrNameLst>
                                              <p:attrName>style.visibility</p:attrName>
                                            </p:attrNameLst>
                                          </p:cBhvr>
                                          <p:to>
                                            <p:strVal val="visible"/>
                                          </p:to>
                                        </p:set>
                                        <p:anim calcmode="lin" valueType="num">
                                          <p:cBhvr>
                                            <p:cTn id="27" dur="500" fill="hold"/>
                                            <p:tgtEl>
                                              <p:spTgt spid="127"/>
                                            </p:tgtEl>
                                            <p:attrNameLst>
                                              <p:attrName>ppt_w</p:attrName>
                                            </p:attrNameLst>
                                          </p:cBhvr>
                                          <p:tavLst>
                                            <p:tav tm="0">
                                              <p:val>
                                                <p:fltVal val="0"/>
                                              </p:val>
                                            </p:tav>
                                            <p:tav tm="100000">
                                              <p:val>
                                                <p:strVal val="#ppt_w"/>
                                              </p:val>
                                            </p:tav>
                                          </p:tavLst>
                                        </p:anim>
                                        <p:anim calcmode="lin" valueType="num">
                                          <p:cBhvr>
                                            <p:cTn id="28" dur="500" fill="hold"/>
                                            <p:tgtEl>
                                              <p:spTgt spid="127"/>
                                            </p:tgtEl>
                                            <p:attrNameLst>
                                              <p:attrName>ppt_h</p:attrName>
                                            </p:attrNameLst>
                                          </p:cBhvr>
                                          <p:tavLst>
                                            <p:tav tm="0">
                                              <p:val>
                                                <p:fltVal val="0"/>
                                              </p:val>
                                            </p:tav>
                                            <p:tav tm="100000">
                                              <p:val>
                                                <p:strVal val="#ppt_h"/>
                                              </p:val>
                                            </p:tav>
                                          </p:tavLst>
                                        </p:anim>
                                        <p:animEffect transition="in" filter="fade">
                                          <p:cBhvr>
                                            <p:cTn id="29" dur="500"/>
                                            <p:tgtEl>
                                              <p:spTgt spid="12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8"/>
                                            </p:tgtEl>
                                            <p:attrNameLst>
                                              <p:attrName>style.visibility</p:attrName>
                                            </p:attrNameLst>
                                          </p:cBhvr>
                                          <p:to>
                                            <p:strVal val="visible"/>
                                          </p:to>
                                        </p:set>
                                        <p:anim calcmode="lin" valueType="num">
                                          <p:cBhvr>
                                            <p:cTn id="32" dur="500" fill="hold"/>
                                            <p:tgtEl>
                                              <p:spTgt spid="118"/>
                                            </p:tgtEl>
                                            <p:attrNameLst>
                                              <p:attrName>ppt_w</p:attrName>
                                            </p:attrNameLst>
                                          </p:cBhvr>
                                          <p:tavLst>
                                            <p:tav tm="0">
                                              <p:val>
                                                <p:fltVal val="0"/>
                                              </p:val>
                                            </p:tav>
                                            <p:tav tm="100000">
                                              <p:val>
                                                <p:strVal val="#ppt_w"/>
                                              </p:val>
                                            </p:tav>
                                          </p:tavLst>
                                        </p:anim>
                                        <p:anim calcmode="lin" valueType="num">
                                          <p:cBhvr>
                                            <p:cTn id="33" dur="500" fill="hold"/>
                                            <p:tgtEl>
                                              <p:spTgt spid="118"/>
                                            </p:tgtEl>
                                            <p:attrNameLst>
                                              <p:attrName>ppt_h</p:attrName>
                                            </p:attrNameLst>
                                          </p:cBhvr>
                                          <p:tavLst>
                                            <p:tav tm="0">
                                              <p:val>
                                                <p:fltVal val="0"/>
                                              </p:val>
                                            </p:tav>
                                            <p:tav tm="100000">
                                              <p:val>
                                                <p:strVal val="#ppt_h"/>
                                              </p:val>
                                            </p:tav>
                                          </p:tavLst>
                                        </p:anim>
                                        <p:animEffect transition="in" filter="fade">
                                          <p:cBhvr>
                                            <p:cTn id="34" dur="500"/>
                                            <p:tgtEl>
                                              <p:spTgt spid="11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21"/>
                                            </p:tgtEl>
                                            <p:attrNameLst>
                                              <p:attrName>style.visibility</p:attrName>
                                            </p:attrNameLst>
                                          </p:cBhvr>
                                          <p:to>
                                            <p:strVal val="visible"/>
                                          </p:to>
                                        </p:set>
                                        <p:anim calcmode="lin" valueType="num">
                                          <p:cBhvr>
                                            <p:cTn id="37" dur="500" fill="hold"/>
                                            <p:tgtEl>
                                              <p:spTgt spid="121"/>
                                            </p:tgtEl>
                                            <p:attrNameLst>
                                              <p:attrName>ppt_w</p:attrName>
                                            </p:attrNameLst>
                                          </p:cBhvr>
                                          <p:tavLst>
                                            <p:tav tm="0">
                                              <p:val>
                                                <p:fltVal val="0"/>
                                              </p:val>
                                            </p:tav>
                                            <p:tav tm="100000">
                                              <p:val>
                                                <p:strVal val="#ppt_w"/>
                                              </p:val>
                                            </p:tav>
                                          </p:tavLst>
                                        </p:anim>
                                        <p:anim calcmode="lin" valueType="num">
                                          <p:cBhvr>
                                            <p:cTn id="38" dur="500" fill="hold"/>
                                            <p:tgtEl>
                                              <p:spTgt spid="121"/>
                                            </p:tgtEl>
                                            <p:attrNameLst>
                                              <p:attrName>ppt_h</p:attrName>
                                            </p:attrNameLst>
                                          </p:cBhvr>
                                          <p:tavLst>
                                            <p:tav tm="0">
                                              <p:val>
                                                <p:fltVal val="0"/>
                                              </p:val>
                                            </p:tav>
                                            <p:tav tm="100000">
                                              <p:val>
                                                <p:strVal val="#ppt_h"/>
                                              </p:val>
                                            </p:tav>
                                          </p:tavLst>
                                        </p:anim>
                                        <p:animEffect transition="in" filter="fade">
                                          <p:cBhvr>
                                            <p:cTn id="39" dur="500"/>
                                            <p:tgtEl>
                                              <p:spTgt spid="12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7"/>
                                            </p:tgtEl>
                                            <p:attrNameLst>
                                              <p:attrName>style.visibility</p:attrName>
                                            </p:attrNameLst>
                                          </p:cBhvr>
                                          <p:to>
                                            <p:strVal val="visible"/>
                                          </p:to>
                                        </p:set>
                                        <p:anim calcmode="lin" valueType="num">
                                          <p:cBhvr>
                                            <p:cTn id="42" dur="500" fill="hold"/>
                                            <p:tgtEl>
                                              <p:spTgt spid="117"/>
                                            </p:tgtEl>
                                            <p:attrNameLst>
                                              <p:attrName>ppt_w</p:attrName>
                                            </p:attrNameLst>
                                          </p:cBhvr>
                                          <p:tavLst>
                                            <p:tav tm="0">
                                              <p:val>
                                                <p:fltVal val="0"/>
                                              </p:val>
                                            </p:tav>
                                            <p:tav tm="100000">
                                              <p:val>
                                                <p:strVal val="#ppt_w"/>
                                              </p:val>
                                            </p:tav>
                                          </p:tavLst>
                                        </p:anim>
                                        <p:anim calcmode="lin" valueType="num">
                                          <p:cBhvr>
                                            <p:cTn id="43" dur="500" fill="hold"/>
                                            <p:tgtEl>
                                              <p:spTgt spid="117"/>
                                            </p:tgtEl>
                                            <p:attrNameLst>
                                              <p:attrName>ppt_h</p:attrName>
                                            </p:attrNameLst>
                                          </p:cBhvr>
                                          <p:tavLst>
                                            <p:tav tm="0">
                                              <p:val>
                                                <p:fltVal val="0"/>
                                              </p:val>
                                            </p:tav>
                                            <p:tav tm="100000">
                                              <p:val>
                                                <p:strVal val="#ppt_h"/>
                                              </p:val>
                                            </p:tav>
                                          </p:tavLst>
                                        </p:anim>
                                        <p:animEffect transition="in" filter="fade">
                                          <p:cBhvr>
                                            <p:cTn id="44" dur="500"/>
                                            <p:tgtEl>
                                              <p:spTgt spid="1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9"/>
                                            </p:tgtEl>
                                            <p:attrNameLst>
                                              <p:attrName>style.visibility</p:attrName>
                                            </p:attrNameLst>
                                          </p:cBhvr>
                                          <p:to>
                                            <p:strVal val="visible"/>
                                          </p:to>
                                        </p:set>
                                        <p:anim calcmode="lin" valueType="num">
                                          <p:cBhvr>
                                            <p:cTn id="47" dur="500" fill="hold"/>
                                            <p:tgtEl>
                                              <p:spTgt spid="119"/>
                                            </p:tgtEl>
                                            <p:attrNameLst>
                                              <p:attrName>ppt_w</p:attrName>
                                            </p:attrNameLst>
                                          </p:cBhvr>
                                          <p:tavLst>
                                            <p:tav tm="0">
                                              <p:val>
                                                <p:fltVal val="0"/>
                                              </p:val>
                                            </p:tav>
                                            <p:tav tm="100000">
                                              <p:val>
                                                <p:strVal val="#ppt_w"/>
                                              </p:val>
                                            </p:tav>
                                          </p:tavLst>
                                        </p:anim>
                                        <p:anim calcmode="lin" valueType="num">
                                          <p:cBhvr>
                                            <p:cTn id="48" dur="500" fill="hold"/>
                                            <p:tgtEl>
                                              <p:spTgt spid="119"/>
                                            </p:tgtEl>
                                            <p:attrNameLst>
                                              <p:attrName>ppt_h</p:attrName>
                                            </p:attrNameLst>
                                          </p:cBhvr>
                                          <p:tavLst>
                                            <p:tav tm="0">
                                              <p:val>
                                                <p:fltVal val="0"/>
                                              </p:val>
                                            </p:tav>
                                            <p:tav tm="100000">
                                              <p:val>
                                                <p:strVal val="#ppt_h"/>
                                              </p:val>
                                            </p:tav>
                                          </p:tavLst>
                                        </p:anim>
                                        <p:animEffect transition="in" filter="fade">
                                          <p:cBhvr>
                                            <p:cTn id="49" dur="500"/>
                                            <p:tgtEl>
                                              <p:spTgt spid="11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0"/>
                                            </p:tgtEl>
                                            <p:attrNameLst>
                                              <p:attrName>style.visibility</p:attrName>
                                            </p:attrNameLst>
                                          </p:cBhvr>
                                          <p:to>
                                            <p:strVal val="visible"/>
                                          </p:to>
                                        </p:set>
                                        <p:anim calcmode="lin" valueType="num">
                                          <p:cBhvr>
                                            <p:cTn id="52" dur="500" fill="hold"/>
                                            <p:tgtEl>
                                              <p:spTgt spid="120"/>
                                            </p:tgtEl>
                                            <p:attrNameLst>
                                              <p:attrName>ppt_w</p:attrName>
                                            </p:attrNameLst>
                                          </p:cBhvr>
                                          <p:tavLst>
                                            <p:tav tm="0">
                                              <p:val>
                                                <p:fltVal val="0"/>
                                              </p:val>
                                            </p:tav>
                                            <p:tav tm="100000">
                                              <p:val>
                                                <p:strVal val="#ppt_w"/>
                                              </p:val>
                                            </p:tav>
                                          </p:tavLst>
                                        </p:anim>
                                        <p:anim calcmode="lin" valueType="num">
                                          <p:cBhvr>
                                            <p:cTn id="53" dur="500" fill="hold"/>
                                            <p:tgtEl>
                                              <p:spTgt spid="120"/>
                                            </p:tgtEl>
                                            <p:attrNameLst>
                                              <p:attrName>ppt_h</p:attrName>
                                            </p:attrNameLst>
                                          </p:cBhvr>
                                          <p:tavLst>
                                            <p:tav tm="0">
                                              <p:val>
                                                <p:fltVal val="0"/>
                                              </p:val>
                                            </p:tav>
                                            <p:tav tm="100000">
                                              <p:val>
                                                <p:strVal val="#ppt_h"/>
                                              </p:val>
                                            </p:tav>
                                          </p:tavLst>
                                        </p:anim>
                                        <p:animEffect transition="in" filter="fade">
                                          <p:cBhvr>
                                            <p:cTn id="54" dur="500"/>
                                            <p:tgtEl>
                                              <p:spTgt spid="12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grpId="0" nodeType="clickEffect">
                                      <p:stCondLst>
                                        <p:cond delay="0"/>
                                      </p:stCondLst>
                                      <p:childTnLst>
                                        <p:animClr clrSpc="rgb" dir="cw">
                                          <p:cBhvr override="childStyle">
                                            <p:cTn id="58" dur="10" fill="hold"/>
                                            <p:tgtEl>
                                              <p:spTgt spid="112"/>
                                            </p:tgtEl>
                                            <p:attrNameLst>
                                              <p:attrName>style.color</p:attrName>
                                            </p:attrNameLst>
                                          </p:cBhvr>
                                          <p:to>
                                            <a:schemeClr val="accent2"/>
                                          </p:to>
                                        </p:animClr>
                                      </p:childTnLst>
                                    </p:cTn>
                                  </p:par>
                                  <p:par>
                                    <p:cTn id="59" presetID="53" presetClass="entr" presetSubtype="16" fill="hold" grpId="0" nodeType="withEffect">
                                      <p:stCondLst>
                                        <p:cond delay="0"/>
                                      </p:stCondLst>
                                      <p:childTnLst>
                                        <p:set>
                                          <p:cBhvr>
                                            <p:cTn id="60" dur="1" fill="hold">
                                              <p:stCondLst>
                                                <p:cond delay="0"/>
                                              </p:stCondLst>
                                            </p:cTn>
                                            <p:tgtEl>
                                              <p:spTgt spid="122"/>
                                            </p:tgtEl>
                                            <p:attrNameLst>
                                              <p:attrName>style.visibility</p:attrName>
                                            </p:attrNameLst>
                                          </p:cBhvr>
                                          <p:to>
                                            <p:strVal val="visible"/>
                                          </p:to>
                                        </p:set>
                                        <p:anim calcmode="lin" valueType="num">
                                          <p:cBhvr>
                                            <p:cTn id="61" dur="500" fill="hold"/>
                                            <p:tgtEl>
                                              <p:spTgt spid="122"/>
                                            </p:tgtEl>
                                            <p:attrNameLst>
                                              <p:attrName>ppt_w</p:attrName>
                                            </p:attrNameLst>
                                          </p:cBhvr>
                                          <p:tavLst>
                                            <p:tav tm="0">
                                              <p:val>
                                                <p:fltVal val="0"/>
                                              </p:val>
                                            </p:tav>
                                            <p:tav tm="100000">
                                              <p:val>
                                                <p:strVal val="#ppt_w"/>
                                              </p:val>
                                            </p:tav>
                                          </p:tavLst>
                                        </p:anim>
                                        <p:anim calcmode="lin" valueType="num">
                                          <p:cBhvr>
                                            <p:cTn id="62" dur="500" fill="hold"/>
                                            <p:tgtEl>
                                              <p:spTgt spid="122"/>
                                            </p:tgtEl>
                                            <p:attrNameLst>
                                              <p:attrName>ppt_h</p:attrName>
                                            </p:attrNameLst>
                                          </p:cBhvr>
                                          <p:tavLst>
                                            <p:tav tm="0">
                                              <p:val>
                                                <p:fltVal val="0"/>
                                              </p:val>
                                            </p:tav>
                                            <p:tav tm="100000">
                                              <p:val>
                                                <p:strVal val="#ppt_h"/>
                                              </p:val>
                                            </p:tav>
                                          </p:tavLst>
                                        </p:anim>
                                        <p:animEffect transition="in" filter="fade">
                                          <p:cBhvr>
                                            <p:cTn id="63"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500" fill="hold"/>
                                            <p:tgtEl>
                                              <p:spTgt spid="123"/>
                                            </p:tgtEl>
                                            <p:attrNameLst>
                                              <p:attrName>ppt_w</p:attrName>
                                            </p:attrNameLst>
                                          </p:cBhvr>
                                          <p:tavLst>
                                            <p:tav tm="0">
                                              <p:val>
                                                <p:fltVal val="0"/>
                                              </p:val>
                                            </p:tav>
                                            <p:tav tm="100000">
                                              <p:val>
                                                <p:strVal val="#ppt_w"/>
                                              </p:val>
                                            </p:tav>
                                          </p:tavLst>
                                        </p:anim>
                                        <p:anim calcmode="lin" valueType="num">
                                          <p:cBhvr>
                                            <p:cTn id="8" dur="500" fill="hold"/>
                                            <p:tgtEl>
                                              <p:spTgt spid="123"/>
                                            </p:tgtEl>
                                            <p:attrNameLst>
                                              <p:attrName>ppt_h</p:attrName>
                                            </p:attrNameLst>
                                          </p:cBhvr>
                                          <p:tavLst>
                                            <p:tav tm="0">
                                              <p:val>
                                                <p:fltVal val="0"/>
                                              </p:val>
                                            </p:tav>
                                            <p:tav tm="100000">
                                              <p:val>
                                                <p:strVal val="#ppt_h"/>
                                              </p:val>
                                            </p:tav>
                                          </p:tavLst>
                                        </p:anim>
                                        <p:animEffect transition="in" filter="fade">
                                          <p:cBhvr>
                                            <p:cTn id="9" dur="500"/>
                                            <p:tgtEl>
                                              <p:spTgt spid="1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5"/>
                                            </p:tgtEl>
                                            <p:attrNameLst>
                                              <p:attrName>style.visibility</p:attrName>
                                            </p:attrNameLst>
                                          </p:cBhvr>
                                          <p:to>
                                            <p:strVal val="visible"/>
                                          </p:to>
                                        </p:set>
                                        <p:anim calcmode="lin" valueType="num">
                                          <p:cBhvr>
                                            <p:cTn id="12" dur="500" fill="hold"/>
                                            <p:tgtEl>
                                              <p:spTgt spid="125"/>
                                            </p:tgtEl>
                                            <p:attrNameLst>
                                              <p:attrName>ppt_w</p:attrName>
                                            </p:attrNameLst>
                                          </p:cBhvr>
                                          <p:tavLst>
                                            <p:tav tm="0">
                                              <p:val>
                                                <p:fltVal val="0"/>
                                              </p:val>
                                            </p:tav>
                                            <p:tav tm="100000">
                                              <p:val>
                                                <p:strVal val="#ppt_w"/>
                                              </p:val>
                                            </p:tav>
                                          </p:tavLst>
                                        </p:anim>
                                        <p:anim calcmode="lin" valueType="num">
                                          <p:cBhvr>
                                            <p:cTn id="13" dur="500" fill="hold"/>
                                            <p:tgtEl>
                                              <p:spTgt spid="125"/>
                                            </p:tgtEl>
                                            <p:attrNameLst>
                                              <p:attrName>ppt_h</p:attrName>
                                            </p:attrNameLst>
                                          </p:cBhvr>
                                          <p:tavLst>
                                            <p:tav tm="0">
                                              <p:val>
                                                <p:fltVal val="0"/>
                                              </p:val>
                                            </p:tav>
                                            <p:tav tm="100000">
                                              <p:val>
                                                <p:strVal val="#ppt_h"/>
                                              </p:val>
                                            </p:tav>
                                          </p:tavLst>
                                        </p:anim>
                                        <p:animEffect transition="in" filter="fade">
                                          <p:cBhvr>
                                            <p:cTn id="14" dur="500"/>
                                            <p:tgtEl>
                                              <p:spTgt spid="1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anim calcmode="lin" valueType="num">
                                          <p:cBhvr>
                                            <p:cTn id="17" dur="500" fill="hold"/>
                                            <p:tgtEl>
                                              <p:spTgt spid="124"/>
                                            </p:tgtEl>
                                            <p:attrNameLst>
                                              <p:attrName>ppt_w</p:attrName>
                                            </p:attrNameLst>
                                          </p:cBhvr>
                                          <p:tavLst>
                                            <p:tav tm="0">
                                              <p:val>
                                                <p:fltVal val="0"/>
                                              </p:val>
                                            </p:tav>
                                            <p:tav tm="100000">
                                              <p:val>
                                                <p:strVal val="#ppt_w"/>
                                              </p:val>
                                            </p:tav>
                                          </p:tavLst>
                                        </p:anim>
                                        <p:anim calcmode="lin" valueType="num">
                                          <p:cBhvr>
                                            <p:cTn id="18" dur="500" fill="hold"/>
                                            <p:tgtEl>
                                              <p:spTgt spid="124"/>
                                            </p:tgtEl>
                                            <p:attrNameLst>
                                              <p:attrName>ppt_h</p:attrName>
                                            </p:attrNameLst>
                                          </p:cBhvr>
                                          <p:tavLst>
                                            <p:tav tm="0">
                                              <p:val>
                                                <p:fltVal val="0"/>
                                              </p:val>
                                            </p:tav>
                                            <p:tav tm="100000">
                                              <p:val>
                                                <p:strVal val="#ppt_h"/>
                                              </p:val>
                                            </p:tav>
                                          </p:tavLst>
                                        </p:anim>
                                        <p:animEffect transition="in" filter="fade">
                                          <p:cBhvr>
                                            <p:cTn id="19" dur="500"/>
                                            <p:tgtEl>
                                              <p:spTgt spid="1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6"/>
                                            </p:tgtEl>
                                            <p:attrNameLst>
                                              <p:attrName>style.visibility</p:attrName>
                                            </p:attrNameLst>
                                          </p:cBhvr>
                                          <p:to>
                                            <p:strVal val="visible"/>
                                          </p:to>
                                        </p:set>
                                        <p:anim calcmode="lin" valueType="num">
                                          <p:cBhvr>
                                            <p:cTn id="22" dur="500" fill="hold"/>
                                            <p:tgtEl>
                                              <p:spTgt spid="126"/>
                                            </p:tgtEl>
                                            <p:attrNameLst>
                                              <p:attrName>ppt_w</p:attrName>
                                            </p:attrNameLst>
                                          </p:cBhvr>
                                          <p:tavLst>
                                            <p:tav tm="0">
                                              <p:val>
                                                <p:fltVal val="0"/>
                                              </p:val>
                                            </p:tav>
                                            <p:tav tm="100000">
                                              <p:val>
                                                <p:strVal val="#ppt_w"/>
                                              </p:val>
                                            </p:tav>
                                          </p:tavLst>
                                        </p:anim>
                                        <p:anim calcmode="lin" valueType="num">
                                          <p:cBhvr>
                                            <p:cTn id="23" dur="500" fill="hold"/>
                                            <p:tgtEl>
                                              <p:spTgt spid="126"/>
                                            </p:tgtEl>
                                            <p:attrNameLst>
                                              <p:attrName>ppt_h</p:attrName>
                                            </p:attrNameLst>
                                          </p:cBhvr>
                                          <p:tavLst>
                                            <p:tav tm="0">
                                              <p:val>
                                                <p:fltVal val="0"/>
                                              </p:val>
                                            </p:tav>
                                            <p:tav tm="100000">
                                              <p:val>
                                                <p:strVal val="#ppt_h"/>
                                              </p:val>
                                            </p:tav>
                                          </p:tavLst>
                                        </p:anim>
                                        <p:animEffect transition="in" filter="fade">
                                          <p:cBhvr>
                                            <p:cTn id="24" dur="500"/>
                                            <p:tgtEl>
                                              <p:spTgt spid="12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7"/>
                                            </p:tgtEl>
                                            <p:attrNameLst>
                                              <p:attrName>style.visibility</p:attrName>
                                            </p:attrNameLst>
                                          </p:cBhvr>
                                          <p:to>
                                            <p:strVal val="visible"/>
                                          </p:to>
                                        </p:set>
                                        <p:anim calcmode="lin" valueType="num">
                                          <p:cBhvr>
                                            <p:cTn id="27" dur="500" fill="hold"/>
                                            <p:tgtEl>
                                              <p:spTgt spid="127"/>
                                            </p:tgtEl>
                                            <p:attrNameLst>
                                              <p:attrName>ppt_w</p:attrName>
                                            </p:attrNameLst>
                                          </p:cBhvr>
                                          <p:tavLst>
                                            <p:tav tm="0">
                                              <p:val>
                                                <p:fltVal val="0"/>
                                              </p:val>
                                            </p:tav>
                                            <p:tav tm="100000">
                                              <p:val>
                                                <p:strVal val="#ppt_w"/>
                                              </p:val>
                                            </p:tav>
                                          </p:tavLst>
                                        </p:anim>
                                        <p:anim calcmode="lin" valueType="num">
                                          <p:cBhvr>
                                            <p:cTn id="28" dur="500" fill="hold"/>
                                            <p:tgtEl>
                                              <p:spTgt spid="127"/>
                                            </p:tgtEl>
                                            <p:attrNameLst>
                                              <p:attrName>ppt_h</p:attrName>
                                            </p:attrNameLst>
                                          </p:cBhvr>
                                          <p:tavLst>
                                            <p:tav tm="0">
                                              <p:val>
                                                <p:fltVal val="0"/>
                                              </p:val>
                                            </p:tav>
                                            <p:tav tm="100000">
                                              <p:val>
                                                <p:strVal val="#ppt_h"/>
                                              </p:val>
                                            </p:tav>
                                          </p:tavLst>
                                        </p:anim>
                                        <p:animEffect transition="in" filter="fade">
                                          <p:cBhvr>
                                            <p:cTn id="29" dur="500"/>
                                            <p:tgtEl>
                                              <p:spTgt spid="12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8"/>
                                            </p:tgtEl>
                                            <p:attrNameLst>
                                              <p:attrName>style.visibility</p:attrName>
                                            </p:attrNameLst>
                                          </p:cBhvr>
                                          <p:to>
                                            <p:strVal val="visible"/>
                                          </p:to>
                                        </p:set>
                                        <p:anim calcmode="lin" valueType="num">
                                          <p:cBhvr>
                                            <p:cTn id="32" dur="500" fill="hold"/>
                                            <p:tgtEl>
                                              <p:spTgt spid="118"/>
                                            </p:tgtEl>
                                            <p:attrNameLst>
                                              <p:attrName>ppt_w</p:attrName>
                                            </p:attrNameLst>
                                          </p:cBhvr>
                                          <p:tavLst>
                                            <p:tav tm="0">
                                              <p:val>
                                                <p:fltVal val="0"/>
                                              </p:val>
                                            </p:tav>
                                            <p:tav tm="100000">
                                              <p:val>
                                                <p:strVal val="#ppt_w"/>
                                              </p:val>
                                            </p:tav>
                                          </p:tavLst>
                                        </p:anim>
                                        <p:anim calcmode="lin" valueType="num">
                                          <p:cBhvr>
                                            <p:cTn id="33" dur="500" fill="hold"/>
                                            <p:tgtEl>
                                              <p:spTgt spid="118"/>
                                            </p:tgtEl>
                                            <p:attrNameLst>
                                              <p:attrName>ppt_h</p:attrName>
                                            </p:attrNameLst>
                                          </p:cBhvr>
                                          <p:tavLst>
                                            <p:tav tm="0">
                                              <p:val>
                                                <p:fltVal val="0"/>
                                              </p:val>
                                            </p:tav>
                                            <p:tav tm="100000">
                                              <p:val>
                                                <p:strVal val="#ppt_h"/>
                                              </p:val>
                                            </p:tav>
                                          </p:tavLst>
                                        </p:anim>
                                        <p:animEffect transition="in" filter="fade">
                                          <p:cBhvr>
                                            <p:cTn id="34" dur="500"/>
                                            <p:tgtEl>
                                              <p:spTgt spid="11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21"/>
                                            </p:tgtEl>
                                            <p:attrNameLst>
                                              <p:attrName>style.visibility</p:attrName>
                                            </p:attrNameLst>
                                          </p:cBhvr>
                                          <p:to>
                                            <p:strVal val="visible"/>
                                          </p:to>
                                        </p:set>
                                        <p:anim calcmode="lin" valueType="num">
                                          <p:cBhvr>
                                            <p:cTn id="37" dur="500" fill="hold"/>
                                            <p:tgtEl>
                                              <p:spTgt spid="121"/>
                                            </p:tgtEl>
                                            <p:attrNameLst>
                                              <p:attrName>ppt_w</p:attrName>
                                            </p:attrNameLst>
                                          </p:cBhvr>
                                          <p:tavLst>
                                            <p:tav tm="0">
                                              <p:val>
                                                <p:fltVal val="0"/>
                                              </p:val>
                                            </p:tav>
                                            <p:tav tm="100000">
                                              <p:val>
                                                <p:strVal val="#ppt_w"/>
                                              </p:val>
                                            </p:tav>
                                          </p:tavLst>
                                        </p:anim>
                                        <p:anim calcmode="lin" valueType="num">
                                          <p:cBhvr>
                                            <p:cTn id="38" dur="500" fill="hold"/>
                                            <p:tgtEl>
                                              <p:spTgt spid="121"/>
                                            </p:tgtEl>
                                            <p:attrNameLst>
                                              <p:attrName>ppt_h</p:attrName>
                                            </p:attrNameLst>
                                          </p:cBhvr>
                                          <p:tavLst>
                                            <p:tav tm="0">
                                              <p:val>
                                                <p:fltVal val="0"/>
                                              </p:val>
                                            </p:tav>
                                            <p:tav tm="100000">
                                              <p:val>
                                                <p:strVal val="#ppt_h"/>
                                              </p:val>
                                            </p:tav>
                                          </p:tavLst>
                                        </p:anim>
                                        <p:animEffect transition="in" filter="fade">
                                          <p:cBhvr>
                                            <p:cTn id="39" dur="500"/>
                                            <p:tgtEl>
                                              <p:spTgt spid="12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7"/>
                                            </p:tgtEl>
                                            <p:attrNameLst>
                                              <p:attrName>style.visibility</p:attrName>
                                            </p:attrNameLst>
                                          </p:cBhvr>
                                          <p:to>
                                            <p:strVal val="visible"/>
                                          </p:to>
                                        </p:set>
                                        <p:anim calcmode="lin" valueType="num">
                                          <p:cBhvr>
                                            <p:cTn id="42" dur="500" fill="hold"/>
                                            <p:tgtEl>
                                              <p:spTgt spid="117"/>
                                            </p:tgtEl>
                                            <p:attrNameLst>
                                              <p:attrName>ppt_w</p:attrName>
                                            </p:attrNameLst>
                                          </p:cBhvr>
                                          <p:tavLst>
                                            <p:tav tm="0">
                                              <p:val>
                                                <p:fltVal val="0"/>
                                              </p:val>
                                            </p:tav>
                                            <p:tav tm="100000">
                                              <p:val>
                                                <p:strVal val="#ppt_w"/>
                                              </p:val>
                                            </p:tav>
                                          </p:tavLst>
                                        </p:anim>
                                        <p:anim calcmode="lin" valueType="num">
                                          <p:cBhvr>
                                            <p:cTn id="43" dur="500" fill="hold"/>
                                            <p:tgtEl>
                                              <p:spTgt spid="117"/>
                                            </p:tgtEl>
                                            <p:attrNameLst>
                                              <p:attrName>ppt_h</p:attrName>
                                            </p:attrNameLst>
                                          </p:cBhvr>
                                          <p:tavLst>
                                            <p:tav tm="0">
                                              <p:val>
                                                <p:fltVal val="0"/>
                                              </p:val>
                                            </p:tav>
                                            <p:tav tm="100000">
                                              <p:val>
                                                <p:strVal val="#ppt_h"/>
                                              </p:val>
                                            </p:tav>
                                          </p:tavLst>
                                        </p:anim>
                                        <p:animEffect transition="in" filter="fade">
                                          <p:cBhvr>
                                            <p:cTn id="44" dur="500"/>
                                            <p:tgtEl>
                                              <p:spTgt spid="1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9"/>
                                            </p:tgtEl>
                                            <p:attrNameLst>
                                              <p:attrName>style.visibility</p:attrName>
                                            </p:attrNameLst>
                                          </p:cBhvr>
                                          <p:to>
                                            <p:strVal val="visible"/>
                                          </p:to>
                                        </p:set>
                                        <p:anim calcmode="lin" valueType="num">
                                          <p:cBhvr>
                                            <p:cTn id="47" dur="500" fill="hold"/>
                                            <p:tgtEl>
                                              <p:spTgt spid="119"/>
                                            </p:tgtEl>
                                            <p:attrNameLst>
                                              <p:attrName>ppt_w</p:attrName>
                                            </p:attrNameLst>
                                          </p:cBhvr>
                                          <p:tavLst>
                                            <p:tav tm="0">
                                              <p:val>
                                                <p:fltVal val="0"/>
                                              </p:val>
                                            </p:tav>
                                            <p:tav tm="100000">
                                              <p:val>
                                                <p:strVal val="#ppt_w"/>
                                              </p:val>
                                            </p:tav>
                                          </p:tavLst>
                                        </p:anim>
                                        <p:anim calcmode="lin" valueType="num">
                                          <p:cBhvr>
                                            <p:cTn id="48" dur="500" fill="hold"/>
                                            <p:tgtEl>
                                              <p:spTgt spid="119"/>
                                            </p:tgtEl>
                                            <p:attrNameLst>
                                              <p:attrName>ppt_h</p:attrName>
                                            </p:attrNameLst>
                                          </p:cBhvr>
                                          <p:tavLst>
                                            <p:tav tm="0">
                                              <p:val>
                                                <p:fltVal val="0"/>
                                              </p:val>
                                            </p:tav>
                                            <p:tav tm="100000">
                                              <p:val>
                                                <p:strVal val="#ppt_h"/>
                                              </p:val>
                                            </p:tav>
                                          </p:tavLst>
                                        </p:anim>
                                        <p:animEffect transition="in" filter="fade">
                                          <p:cBhvr>
                                            <p:cTn id="49" dur="500"/>
                                            <p:tgtEl>
                                              <p:spTgt spid="11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0"/>
                                            </p:tgtEl>
                                            <p:attrNameLst>
                                              <p:attrName>style.visibility</p:attrName>
                                            </p:attrNameLst>
                                          </p:cBhvr>
                                          <p:to>
                                            <p:strVal val="visible"/>
                                          </p:to>
                                        </p:set>
                                        <p:anim calcmode="lin" valueType="num">
                                          <p:cBhvr>
                                            <p:cTn id="52" dur="500" fill="hold"/>
                                            <p:tgtEl>
                                              <p:spTgt spid="120"/>
                                            </p:tgtEl>
                                            <p:attrNameLst>
                                              <p:attrName>ppt_w</p:attrName>
                                            </p:attrNameLst>
                                          </p:cBhvr>
                                          <p:tavLst>
                                            <p:tav tm="0">
                                              <p:val>
                                                <p:fltVal val="0"/>
                                              </p:val>
                                            </p:tav>
                                            <p:tav tm="100000">
                                              <p:val>
                                                <p:strVal val="#ppt_w"/>
                                              </p:val>
                                            </p:tav>
                                          </p:tavLst>
                                        </p:anim>
                                        <p:anim calcmode="lin" valueType="num">
                                          <p:cBhvr>
                                            <p:cTn id="53" dur="500" fill="hold"/>
                                            <p:tgtEl>
                                              <p:spTgt spid="120"/>
                                            </p:tgtEl>
                                            <p:attrNameLst>
                                              <p:attrName>ppt_h</p:attrName>
                                            </p:attrNameLst>
                                          </p:cBhvr>
                                          <p:tavLst>
                                            <p:tav tm="0">
                                              <p:val>
                                                <p:fltVal val="0"/>
                                              </p:val>
                                            </p:tav>
                                            <p:tav tm="100000">
                                              <p:val>
                                                <p:strVal val="#ppt_h"/>
                                              </p:val>
                                            </p:tav>
                                          </p:tavLst>
                                        </p:anim>
                                        <p:animEffect transition="in" filter="fade">
                                          <p:cBhvr>
                                            <p:cTn id="54" dur="500"/>
                                            <p:tgtEl>
                                              <p:spTgt spid="12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grpId="0" nodeType="clickEffect">
                                      <p:stCondLst>
                                        <p:cond delay="0"/>
                                      </p:stCondLst>
                                      <p:childTnLst>
                                        <p:animClr clrSpc="rgb" dir="cw">
                                          <p:cBhvr override="childStyle">
                                            <p:cTn id="58" dur="10" fill="hold"/>
                                            <p:tgtEl>
                                              <p:spTgt spid="112"/>
                                            </p:tgtEl>
                                            <p:attrNameLst>
                                              <p:attrName>style.color</p:attrName>
                                            </p:attrNameLst>
                                          </p:cBhvr>
                                          <p:to>
                                            <a:schemeClr val="accent2"/>
                                          </p:to>
                                        </p:animClr>
                                      </p:childTnLst>
                                    </p:cTn>
                                  </p:par>
                                  <p:par>
                                    <p:cTn id="59" presetID="53" presetClass="entr" presetSubtype="16" fill="hold" grpId="0" nodeType="withEffect">
                                      <p:stCondLst>
                                        <p:cond delay="0"/>
                                      </p:stCondLst>
                                      <p:childTnLst>
                                        <p:set>
                                          <p:cBhvr>
                                            <p:cTn id="60" dur="1" fill="hold">
                                              <p:stCondLst>
                                                <p:cond delay="0"/>
                                              </p:stCondLst>
                                            </p:cTn>
                                            <p:tgtEl>
                                              <p:spTgt spid="122"/>
                                            </p:tgtEl>
                                            <p:attrNameLst>
                                              <p:attrName>style.visibility</p:attrName>
                                            </p:attrNameLst>
                                          </p:cBhvr>
                                          <p:to>
                                            <p:strVal val="visible"/>
                                          </p:to>
                                        </p:set>
                                        <p:anim calcmode="lin" valueType="num">
                                          <p:cBhvr>
                                            <p:cTn id="61" dur="500" fill="hold"/>
                                            <p:tgtEl>
                                              <p:spTgt spid="122"/>
                                            </p:tgtEl>
                                            <p:attrNameLst>
                                              <p:attrName>ppt_w</p:attrName>
                                            </p:attrNameLst>
                                          </p:cBhvr>
                                          <p:tavLst>
                                            <p:tav tm="0">
                                              <p:val>
                                                <p:fltVal val="0"/>
                                              </p:val>
                                            </p:tav>
                                            <p:tav tm="100000">
                                              <p:val>
                                                <p:strVal val="#ppt_w"/>
                                              </p:val>
                                            </p:tav>
                                          </p:tavLst>
                                        </p:anim>
                                        <p:anim calcmode="lin" valueType="num">
                                          <p:cBhvr>
                                            <p:cTn id="62" dur="500" fill="hold"/>
                                            <p:tgtEl>
                                              <p:spTgt spid="122"/>
                                            </p:tgtEl>
                                            <p:attrNameLst>
                                              <p:attrName>ppt_h</p:attrName>
                                            </p:attrNameLst>
                                          </p:cBhvr>
                                          <p:tavLst>
                                            <p:tav tm="0">
                                              <p:val>
                                                <p:fltVal val="0"/>
                                              </p:val>
                                            </p:tav>
                                            <p:tav tm="100000">
                                              <p:val>
                                                <p:strVal val="#ppt_h"/>
                                              </p:val>
                                            </p:tav>
                                          </p:tavLst>
                                        </p:anim>
                                        <p:animEffect transition="in" filter="fade">
                                          <p:cBhvr>
                                            <p:cTn id="63" dur="500"/>
                                            <p:tgtEl>
                                              <p:spTgt spid="122"/>
                                            </p:tgtEl>
                                          </p:cBhvr>
                                        </p:animEffect>
                                      </p:childTnLst>
                                    </p:cTn>
                                  </p:par>
                                </p:childTnLst>
                              </p:cTn>
                            </p:par>
                          </p:childTnLst>
                        </p:cTn>
                      </p:par>
                      <p:par>
                        <p:cTn id="64" fill="hold">
                          <p:stCondLst>
                            <p:cond delay="indefinite"/>
                          </p:stCondLst>
                          <p:childTnLst>
                            <p:par>
                              <p:cTn id="65" fill="hold">
                                <p:stCondLst>
                                  <p:cond delay="0"/>
                                </p:stCondLst>
                                <p:childTnLst>
                                  <p:par>
                                    <p:cTn id="66" presetID="63" presetClass="path" presetSubtype="0" fill="hold" nodeType="clickEffect">
                                      <p:stCondLst>
                                        <p:cond delay="0"/>
                                      </p:stCondLst>
                                      <p:childTnLst>
                                        <p:animMotion origin="layout" path="M 4.79167E-6 -1.11111E-6 L 0.05559 -1.11111E-6 " pathEditMode="relative" rAng="0" ptsTypes="AA">
                                          <p:cBhvr>
                                            <p:cTn id="67" dur="500" fill="hold"/>
                                            <p:tgtEl>
                                              <p:spTgt spid="88"/>
                                            </p:tgtEl>
                                            <p:attrNameLst>
                                              <p:attrName>ppt_x</p:attrName>
                                              <p:attrName>ppt_y</p:attrName>
                                            </p:attrNameLst>
                                          </p:cBhvr>
                                          <p:rCtr x="2773" y="0"/>
                                        </p:animMotion>
                                      </p:childTnLst>
                                    </p:cTn>
                                  </p:par>
                                </p:childTnLst>
                              </p:cTn>
                            </p:par>
                          </p:childTnLst>
                        </p:cTn>
                      </p:par>
                      <p:par>
                        <p:cTn id="68" fill="hold">
                          <p:stCondLst>
                            <p:cond delay="indefinite"/>
                          </p:stCondLst>
                          <p:childTnLst>
                            <p:par>
                              <p:cTn id="69" fill="hold">
                                <p:stCondLst>
                                  <p:cond delay="0"/>
                                </p:stCondLst>
                                <p:childTnLst>
                                  <p:par>
                                    <p:cTn id="70" presetID="63" presetClass="path" presetSubtype="0" fill="hold" nodeType="clickEffect">
                                      <p:stCondLst>
                                        <p:cond delay="0"/>
                                      </p:stCondLst>
                                      <p:childTnLst>
                                        <p:animMotion origin="layout" path="M 4.79167E-6 -3.7037E-7 L 0.05559 -3.7037E-7 " pathEditMode="relative" rAng="0" ptsTypes="AA">
                                          <p:cBhvr>
                                            <p:cTn id="71" dur="500" fill="hold"/>
                                            <p:tgtEl>
                                              <p:spTgt spid="96"/>
                                            </p:tgtEl>
                                            <p:attrNameLst>
                                              <p:attrName>ppt_x</p:attrName>
                                              <p:attrName>ppt_y</p:attrName>
                                            </p:attrNameLst>
                                          </p:cBhvr>
                                          <p:rCtr x="2773" y="0"/>
                                        </p:animMotion>
                                      </p:childTnLst>
                                    </p:cTn>
                                  </p:par>
                                </p:childTnLst>
                              </p:cTn>
                            </p:par>
                          </p:childTnLst>
                        </p:cTn>
                      </p:par>
                      <p:par>
                        <p:cTn id="72" fill="hold">
                          <p:stCondLst>
                            <p:cond delay="indefinite"/>
                          </p:stCondLst>
                          <p:childTnLst>
                            <p:par>
                              <p:cTn id="73" fill="hold">
                                <p:stCondLst>
                                  <p:cond delay="0"/>
                                </p:stCondLst>
                                <p:childTnLst>
                                  <p:par>
                                    <p:cTn id="74" presetID="63" presetClass="path" presetSubtype="0" fill="hold" nodeType="clickEffect">
                                      <p:stCondLst>
                                        <p:cond delay="0"/>
                                      </p:stCondLst>
                                      <p:childTnLst>
                                        <p:animMotion origin="layout" path="M 4.79167E-6 -1.11111E-6 L 0.05559 -1.11111E-6 " pathEditMode="relative" rAng="0" ptsTypes="AA">
                                          <p:cBhvr>
                                            <p:cTn id="75" dur="500" fill="hold"/>
                                            <p:tgtEl>
                                              <p:spTgt spid="92"/>
                                            </p:tgtEl>
                                            <p:attrNameLst>
                                              <p:attrName>ppt_x</p:attrName>
                                              <p:attrName>ppt_y</p:attrName>
                                            </p:attrNameLst>
                                          </p:cBhvr>
                                          <p:rCtr x="2773" y="0"/>
                                        </p:animMotion>
                                      </p:childTnLst>
                                    </p:cTn>
                                  </p:par>
                                </p:childTnLst>
                              </p:cTn>
                            </p:par>
                          </p:childTnLst>
                        </p:cTn>
                      </p:par>
                      <p:par>
                        <p:cTn id="76" fill="hold">
                          <p:stCondLst>
                            <p:cond delay="indefinite"/>
                          </p:stCondLst>
                          <p:childTnLst>
                            <p:par>
                              <p:cTn id="77" fill="hold">
                                <p:stCondLst>
                                  <p:cond delay="0"/>
                                </p:stCondLst>
                                <p:childTnLst>
                                  <p:par>
                                    <p:cTn id="78" presetID="63" presetClass="path" presetSubtype="0" fill="hold" nodeType="clickEffect">
                                      <p:stCondLst>
                                        <p:cond delay="0"/>
                                      </p:stCondLst>
                                      <p:childTnLst>
                                        <p:animMotion origin="layout" path="M 2.91667E-6 -1.11111E-6 L 0.0556 -1.11111E-6 " pathEditMode="relative" rAng="0" ptsTypes="AA">
                                          <p:cBhvr>
                                            <p:cTn id="79" dur="500" fill="hold"/>
                                            <p:tgtEl>
                                              <p:spTgt spid="100"/>
                                            </p:tgtEl>
                                            <p:attrNameLst>
                                              <p:attrName>ppt_x</p:attrName>
                                              <p:attrName>ppt_y</p:attrName>
                                            </p:attrNameLst>
                                          </p:cBhvr>
                                          <p:rCtr x="2773" y="0"/>
                                        </p:animMotion>
                                      </p:childTnLst>
                                    </p:cTn>
                                  </p:par>
                                </p:childTnLst>
                              </p:cTn>
                            </p:par>
                          </p:childTnLst>
                        </p:cTn>
                      </p:par>
                      <p:par>
                        <p:cTn id="80" fill="hold">
                          <p:stCondLst>
                            <p:cond delay="indefinite"/>
                          </p:stCondLst>
                          <p:childTnLst>
                            <p:par>
                              <p:cTn id="81" fill="hold">
                                <p:stCondLst>
                                  <p:cond delay="0"/>
                                </p:stCondLst>
                                <p:childTnLst>
                                  <p:par>
                                    <p:cTn id="82" presetID="63" presetClass="path" presetSubtype="0" fill="hold" nodeType="clickEffect">
                                      <p:stCondLst>
                                        <p:cond delay="0"/>
                                      </p:stCondLst>
                                      <p:childTnLst>
                                        <p:animMotion origin="layout" path="M 2.91667E-6 -3.7037E-7 L 0.0556 -3.7037E-7 " pathEditMode="relative" rAng="0" ptsTypes="AA">
                                          <p:cBhvr>
                                            <p:cTn id="83" dur="500" fill="hold"/>
                                            <p:tgtEl>
                                              <p:spTgt spid="108"/>
                                            </p:tgtEl>
                                            <p:attrNameLst>
                                              <p:attrName>ppt_x</p:attrName>
                                              <p:attrName>ppt_y</p:attrName>
                                            </p:attrNameLst>
                                          </p:cBhvr>
                                          <p:rCtr x="2773" y="0"/>
                                        </p:animMotion>
                                      </p:childTnLst>
                                    </p:cTn>
                                  </p:par>
                                </p:childTnLst>
                              </p:cTn>
                            </p:par>
                          </p:childTnLst>
                        </p:cTn>
                      </p:par>
                      <p:par>
                        <p:cTn id="84" fill="hold">
                          <p:stCondLst>
                            <p:cond delay="indefinite"/>
                          </p:stCondLst>
                          <p:childTnLst>
                            <p:par>
                              <p:cTn id="85" fill="hold">
                                <p:stCondLst>
                                  <p:cond delay="0"/>
                                </p:stCondLst>
                                <p:childTnLst>
                                  <p:par>
                                    <p:cTn id="86" presetID="63" presetClass="path" presetSubtype="0" fill="hold" nodeType="clickEffect">
                                      <p:stCondLst>
                                        <p:cond delay="0"/>
                                      </p:stCondLst>
                                      <p:childTnLst>
                                        <p:animMotion origin="layout" path="M -8.33333E-7 -1.11111E-6 L 0.0556 -1.11111E-6 " pathEditMode="relative" rAng="0" ptsTypes="AA">
                                          <p:cBhvr>
                                            <p:cTn id="87" dur="500" fill="hold"/>
                                            <p:tgtEl>
                                              <p:spTgt spid="104"/>
                                            </p:tgtEl>
                                            <p:attrNameLst>
                                              <p:attrName>ppt_x</p:attrName>
                                              <p:attrName>ppt_y</p:attrName>
                                            </p:attrNameLst>
                                          </p:cBhvr>
                                          <p:rCtr x="27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111">
            <a:extLst>
              <a:ext uri="{FF2B5EF4-FFF2-40B4-BE49-F238E27FC236}">
                <a16:creationId xmlns:a16="http://schemas.microsoft.com/office/drawing/2014/main" id="{5304A3A9-4635-CAAE-48C7-8E5535176156}"/>
              </a:ext>
            </a:extLst>
          </p:cNvPr>
          <p:cNvSpPr txBox="1"/>
          <p:nvPr/>
        </p:nvSpPr>
        <p:spPr>
          <a:xfrm>
            <a:off x="2556211" y="311933"/>
            <a:ext cx="7278915" cy="707886"/>
          </a:xfrm>
          <a:prstGeom prst="rect">
            <a:avLst/>
          </a:prstGeom>
          <a:noFill/>
          <a:ln>
            <a:noFill/>
          </a:ln>
        </p:spPr>
        <p:txBody>
          <a:bodyPr wrap="square" rtlCol="0">
            <a:spAutoFit/>
          </a:bodyPr>
          <a:lstStyle/>
          <a:p>
            <a:pPr algn="ctr"/>
            <a:r>
              <a:rPr lang="en-US" sz="4000" dirty="0">
                <a:latin typeface="Tw Cen MT" panose="020B0602020104020603" pitchFamily="34" charset="0"/>
              </a:rPr>
              <a:t>WORD CLOUD</a:t>
            </a:r>
          </a:p>
        </p:txBody>
      </p:sp>
      <p:sp>
        <p:nvSpPr>
          <p:cNvPr id="117" name="Freeform: Shape 116">
            <a:extLst>
              <a:ext uri="{FF2B5EF4-FFF2-40B4-BE49-F238E27FC236}">
                <a16:creationId xmlns:a16="http://schemas.microsoft.com/office/drawing/2014/main" id="{05885BCB-8FF0-07E9-4CB9-AF6F224BA2C3}"/>
              </a:ext>
            </a:extLst>
          </p:cNvPr>
          <p:cNvSpPr/>
          <p:nvPr/>
        </p:nvSpPr>
        <p:spPr>
          <a:xfrm>
            <a:off x="6249448" y="63161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AAA3CC3-BC06-8769-E362-1B3679DB313F}"/>
              </a:ext>
            </a:extLst>
          </p:cNvPr>
          <p:cNvSpPr/>
          <p:nvPr/>
        </p:nvSpPr>
        <p:spPr>
          <a:xfrm>
            <a:off x="9065797" y="1972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5C368386-784E-F34E-988C-62EEFEE145B7}"/>
              </a:ext>
            </a:extLst>
          </p:cNvPr>
          <p:cNvSpPr/>
          <p:nvPr/>
        </p:nvSpPr>
        <p:spPr>
          <a:xfrm>
            <a:off x="2907362" y="64304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469AA34E-6F91-5E53-7ACE-D74CE1467BD8}"/>
              </a:ext>
            </a:extLst>
          </p:cNvPr>
          <p:cNvSpPr/>
          <p:nvPr/>
        </p:nvSpPr>
        <p:spPr>
          <a:xfrm>
            <a:off x="376714" y="45914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B26B99D1-2AD9-C839-5E4B-42D6EF808B9D}"/>
              </a:ext>
            </a:extLst>
          </p:cNvPr>
          <p:cNvSpPr/>
          <p:nvPr/>
        </p:nvSpPr>
        <p:spPr>
          <a:xfrm>
            <a:off x="11219198" y="6426994"/>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C10D235-927A-197E-564F-16366964CC3B}"/>
              </a:ext>
            </a:extLst>
          </p:cNvPr>
          <p:cNvSpPr/>
          <p:nvPr/>
        </p:nvSpPr>
        <p:spPr>
          <a:xfrm>
            <a:off x="269081" y="620849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ABF0F563-4D0B-1E85-5DB9-72178245DAB3}"/>
              </a:ext>
            </a:extLst>
          </p:cNvPr>
          <p:cNvSpPr/>
          <p:nvPr/>
        </p:nvSpPr>
        <p:spPr>
          <a:xfrm>
            <a:off x="2356874" y="24361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E85267-5C2C-DFD4-11E1-713701BFCA8A}"/>
              </a:ext>
            </a:extLst>
          </p:cNvPr>
          <p:cNvSpPr/>
          <p:nvPr/>
        </p:nvSpPr>
        <p:spPr>
          <a:xfrm>
            <a:off x="9521489" y="8516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CE9AEBCF-B607-3784-0F0D-E1C285D05F30}"/>
              </a:ext>
            </a:extLst>
          </p:cNvPr>
          <p:cNvSpPr/>
          <p:nvPr/>
        </p:nvSpPr>
        <p:spPr>
          <a:xfrm>
            <a:off x="812197" y="5964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80F19F6-A715-2079-3DF0-F84D788A418A}"/>
              </a:ext>
            </a:extLst>
          </p:cNvPr>
          <p:cNvSpPr/>
          <p:nvPr/>
        </p:nvSpPr>
        <p:spPr>
          <a:xfrm>
            <a:off x="11105293" y="31670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B03B633-D92D-0BF6-E934-CA2391248F54}"/>
              </a:ext>
            </a:extLst>
          </p:cNvPr>
          <p:cNvSpPr/>
          <p:nvPr/>
        </p:nvSpPr>
        <p:spPr>
          <a:xfrm>
            <a:off x="11696224" y="2223421"/>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pic>
        <p:nvPicPr>
          <p:cNvPr id="3" name="Picture 2">
            <a:extLst>
              <a:ext uri="{FF2B5EF4-FFF2-40B4-BE49-F238E27FC236}">
                <a16:creationId xmlns:a16="http://schemas.microsoft.com/office/drawing/2014/main" id="{CB8C760F-8CB5-C326-3472-90D544919FB3}"/>
              </a:ext>
            </a:extLst>
          </p:cNvPr>
          <p:cNvPicPr>
            <a:picLocks noChangeAspect="1"/>
          </p:cNvPicPr>
          <p:nvPr/>
        </p:nvPicPr>
        <p:blipFill>
          <a:blip r:embed="rId2"/>
          <a:stretch>
            <a:fillRect/>
          </a:stretch>
        </p:blipFill>
        <p:spPr>
          <a:xfrm>
            <a:off x="3226" y="1605851"/>
            <a:ext cx="6007059" cy="3595078"/>
          </a:xfrm>
          <a:prstGeom prst="rect">
            <a:avLst/>
          </a:prstGeom>
        </p:spPr>
      </p:pic>
      <p:pic>
        <p:nvPicPr>
          <p:cNvPr id="6" name="Picture 5">
            <a:extLst>
              <a:ext uri="{FF2B5EF4-FFF2-40B4-BE49-F238E27FC236}">
                <a16:creationId xmlns:a16="http://schemas.microsoft.com/office/drawing/2014/main" id="{D3490172-CC48-C5C6-3650-A65EBDB74C40}"/>
              </a:ext>
            </a:extLst>
          </p:cNvPr>
          <p:cNvPicPr>
            <a:picLocks noChangeAspect="1"/>
          </p:cNvPicPr>
          <p:nvPr/>
        </p:nvPicPr>
        <p:blipFill>
          <a:blip r:embed="rId3"/>
          <a:stretch>
            <a:fillRect/>
          </a:stretch>
        </p:blipFill>
        <p:spPr>
          <a:xfrm>
            <a:off x="5591265" y="1482752"/>
            <a:ext cx="5946029" cy="4148669"/>
          </a:xfrm>
          <a:prstGeom prst="rect">
            <a:avLst/>
          </a:prstGeom>
        </p:spPr>
      </p:pic>
    </p:spTree>
    <p:extLst>
      <p:ext uri="{BB962C8B-B14F-4D97-AF65-F5344CB8AC3E}">
        <p14:creationId xmlns:p14="http://schemas.microsoft.com/office/powerpoint/2010/main" val="355555248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500" fill="hold"/>
                                            <p:tgtEl>
                                              <p:spTgt spid="123"/>
                                            </p:tgtEl>
                                            <p:attrNameLst>
                                              <p:attrName>ppt_w</p:attrName>
                                            </p:attrNameLst>
                                          </p:cBhvr>
                                          <p:tavLst>
                                            <p:tav tm="0">
                                              <p:val>
                                                <p:fltVal val="0"/>
                                              </p:val>
                                            </p:tav>
                                            <p:tav tm="100000">
                                              <p:val>
                                                <p:strVal val="#ppt_w"/>
                                              </p:val>
                                            </p:tav>
                                          </p:tavLst>
                                        </p:anim>
                                        <p:anim calcmode="lin" valueType="num">
                                          <p:cBhvr>
                                            <p:cTn id="8" dur="500" fill="hold"/>
                                            <p:tgtEl>
                                              <p:spTgt spid="123"/>
                                            </p:tgtEl>
                                            <p:attrNameLst>
                                              <p:attrName>ppt_h</p:attrName>
                                            </p:attrNameLst>
                                          </p:cBhvr>
                                          <p:tavLst>
                                            <p:tav tm="0">
                                              <p:val>
                                                <p:fltVal val="0"/>
                                              </p:val>
                                            </p:tav>
                                            <p:tav tm="100000">
                                              <p:val>
                                                <p:strVal val="#ppt_h"/>
                                              </p:val>
                                            </p:tav>
                                          </p:tavLst>
                                        </p:anim>
                                        <p:animEffect transition="in" filter="fade">
                                          <p:cBhvr>
                                            <p:cTn id="9" dur="500"/>
                                            <p:tgtEl>
                                              <p:spTgt spid="1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5"/>
                                            </p:tgtEl>
                                            <p:attrNameLst>
                                              <p:attrName>style.visibility</p:attrName>
                                            </p:attrNameLst>
                                          </p:cBhvr>
                                          <p:to>
                                            <p:strVal val="visible"/>
                                          </p:to>
                                        </p:set>
                                        <p:anim calcmode="lin" valueType="num">
                                          <p:cBhvr>
                                            <p:cTn id="12" dur="500" fill="hold"/>
                                            <p:tgtEl>
                                              <p:spTgt spid="125"/>
                                            </p:tgtEl>
                                            <p:attrNameLst>
                                              <p:attrName>ppt_w</p:attrName>
                                            </p:attrNameLst>
                                          </p:cBhvr>
                                          <p:tavLst>
                                            <p:tav tm="0">
                                              <p:val>
                                                <p:fltVal val="0"/>
                                              </p:val>
                                            </p:tav>
                                            <p:tav tm="100000">
                                              <p:val>
                                                <p:strVal val="#ppt_w"/>
                                              </p:val>
                                            </p:tav>
                                          </p:tavLst>
                                        </p:anim>
                                        <p:anim calcmode="lin" valueType="num">
                                          <p:cBhvr>
                                            <p:cTn id="13" dur="500" fill="hold"/>
                                            <p:tgtEl>
                                              <p:spTgt spid="125"/>
                                            </p:tgtEl>
                                            <p:attrNameLst>
                                              <p:attrName>ppt_h</p:attrName>
                                            </p:attrNameLst>
                                          </p:cBhvr>
                                          <p:tavLst>
                                            <p:tav tm="0">
                                              <p:val>
                                                <p:fltVal val="0"/>
                                              </p:val>
                                            </p:tav>
                                            <p:tav tm="100000">
                                              <p:val>
                                                <p:strVal val="#ppt_h"/>
                                              </p:val>
                                            </p:tav>
                                          </p:tavLst>
                                        </p:anim>
                                        <p:animEffect transition="in" filter="fade">
                                          <p:cBhvr>
                                            <p:cTn id="14" dur="500"/>
                                            <p:tgtEl>
                                              <p:spTgt spid="1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anim calcmode="lin" valueType="num">
                                          <p:cBhvr>
                                            <p:cTn id="17" dur="500" fill="hold"/>
                                            <p:tgtEl>
                                              <p:spTgt spid="124"/>
                                            </p:tgtEl>
                                            <p:attrNameLst>
                                              <p:attrName>ppt_w</p:attrName>
                                            </p:attrNameLst>
                                          </p:cBhvr>
                                          <p:tavLst>
                                            <p:tav tm="0">
                                              <p:val>
                                                <p:fltVal val="0"/>
                                              </p:val>
                                            </p:tav>
                                            <p:tav tm="100000">
                                              <p:val>
                                                <p:strVal val="#ppt_w"/>
                                              </p:val>
                                            </p:tav>
                                          </p:tavLst>
                                        </p:anim>
                                        <p:anim calcmode="lin" valueType="num">
                                          <p:cBhvr>
                                            <p:cTn id="18" dur="500" fill="hold"/>
                                            <p:tgtEl>
                                              <p:spTgt spid="124"/>
                                            </p:tgtEl>
                                            <p:attrNameLst>
                                              <p:attrName>ppt_h</p:attrName>
                                            </p:attrNameLst>
                                          </p:cBhvr>
                                          <p:tavLst>
                                            <p:tav tm="0">
                                              <p:val>
                                                <p:fltVal val="0"/>
                                              </p:val>
                                            </p:tav>
                                            <p:tav tm="100000">
                                              <p:val>
                                                <p:strVal val="#ppt_h"/>
                                              </p:val>
                                            </p:tav>
                                          </p:tavLst>
                                        </p:anim>
                                        <p:animEffect transition="in" filter="fade">
                                          <p:cBhvr>
                                            <p:cTn id="19" dur="500"/>
                                            <p:tgtEl>
                                              <p:spTgt spid="1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6"/>
                                            </p:tgtEl>
                                            <p:attrNameLst>
                                              <p:attrName>style.visibility</p:attrName>
                                            </p:attrNameLst>
                                          </p:cBhvr>
                                          <p:to>
                                            <p:strVal val="visible"/>
                                          </p:to>
                                        </p:set>
                                        <p:anim calcmode="lin" valueType="num">
                                          <p:cBhvr>
                                            <p:cTn id="22" dur="500" fill="hold"/>
                                            <p:tgtEl>
                                              <p:spTgt spid="126"/>
                                            </p:tgtEl>
                                            <p:attrNameLst>
                                              <p:attrName>ppt_w</p:attrName>
                                            </p:attrNameLst>
                                          </p:cBhvr>
                                          <p:tavLst>
                                            <p:tav tm="0">
                                              <p:val>
                                                <p:fltVal val="0"/>
                                              </p:val>
                                            </p:tav>
                                            <p:tav tm="100000">
                                              <p:val>
                                                <p:strVal val="#ppt_w"/>
                                              </p:val>
                                            </p:tav>
                                          </p:tavLst>
                                        </p:anim>
                                        <p:anim calcmode="lin" valueType="num">
                                          <p:cBhvr>
                                            <p:cTn id="23" dur="500" fill="hold"/>
                                            <p:tgtEl>
                                              <p:spTgt spid="126"/>
                                            </p:tgtEl>
                                            <p:attrNameLst>
                                              <p:attrName>ppt_h</p:attrName>
                                            </p:attrNameLst>
                                          </p:cBhvr>
                                          <p:tavLst>
                                            <p:tav tm="0">
                                              <p:val>
                                                <p:fltVal val="0"/>
                                              </p:val>
                                            </p:tav>
                                            <p:tav tm="100000">
                                              <p:val>
                                                <p:strVal val="#ppt_h"/>
                                              </p:val>
                                            </p:tav>
                                          </p:tavLst>
                                        </p:anim>
                                        <p:animEffect transition="in" filter="fade">
                                          <p:cBhvr>
                                            <p:cTn id="24" dur="500"/>
                                            <p:tgtEl>
                                              <p:spTgt spid="12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7"/>
                                            </p:tgtEl>
                                            <p:attrNameLst>
                                              <p:attrName>style.visibility</p:attrName>
                                            </p:attrNameLst>
                                          </p:cBhvr>
                                          <p:to>
                                            <p:strVal val="visible"/>
                                          </p:to>
                                        </p:set>
                                        <p:anim calcmode="lin" valueType="num">
                                          <p:cBhvr>
                                            <p:cTn id="27" dur="500" fill="hold"/>
                                            <p:tgtEl>
                                              <p:spTgt spid="127"/>
                                            </p:tgtEl>
                                            <p:attrNameLst>
                                              <p:attrName>ppt_w</p:attrName>
                                            </p:attrNameLst>
                                          </p:cBhvr>
                                          <p:tavLst>
                                            <p:tav tm="0">
                                              <p:val>
                                                <p:fltVal val="0"/>
                                              </p:val>
                                            </p:tav>
                                            <p:tav tm="100000">
                                              <p:val>
                                                <p:strVal val="#ppt_w"/>
                                              </p:val>
                                            </p:tav>
                                          </p:tavLst>
                                        </p:anim>
                                        <p:anim calcmode="lin" valueType="num">
                                          <p:cBhvr>
                                            <p:cTn id="28" dur="500" fill="hold"/>
                                            <p:tgtEl>
                                              <p:spTgt spid="127"/>
                                            </p:tgtEl>
                                            <p:attrNameLst>
                                              <p:attrName>ppt_h</p:attrName>
                                            </p:attrNameLst>
                                          </p:cBhvr>
                                          <p:tavLst>
                                            <p:tav tm="0">
                                              <p:val>
                                                <p:fltVal val="0"/>
                                              </p:val>
                                            </p:tav>
                                            <p:tav tm="100000">
                                              <p:val>
                                                <p:strVal val="#ppt_h"/>
                                              </p:val>
                                            </p:tav>
                                          </p:tavLst>
                                        </p:anim>
                                        <p:animEffect transition="in" filter="fade">
                                          <p:cBhvr>
                                            <p:cTn id="29" dur="500"/>
                                            <p:tgtEl>
                                              <p:spTgt spid="12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8"/>
                                            </p:tgtEl>
                                            <p:attrNameLst>
                                              <p:attrName>style.visibility</p:attrName>
                                            </p:attrNameLst>
                                          </p:cBhvr>
                                          <p:to>
                                            <p:strVal val="visible"/>
                                          </p:to>
                                        </p:set>
                                        <p:anim calcmode="lin" valueType="num">
                                          <p:cBhvr>
                                            <p:cTn id="32" dur="500" fill="hold"/>
                                            <p:tgtEl>
                                              <p:spTgt spid="118"/>
                                            </p:tgtEl>
                                            <p:attrNameLst>
                                              <p:attrName>ppt_w</p:attrName>
                                            </p:attrNameLst>
                                          </p:cBhvr>
                                          <p:tavLst>
                                            <p:tav tm="0">
                                              <p:val>
                                                <p:fltVal val="0"/>
                                              </p:val>
                                            </p:tav>
                                            <p:tav tm="100000">
                                              <p:val>
                                                <p:strVal val="#ppt_w"/>
                                              </p:val>
                                            </p:tav>
                                          </p:tavLst>
                                        </p:anim>
                                        <p:anim calcmode="lin" valueType="num">
                                          <p:cBhvr>
                                            <p:cTn id="33" dur="500" fill="hold"/>
                                            <p:tgtEl>
                                              <p:spTgt spid="118"/>
                                            </p:tgtEl>
                                            <p:attrNameLst>
                                              <p:attrName>ppt_h</p:attrName>
                                            </p:attrNameLst>
                                          </p:cBhvr>
                                          <p:tavLst>
                                            <p:tav tm="0">
                                              <p:val>
                                                <p:fltVal val="0"/>
                                              </p:val>
                                            </p:tav>
                                            <p:tav tm="100000">
                                              <p:val>
                                                <p:strVal val="#ppt_h"/>
                                              </p:val>
                                            </p:tav>
                                          </p:tavLst>
                                        </p:anim>
                                        <p:animEffect transition="in" filter="fade">
                                          <p:cBhvr>
                                            <p:cTn id="34" dur="500"/>
                                            <p:tgtEl>
                                              <p:spTgt spid="11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21"/>
                                            </p:tgtEl>
                                            <p:attrNameLst>
                                              <p:attrName>style.visibility</p:attrName>
                                            </p:attrNameLst>
                                          </p:cBhvr>
                                          <p:to>
                                            <p:strVal val="visible"/>
                                          </p:to>
                                        </p:set>
                                        <p:anim calcmode="lin" valueType="num">
                                          <p:cBhvr>
                                            <p:cTn id="37" dur="500" fill="hold"/>
                                            <p:tgtEl>
                                              <p:spTgt spid="121"/>
                                            </p:tgtEl>
                                            <p:attrNameLst>
                                              <p:attrName>ppt_w</p:attrName>
                                            </p:attrNameLst>
                                          </p:cBhvr>
                                          <p:tavLst>
                                            <p:tav tm="0">
                                              <p:val>
                                                <p:fltVal val="0"/>
                                              </p:val>
                                            </p:tav>
                                            <p:tav tm="100000">
                                              <p:val>
                                                <p:strVal val="#ppt_w"/>
                                              </p:val>
                                            </p:tav>
                                          </p:tavLst>
                                        </p:anim>
                                        <p:anim calcmode="lin" valueType="num">
                                          <p:cBhvr>
                                            <p:cTn id="38" dur="500" fill="hold"/>
                                            <p:tgtEl>
                                              <p:spTgt spid="121"/>
                                            </p:tgtEl>
                                            <p:attrNameLst>
                                              <p:attrName>ppt_h</p:attrName>
                                            </p:attrNameLst>
                                          </p:cBhvr>
                                          <p:tavLst>
                                            <p:tav tm="0">
                                              <p:val>
                                                <p:fltVal val="0"/>
                                              </p:val>
                                            </p:tav>
                                            <p:tav tm="100000">
                                              <p:val>
                                                <p:strVal val="#ppt_h"/>
                                              </p:val>
                                            </p:tav>
                                          </p:tavLst>
                                        </p:anim>
                                        <p:animEffect transition="in" filter="fade">
                                          <p:cBhvr>
                                            <p:cTn id="39" dur="500"/>
                                            <p:tgtEl>
                                              <p:spTgt spid="12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7"/>
                                            </p:tgtEl>
                                            <p:attrNameLst>
                                              <p:attrName>style.visibility</p:attrName>
                                            </p:attrNameLst>
                                          </p:cBhvr>
                                          <p:to>
                                            <p:strVal val="visible"/>
                                          </p:to>
                                        </p:set>
                                        <p:anim calcmode="lin" valueType="num">
                                          <p:cBhvr>
                                            <p:cTn id="42" dur="500" fill="hold"/>
                                            <p:tgtEl>
                                              <p:spTgt spid="117"/>
                                            </p:tgtEl>
                                            <p:attrNameLst>
                                              <p:attrName>ppt_w</p:attrName>
                                            </p:attrNameLst>
                                          </p:cBhvr>
                                          <p:tavLst>
                                            <p:tav tm="0">
                                              <p:val>
                                                <p:fltVal val="0"/>
                                              </p:val>
                                            </p:tav>
                                            <p:tav tm="100000">
                                              <p:val>
                                                <p:strVal val="#ppt_w"/>
                                              </p:val>
                                            </p:tav>
                                          </p:tavLst>
                                        </p:anim>
                                        <p:anim calcmode="lin" valueType="num">
                                          <p:cBhvr>
                                            <p:cTn id="43" dur="500" fill="hold"/>
                                            <p:tgtEl>
                                              <p:spTgt spid="117"/>
                                            </p:tgtEl>
                                            <p:attrNameLst>
                                              <p:attrName>ppt_h</p:attrName>
                                            </p:attrNameLst>
                                          </p:cBhvr>
                                          <p:tavLst>
                                            <p:tav tm="0">
                                              <p:val>
                                                <p:fltVal val="0"/>
                                              </p:val>
                                            </p:tav>
                                            <p:tav tm="100000">
                                              <p:val>
                                                <p:strVal val="#ppt_h"/>
                                              </p:val>
                                            </p:tav>
                                          </p:tavLst>
                                        </p:anim>
                                        <p:animEffect transition="in" filter="fade">
                                          <p:cBhvr>
                                            <p:cTn id="44" dur="500"/>
                                            <p:tgtEl>
                                              <p:spTgt spid="1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9"/>
                                            </p:tgtEl>
                                            <p:attrNameLst>
                                              <p:attrName>style.visibility</p:attrName>
                                            </p:attrNameLst>
                                          </p:cBhvr>
                                          <p:to>
                                            <p:strVal val="visible"/>
                                          </p:to>
                                        </p:set>
                                        <p:anim calcmode="lin" valueType="num">
                                          <p:cBhvr>
                                            <p:cTn id="47" dur="500" fill="hold"/>
                                            <p:tgtEl>
                                              <p:spTgt spid="119"/>
                                            </p:tgtEl>
                                            <p:attrNameLst>
                                              <p:attrName>ppt_w</p:attrName>
                                            </p:attrNameLst>
                                          </p:cBhvr>
                                          <p:tavLst>
                                            <p:tav tm="0">
                                              <p:val>
                                                <p:fltVal val="0"/>
                                              </p:val>
                                            </p:tav>
                                            <p:tav tm="100000">
                                              <p:val>
                                                <p:strVal val="#ppt_w"/>
                                              </p:val>
                                            </p:tav>
                                          </p:tavLst>
                                        </p:anim>
                                        <p:anim calcmode="lin" valueType="num">
                                          <p:cBhvr>
                                            <p:cTn id="48" dur="500" fill="hold"/>
                                            <p:tgtEl>
                                              <p:spTgt spid="119"/>
                                            </p:tgtEl>
                                            <p:attrNameLst>
                                              <p:attrName>ppt_h</p:attrName>
                                            </p:attrNameLst>
                                          </p:cBhvr>
                                          <p:tavLst>
                                            <p:tav tm="0">
                                              <p:val>
                                                <p:fltVal val="0"/>
                                              </p:val>
                                            </p:tav>
                                            <p:tav tm="100000">
                                              <p:val>
                                                <p:strVal val="#ppt_h"/>
                                              </p:val>
                                            </p:tav>
                                          </p:tavLst>
                                        </p:anim>
                                        <p:animEffect transition="in" filter="fade">
                                          <p:cBhvr>
                                            <p:cTn id="49" dur="500"/>
                                            <p:tgtEl>
                                              <p:spTgt spid="11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0"/>
                                            </p:tgtEl>
                                            <p:attrNameLst>
                                              <p:attrName>style.visibility</p:attrName>
                                            </p:attrNameLst>
                                          </p:cBhvr>
                                          <p:to>
                                            <p:strVal val="visible"/>
                                          </p:to>
                                        </p:set>
                                        <p:anim calcmode="lin" valueType="num">
                                          <p:cBhvr>
                                            <p:cTn id="52" dur="500" fill="hold"/>
                                            <p:tgtEl>
                                              <p:spTgt spid="120"/>
                                            </p:tgtEl>
                                            <p:attrNameLst>
                                              <p:attrName>ppt_w</p:attrName>
                                            </p:attrNameLst>
                                          </p:cBhvr>
                                          <p:tavLst>
                                            <p:tav tm="0">
                                              <p:val>
                                                <p:fltVal val="0"/>
                                              </p:val>
                                            </p:tav>
                                            <p:tav tm="100000">
                                              <p:val>
                                                <p:strVal val="#ppt_w"/>
                                              </p:val>
                                            </p:tav>
                                          </p:tavLst>
                                        </p:anim>
                                        <p:anim calcmode="lin" valueType="num">
                                          <p:cBhvr>
                                            <p:cTn id="53" dur="500" fill="hold"/>
                                            <p:tgtEl>
                                              <p:spTgt spid="120"/>
                                            </p:tgtEl>
                                            <p:attrNameLst>
                                              <p:attrName>ppt_h</p:attrName>
                                            </p:attrNameLst>
                                          </p:cBhvr>
                                          <p:tavLst>
                                            <p:tav tm="0">
                                              <p:val>
                                                <p:fltVal val="0"/>
                                              </p:val>
                                            </p:tav>
                                            <p:tav tm="100000">
                                              <p:val>
                                                <p:strVal val="#ppt_h"/>
                                              </p:val>
                                            </p:tav>
                                          </p:tavLst>
                                        </p:anim>
                                        <p:animEffect transition="in" filter="fade">
                                          <p:cBhvr>
                                            <p:cTn id="54" dur="500"/>
                                            <p:tgtEl>
                                              <p:spTgt spid="12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grpId="0" nodeType="clickEffect">
                                      <p:stCondLst>
                                        <p:cond delay="0"/>
                                      </p:stCondLst>
                                      <p:childTnLst>
                                        <p:animClr clrSpc="rgb" dir="cw">
                                          <p:cBhvr override="childStyle">
                                            <p:cTn id="58" dur="10" fill="hold"/>
                                            <p:tgtEl>
                                              <p:spTgt spid="112"/>
                                            </p:tgtEl>
                                            <p:attrNameLst>
                                              <p:attrName>style.color</p:attrName>
                                            </p:attrNameLst>
                                          </p:cBhvr>
                                          <p:to>
                                            <a:schemeClr val="accent2"/>
                                          </p:to>
                                        </p:animClr>
                                      </p:childTnLst>
                                    </p:cTn>
                                  </p:par>
                                  <p:par>
                                    <p:cTn id="59" presetID="53" presetClass="entr" presetSubtype="16" fill="hold" grpId="0" nodeType="withEffect">
                                      <p:stCondLst>
                                        <p:cond delay="0"/>
                                      </p:stCondLst>
                                      <p:childTnLst>
                                        <p:set>
                                          <p:cBhvr>
                                            <p:cTn id="60" dur="1" fill="hold">
                                              <p:stCondLst>
                                                <p:cond delay="0"/>
                                              </p:stCondLst>
                                            </p:cTn>
                                            <p:tgtEl>
                                              <p:spTgt spid="122"/>
                                            </p:tgtEl>
                                            <p:attrNameLst>
                                              <p:attrName>style.visibility</p:attrName>
                                            </p:attrNameLst>
                                          </p:cBhvr>
                                          <p:to>
                                            <p:strVal val="visible"/>
                                          </p:to>
                                        </p:set>
                                        <p:anim calcmode="lin" valueType="num">
                                          <p:cBhvr>
                                            <p:cTn id="61" dur="500" fill="hold"/>
                                            <p:tgtEl>
                                              <p:spTgt spid="122"/>
                                            </p:tgtEl>
                                            <p:attrNameLst>
                                              <p:attrName>ppt_w</p:attrName>
                                            </p:attrNameLst>
                                          </p:cBhvr>
                                          <p:tavLst>
                                            <p:tav tm="0">
                                              <p:val>
                                                <p:fltVal val="0"/>
                                              </p:val>
                                            </p:tav>
                                            <p:tav tm="100000">
                                              <p:val>
                                                <p:strVal val="#ppt_w"/>
                                              </p:val>
                                            </p:tav>
                                          </p:tavLst>
                                        </p:anim>
                                        <p:anim calcmode="lin" valueType="num">
                                          <p:cBhvr>
                                            <p:cTn id="62" dur="500" fill="hold"/>
                                            <p:tgtEl>
                                              <p:spTgt spid="122"/>
                                            </p:tgtEl>
                                            <p:attrNameLst>
                                              <p:attrName>ppt_h</p:attrName>
                                            </p:attrNameLst>
                                          </p:cBhvr>
                                          <p:tavLst>
                                            <p:tav tm="0">
                                              <p:val>
                                                <p:fltVal val="0"/>
                                              </p:val>
                                            </p:tav>
                                            <p:tav tm="100000">
                                              <p:val>
                                                <p:strVal val="#ppt_h"/>
                                              </p:val>
                                            </p:tav>
                                          </p:tavLst>
                                        </p:anim>
                                        <p:animEffect transition="in" filter="fade">
                                          <p:cBhvr>
                                            <p:cTn id="63"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500" fill="hold"/>
                                            <p:tgtEl>
                                              <p:spTgt spid="123"/>
                                            </p:tgtEl>
                                            <p:attrNameLst>
                                              <p:attrName>ppt_w</p:attrName>
                                            </p:attrNameLst>
                                          </p:cBhvr>
                                          <p:tavLst>
                                            <p:tav tm="0">
                                              <p:val>
                                                <p:fltVal val="0"/>
                                              </p:val>
                                            </p:tav>
                                            <p:tav tm="100000">
                                              <p:val>
                                                <p:strVal val="#ppt_w"/>
                                              </p:val>
                                            </p:tav>
                                          </p:tavLst>
                                        </p:anim>
                                        <p:anim calcmode="lin" valueType="num">
                                          <p:cBhvr>
                                            <p:cTn id="8" dur="500" fill="hold"/>
                                            <p:tgtEl>
                                              <p:spTgt spid="123"/>
                                            </p:tgtEl>
                                            <p:attrNameLst>
                                              <p:attrName>ppt_h</p:attrName>
                                            </p:attrNameLst>
                                          </p:cBhvr>
                                          <p:tavLst>
                                            <p:tav tm="0">
                                              <p:val>
                                                <p:fltVal val="0"/>
                                              </p:val>
                                            </p:tav>
                                            <p:tav tm="100000">
                                              <p:val>
                                                <p:strVal val="#ppt_h"/>
                                              </p:val>
                                            </p:tav>
                                          </p:tavLst>
                                        </p:anim>
                                        <p:animEffect transition="in" filter="fade">
                                          <p:cBhvr>
                                            <p:cTn id="9" dur="500"/>
                                            <p:tgtEl>
                                              <p:spTgt spid="1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5"/>
                                            </p:tgtEl>
                                            <p:attrNameLst>
                                              <p:attrName>style.visibility</p:attrName>
                                            </p:attrNameLst>
                                          </p:cBhvr>
                                          <p:to>
                                            <p:strVal val="visible"/>
                                          </p:to>
                                        </p:set>
                                        <p:anim calcmode="lin" valueType="num">
                                          <p:cBhvr>
                                            <p:cTn id="12" dur="500" fill="hold"/>
                                            <p:tgtEl>
                                              <p:spTgt spid="125"/>
                                            </p:tgtEl>
                                            <p:attrNameLst>
                                              <p:attrName>ppt_w</p:attrName>
                                            </p:attrNameLst>
                                          </p:cBhvr>
                                          <p:tavLst>
                                            <p:tav tm="0">
                                              <p:val>
                                                <p:fltVal val="0"/>
                                              </p:val>
                                            </p:tav>
                                            <p:tav tm="100000">
                                              <p:val>
                                                <p:strVal val="#ppt_w"/>
                                              </p:val>
                                            </p:tav>
                                          </p:tavLst>
                                        </p:anim>
                                        <p:anim calcmode="lin" valueType="num">
                                          <p:cBhvr>
                                            <p:cTn id="13" dur="500" fill="hold"/>
                                            <p:tgtEl>
                                              <p:spTgt spid="125"/>
                                            </p:tgtEl>
                                            <p:attrNameLst>
                                              <p:attrName>ppt_h</p:attrName>
                                            </p:attrNameLst>
                                          </p:cBhvr>
                                          <p:tavLst>
                                            <p:tav tm="0">
                                              <p:val>
                                                <p:fltVal val="0"/>
                                              </p:val>
                                            </p:tav>
                                            <p:tav tm="100000">
                                              <p:val>
                                                <p:strVal val="#ppt_h"/>
                                              </p:val>
                                            </p:tav>
                                          </p:tavLst>
                                        </p:anim>
                                        <p:animEffect transition="in" filter="fade">
                                          <p:cBhvr>
                                            <p:cTn id="14" dur="500"/>
                                            <p:tgtEl>
                                              <p:spTgt spid="1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anim calcmode="lin" valueType="num">
                                          <p:cBhvr>
                                            <p:cTn id="17" dur="500" fill="hold"/>
                                            <p:tgtEl>
                                              <p:spTgt spid="124"/>
                                            </p:tgtEl>
                                            <p:attrNameLst>
                                              <p:attrName>ppt_w</p:attrName>
                                            </p:attrNameLst>
                                          </p:cBhvr>
                                          <p:tavLst>
                                            <p:tav tm="0">
                                              <p:val>
                                                <p:fltVal val="0"/>
                                              </p:val>
                                            </p:tav>
                                            <p:tav tm="100000">
                                              <p:val>
                                                <p:strVal val="#ppt_w"/>
                                              </p:val>
                                            </p:tav>
                                          </p:tavLst>
                                        </p:anim>
                                        <p:anim calcmode="lin" valueType="num">
                                          <p:cBhvr>
                                            <p:cTn id="18" dur="500" fill="hold"/>
                                            <p:tgtEl>
                                              <p:spTgt spid="124"/>
                                            </p:tgtEl>
                                            <p:attrNameLst>
                                              <p:attrName>ppt_h</p:attrName>
                                            </p:attrNameLst>
                                          </p:cBhvr>
                                          <p:tavLst>
                                            <p:tav tm="0">
                                              <p:val>
                                                <p:fltVal val="0"/>
                                              </p:val>
                                            </p:tav>
                                            <p:tav tm="100000">
                                              <p:val>
                                                <p:strVal val="#ppt_h"/>
                                              </p:val>
                                            </p:tav>
                                          </p:tavLst>
                                        </p:anim>
                                        <p:animEffect transition="in" filter="fade">
                                          <p:cBhvr>
                                            <p:cTn id="19" dur="500"/>
                                            <p:tgtEl>
                                              <p:spTgt spid="1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6"/>
                                            </p:tgtEl>
                                            <p:attrNameLst>
                                              <p:attrName>style.visibility</p:attrName>
                                            </p:attrNameLst>
                                          </p:cBhvr>
                                          <p:to>
                                            <p:strVal val="visible"/>
                                          </p:to>
                                        </p:set>
                                        <p:anim calcmode="lin" valueType="num">
                                          <p:cBhvr>
                                            <p:cTn id="22" dur="500" fill="hold"/>
                                            <p:tgtEl>
                                              <p:spTgt spid="126"/>
                                            </p:tgtEl>
                                            <p:attrNameLst>
                                              <p:attrName>ppt_w</p:attrName>
                                            </p:attrNameLst>
                                          </p:cBhvr>
                                          <p:tavLst>
                                            <p:tav tm="0">
                                              <p:val>
                                                <p:fltVal val="0"/>
                                              </p:val>
                                            </p:tav>
                                            <p:tav tm="100000">
                                              <p:val>
                                                <p:strVal val="#ppt_w"/>
                                              </p:val>
                                            </p:tav>
                                          </p:tavLst>
                                        </p:anim>
                                        <p:anim calcmode="lin" valueType="num">
                                          <p:cBhvr>
                                            <p:cTn id="23" dur="500" fill="hold"/>
                                            <p:tgtEl>
                                              <p:spTgt spid="126"/>
                                            </p:tgtEl>
                                            <p:attrNameLst>
                                              <p:attrName>ppt_h</p:attrName>
                                            </p:attrNameLst>
                                          </p:cBhvr>
                                          <p:tavLst>
                                            <p:tav tm="0">
                                              <p:val>
                                                <p:fltVal val="0"/>
                                              </p:val>
                                            </p:tav>
                                            <p:tav tm="100000">
                                              <p:val>
                                                <p:strVal val="#ppt_h"/>
                                              </p:val>
                                            </p:tav>
                                          </p:tavLst>
                                        </p:anim>
                                        <p:animEffect transition="in" filter="fade">
                                          <p:cBhvr>
                                            <p:cTn id="24" dur="500"/>
                                            <p:tgtEl>
                                              <p:spTgt spid="12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7"/>
                                            </p:tgtEl>
                                            <p:attrNameLst>
                                              <p:attrName>style.visibility</p:attrName>
                                            </p:attrNameLst>
                                          </p:cBhvr>
                                          <p:to>
                                            <p:strVal val="visible"/>
                                          </p:to>
                                        </p:set>
                                        <p:anim calcmode="lin" valueType="num">
                                          <p:cBhvr>
                                            <p:cTn id="27" dur="500" fill="hold"/>
                                            <p:tgtEl>
                                              <p:spTgt spid="127"/>
                                            </p:tgtEl>
                                            <p:attrNameLst>
                                              <p:attrName>ppt_w</p:attrName>
                                            </p:attrNameLst>
                                          </p:cBhvr>
                                          <p:tavLst>
                                            <p:tav tm="0">
                                              <p:val>
                                                <p:fltVal val="0"/>
                                              </p:val>
                                            </p:tav>
                                            <p:tav tm="100000">
                                              <p:val>
                                                <p:strVal val="#ppt_w"/>
                                              </p:val>
                                            </p:tav>
                                          </p:tavLst>
                                        </p:anim>
                                        <p:anim calcmode="lin" valueType="num">
                                          <p:cBhvr>
                                            <p:cTn id="28" dur="500" fill="hold"/>
                                            <p:tgtEl>
                                              <p:spTgt spid="127"/>
                                            </p:tgtEl>
                                            <p:attrNameLst>
                                              <p:attrName>ppt_h</p:attrName>
                                            </p:attrNameLst>
                                          </p:cBhvr>
                                          <p:tavLst>
                                            <p:tav tm="0">
                                              <p:val>
                                                <p:fltVal val="0"/>
                                              </p:val>
                                            </p:tav>
                                            <p:tav tm="100000">
                                              <p:val>
                                                <p:strVal val="#ppt_h"/>
                                              </p:val>
                                            </p:tav>
                                          </p:tavLst>
                                        </p:anim>
                                        <p:animEffect transition="in" filter="fade">
                                          <p:cBhvr>
                                            <p:cTn id="29" dur="500"/>
                                            <p:tgtEl>
                                              <p:spTgt spid="12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8"/>
                                            </p:tgtEl>
                                            <p:attrNameLst>
                                              <p:attrName>style.visibility</p:attrName>
                                            </p:attrNameLst>
                                          </p:cBhvr>
                                          <p:to>
                                            <p:strVal val="visible"/>
                                          </p:to>
                                        </p:set>
                                        <p:anim calcmode="lin" valueType="num">
                                          <p:cBhvr>
                                            <p:cTn id="32" dur="500" fill="hold"/>
                                            <p:tgtEl>
                                              <p:spTgt spid="118"/>
                                            </p:tgtEl>
                                            <p:attrNameLst>
                                              <p:attrName>ppt_w</p:attrName>
                                            </p:attrNameLst>
                                          </p:cBhvr>
                                          <p:tavLst>
                                            <p:tav tm="0">
                                              <p:val>
                                                <p:fltVal val="0"/>
                                              </p:val>
                                            </p:tav>
                                            <p:tav tm="100000">
                                              <p:val>
                                                <p:strVal val="#ppt_w"/>
                                              </p:val>
                                            </p:tav>
                                          </p:tavLst>
                                        </p:anim>
                                        <p:anim calcmode="lin" valueType="num">
                                          <p:cBhvr>
                                            <p:cTn id="33" dur="500" fill="hold"/>
                                            <p:tgtEl>
                                              <p:spTgt spid="118"/>
                                            </p:tgtEl>
                                            <p:attrNameLst>
                                              <p:attrName>ppt_h</p:attrName>
                                            </p:attrNameLst>
                                          </p:cBhvr>
                                          <p:tavLst>
                                            <p:tav tm="0">
                                              <p:val>
                                                <p:fltVal val="0"/>
                                              </p:val>
                                            </p:tav>
                                            <p:tav tm="100000">
                                              <p:val>
                                                <p:strVal val="#ppt_h"/>
                                              </p:val>
                                            </p:tav>
                                          </p:tavLst>
                                        </p:anim>
                                        <p:animEffect transition="in" filter="fade">
                                          <p:cBhvr>
                                            <p:cTn id="34" dur="500"/>
                                            <p:tgtEl>
                                              <p:spTgt spid="11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21"/>
                                            </p:tgtEl>
                                            <p:attrNameLst>
                                              <p:attrName>style.visibility</p:attrName>
                                            </p:attrNameLst>
                                          </p:cBhvr>
                                          <p:to>
                                            <p:strVal val="visible"/>
                                          </p:to>
                                        </p:set>
                                        <p:anim calcmode="lin" valueType="num">
                                          <p:cBhvr>
                                            <p:cTn id="37" dur="500" fill="hold"/>
                                            <p:tgtEl>
                                              <p:spTgt spid="121"/>
                                            </p:tgtEl>
                                            <p:attrNameLst>
                                              <p:attrName>ppt_w</p:attrName>
                                            </p:attrNameLst>
                                          </p:cBhvr>
                                          <p:tavLst>
                                            <p:tav tm="0">
                                              <p:val>
                                                <p:fltVal val="0"/>
                                              </p:val>
                                            </p:tav>
                                            <p:tav tm="100000">
                                              <p:val>
                                                <p:strVal val="#ppt_w"/>
                                              </p:val>
                                            </p:tav>
                                          </p:tavLst>
                                        </p:anim>
                                        <p:anim calcmode="lin" valueType="num">
                                          <p:cBhvr>
                                            <p:cTn id="38" dur="500" fill="hold"/>
                                            <p:tgtEl>
                                              <p:spTgt spid="121"/>
                                            </p:tgtEl>
                                            <p:attrNameLst>
                                              <p:attrName>ppt_h</p:attrName>
                                            </p:attrNameLst>
                                          </p:cBhvr>
                                          <p:tavLst>
                                            <p:tav tm="0">
                                              <p:val>
                                                <p:fltVal val="0"/>
                                              </p:val>
                                            </p:tav>
                                            <p:tav tm="100000">
                                              <p:val>
                                                <p:strVal val="#ppt_h"/>
                                              </p:val>
                                            </p:tav>
                                          </p:tavLst>
                                        </p:anim>
                                        <p:animEffect transition="in" filter="fade">
                                          <p:cBhvr>
                                            <p:cTn id="39" dur="500"/>
                                            <p:tgtEl>
                                              <p:spTgt spid="12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7"/>
                                            </p:tgtEl>
                                            <p:attrNameLst>
                                              <p:attrName>style.visibility</p:attrName>
                                            </p:attrNameLst>
                                          </p:cBhvr>
                                          <p:to>
                                            <p:strVal val="visible"/>
                                          </p:to>
                                        </p:set>
                                        <p:anim calcmode="lin" valueType="num">
                                          <p:cBhvr>
                                            <p:cTn id="42" dur="500" fill="hold"/>
                                            <p:tgtEl>
                                              <p:spTgt spid="117"/>
                                            </p:tgtEl>
                                            <p:attrNameLst>
                                              <p:attrName>ppt_w</p:attrName>
                                            </p:attrNameLst>
                                          </p:cBhvr>
                                          <p:tavLst>
                                            <p:tav tm="0">
                                              <p:val>
                                                <p:fltVal val="0"/>
                                              </p:val>
                                            </p:tav>
                                            <p:tav tm="100000">
                                              <p:val>
                                                <p:strVal val="#ppt_w"/>
                                              </p:val>
                                            </p:tav>
                                          </p:tavLst>
                                        </p:anim>
                                        <p:anim calcmode="lin" valueType="num">
                                          <p:cBhvr>
                                            <p:cTn id="43" dur="500" fill="hold"/>
                                            <p:tgtEl>
                                              <p:spTgt spid="117"/>
                                            </p:tgtEl>
                                            <p:attrNameLst>
                                              <p:attrName>ppt_h</p:attrName>
                                            </p:attrNameLst>
                                          </p:cBhvr>
                                          <p:tavLst>
                                            <p:tav tm="0">
                                              <p:val>
                                                <p:fltVal val="0"/>
                                              </p:val>
                                            </p:tav>
                                            <p:tav tm="100000">
                                              <p:val>
                                                <p:strVal val="#ppt_h"/>
                                              </p:val>
                                            </p:tav>
                                          </p:tavLst>
                                        </p:anim>
                                        <p:animEffect transition="in" filter="fade">
                                          <p:cBhvr>
                                            <p:cTn id="44" dur="500"/>
                                            <p:tgtEl>
                                              <p:spTgt spid="1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9"/>
                                            </p:tgtEl>
                                            <p:attrNameLst>
                                              <p:attrName>style.visibility</p:attrName>
                                            </p:attrNameLst>
                                          </p:cBhvr>
                                          <p:to>
                                            <p:strVal val="visible"/>
                                          </p:to>
                                        </p:set>
                                        <p:anim calcmode="lin" valueType="num">
                                          <p:cBhvr>
                                            <p:cTn id="47" dur="500" fill="hold"/>
                                            <p:tgtEl>
                                              <p:spTgt spid="119"/>
                                            </p:tgtEl>
                                            <p:attrNameLst>
                                              <p:attrName>ppt_w</p:attrName>
                                            </p:attrNameLst>
                                          </p:cBhvr>
                                          <p:tavLst>
                                            <p:tav tm="0">
                                              <p:val>
                                                <p:fltVal val="0"/>
                                              </p:val>
                                            </p:tav>
                                            <p:tav tm="100000">
                                              <p:val>
                                                <p:strVal val="#ppt_w"/>
                                              </p:val>
                                            </p:tav>
                                          </p:tavLst>
                                        </p:anim>
                                        <p:anim calcmode="lin" valueType="num">
                                          <p:cBhvr>
                                            <p:cTn id="48" dur="500" fill="hold"/>
                                            <p:tgtEl>
                                              <p:spTgt spid="119"/>
                                            </p:tgtEl>
                                            <p:attrNameLst>
                                              <p:attrName>ppt_h</p:attrName>
                                            </p:attrNameLst>
                                          </p:cBhvr>
                                          <p:tavLst>
                                            <p:tav tm="0">
                                              <p:val>
                                                <p:fltVal val="0"/>
                                              </p:val>
                                            </p:tav>
                                            <p:tav tm="100000">
                                              <p:val>
                                                <p:strVal val="#ppt_h"/>
                                              </p:val>
                                            </p:tav>
                                          </p:tavLst>
                                        </p:anim>
                                        <p:animEffect transition="in" filter="fade">
                                          <p:cBhvr>
                                            <p:cTn id="49" dur="500"/>
                                            <p:tgtEl>
                                              <p:spTgt spid="11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0"/>
                                            </p:tgtEl>
                                            <p:attrNameLst>
                                              <p:attrName>style.visibility</p:attrName>
                                            </p:attrNameLst>
                                          </p:cBhvr>
                                          <p:to>
                                            <p:strVal val="visible"/>
                                          </p:to>
                                        </p:set>
                                        <p:anim calcmode="lin" valueType="num">
                                          <p:cBhvr>
                                            <p:cTn id="52" dur="500" fill="hold"/>
                                            <p:tgtEl>
                                              <p:spTgt spid="120"/>
                                            </p:tgtEl>
                                            <p:attrNameLst>
                                              <p:attrName>ppt_w</p:attrName>
                                            </p:attrNameLst>
                                          </p:cBhvr>
                                          <p:tavLst>
                                            <p:tav tm="0">
                                              <p:val>
                                                <p:fltVal val="0"/>
                                              </p:val>
                                            </p:tav>
                                            <p:tav tm="100000">
                                              <p:val>
                                                <p:strVal val="#ppt_w"/>
                                              </p:val>
                                            </p:tav>
                                          </p:tavLst>
                                        </p:anim>
                                        <p:anim calcmode="lin" valueType="num">
                                          <p:cBhvr>
                                            <p:cTn id="53" dur="500" fill="hold"/>
                                            <p:tgtEl>
                                              <p:spTgt spid="120"/>
                                            </p:tgtEl>
                                            <p:attrNameLst>
                                              <p:attrName>ppt_h</p:attrName>
                                            </p:attrNameLst>
                                          </p:cBhvr>
                                          <p:tavLst>
                                            <p:tav tm="0">
                                              <p:val>
                                                <p:fltVal val="0"/>
                                              </p:val>
                                            </p:tav>
                                            <p:tav tm="100000">
                                              <p:val>
                                                <p:strVal val="#ppt_h"/>
                                              </p:val>
                                            </p:tav>
                                          </p:tavLst>
                                        </p:anim>
                                        <p:animEffect transition="in" filter="fade">
                                          <p:cBhvr>
                                            <p:cTn id="54" dur="500"/>
                                            <p:tgtEl>
                                              <p:spTgt spid="12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grpId="0" nodeType="clickEffect">
                                      <p:stCondLst>
                                        <p:cond delay="0"/>
                                      </p:stCondLst>
                                      <p:childTnLst>
                                        <p:animClr clrSpc="rgb" dir="cw">
                                          <p:cBhvr override="childStyle">
                                            <p:cTn id="58" dur="10" fill="hold"/>
                                            <p:tgtEl>
                                              <p:spTgt spid="112"/>
                                            </p:tgtEl>
                                            <p:attrNameLst>
                                              <p:attrName>style.color</p:attrName>
                                            </p:attrNameLst>
                                          </p:cBhvr>
                                          <p:to>
                                            <a:schemeClr val="accent2"/>
                                          </p:to>
                                        </p:animClr>
                                      </p:childTnLst>
                                    </p:cTn>
                                  </p:par>
                                  <p:par>
                                    <p:cTn id="59" presetID="53" presetClass="entr" presetSubtype="16" fill="hold" grpId="0" nodeType="withEffect">
                                      <p:stCondLst>
                                        <p:cond delay="0"/>
                                      </p:stCondLst>
                                      <p:childTnLst>
                                        <p:set>
                                          <p:cBhvr>
                                            <p:cTn id="60" dur="1" fill="hold">
                                              <p:stCondLst>
                                                <p:cond delay="0"/>
                                              </p:stCondLst>
                                            </p:cTn>
                                            <p:tgtEl>
                                              <p:spTgt spid="122"/>
                                            </p:tgtEl>
                                            <p:attrNameLst>
                                              <p:attrName>style.visibility</p:attrName>
                                            </p:attrNameLst>
                                          </p:cBhvr>
                                          <p:to>
                                            <p:strVal val="visible"/>
                                          </p:to>
                                        </p:set>
                                        <p:anim calcmode="lin" valueType="num">
                                          <p:cBhvr>
                                            <p:cTn id="61" dur="500" fill="hold"/>
                                            <p:tgtEl>
                                              <p:spTgt spid="122"/>
                                            </p:tgtEl>
                                            <p:attrNameLst>
                                              <p:attrName>ppt_w</p:attrName>
                                            </p:attrNameLst>
                                          </p:cBhvr>
                                          <p:tavLst>
                                            <p:tav tm="0">
                                              <p:val>
                                                <p:fltVal val="0"/>
                                              </p:val>
                                            </p:tav>
                                            <p:tav tm="100000">
                                              <p:val>
                                                <p:strVal val="#ppt_w"/>
                                              </p:val>
                                            </p:tav>
                                          </p:tavLst>
                                        </p:anim>
                                        <p:anim calcmode="lin" valueType="num">
                                          <p:cBhvr>
                                            <p:cTn id="62" dur="500" fill="hold"/>
                                            <p:tgtEl>
                                              <p:spTgt spid="122"/>
                                            </p:tgtEl>
                                            <p:attrNameLst>
                                              <p:attrName>ppt_h</p:attrName>
                                            </p:attrNameLst>
                                          </p:cBhvr>
                                          <p:tavLst>
                                            <p:tav tm="0">
                                              <p:val>
                                                <p:fltVal val="0"/>
                                              </p:val>
                                            </p:tav>
                                            <p:tav tm="100000">
                                              <p:val>
                                                <p:strVal val="#ppt_h"/>
                                              </p:val>
                                            </p:tav>
                                          </p:tavLst>
                                        </p:anim>
                                        <p:animEffect transition="in" filter="fade">
                                          <p:cBhvr>
                                            <p:cTn id="63" dur="500"/>
                                            <p:tgtEl>
                                              <p:spTgt spid="122"/>
                                            </p:tgtEl>
                                          </p:cBhvr>
                                        </p:animEffect>
                                      </p:childTnLst>
                                    </p:cTn>
                                  </p:par>
                                </p:childTnLst>
                              </p:cTn>
                            </p:par>
                          </p:childTnLst>
                        </p:cTn>
                      </p:par>
                      <p:par>
                        <p:cTn id="64" fill="hold">
                          <p:stCondLst>
                            <p:cond delay="indefinite"/>
                          </p:stCondLst>
                          <p:childTnLst>
                            <p:par>
                              <p:cTn id="65" fill="hold">
                                <p:stCondLst>
                                  <p:cond delay="0"/>
                                </p:stCondLst>
                                <p:childTnLst>
                                  <p:par>
                                    <p:cTn id="66" presetID="63" presetClass="path" presetSubtype="0" fill="hold" nodeType="clickEffect">
                                      <p:stCondLst>
                                        <p:cond delay="0"/>
                                      </p:stCondLst>
                                      <p:childTnLst>
                                        <p:animMotion origin="layout" path="M 4.79167E-6 -1.11111E-6 L 0.05559 -1.11111E-6 " pathEditMode="relative" rAng="0" ptsTypes="AA">
                                          <p:cBhvr>
                                            <p:cTn id="67" dur="500" fill="hold"/>
                                            <p:tgtEl>
                                              <p:spTgt spid="88"/>
                                            </p:tgtEl>
                                            <p:attrNameLst>
                                              <p:attrName>ppt_x</p:attrName>
                                              <p:attrName>ppt_y</p:attrName>
                                            </p:attrNameLst>
                                          </p:cBhvr>
                                          <p:rCtr x="2773" y="0"/>
                                        </p:animMotion>
                                      </p:childTnLst>
                                    </p:cTn>
                                  </p:par>
                                </p:childTnLst>
                              </p:cTn>
                            </p:par>
                          </p:childTnLst>
                        </p:cTn>
                      </p:par>
                      <p:par>
                        <p:cTn id="68" fill="hold">
                          <p:stCondLst>
                            <p:cond delay="indefinite"/>
                          </p:stCondLst>
                          <p:childTnLst>
                            <p:par>
                              <p:cTn id="69" fill="hold">
                                <p:stCondLst>
                                  <p:cond delay="0"/>
                                </p:stCondLst>
                                <p:childTnLst>
                                  <p:par>
                                    <p:cTn id="70" presetID="63" presetClass="path" presetSubtype="0" fill="hold" nodeType="clickEffect">
                                      <p:stCondLst>
                                        <p:cond delay="0"/>
                                      </p:stCondLst>
                                      <p:childTnLst>
                                        <p:animMotion origin="layout" path="M 4.79167E-6 -3.7037E-7 L 0.05559 -3.7037E-7 " pathEditMode="relative" rAng="0" ptsTypes="AA">
                                          <p:cBhvr>
                                            <p:cTn id="71" dur="500" fill="hold"/>
                                            <p:tgtEl>
                                              <p:spTgt spid="96"/>
                                            </p:tgtEl>
                                            <p:attrNameLst>
                                              <p:attrName>ppt_x</p:attrName>
                                              <p:attrName>ppt_y</p:attrName>
                                            </p:attrNameLst>
                                          </p:cBhvr>
                                          <p:rCtr x="2773" y="0"/>
                                        </p:animMotion>
                                      </p:childTnLst>
                                    </p:cTn>
                                  </p:par>
                                </p:childTnLst>
                              </p:cTn>
                            </p:par>
                          </p:childTnLst>
                        </p:cTn>
                      </p:par>
                      <p:par>
                        <p:cTn id="72" fill="hold">
                          <p:stCondLst>
                            <p:cond delay="indefinite"/>
                          </p:stCondLst>
                          <p:childTnLst>
                            <p:par>
                              <p:cTn id="73" fill="hold">
                                <p:stCondLst>
                                  <p:cond delay="0"/>
                                </p:stCondLst>
                                <p:childTnLst>
                                  <p:par>
                                    <p:cTn id="74" presetID="63" presetClass="path" presetSubtype="0" fill="hold" nodeType="clickEffect">
                                      <p:stCondLst>
                                        <p:cond delay="0"/>
                                      </p:stCondLst>
                                      <p:childTnLst>
                                        <p:animMotion origin="layout" path="M 4.79167E-6 -1.11111E-6 L 0.05559 -1.11111E-6 " pathEditMode="relative" rAng="0" ptsTypes="AA">
                                          <p:cBhvr>
                                            <p:cTn id="75" dur="500" fill="hold"/>
                                            <p:tgtEl>
                                              <p:spTgt spid="92"/>
                                            </p:tgtEl>
                                            <p:attrNameLst>
                                              <p:attrName>ppt_x</p:attrName>
                                              <p:attrName>ppt_y</p:attrName>
                                            </p:attrNameLst>
                                          </p:cBhvr>
                                          <p:rCtr x="2773" y="0"/>
                                        </p:animMotion>
                                      </p:childTnLst>
                                    </p:cTn>
                                  </p:par>
                                </p:childTnLst>
                              </p:cTn>
                            </p:par>
                          </p:childTnLst>
                        </p:cTn>
                      </p:par>
                      <p:par>
                        <p:cTn id="76" fill="hold">
                          <p:stCondLst>
                            <p:cond delay="indefinite"/>
                          </p:stCondLst>
                          <p:childTnLst>
                            <p:par>
                              <p:cTn id="77" fill="hold">
                                <p:stCondLst>
                                  <p:cond delay="0"/>
                                </p:stCondLst>
                                <p:childTnLst>
                                  <p:par>
                                    <p:cTn id="78" presetID="63" presetClass="path" presetSubtype="0" fill="hold" nodeType="clickEffect">
                                      <p:stCondLst>
                                        <p:cond delay="0"/>
                                      </p:stCondLst>
                                      <p:childTnLst>
                                        <p:animMotion origin="layout" path="M 2.91667E-6 -1.11111E-6 L 0.0556 -1.11111E-6 " pathEditMode="relative" rAng="0" ptsTypes="AA">
                                          <p:cBhvr>
                                            <p:cTn id="79" dur="500" fill="hold"/>
                                            <p:tgtEl>
                                              <p:spTgt spid="100"/>
                                            </p:tgtEl>
                                            <p:attrNameLst>
                                              <p:attrName>ppt_x</p:attrName>
                                              <p:attrName>ppt_y</p:attrName>
                                            </p:attrNameLst>
                                          </p:cBhvr>
                                          <p:rCtr x="2773" y="0"/>
                                        </p:animMotion>
                                      </p:childTnLst>
                                    </p:cTn>
                                  </p:par>
                                </p:childTnLst>
                              </p:cTn>
                            </p:par>
                          </p:childTnLst>
                        </p:cTn>
                      </p:par>
                      <p:par>
                        <p:cTn id="80" fill="hold">
                          <p:stCondLst>
                            <p:cond delay="indefinite"/>
                          </p:stCondLst>
                          <p:childTnLst>
                            <p:par>
                              <p:cTn id="81" fill="hold">
                                <p:stCondLst>
                                  <p:cond delay="0"/>
                                </p:stCondLst>
                                <p:childTnLst>
                                  <p:par>
                                    <p:cTn id="82" presetID="63" presetClass="path" presetSubtype="0" fill="hold" nodeType="clickEffect">
                                      <p:stCondLst>
                                        <p:cond delay="0"/>
                                      </p:stCondLst>
                                      <p:childTnLst>
                                        <p:animMotion origin="layout" path="M 2.91667E-6 -3.7037E-7 L 0.0556 -3.7037E-7 " pathEditMode="relative" rAng="0" ptsTypes="AA">
                                          <p:cBhvr>
                                            <p:cTn id="83" dur="500" fill="hold"/>
                                            <p:tgtEl>
                                              <p:spTgt spid="108"/>
                                            </p:tgtEl>
                                            <p:attrNameLst>
                                              <p:attrName>ppt_x</p:attrName>
                                              <p:attrName>ppt_y</p:attrName>
                                            </p:attrNameLst>
                                          </p:cBhvr>
                                          <p:rCtr x="2773" y="0"/>
                                        </p:animMotion>
                                      </p:childTnLst>
                                    </p:cTn>
                                  </p:par>
                                </p:childTnLst>
                              </p:cTn>
                            </p:par>
                          </p:childTnLst>
                        </p:cTn>
                      </p:par>
                      <p:par>
                        <p:cTn id="84" fill="hold">
                          <p:stCondLst>
                            <p:cond delay="indefinite"/>
                          </p:stCondLst>
                          <p:childTnLst>
                            <p:par>
                              <p:cTn id="85" fill="hold">
                                <p:stCondLst>
                                  <p:cond delay="0"/>
                                </p:stCondLst>
                                <p:childTnLst>
                                  <p:par>
                                    <p:cTn id="86" presetID="63" presetClass="path" presetSubtype="0" fill="hold" nodeType="clickEffect">
                                      <p:stCondLst>
                                        <p:cond delay="0"/>
                                      </p:stCondLst>
                                      <p:childTnLst>
                                        <p:animMotion origin="layout" path="M -8.33333E-7 -1.11111E-6 L 0.0556 -1.11111E-6 " pathEditMode="relative" rAng="0" ptsTypes="AA">
                                          <p:cBhvr>
                                            <p:cTn id="87" dur="500" fill="hold"/>
                                            <p:tgtEl>
                                              <p:spTgt spid="104"/>
                                            </p:tgtEl>
                                            <p:attrNameLst>
                                              <p:attrName>ppt_x</p:attrName>
                                              <p:attrName>ppt_y</p:attrName>
                                            </p:attrNameLst>
                                          </p:cBhvr>
                                          <p:rCtr x="27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Shape 64">
            <a:extLst>
              <a:ext uri="{FF2B5EF4-FFF2-40B4-BE49-F238E27FC236}">
                <a16:creationId xmlns:a16="http://schemas.microsoft.com/office/drawing/2014/main" id="{C84AD14D-D9F7-E3A8-E37C-42D44121F860}"/>
              </a:ext>
            </a:extLst>
          </p:cNvPr>
          <p:cNvSpPr/>
          <p:nvPr/>
        </p:nvSpPr>
        <p:spPr>
          <a:xfrm>
            <a:off x="197561" y="3997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D52D0E3-64F9-C12A-5643-E55325690A28}"/>
              </a:ext>
            </a:extLst>
          </p:cNvPr>
          <p:cNvSpPr/>
          <p:nvPr/>
        </p:nvSpPr>
        <p:spPr>
          <a:xfrm>
            <a:off x="2190264" y="51401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C5CC0A-F3E9-AE33-B201-16C1961B9F21}"/>
              </a:ext>
            </a:extLst>
          </p:cNvPr>
          <p:cNvSpPr/>
          <p:nvPr/>
        </p:nvSpPr>
        <p:spPr>
          <a:xfrm>
            <a:off x="9289988" y="1242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8BF568-D14C-DE2E-920F-79FAAAE6D0FF}"/>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pic>
        <p:nvPicPr>
          <p:cNvPr id="3" name="Picture 2">
            <a:extLst>
              <a:ext uri="{FF2B5EF4-FFF2-40B4-BE49-F238E27FC236}">
                <a16:creationId xmlns:a16="http://schemas.microsoft.com/office/drawing/2014/main" id="{8B7DE81A-D6FD-EA11-4DF2-B4C6A6D0C3D3}"/>
              </a:ext>
            </a:extLst>
          </p:cNvPr>
          <p:cNvPicPr>
            <a:picLocks noChangeAspect="1"/>
          </p:cNvPicPr>
          <p:nvPr/>
        </p:nvPicPr>
        <p:blipFill>
          <a:blip r:embed="rId2"/>
          <a:stretch>
            <a:fillRect/>
          </a:stretch>
        </p:blipFill>
        <p:spPr>
          <a:xfrm>
            <a:off x="2643159" y="1007930"/>
            <a:ext cx="6905682" cy="5536452"/>
          </a:xfrm>
          <a:prstGeom prst="rect">
            <a:avLst/>
          </a:prstGeom>
        </p:spPr>
      </p:pic>
      <p:sp>
        <p:nvSpPr>
          <p:cNvPr id="5" name="TextBox 4">
            <a:extLst>
              <a:ext uri="{FF2B5EF4-FFF2-40B4-BE49-F238E27FC236}">
                <a16:creationId xmlns:a16="http://schemas.microsoft.com/office/drawing/2014/main" id="{155BEB33-536C-A6DE-8BFA-F4D70FAEAA67}"/>
              </a:ext>
            </a:extLst>
          </p:cNvPr>
          <p:cNvSpPr txBox="1"/>
          <p:nvPr/>
        </p:nvSpPr>
        <p:spPr>
          <a:xfrm>
            <a:off x="2528779" y="313618"/>
            <a:ext cx="7278915" cy="707886"/>
          </a:xfrm>
          <a:prstGeom prst="rect">
            <a:avLst/>
          </a:prstGeom>
          <a:noFill/>
          <a:ln>
            <a:noFill/>
          </a:ln>
        </p:spPr>
        <p:txBody>
          <a:bodyPr wrap="square" rtlCol="0">
            <a:spAutoFit/>
          </a:bodyPr>
          <a:lstStyle/>
          <a:p>
            <a:pPr algn="ctr"/>
            <a:r>
              <a:rPr lang="en-US" sz="4000" dirty="0">
                <a:latin typeface="Tw Cen MT" panose="020B0602020104020603" pitchFamily="34" charset="0"/>
              </a:rPr>
              <a:t>SUMMARIZING THE REVIEWS</a:t>
            </a:r>
          </a:p>
        </p:txBody>
      </p:sp>
    </p:spTree>
    <p:extLst>
      <p:ext uri="{BB962C8B-B14F-4D97-AF65-F5344CB8AC3E}">
        <p14:creationId xmlns:p14="http://schemas.microsoft.com/office/powerpoint/2010/main" val="210713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p:cTn id="17" dur="500" fill="hold"/>
                                        <p:tgtEl>
                                          <p:spTgt spid="70"/>
                                        </p:tgtEl>
                                        <p:attrNameLst>
                                          <p:attrName>ppt_w</p:attrName>
                                        </p:attrNameLst>
                                      </p:cBhvr>
                                      <p:tavLst>
                                        <p:tav tm="0">
                                          <p:val>
                                            <p:fltVal val="0"/>
                                          </p:val>
                                        </p:tav>
                                        <p:tav tm="100000">
                                          <p:val>
                                            <p:strVal val="#ppt_w"/>
                                          </p:val>
                                        </p:tav>
                                      </p:tavLst>
                                    </p:anim>
                                    <p:anim calcmode="lin" valueType="num">
                                      <p:cBhvr>
                                        <p:cTn id="18" dur="500" fill="hold"/>
                                        <p:tgtEl>
                                          <p:spTgt spid="70"/>
                                        </p:tgtEl>
                                        <p:attrNameLst>
                                          <p:attrName>ppt_h</p:attrName>
                                        </p:attrNameLst>
                                      </p:cBhvr>
                                      <p:tavLst>
                                        <p:tav tm="0">
                                          <p:val>
                                            <p:fltVal val="0"/>
                                          </p:val>
                                        </p:tav>
                                        <p:tav tm="100000">
                                          <p:val>
                                            <p:strVal val="#ppt_h"/>
                                          </p:val>
                                        </p:tav>
                                      </p:tavLst>
                                    </p:anim>
                                    <p:animEffect transition="in" filter="fade">
                                      <p:cBhvr>
                                        <p:cTn id="19" dur="500"/>
                                        <p:tgtEl>
                                          <p:spTgt spid="7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grpId="0" nodeType="clickEffect">
                                  <p:stCondLst>
                                    <p:cond delay="0"/>
                                  </p:stCondLst>
                                  <p:childTnLst>
                                    <p:animClr clrSpc="rgb" dir="cw">
                                      <p:cBhvr override="childStyle">
                                        <p:cTn id="28" dur="10" fill="hold"/>
                                        <p:tgtEl>
                                          <p:spTgt spid="5"/>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8" grpId="0" animBg="1"/>
      <p:bldP spid="70" grpId="0" animBg="1"/>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111">
            <a:extLst>
              <a:ext uri="{FF2B5EF4-FFF2-40B4-BE49-F238E27FC236}">
                <a16:creationId xmlns:a16="http://schemas.microsoft.com/office/drawing/2014/main" id="{5304A3A9-4635-CAAE-48C7-8E5535176156}"/>
              </a:ext>
            </a:extLst>
          </p:cNvPr>
          <p:cNvSpPr txBox="1"/>
          <p:nvPr/>
        </p:nvSpPr>
        <p:spPr>
          <a:xfrm>
            <a:off x="2556211" y="311933"/>
            <a:ext cx="7278915" cy="707886"/>
          </a:xfrm>
          <a:prstGeom prst="rect">
            <a:avLst/>
          </a:prstGeom>
          <a:noFill/>
          <a:ln>
            <a:noFill/>
          </a:ln>
        </p:spPr>
        <p:txBody>
          <a:bodyPr wrap="square" rtlCol="0">
            <a:spAutoFit/>
          </a:bodyPr>
          <a:lstStyle/>
          <a:p>
            <a:pPr algn="ctr"/>
            <a:r>
              <a:rPr lang="en-IN" sz="4000" dirty="0">
                <a:latin typeface="Tw Cen MT" panose="020B0602020104020603" pitchFamily="34" charset="0"/>
              </a:rPr>
              <a:t>Key Takeaways for Intel Engineers</a:t>
            </a:r>
            <a:endParaRPr lang="en-US" sz="4000" dirty="0">
              <a:latin typeface="Tw Cen MT" panose="020B0602020104020603" pitchFamily="34" charset="0"/>
            </a:endParaRPr>
          </a:p>
        </p:txBody>
      </p:sp>
      <p:sp>
        <p:nvSpPr>
          <p:cNvPr id="117" name="Freeform: Shape 116">
            <a:extLst>
              <a:ext uri="{FF2B5EF4-FFF2-40B4-BE49-F238E27FC236}">
                <a16:creationId xmlns:a16="http://schemas.microsoft.com/office/drawing/2014/main" id="{05885BCB-8FF0-07E9-4CB9-AF6F224BA2C3}"/>
              </a:ext>
            </a:extLst>
          </p:cNvPr>
          <p:cNvSpPr/>
          <p:nvPr/>
        </p:nvSpPr>
        <p:spPr>
          <a:xfrm>
            <a:off x="6249448" y="63161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5C368386-784E-F34E-988C-62EEFEE145B7}"/>
              </a:ext>
            </a:extLst>
          </p:cNvPr>
          <p:cNvSpPr/>
          <p:nvPr/>
        </p:nvSpPr>
        <p:spPr>
          <a:xfrm>
            <a:off x="2907362" y="64304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469AA34E-6F91-5E53-7ACE-D74CE1467BD8}"/>
              </a:ext>
            </a:extLst>
          </p:cNvPr>
          <p:cNvSpPr/>
          <p:nvPr/>
        </p:nvSpPr>
        <p:spPr>
          <a:xfrm>
            <a:off x="376714" y="45914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B26B99D1-2AD9-C839-5E4B-42D6EF808B9D}"/>
              </a:ext>
            </a:extLst>
          </p:cNvPr>
          <p:cNvSpPr/>
          <p:nvPr/>
        </p:nvSpPr>
        <p:spPr>
          <a:xfrm>
            <a:off x="11219198" y="6426994"/>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C10D235-927A-197E-564F-16366964CC3B}"/>
              </a:ext>
            </a:extLst>
          </p:cNvPr>
          <p:cNvSpPr/>
          <p:nvPr/>
        </p:nvSpPr>
        <p:spPr>
          <a:xfrm>
            <a:off x="269081" y="620849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ABF0F563-4D0B-1E85-5DB9-72178245DAB3}"/>
              </a:ext>
            </a:extLst>
          </p:cNvPr>
          <p:cNvSpPr/>
          <p:nvPr/>
        </p:nvSpPr>
        <p:spPr>
          <a:xfrm>
            <a:off x="2242574" y="99587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E85267-5C2C-DFD4-11E1-713701BFCA8A}"/>
              </a:ext>
            </a:extLst>
          </p:cNvPr>
          <p:cNvSpPr/>
          <p:nvPr/>
        </p:nvSpPr>
        <p:spPr>
          <a:xfrm>
            <a:off x="9521489" y="8516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CE9AEBCF-B607-3784-0F0D-E1C285D05F30}"/>
              </a:ext>
            </a:extLst>
          </p:cNvPr>
          <p:cNvSpPr/>
          <p:nvPr/>
        </p:nvSpPr>
        <p:spPr>
          <a:xfrm>
            <a:off x="812197" y="5964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80F19F6-A715-2079-3DF0-F84D788A418A}"/>
              </a:ext>
            </a:extLst>
          </p:cNvPr>
          <p:cNvSpPr/>
          <p:nvPr/>
        </p:nvSpPr>
        <p:spPr>
          <a:xfrm>
            <a:off x="11105293" y="31670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B03B633-D92D-0BF6-E934-CA2391248F54}"/>
              </a:ext>
            </a:extLst>
          </p:cNvPr>
          <p:cNvSpPr/>
          <p:nvPr/>
        </p:nvSpPr>
        <p:spPr>
          <a:xfrm>
            <a:off x="11696224" y="2223421"/>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grpSp>
        <p:nvGrpSpPr>
          <p:cNvPr id="2" name="Group 1">
            <a:extLst>
              <a:ext uri="{FF2B5EF4-FFF2-40B4-BE49-F238E27FC236}">
                <a16:creationId xmlns:a16="http://schemas.microsoft.com/office/drawing/2014/main" id="{B2DC615A-6728-6543-8CAC-41AB192B9820}"/>
              </a:ext>
            </a:extLst>
          </p:cNvPr>
          <p:cNvGrpSpPr/>
          <p:nvPr/>
        </p:nvGrpSpPr>
        <p:grpSpPr>
          <a:xfrm>
            <a:off x="480208" y="1400689"/>
            <a:ext cx="829417" cy="1051332"/>
            <a:chOff x="5500785" y="3021646"/>
            <a:chExt cx="828546" cy="1050227"/>
          </a:xfrm>
          <a:solidFill>
            <a:schemeClr val="tx1"/>
          </a:solidFill>
        </p:grpSpPr>
        <p:sp>
          <p:nvSpPr>
            <p:cNvPr id="3" name="Freeform: Shape 2">
              <a:extLst>
                <a:ext uri="{FF2B5EF4-FFF2-40B4-BE49-F238E27FC236}">
                  <a16:creationId xmlns:a16="http://schemas.microsoft.com/office/drawing/2014/main" id="{3CF40639-7932-4E89-C4FD-832D8D41B394}"/>
                </a:ext>
              </a:extLst>
            </p:cNvPr>
            <p:cNvSpPr/>
            <p:nvPr/>
          </p:nvSpPr>
          <p:spPr>
            <a:xfrm>
              <a:off x="5500785" y="3021646"/>
              <a:ext cx="828546" cy="1050227"/>
            </a:xfrm>
            <a:custGeom>
              <a:avLst/>
              <a:gdLst>
                <a:gd name="connsiteX0" fmla="*/ 144027 w 828546"/>
                <a:gd name="connsiteY0" fmla="*/ 38424 h 1050227"/>
                <a:gd name="connsiteX1" fmla="*/ 39098 w 828546"/>
                <a:gd name="connsiteY1" fmla="*/ 143353 h 1050227"/>
                <a:gd name="connsiteX2" fmla="*/ 39098 w 828546"/>
                <a:gd name="connsiteY2" fmla="*/ 906873 h 1050227"/>
                <a:gd name="connsiteX3" fmla="*/ 144027 w 828546"/>
                <a:gd name="connsiteY3" fmla="*/ 1011802 h 1050227"/>
                <a:gd name="connsiteX4" fmla="*/ 684519 w 828546"/>
                <a:gd name="connsiteY4" fmla="*/ 1011802 h 1050227"/>
                <a:gd name="connsiteX5" fmla="*/ 789448 w 828546"/>
                <a:gd name="connsiteY5" fmla="*/ 906873 h 1050227"/>
                <a:gd name="connsiteX6" fmla="*/ 789448 w 828546"/>
                <a:gd name="connsiteY6" fmla="*/ 143353 h 1050227"/>
                <a:gd name="connsiteX7" fmla="*/ 684519 w 828546"/>
                <a:gd name="connsiteY7" fmla="*/ 38424 h 1050227"/>
                <a:gd name="connsiteX8" fmla="*/ 115864 w 828546"/>
                <a:gd name="connsiteY8" fmla="*/ 0 h 1050227"/>
                <a:gd name="connsiteX9" fmla="*/ 712682 w 828546"/>
                <a:gd name="connsiteY9" fmla="*/ 0 h 1050227"/>
                <a:gd name="connsiteX10" fmla="*/ 828546 w 828546"/>
                <a:gd name="connsiteY10" fmla="*/ 115864 h 1050227"/>
                <a:gd name="connsiteX11" fmla="*/ 828546 w 828546"/>
                <a:gd name="connsiteY11" fmla="*/ 934363 h 1050227"/>
                <a:gd name="connsiteX12" fmla="*/ 712682 w 828546"/>
                <a:gd name="connsiteY12" fmla="*/ 1050227 h 1050227"/>
                <a:gd name="connsiteX13" fmla="*/ 115864 w 828546"/>
                <a:gd name="connsiteY13" fmla="*/ 1050227 h 1050227"/>
                <a:gd name="connsiteX14" fmla="*/ 0 w 828546"/>
                <a:gd name="connsiteY14" fmla="*/ 934363 h 1050227"/>
                <a:gd name="connsiteX15" fmla="*/ 0 w 828546"/>
                <a:gd name="connsiteY15" fmla="*/ 115864 h 1050227"/>
                <a:gd name="connsiteX16" fmla="*/ 115864 w 828546"/>
                <a:gd name="connsiteY16" fmla="*/ 0 h 105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28546" h="1050227">
                  <a:moveTo>
                    <a:pt x="144027" y="38424"/>
                  </a:moveTo>
                  <a:cubicBezTo>
                    <a:pt x="86076" y="38424"/>
                    <a:pt x="39098" y="85402"/>
                    <a:pt x="39098" y="143353"/>
                  </a:cubicBezTo>
                  <a:lnTo>
                    <a:pt x="39098" y="906873"/>
                  </a:lnTo>
                  <a:cubicBezTo>
                    <a:pt x="39098" y="964824"/>
                    <a:pt x="86076" y="1011802"/>
                    <a:pt x="144027" y="1011802"/>
                  </a:cubicBezTo>
                  <a:lnTo>
                    <a:pt x="684519" y="1011802"/>
                  </a:lnTo>
                  <a:cubicBezTo>
                    <a:pt x="742470" y="1011802"/>
                    <a:pt x="789448" y="964824"/>
                    <a:pt x="789448" y="906873"/>
                  </a:cubicBezTo>
                  <a:lnTo>
                    <a:pt x="789448" y="143353"/>
                  </a:lnTo>
                  <a:cubicBezTo>
                    <a:pt x="789448" y="85402"/>
                    <a:pt x="742470" y="38424"/>
                    <a:pt x="684519" y="38424"/>
                  </a:cubicBezTo>
                  <a:close/>
                  <a:moveTo>
                    <a:pt x="115864" y="0"/>
                  </a:moveTo>
                  <a:lnTo>
                    <a:pt x="712682" y="0"/>
                  </a:lnTo>
                  <a:cubicBezTo>
                    <a:pt x="776672" y="0"/>
                    <a:pt x="828546" y="51874"/>
                    <a:pt x="828546" y="115864"/>
                  </a:cubicBezTo>
                  <a:lnTo>
                    <a:pt x="828546" y="934363"/>
                  </a:lnTo>
                  <a:cubicBezTo>
                    <a:pt x="828546" y="998353"/>
                    <a:pt x="776672" y="1050227"/>
                    <a:pt x="712682" y="1050227"/>
                  </a:cubicBezTo>
                  <a:lnTo>
                    <a:pt x="115864" y="1050227"/>
                  </a:lnTo>
                  <a:cubicBezTo>
                    <a:pt x="51874" y="1050227"/>
                    <a:pt x="0" y="998353"/>
                    <a:pt x="0" y="934363"/>
                  </a:cubicBezTo>
                  <a:lnTo>
                    <a:pt x="0" y="115864"/>
                  </a:lnTo>
                  <a:cubicBezTo>
                    <a:pt x="0" y="51874"/>
                    <a:pt x="51874" y="0"/>
                    <a:pt x="1158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reeform: Shape 3">
              <a:extLst>
                <a:ext uri="{FF2B5EF4-FFF2-40B4-BE49-F238E27FC236}">
                  <a16:creationId xmlns:a16="http://schemas.microsoft.com/office/drawing/2014/main" id="{032B2B3D-9444-EF45-B38A-05D3D836F4AC}"/>
                </a:ext>
              </a:extLst>
            </p:cNvPr>
            <p:cNvSpPr/>
            <p:nvPr/>
          </p:nvSpPr>
          <p:spPr>
            <a:xfrm>
              <a:off x="5575802" y="3094127"/>
              <a:ext cx="678512" cy="905264"/>
            </a:xfrm>
            <a:custGeom>
              <a:avLst/>
              <a:gdLst>
                <a:gd name="connsiteX0" fmla="*/ 144027 w 828546"/>
                <a:gd name="connsiteY0" fmla="*/ 38424 h 1050227"/>
                <a:gd name="connsiteX1" fmla="*/ 39098 w 828546"/>
                <a:gd name="connsiteY1" fmla="*/ 143353 h 1050227"/>
                <a:gd name="connsiteX2" fmla="*/ 39098 w 828546"/>
                <a:gd name="connsiteY2" fmla="*/ 906873 h 1050227"/>
                <a:gd name="connsiteX3" fmla="*/ 144027 w 828546"/>
                <a:gd name="connsiteY3" fmla="*/ 1011802 h 1050227"/>
                <a:gd name="connsiteX4" fmla="*/ 684519 w 828546"/>
                <a:gd name="connsiteY4" fmla="*/ 1011802 h 1050227"/>
                <a:gd name="connsiteX5" fmla="*/ 789448 w 828546"/>
                <a:gd name="connsiteY5" fmla="*/ 906873 h 1050227"/>
                <a:gd name="connsiteX6" fmla="*/ 789448 w 828546"/>
                <a:gd name="connsiteY6" fmla="*/ 143353 h 1050227"/>
                <a:gd name="connsiteX7" fmla="*/ 684519 w 828546"/>
                <a:gd name="connsiteY7" fmla="*/ 38424 h 1050227"/>
                <a:gd name="connsiteX8" fmla="*/ 115864 w 828546"/>
                <a:gd name="connsiteY8" fmla="*/ 0 h 1050227"/>
                <a:gd name="connsiteX9" fmla="*/ 712682 w 828546"/>
                <a:gd name="connsiteY9" fmla="*/ 0 h 1050227"/>
                <a:gd name="connsiteX10" fmla="*/ 828546 w 828546"/>
                <a:gd name="connsiteY10" fmla="*/ 115864 h 1050227"/>
                <a:gd name="connsiteX11" fmla="*/ 828546 w 828546"/>
                <a:gd name="connsiteY11" fmla="*/ 934363 h 1050227"/>
                <a:gd name="connsiteX12" fmla="*/ 712682 w 828546"/>
                <a:gd name="connsiteY12" fmla="*/ 1050227 h 1050227"/>
                <a:gd name="connsiteX13" fmla="*/ 115864 w 828546"/>
                <a:gd name="connsiteY13" fmla="*/ 1050227 h 1050227"/>
                <a:gd name="connsiteX14" fmla="*/ 0 w 828546"/>
                <a:gd name="connsiteY14" fmla="*/ 934363 h 1050227"/>
                <a:gd name="connsiteX15" fmla="*/ 0 w 828546"/>
                <a:gd name="connsiteY15" fmla="*/ 115864 h 1050227"/>
                <a:gd name="connsiteX16" fmla="*/ 115864 w 828546"/>
                <a:gd name="connsiteY16" fmla="*/ 0 h 105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28546" h="1050227">
                  <a:moveTo>
                    <a:pt x="144027" y="38424"/>
                  </a:moveTo>
                  <a:cubicBezTo>
                    <a:pt x="86076" y="38424"/>
                    <a:pt x="39098" y="85402"/>
                    <a:pt x="39098" y="143353"/>
                  </a:cubicBezTo>
                  <a:lnTo>
                    <a:pt x="39098" y="906873"/>
                  </a:lnTo>
                  <a:cubicBezTo>
                    <a:pt x="39098" y="964824"/>
                    <a:pt x="86076" y="1011802"/>
                    <a:pt x="144027" y="1011802"/>
                  </a:cubicBezTo>
                  <a:lnTo>
                    <a:pt x="684519" y="1011802"/>
                  </a:lnTo>
                  <a:cubicBezTo>
                    <a:pt x="742470" y="1011802"/>
                    <a:pt x="789448" y="964824"/>
                    <a:pt x="789448" y="906873"/>
                  </a:cubicBezTo>
                  <a:lnTo>
                    <a:pt x="789448" y="143353"/>
                  </a:lnTo>
                  <a:cubicBezTo>
                    <a:pt x="789448" y="85402"/>
                    <a:pt x="742470" y="38424"/>
                    <a:pt x="684519" y="38424"/>
                  </a:cubicBezTo>
                  <a:close/>
                  <a:moveTo>
                    <a:pt x="115864" y="0"/>
                  </a:moveTo>
                  <a:lnTo>
                    <a:pt x="712682" y="0"/>
                  </a:lnTo>
                  <a:cubicBezTo>
                    <a:pt x="776672" y="0"/>
                    <a:pt x="828546" y="51874"/>
                    <a:pt x="828546" y="115864"/>
                  </a:cubicBezTo>
                  <a:lnTo>
                    <a:pt x="828546" y="934363"/>
                  </a:lnTo>
                  <a:cubicBezTo>
                    <a:pt x="828546" y="998353"/>
                    <a:pt x="776672" y="1050227"/>
                    <a:pt x="712682" y="1050227"/>
                  </a:cubicBezTo>
                  <a:lnTo>
                    <a:pt x="115864" y="1050227"/>
                  </a:lnTo>
                  <a:cubicBezTo>
                    <a:pt x="51874" y="1050227"/>
                    <a:pt x="0" y="998353"/>
                    <a:pt x="0" y="934363"/>
                  </a:cubicBezTo>
                  <a:lnTo>
                    <a:pt x="0" y="115864"/>
                  </a:lnTo>
                  <a:cubicBezTo>
                    <a:pt x="0" y="51874"/>
                    <a:pt x="51874" y="0"/>
                    <a:pt x="1158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4">
              <a:extLst>
                <a:ext uri="{FF2B5EF4-FFF2-40B4-BE49-F238E27FC236}">
                  <a16:creationId xmlns:a16="http://schemas.microsoft.com/office/drawing/2014/main" id="{3BF12A3A-5331-44EA-E5F8-D9B845506896}"/>
                </a:ext>
              </a:extLst>
            </p:cNvPr>
            <p:cNvSpPr/>
            <p:nvPr/>
          </p:nvSpPr>
          <p:spPr>
            <a:xfrm>
              <a:off x="5693569" y="3235068"/>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D8B8D0D3-D883-93CD-B164-B201954A07A8}"/>
                </a:ext>
              </a:extLst>
            </p:cNvPr>
            <p:cNvSpPr/>
            <p:nvPr/>
          </p:nvSpPr>
          <p:spPr>
            <a:xfrm rot="5400000">
              <a:off x="5977248" y="3153036"/>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DD95D189-D90F-96FC-461F-9AF5172F5B1E}"/>
                </a:ext>
              </a:extLst>
            </p:cNvPr>
            <p:cNvSpPr/>
            <p:nvPr/>
          </p:nvSpPr>
          <p:spPr>
            <a:xfrm>
              <a:off x="5691268" y="3405086"/>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Rectangle: Rounded Corners 7">
              <a:extLst>
                <a:ext uri="{FF2B5EF4-FFF2-40B4-BE49-F238E27FC236}">
                  <a16:creationId xmlns:a16="http://schemas.microsoft.com/office/drawing/2014/main" id="{1A67E2FD-6B91-ACCE-F3EE-F5BBAAA5515C}"/>
                </a:ext>
              </a:extLst>
            </p:cNvPr>
            <p:cNvSpPr/>
            <p:nvPr/>
          </p:nvSpPr>
          <p:spPr>
            <a:xfrm rot="5400000">
              <a:off x="5974947" y="3323055"/>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61B3E29-F384-FEDB-1933-7DDFBB1B4E8A}"/>
                </a:ext>
              </a:extLst>
            </p:cNvPr>
            <p:cNvSpPr/>
            <p:nvPr/>
          </p:nvSpPr>
          <p:spPr>
            <a:xfrm>
              <a:off x="5688967" y="3575104"/>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Rounded Corners 9">
              <a:extLst>
                <a:ext uri="{FF2B5EF4-FFF2-40B4-BE49-F238E27FC236}">
                  <a16:creationId xmlns:a16="http://schemas.microsoft.com/office/drawing/2014/main" id="{8F7019A5-E6E4-889F-4057-B5C320C8B5AF}"/>
                </a:ext>
              </a:extLst>
            </p:cNvPr>
            <p:cNvSpPr/>
            <p:nvPr/>
          </p:nvSpPr>
          <p:spPr>
            <a:xfrm rot="5400000">
              <a:off x="5972646" y="3493073"/>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C8F249B1-8759-DCF3-CBEF-133E759D3A48}"/>
                </a:ext>
              </a:extLst>
            </p:cNvPr>
            <p:cNvSpPr/>
            <p:nvPr/>
          </p:nvSpPr>
          <p:spPr>
            <a:xfrm>
              <a:off x="5686666" y="3745122"/>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Rounded Corners 11">
              <a:extLst>
                <a:ext uri="{FF2B5EF4-FFF2-40B4-BE49-F238E27FC236}">
                  <a16:creationId xmlns:a16="http://schemas.microsoft.com/office/drawing/2014/main" id="{38FD3738-A87F-F35D-2215-23504241E156}"/>
                </a:ext>
              </a:extLst>
            </p:cNvPr>
            <p:cNvSpPr/>
            <p:nvPr/>
          </p:nvSpPr>
          <p:spPr>
            <a:xfrm rot="5400000">
              <a:off x="5970345" y="3663091"/>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Freeform: Shape 12">
            <a:extLst>
              <a:ext uri="{FF2B5EF4-FFF2-40B4-BE49-F238E27FC236}">
                <a16:creationId xmlns:a16="http://schemas.microsoft.com/office/drawing/2014/main" id="{42E9B310-2BE6-D7BD-10CC-9A249FF35B5B}"/>
              </a:ext>
            </a:extLst>
          </p:cNvPr>
          <p:cNvSpPr/>
          <p:nvPr/>
        </p:nvSpPr>
        <p:spPr>
          <a:xfrm>
            <a:off x="1345119" y="1382279"/>
            <a:ext cx="9450700" cy="4625329"/>
          </a:xfrm>
          <a:custGeom>
            <a:avLst/>
            <a:gdLst>
              <a:gd name="connsiteX0" fmla="*/ 1320165 w 1552575"/>
              <a:gd name="connsiteY0" fmla="*/ 3645504 h 3657600"/>
              <a:gd name="connsiteX1" fmla="*/ 241649 w 1552575"/>
              <a:gd name="connsiteY1" fmla="*/ 3645504 h 3657600"/>
              <a:gd name="connsiteX2" fmla="*/ 14288 w 1552575"/>
              <a:gd name="connsiteY2" fmla="*/ 3418142 h 3657600"/>
              <a:gd name="connsiteX3" fmla="*/ 14288 w 1552575"/>
              <a:gd name="connsiteY3" fmla="*/ 241649 h 3657600"/>
              <a:gd name="connsiteX4" fmla="*/ 241649 w 1552575"/>
              <a:gd name="connsiteY4" fmla="*/ 14288 h 3657600"/>
              <a:gd name="connsiteX5" fmla="*/ 1320165 w 1552575"/>
              <a:gd name="connsiteY5" fmla="*/ 14288 h 3657600"/>
              <a:gd name="connsiteX6" fmla="*/ 1547527 w 1552575"/>
              <a:gd name="connsiteY6" fmla="*/ 241649 h 3657600"/>
              <a:gd name="connsiteX7" fmla="*/ 1547527 w 1552575"/>
              <a:gd name="connsiteY7" fmla="*/ 3418047 h 3657600"/>
              <a:gd name="connsiteX8" fmla="*/ 1320165 w 1552575"/>
              <a:gd name="connsiteY8" fmla="*/ 3645504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575" h="3657600">
                <a:moveTo>
                  <a:pt x="1320165" y="3645504"/>
                </a:moveTo>
                <a:lnTo>
                  <a:pt x="241649" y="3645504"/>
                </a:lnTo>
                <a:cubicBezTo>
                  <a:pt x="116110" y="3645504"/>
                  <a:pt x="14288" y="3543681"/>
                  <a:pt x="14288" y="3418142"/>
                </a:cubicBezTo>
                <a:lnTo>
                  <a:pt x="14288" y="241649"/>
                </a:lnTo>
                <a:cubicBezTo>
                  <a:pt x="14288" y="116110"/>
                  <a:pt x="116110" y="14288"/>
                  <a:pt x="241649" y="14288"/>
                </a:cubicBezTo>
                <a:lnTo>
                  <a:pt x="1320165" y="14288"/>
                </a:lnTo>
                <a:cubicBezTo>
                  <a:pt x="1445705" y="14288"/>
                  <a:pt x="1547527" y="116110"/>
                  <a:pt x="1547527" y="241649"/>
                </a:cubicBezTo>
                <a:lnTo>
                  <a:pt x="1547527" y="3418047"/>
                </a:lnTo>
                <a:cubicBezTo>
                  <a:pt x="1547527" y="3543681"/>
                  <a:pt x="1445705" y="3645504"/>
                  <a:pt x="1320165" y="3645504"/>
                </a:cubicBezTo>
                <a:close/>
              </a:path>
            </a:pathLst>
          </a:custGeom>
          <a:noFill/>
          <a:ln w="19050" cap="rnd">
            <a:solidFill>
              <a:srgbClr val="185ADB"/>
            </a:solidFill>
            <a:prstDash val="solid"/>
            <a:round/>
          </a:ln>
        </p:spPr>
        <p:txBody>
          <a:bodyPr rtlCol="0" anchor="ctr"/>
          <a:lstStyle/>
          <a:p>
            <a:endParaRPr lang="en-US" dirty="0"/>
          </a:p>
        </p:txBody>
      </p:sp>
      <p:sp>
        <p:nvSpPr>
          <p:cNvPr id="15" name="Rectangle 14">
            <a:extLst>
              <a:ext uri="{FF2B5EF4-FFF2-40B4-BE49-F238E27FC236}">
                <a16:creationId xmlns:a16="http://schemas.microsoft.com/office/drawing/2014/main" id="{4788DA56-BFE2-0AB0-BAB3-06F1CDDBCC28}"/>
              </a:ext>
            </a:extLst>
          </p:cNvPr>
          <p:cNvSpPr/>
          <p:nvPr/>
        </p:nvSpPr>
        <p:spPr>
          <a:xfrm>
            <a:off x="1752214" y="1614336"/>
            <a:ext cx="8768301" cy="4001095"/>
          </a:xfrm>
          <a:prstGeom prst="rect">
            <a:avLst/>
          </a:prstGeom>
        </p:spPr>
        <p:txBody>
          <a:bodyPr wrap="square">
            <a:spAutoFit/>
          </a:bodyPr>
          <a:lstStyle/>
          <a:p>
            <a:r>
              <a:rPr lang="en-US" sz="1600" b="1" u="sng" dirty="0">
                <a:ln>
                  <a:noFill/>
                </a:ln>
                <a:solidFill>
                  <a:srgbClr val="00B050"/>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Positive Aspects:</a:t>
            </a:r>
          </a:p>
          <a:p>
            <a:endParaRPr lang="en-US" sz="14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a:p>
            <a:r>
              <a:rPr lang="en-US" sz="14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1. Performance and Efficiency:</a:t>
            </a:r>
          </a:p>
          <a:p>
            <a:r>
              <a:rPr lang="en-US" sz="14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 Intel processors are praised for their excellent performance in gaming, video editing, and other demanding applications.</a:t>
            </a:r>
          </a:p>
          <a:p>
            <a:r>
              <a:rPr lang="en-US" sz="14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 The energy efficiency of Intel processors is particularly appreciated, especially during times of energy crisis.</a:t>
            </a:r>
          </a:p>
          <a:p>
            <a:endParaRPr lang="en-US" sz="14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a:p>
            <a:r>
              <a:rPr lang="en-US" sz="14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2. Customer Satisfaction:</a:t>
            </a:r>
          </a:p>
          <a:p>
            <a:r>
              <a:rPr lang="en-US" sz="14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 Users report high satisfaction with the smooth running and fast performance of Intel processors.</a:t>
            </a:r>
          </a:p>
          <a:p>
            <a:r>
              <a:rPr lang="en-US" sz="14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 Many customers highlight the processors as the best choice for gaming and creative professionals.</a:t>
            </a:r>
          </a:p>
          <a:p>
            <a:endParaRPr lang="en-US" sz="14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a:p>
            <a:r>
              <a:rPr lang="en-US" sz="14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3. Features and Compatibility:</a:t>
            </a:r>
          </a:p>
          <a:p>
            <a:r>
              <a:rPr lang="en-US" sz="14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 Intel processors are valued for their compatibility with various motherboards and components.</a:t>
            </a:r>
          </a:p>
          <a:p>
            <a:r>
              <a:rPr lang="en-US" sz="14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 Features like multiple cores and high GHz ratings are highly regarded.</a:t>
            </a:r>
          </a:p>
          <a:p>
            <a:endParaRPr lang="en-US" sz="14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a:p>
            <a:r>
              <a:rPr lang="en-US" sz="14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4. Customer Experience:</a:t>
            </a:r>
          </a:p>
          <a:p>
            <a:r>
              <a:rPr lang="en-US" sz="14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 Positive reviews often mention the enjoyable process of upgrading to Intel processors and the efficient performance once installed.</a:t>
            </a:r>
            <a:endParaRPr lang="en-US" sz="12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p:txBody>
      </p:sp>
    </p:spTree>
    <p:extLst>
      <p:ext uri="{BB962C8B-B14F-4D97-AF65-F5344CB8AC3E}">
        <p14:creationId xmlns:p14="http://schemas.microsoft.com/office/powerpoint/2010/main" val="43842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500" fill="hold"/>
                                        <p:tgtEl>
                                          <p:spTgt spid="123"/>
                                        </p:tgtEl>
                                        <p:attrNameLst>
                                          <p:attrName>ppt_w</p:attrName>
                                        </p:attrNameLst>
                                      </p:cBhvr>
                                      <p:tavLst>
                                        <p:tav tm="0">
                                          <p:val>
                                            <p:fltVal val="0"/>
                                          </p:val>
                                        </p:tav>
                                        <p:tav tm="100000">
                                          <p:val>
                                            <p:strVal val="#ppt_w"/>
                                          </p:val>
                                        </p:tav>
                                      </p:tavLst>
                                    </p:anim>
                                    <p:anim calcmode="lin" valueType="num">
                                      <p:cBhvr>
                                        <p:cTn id="8" dur="500" fill="hold"/>
                                        <p:tgtEl>
                                          <p:spTgt spid="123"/>
                                        </p:tgtEl>
                                        <p:attrNameLst>
                                          <p:attrName>ppt_h</p:attrName>
                                        </p:attrNameLst>
                                      </p:cBhvr>
                                      <p:tavLst>
                                        <p:tav tm="0">
                                          <p:val>
                                            <p:fltVal val="0"/>
                                          </p:val>
                                        </p:tav>
                                        <p:tav tm="100000">
                                          <p:val>
                                            <p:strVal val="#ppt_h"/>
                                          </p:val>
                                        </p:tav>
                                      </p:tavLst>
                                    </p:anim>
                                    <p:animEffect transition="in" filter="fade">
                                      <p:cBhvr>
                                        <p:cTn id="9" dur="500"/>
                                        <p:tgtEl>
                                          <p:spTgt spid="1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5"/>
                                        </p:tgtEl>
                                        <p:attrNameLst>
                                          <p:attrName>style.visibility</p:attrName>
                                        </p:attrNameLst>
                                      </p:cBhvr>
                                      <p:to>
                                        <p:strVal val="visible"/>
                                      </p:to>
                                    </p:set>
                                    <p:anim calcmode="lin" valueType="num">
                                      <p:cBhvr>
                                        <p:cTn id="12" dur="500" fill="hold"/>
                                        <p:tgtEl>
                                          <p:spTgt spid="125"/>
                                        </p:tgtEl>
                                        <p:attrNameLst>
                                          <p:attrName>ppt_w</p:attrName>
                                        </p:attrNameLst>
                                      </p:cBhvr>
                                      <p:tavLst>
                                        <p:tav tm="0">
                                          <p:val>
                                            <p:fltVal val="0"/>
                                          </p:val>
                                        </p:tav>
                                        <p:tav tm="100000">
                                          <p:val>
                                            <p:strVal val="#ppt_w"/>
                                          </p:val>
                                        </p:tav>
                                      </p:tavLst>
                                    </p:anim>
                                    <p:anim calcmode="lin" valueType="num">
                                      <p:cBhvr>
                                        <p:cTn id="13" dur="500" fill="hold"/>
                                        <p:tgtEl>
                                          <p:spTgt spid="125"/>
                                        </p:tgtEl>
                                        <p:attrNameLst>
                                          <p:attrName>ppt_h</p:attrName>
                                        </p:attrNameLst>
                                      </p:cBhvr>
                                      <p:tavLst>
                                        <p:tav tm="0">
                                          <p:val>
                                            <p:fltVal val="0"/>
                                          </p:val>
                                        </p:tav>
                                        <p:tav tm="100000">
                                          <p:val>
                                            <p:strVal val="#ppt_h"/>
                                          </p:val>
                                        </p:tav>
                                      </p:tavLst>
                                    </p:anim>
                                    <p:animEffect transition="in" filter="fade">
                                      <p:cBhvr>
                                        <p:cTn id="14" dur="500"/>
                                        <p:tgtEl>
                                          <p:spTgt spid="1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anim calcmode="lin" valueType="num">
                                      <p:cBhvr>
                                        <p:cTn id="17" dur="500" fill="hold"/>
                                        <p:tgtEl>
                                          <p:spTgt spid="124"/>
                                        </p:tgtEl>
                                        <p:attrNameLst>
                                          <p:attrName>ppt_w</p:attrName>
                                        </p:attrNameLst>
                                      </p:cBhvr>
                                      <p:tavLst>
                                        <p:tav tm="0">
                                          <p:val>
                                            <p:fltVal val="0"/>
                                          </p:val>
                                        </p:tav>
                                        <p:tav tm="100000">
                                          <p:val>
                                            <p:strVal val="#ppt_w"/>
                                          </p:val>
                                        </p:tav>
                                      </p:tavLst>
                                    </p:anim>
                                    <p:anim calcmode="lin" valueType="num">
                                      <p:cBhvr>
                                        <p:cTn id="18" dur="500" fill="hold"/>
                                        <p:tgtEl>
                                          <p:spTgt spid="124"/>
                                        </p:tgtEl>
                                        <p:attrNameLst>
                                          <p:attrName>ppt_h</p:attrName>
                                        </p:attrNameLst>
                                      </p:cBhvr>
                                      <p:tavLst>
                                        <p:tav tm="0">
                                          <p:val>
                                            <p:fltVal val="0"/>
                                          </p:val>
                                        </p:tav>
                                        <p:tav tm="100000">
                                          <p:val>
                                            <p:strVal val="#ppt_h"/>
                                          </p:val>
                                        </p:tav>
                                      </p:tavLst>
                                    </p:anim>
                                    <p:animEffect transition="in" filter="fade">
                                      <p:cBhvr>
                                        <p:cTn id="19" dur="500"/>
                                        <p:tgtEl>
                                          <p:spTgt spid="1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6"/>
                                        </p:tgtEl>
                                        <p:attrNameLst>
                                          <p:attrName>style.visibility</p:attrName>
                                        </p:attrNameLst>
                                      </p:cBhvr>
                                      <p:to>
                                        <p:strVal val="visible"/>
                                      </p:to>
                                    </p:set>
                                    <p:anim calcmode="lin" valueType="num">
                                      <p:cBhvr>
                                        <p:cTn id="22" dur="500" fill="hold"/>
                                        <p:tgtEl>
                                          <p:spTgt spid="126"/>
                                        </p:tgtEl>
                                        <p:attrNameLst>
                                          <p:attrName>ppt_w</p:attrName>
                                        </p:attrNameLst>
                                      </p:cBhvr>
                                      <p:tavLst>
                                        <p:tav tm="0">
                                          <p:val>
                                            <p:fltVal val="0"/>
                                          </p:val>
                                        </p:tav>
                                        <p:tav tm="100000">
                                          <p:val>
                                            <p:strVal val="#ppt_w"/>
                                          </p:val>
                                        </p:tav>
                                      </p:tavLst>
                                    </p:anim>
                                    <p:anim calcmode="lin" valueType="num">
                                      <p:cBhvr>
                                        <p:cTn id="23" dur="500" fill="hold"/>
                                        <p:tgtEl>
                                          <p:spTgt spid="126"/>
                                        </p:tgtEl>
                                        <p:attrNameLst>
                                          <p:attrName>ppt_h</p:attrName>
                                        </p:attrNameLst>
                                      </p:cBhvr>
                                      <p:tavLst>
                                        <p:tav tm="0">
                                          <p:val>
                                            <p:fltVal val="0"/>
                                          </p:val>
                                        </p:tav>
                                        <p:tav tm="100000">
                                          <p:val>
                                            <p:strVal val="#ppt_h"/>
                                          </p:val>
                                        </p:tav>
                                      </p:tavLst>
                                    </p:anim>
                                    <p:animEffect transition="in" filter="fade">
                                      <p:cBhvr>
                                        <p:cTn id="24" dur="500"/>
                                        <p:tgtEl>
                                          <p:spTgt spid="12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7"/>
                                        </p:tgtEl>
                                        <p:attrNameLst>
                                          <p:attrName>style.visibility</p:attrName>
                                        </p:attrNameLst>
                                      </p:cBhvr>
                                      <p:to>
                                        <p:strVal val="visible"/>
                                      </p:to>
                                    </p:set>
                                    <p:anim calcmode="lin" valueType="num">
                                      <p:cBhvr>
                                        <p:cTn id="27" dur="500" fill="hold"/>
                                        <p:tgtEl>
                                          <p:spTgt spid="127"/>
                                        </p:tgtEl>
                                        <p:attrNameLst>
                                          <p:attrName>ppt_w</p:attrName>
                                        </p:attrNameLst>
                                      </p:cBhvr>
                                      <p:tavLst>
                                        <p:tav tm="0">
                                          <p:val>
                                            <p:fltVal val="0"/>
                                          </p:val>
                                        </p:tav>
                                        <p:tav tm="100000">
                                          <p:val>
                                            <p:strVal val="#ppt_w"/>
                                          </p:val>
                                        </p:tav>
                                      </p:tavLst>
                                    </p:anim>
                                    <p:anim calcmode="lin" valueType="num">
                                      <p:cBhvr>
                                        <p:cTn id="28" dur="500" fill="hold"/>
                                        <p:tgtEl>
                                          <p:spTgt spid="127"/>
                                        </p:tgtEl>
                                        <p:attrNameLst>
                                          <p:attrName>ppt_h</p:attrName>
                                        </p:attrNameLst>
                                      </p:cBhvr>
                                      <p:tavLst>
                                        <p:tav tm="0">
                                          <p:val>
                                            <p:fltVal val="0"/>
                                          </p:val>
                                        </p:tav>
                                        <p:tav tm="100000">
                                          <p:val>
                                            <p:strVal val="#ppt_h"/>
                                          </p:val>
                                        </p:tav>
                                      </p:tavLst>
                                    </p:anim>
                                    <p:animEffect transition="in" filter="fade">
                                      <p:cBhvr>
                                        <p:cTn id="29" dur="500"/>
                                        <p:tgtEl>
                                          <p:spTgt spid="12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21"/>
                                        </p:tgtEl>
                                        <p:attrNameLst>
                                          <p:attrName>style.visibility</p:attrName>
                                        </p:attrNameLst>
                                      </p:cBhvr>
                                      <p:to>
                                        <p:strVal val="visible"/>
                                      </p:to>
                                    </p:set>
                                    <p:anim calcmode="lin" valueType="num">
                                      <p:cBhvr>
                                        <p:cTn id="32" dur="500" fill="hold"/>
                                        <p:tgtEl>
                                          <p:spTgt spid="121"/>
                                        </p:tgtEl>
                                        <p:attrNameLst>
                                          <p:attrName>ppt_w</p:attrName>
                                        </p:attrNameLst>
                                      </p:cBhvr>
                                      <p:tavLst>
                                        <p:tav tm="0">
                                          <p:val>
                                            <p:fltVal val="0"/>
                                          </p:val>
                                        </p:tav>
                                        <p:tav tm="100000">
                                          <p:val>
                                            <p:strVal val="#ppt_w"/>
                                          </p:val>
                                        </p:tav>
                                      </p:tavLst>
                                    </p:anim>
                                    <p:anim calcmode="lin" valueType="num">
                                      <p:cBhvr>
                                        <p:cTn id="33" dur="500" fill="hold"/>
                                        <p:tgtEl>
                                          <p:spTgt spid="121"/>
                                        </p:tgtEl>
                                        <p:attrNameLst>
                                          <p:attrName>ppt_h</p:attrName>
                                        </p:attrNameLst>
                                      </p:cBhvr>
                                      <p:tavLst>
                                        <p:tav tm="0">
                                          <p:val>
                                            <p:fltVal val="0"/>
                                          </p:val>
                                        </p:tav>
                                        <p:tav tm="100000">
                                          <p:val>
                                            <p:strVal val="#ppt_h"/>
                                          </p:val>
                                        </p:tav>
                                      </p:tavLst>
                                    </p:anim>
                                    <p:animEffect transition="in" filter="fade">
                                      <p:cBhvr>
                                        <p:cTn id="34" dur="500"/>
                                        <p:tgtEl>
                                          <p:spTgt spid="1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7"/>
                                        </p:tgtEl>
                                        <p:attrNameLst>
                                          <p:attrName>style.visibility</p:attrName>
                                        </p:attrNameLst>
                                      </p:cBhvr>
                                      <p:to>
                                        <p:strVal val="visible"/>
                                      </p:to>
                                    </p:set>
                                    <p:anim calcmode="lin" valueType="num">
                                      <p:cBhvr>
                                        <p:cTn id="37" dur="500" fill="hold"/>
                                        <p:tgtEl>
                                          <p:spTgt spid="117"/>
                                        </p:tgtEl>
                                        <p:attrNameLst>
                                          <p:attrName>ppt_w</p:attrName>
                                        </p:attrNameLst>
                                      </p:cBhvr>
                                      <p:tavLst>
                                        <p:tav tm="0">
                                          <p:val>
                                            <p:fltVal val="0"/>
                                          </p:val>
                                        </p:tav>
                                        <p:tav tm="100000">
                                          <p:val>
                                            <p:strVal val="#ppt_w"/>
                                          </p:val>
                                        </p:tav>
                                      </p:tavLst>
                                    </p:anim>
                                    <p:anim calcmode="lin" valueType="num">
                                      <p:cBhvr>
                                        <p:cTn id="38" dur="500" fill="hold"/>
                                        <p:tgtEl>
                                          <p:spTgt spid="117"/>
                                        </p:tgtEl>
                                        <p:attrNameLst>
                                          <p:attrName>ppt_h</p:attrName>
                                        </p:attrNameLst>
                                      </p:cBhvr>
                                      <p:tavLst>
                                        <p:tav tm="0">
                                          <p:val>
                                            <p:fltVal val="0"/>
                                          </p:val>
                                        </p:tav>
                                        <p:tav tm="100000">
                                          <p:val>
                                            <p:strVal val="#ppt_h"/>
                                          </p:val>
                                        </p:tav>
                                      </p:tavLst>
                                    </p:anim>
                                    <p:animEffect transition="in" filter="fade">
                                      <p:cBhvr>
                                        <p:cTn id="39" dur="500"/>
                                        <p:tgtEl>
                                          <p:spTgt spid="11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9"/>
                                        </p:tgtEl>
                                        <p:attrNameLst>
                                          <p:attrName>style.visibility</p:attrName>
                                        </p:attrNameLst>
                                      </p:cBhvr>
                                      <p:to>
                                        <p:strVal val="visible"/>
                                      </p:to>
                                    </p:set>
                                    <p:anim calcmode="lin" valueType="num">
                                      <p:cBhvr>
                                        <p:cTn id="42" dur="500" fill="hold"/>
                                        <p:tgtEl>
                                          <p:spTgt spid="119"/>
                                        </p:tgtEl>
                                        <p:attrNameLst>
                                          <p:attrName>ppt_w</p:attrName>
                                        </p:attrNameLst>
                                      </p:cBhvr>
                                      <p:tavLst>
                                        <p:tav tm="0">
                                          <p:val>
                                            <p:fltVal val="0"/>
                                          </p:val>
                                        </p:tav>
                                        <p:tav tm="100000">
                                          <p:val>
                                            <p:strVal val="#ppt_w"/>
                                          </p:val>
                                        </p:tav>
                                      </p:tavLst>
                                    </p:anim>
                                    <p:anim calcmode="lin" valueType="num">
                                      <p:cBhvr>
                                        <p:cTn id="43" dur="500" fill="hold"/>
                                        <p:tgtEl>
                                          <p:spTgt spid="119"/>
                                        </p:tgtEl>
                                        <p:attrNameLst>
                                          <p:attrName>ppt_h</p:attrName>
                                        </p:attrNameLst>
                                      </p:cBhvr>
                                      <p:tavLst>
                                        <p:tav tm="0">
                                          <p:val>
                                            <p:fltVal val="0"/>
                                          </p:val>
                                        </p:tav>
                                        <p:tav tm="100000">
                                          <p:val>
                                            <p:strVal val="#ppt_h"/>
                                          </p:val>
                                        </p:tav>
                                      </p:tavLst>
                                    </p:anim>
                                    <p:animEffect transition="in" filter="fade">
                                      <p:cBhvr>
                                        <p:cTn id="44" dur="500"/>
                                        <p:tgtEl>
                                          <p:spTgt spid="11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0"/>
                                        </p:tgtEl>
                                        <p:attrNameLst>
                                          <p:attrName>style.visibility</p:attrName>
                                        </p:attrNameLst>
                                      </p:cBhvr>
                                      <p:to>
                                        <p:strVal val="visible"/>
                                      </p:to>
                                    </p:set>
                                    <p:anim calcmode="lin" valueType="num">
                                      <p:cBhvr>
                                        <p:cTn id="47" dur="500" fill="hold"/>
                                        <p:tgtEl>
                                          <p:spTgt spid="120"/>
                                        </p:tgtEl>
                                        <p:attrNameLst>
                                          <p:attrName>ppt_w</p:attrName>
                                        </p:attrNameLst>
                                      </p:cBhvr>
                                      <p:tavLst>
                                        <p:tav tm="0">
                                          <p:val>
                                            <p:fltVal val="0"/>
                                          </p:val>
                                        </p:tav>
                                        <p:tav tm="100000">
                                          <p:val>
                                            <p:strVal val="#ppt_w"/>
                                          </p:val>
                                        </p:tav>
                                      </p:tavLst>
                                    </p:anim>
                                    <p:anim calcmode="lin" valueType="num">
                                      <p:cBhvr>
                                        <p:cTn id="48" dur="500" fill="hold"/>
                                        <p:tgtEl>
                                          <p:spTgt spid="120"/>
                                        </p:tgtEl>
                                        <p:attrNameLst>
                                          <p:attrName>ppt_h</p:attrName>
                                        </p:attrNameLst>
                                      </p:cBhvr>
                                      <p:tavLst>
                                        <p:tav tm="0">
                                          <p:val>
                                            <p:fltVal val="0"/>
                                          </p:val>
                                        </p:tav>
                                        <p:tav tm="100000">
                                          <p:val>
                                            <p:strVal val="#ppt_h"/>
                                          </p:val>
                                        </p:tav>
                                      </p:tavLst>
                                    </p:anim>
                                    <p:animEffect transition="in" filter="fade">
                                      <p:cBhvr>
                                        <p:cTn id="49" dur="500"/>
                                        <p:tgtEl>
                                          <p:spTgt spid="120"/>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mph" presetSubtype="2" fill="hold" grpId="0" nodeType="clickEffect">
                                  <p:stCondLst>
                                    <p:cond delay="0"/>
                                  </p:stCondLst>
                                  <p:childTnLst>
                                    <p:animClr clrSpc="rgb" dir="cw">
                                      <p:cBhvr override="childStyle">
                                        <p:cTn id="53" dur="10" fill="hold"/>
                                        <p:tgtEl>
                                          <p:spTgt spid="112"/>
                                        </p:tgtEl>
                                        <p:attrNameLst>
                                          <p:attrName>style.color</p:attrName>
                                        </p:attrNameLst>
                                      </p:cBhvr>
                                      <p:to>
                                        <a:schemeClr val="accent2"/>
                                      </p:to>
                                    </p:animClr>
                                  </p:childTnLst>
                                </p:cTn>
                              </p:par>
                              <p:par>
                                <p:cTn id="54" presetID="53" presetClass="entr" presetSubtype="16" fill="hold" grpId="0" nodeType="withEffect">
                                  <p:stCondLst>
                                    <p:cond delay="0"/>
                                  </p:stCondLst>
                                  <p:childTnLst>
                                    <p:set>
                                      <p:cBhvr>
                                        <p:cTn id="55" dur="1" fill="hold">
                                          <p:stCondLst>
                                            <p:cond delay="0"/>
                                          </p:stCondLst>
                                        </p:cTn>
                                        <p:tgtEl>
                                          <p:spTgt spid="122"/>
                                        </p:tgtEl>
                                        <p:attrNameLst>
                                          <p:attrName>style.visibility</p:attrName>
                                        </p:attrNameLst>
                                      </p:cBhvr>
                                      <p:to>
                                        <p:strVal val="visible"/>
                                      </p:to>
                                    </p:set>
                                    <p:anim calcmode="lin" valueType="num">
                                      <p:cBhvr>
                                        <p:cTn id="56" dur="500" fill="hold"/>
                                        <p:tgtEl>
                                          <p:spTgt spid="122"/>
                                        </p:tgtEl>
                                        <p:attrNameLst>
                                          <p:attrName>ppt_w</p:attrName>
                                        </p:attrNameLst>
                                      </p:cBhvr>
                                      <p:tavLst>
                                        <p:tav tm="0">
                                          <p:val>
                                            <p:fltVal val="0"/>
                                          </p:val>
                                        </p:tav>
                                        <p:tav tm="100000">
                                          <p:val>
                                            <p:strVal val="#ppt_w"/>
                                          </p:val>
                                        </p:tav>
                                      </p:tavLst>
                                    </p:anim>
                                    <p:anim calcmode="lin" valueType="num">
                                      <p:cBhvr>
                                        <p:cTn id="57" dur="500" fill="hold"/>
                                        <p:tgtEl>
                                          <p:spTgt spid="122"/>
                                        </p:tgtEl>
                                        <p:attrNameLst>
                                          <p:attrName>ppt_h</p:attrName>
                                        </p:attrNameLst>
                                      </p:cBhvr>
                                      <p:tavLst>
                                        <p:tav tm="0">
                                          <p:val>
                                            <p:fltVal val="0"/>
                                          </p:val>
                                        </p:tav>
                                        <p:tav tm="100000">
                                          <p:val>
                                            <p:strVal val="#ppt_h"/>
                                          </p:val>
                                        </p:tav>
                                      </p:tavLst>
                                    </p:anim>
                                    <p:animEffect transition="in" filter="fade">
                                      <p:cBhvr>
                                        <p:cTn id="58" dur="500"/>
                                        <p:tgtEl>
                                          <p:spTgt spid="122"/>
                                        </p:tgtEl>
                                      </p:cBhvr>
                                    </p:animEffect>
                                  </p:childTnLst>
                                </p:cTn>
                              </p:par>
                              <p:par>
                                <p:cTn id="59" presetID="10" presetClass="entr" presetSubtype="0" fill="hold" nodeType="with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fade">
                                      <p:cBhvr>
                                        <p:cTn id="61" dur="5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111">
            <a:extLst>
              <a:ext uri="{FF2B5EF4-FFF2-40B4-BE49-F238E27FC236}">
                <a16:creationId xmlns:a16="http://schemas.microsoft.com/office/drawing/2014/main" id="{5304A3A9-4635-CAAE-48C7-8E5535176156}"/>
              </a:ext>
            </a:extLst>
          </p:cNvPr>
          <p:cNvSpPr txBox="1"/>
          <p:nvPr/>
        </p:nvSpPr>
        <p:spPr>
          <a:xfrm>
            <a:off x="2556211" y="311933"/>
            <a:ext cx="7278915" cy="707886"/>
          </a:xfrm>
          <a:prstGeom prst="rect">
            <a:avLst/>
          </a:prstGeom>
          <a:noFill/>
          <a:ln>
            <a:noFill/>
          </a:ln>
        </p:spPr>
        <p:txBody>
          <a:bodyPr wrap="square" rtlCol="0">
            <a:spAutoFit/>
          </a:bodyPr>
          <a:lstStyle/>
          <a:p>
            <a:pPr algn="ctr"/>
            <a:r>
              <a:rPr lang="en-IN" sz="4000" dirty="0">
                <a:latin typeface="Tw Cen MT" panose="020B0602020104020603" pitchFamily="34" charset="0"/>
              </a:rPr>
              <a:t>Key Takeaways for Intel Engineers</a:t>
            </a:r>
            <a:endParaRPr lang="en-US" sz="4000" dirty="0">
              <a:latin typeface="Tw Cen MT" panose="020B0602020104020603" pitchFamily="34" charset="0"/>
            </a:endParaRPr>
          </a:p>
        </p:txBody>
      </p:sp>
      <p:sp>
        <p:nvSpPr>
          <p:cNvPr id="117" name="Freeform: Shape 116">
            <a:extLst>
              <a:ext uri="{FF2B5EF4-FFF2-40B4-BE49-F238E27FC236}">
                <a16:creationId xmlns:a16="http://schemas.microsoft.com/office/drawing/2014/main" id="{05885BCB-8FF0-07E9-4CB9-AF6F224BA2C3}"/>
              </a:ext>
            </a:extLst>
          </p:cNvPr>
          <p:cNvSpPr/>
          <p:nvPr/>
        </p:nvSpPr>
        <p:spPr>
          <a:xfrm>
            <a:off x="6249448" y="63161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5C368386-784E-F34E-988C-62EEFEE145B7}"/>
              </a:ext>
            </a:extLst>
          </p:cNvPr>
          <p:cNvSpPr/>
          <p:nvPr/>
        </p:nvSpPr>
        <p:spPr>
          <a:xfrm>
            <a:off x="2907362" y="64304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469AA34E-6F91-5E53-7ACE-D74CE1467BD8}"/>
              </a:ext>
            </a:extLst>
          </p:cNvPr>
          <p:cNvSpPr/>
          <p:nvPr/>
        </p:nvSpPr>
        <p:spPr>
          <a:xfrm>
            <a:off x="376714" y="45914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B26B99D1-2AD9-C839-5E4B-42D6EF808B9D}"/>
              </a:ext>
            </a:extLst>
          </p:cNvPr>
          <p:cNvSpPr/>
          <p:nvPr/>
        </p:nvSpPr>
        <p:spPr>
          <a:xfrm>
            <a:off x="11219198" y="6426994"/>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C10D235-927A-197E-564F-16366964CC3B}"/>
              </a:ext>
            </a:extLst>
          </p:cNvPr>
          <p:cNvSpPr/>
          <p:nvPr/>
        </p:nvSpPr>
        <p:spPr>
          <a:xfrm>
            <a:off x="269081" y="620849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ABF0F563-4D0B-1E85-5DB9-72178245DAB3}"/>
              </a:ext>
            </a:extLst>
          </p:cNvPr>
          <p:cNvSpPr/>
          <p:nvPr/>
        </p:nvSpPr>
        <p:spPr>
          <a:xfrm>
            <a:off x="2242574" y="99587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E85267-5C2C-DFD4-11E1-713701BFCA8A}"/>
              </a:ext>
            </a:extLst>
          </p:cNvPr>
          <p:cNvSpPr/>
          <p:nvPr/>
        </p:nvSpPr>
        <p:spPr>
          <a:xfrm>
            <a:off x="9521489" y="8516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CE9AEBCF-B607-3784-0F0D-E1C285D05F30}"/>
              </a:ext>
            </a:extLst>
          </p:cNvPr>
          <p:cNvSpPr/>
          <p:nvPr/>
        </p:nvSpPr>
        <p:spPr>
          <a:xfrm>
            <a:off x="812197" y="5964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80F19F6-A715-2079-3DF0-F84D788A418A}"/>
              </a:ext>
            </a:extLst>
          </p:cNvPr>
          <p:cNvSpPr/>
          <p:nvPr/>
        </p:nvSpPr>
        <p:spPr>
          <a:xfrm>
            <a:off x="11105293" y="31670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B03B633-D92D-0BF6-E934-CA2391248F54}"/>
              </a:ext>
            </a:extLst>
          </p:cNvPr>
          <p:cNvSpPr/>
          <p:nvPr/>
        </p:nvSpPr>
        <p:spPr>
          <a:xfrm>
            <a:off x="11696224" y="2223421"/>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grpSp>
        <p:nvGrpSpPr>
          <p:cNvPr id="2" name="Group 1">
            <a:extLst>
              <a:ext uri="{FF2B5EF4-FFF2-40B4-BE49-F238E27FC236}">
                <a16:creationId xmlns:a16="http://schemas.microsoft.com/office/drawing/2014/main" id="{B2DC615A-6728-6543-8CAC-41AB192B9820}"/>
              </a:ext>
            </a:extLst>
          </p:cNvPr>
          <p:cNvGrpSpPr/>
          <p:nvPr/>
        </p:nvGrpSpPr>
        <p:grpSpPr>
          <a:xfrm>
            <a:off x="480208" y="1400689"/>
            <a:ext cx="829417" cy="1051332"/>
            <a:chOff x="5500785" y="3021646"/>
            <a:chExt cx="828546" cy="1050227"/>
          </a:xfrm>
          <a:solidFill>
            <a:schemeClr val="tx1"/>
          </a:solidFill>
        </p:grpSpPr>
        <p:sp>
          <p:nvSpPr>
            <p:cNvPr id="3" name="Freeform: Shape 2">
              <a:extLst>
                <a:ext uri="{FF2B5EF4-FFF2-40B4-BE49-F238E27FC236}">
                  <a16:creationId xmlns:a16="http://schemas.microsoft.com/office/drawing/2014/main" id="{3CF40639-7932-4E89-C4FD-832D8D41B394}"/>
                </a:ext>
              </a:extLst>
            </p:cNvPr>
            <p:cNvSpPr/>
            <p:nvPr/>
          </p:nvSpPr>
          <p:spPr>
            <a:xfrm>
              <a:off x="5500785" y="3021646"/>
              <a:ext cx="828546" cy="1050227"/>
            </a:xfrm>
            <a:custGeom>
              <a:avLst/>
              <a:gdLst>
                <a:gd name="connsiteX0" fmla="*/ 144027 w 828546"/>
                <a:gd name="connsiteY0" fmla="*/ 38424 h 1050227"/>
                <a:gd name="connsiteX1" fmla="*/ 39098 w 828546"/>
                <a:gd name="connsiteY1" fmla="*/ 143353 h 1050227"/>
                <a:gd name="connsiteX2" fmla="*/ 39098 w 828546"/>
                <a:gd name="connsiteY2" fmla="*/ 906873 h 1050227"/>
                <a:gd name="connsiteX3" fmla="*/ 144027 w 828546"/>
                <a:gd name="connsiteY3" fmla="*/ 1011802 h 1050227"/>
                <a:gd name="connsiteX4" fmla="*/ 684519 w 828546"/>
                <a:gd name="connsiteY4" fmla="*/ 1011802 h 1050227"/>
                <a:gd name="connsiteX5" fmla="*/ 789448 w 828546"/>
                <a:gd name="connsiteY5" fmla="*/ 906873 h 1050227"/>
                <a:gd name="connsiteX6" fmla="*/ 789448 w 828546"/>
                <a:gd name="connsiteY6" fmla="*/ 143353 h 1050227"/>
                <a:gd name="connsiteX7" fmla="*/ 684519 w 828546"/>
                <a:gd name="connsiteY7" fmla="*/ 38424 h 1050227"/>
                <a:gd name="connsiteX8" fmla="*/ 115864 w 828546"/>
                <a:gd name="connsiteY8" fmla="*/ 0 h 1050227"/>
                <a:gd name="connsiteX9" fmla="*/ 712682 w 828546"/>
                <a:gd name="connsiteY9" fmla="*/ 0 h 1050227"/>
                <a:gd name="connsiteX10" fmla="*/ 828546 w 828546"/>
                <a:gd name="connsiteY10" fmla="*/ 115864 h 1050227"/>
                <a:gd name="connsiteX11" fmla="*/ 828546 w 828546"/>
                <a:gd name="connsiteY11" fmla="*/ 934363 h 1050227"/>
                <a:gd name="connsiteX12" fmla="*/ 712682 w 828546"/>
                <a:gd name="connsiteY12" fmla="*/ 1050227 h 1050227"/>
                <a:gd name="connsiteX13" fmla="*/ 115864 w 828546"/>
                <a:gd name="connsiteY13" fmla="*/ 1050227 h 1050227"/>
                <a:gd name="connsiteX14" fmla="*/ 0 w 828546"/>
                <a:gd name="connsiteY14" fmla="*/ 934363 h 1050227"/>
                <a:gd name="connsiteX15" fmla="*/ 0 w 828546"/>
                <a:gd name="connsiteY15" fmla="*/ 115864 h 1050227"/>
                <a:gd name="connsiteX16" fmla="*/ 115864 w 828546"/>
                <a:gd name="connsiteY16" fmla="*/ 0 h 105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28546" h="1050227">
                  <a:moveTo>
                    <a:pt x="144027" y="38424"/>
                  </a:moveTo>
                  <a:cubicBezTo>
                    <a:pt x="86076" y="38424"/>
                    <a:pt x="39098" y="85402"/>
                    <a:pt x="39098" y="143353"/>
                  </a:cubicBezTo>
                  <a:lnTo>
                    <a:pt x="39098" y="906873"/>
                  </a:lnTo>
                  <a:cubicBezTo>
                    <a:pt x="39098" y="964824"/>
                    <a:pt x="86076" y="1011802"/>
                    <a:pt x="144027" y="1011802"/>
                  </a:cubicBezTo>
                  <a:lnTo>
                    <a:pt x="684519" y="1011802"/>
                  </a:lnTo>
                  <a:cubicBezTo>
                    <a:pt x="742470" y="1011802"/>
                    <a:pt x="789448" y="964824"/>
                    <a:pt x="789448" y="906873"/>
                  </a:cubicBezTo>
                  <a:lnTo>
                    <a:pt x="789448" y="143353"/>
                  </a:lnTo>
                  <a:cubicBezTo>
                    <a:pt x="789448" y="85402"/>
                    <a:pt x="742470" y="38424"/>
                    <a:pt x="684519" y="38424"/>
                  </a:cubicBezTo>
                  <a:close/>
                  <a:moveTo>
                    <a:pt x="115864" y="0"/>
                  </a:moveTo>
                  <a:lnTo>
                    <a:pt x="712682" y="0"/>
                  </a:lnTo>
                  <a:cubicBezTo>
                    <a:pt x="776672" y="0"/>
                    <a:pt x="828546" y="51874"/>
                    <a:pt x="828546" y="115864"/>
                  </a:cubicBezTo>
                  <a:lnTo>
                    <a:pt x="828546" y="934363"/>
                  </a:lnTo>
                  <a:cubicBezTo>
                    <a:pt x="828546" y="998353"/>
                    <a:pt x="776672" y="1050227"/>
                    <a:pt x="712682" y="1050227"/>
                  </a:cubicBezTo>
                  <a:lnTo>
                    <a:pt x="115864" y="1050227"/>
                  </a:lnTo>
                  <a:cubicBezTo>
                    <a:pt x="51874" y="1050227"/>
                    <a:pt x="0" y="998353"/>
                    <a:pt x="0" y="934363"/>
                  </a:cubicBezTo>
                  <a:lnTo>
                    <a:pt x="0" y="115864"/>
                  </a:lnTo>
                  <a:cubicBezTo>
                    <a:pt x="0" y="51874"/>
                    <a:pt x="51874" y="0"/>
                    <a:pt x="1158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reeform: Shape 3">
              <a:extLst>
                <a:ext uri="{FF2B5EF4-FFF2-40B4-BE49-F238E27FC236}">
                  <a16:creationId xmlns:a16="http://schemas.microsoft.com/office/drawing/2014/main" id="{032B2B3D-9444-EF45-B38A-05D3D836F4AC}"/>
                </a:ext>
              </a:extLst>
            </p:cNvPr>
            <p:cNvSpPr/>
            <p:nvPr/>
          </p:nvSpPr>
          <p:spPr>
            <a:xfrm>
              <a:off x="5575802" y="3094127"/>
              <a:ext cx="678512" cy="905264"/>
            </a:xfrm>
            <a:custGeom>
              <a:avLst/>
              <a:gdLst>
                <a:gd name="connsiteX0" fmla="*/ 144027 w 828546"/>
                <a:gd name="connsiteY0" fmla="*/ 38424 h 1050227"/>
                <a:gd name="connsiteX1" fmla="*/ 39098 w 828546"/>
                <a:gd name="connsiteY1" fmla="*/ 143353 h 1050227"/>
                <a:gd name="connsiteX2" fmla="*/ 39098 w 828546"/>
                <a:gd name="connsiteY2" fmla="*/ 906873 h 1050227"/>
                <a:gd name="connsiteX3" fmla="*/ 144027 w 828546"/>
                <a:gd name="connsiteY3" fmla="*/ 1011802 h 1050227"/>
                <a:gd name="connsiteX4" fmla="*/ 684519 w 828546"/>
                <a:gd name="connsiteY4" fmla="*/ 1011802 h 1050227"/>
                <a:gd name="connsiteX5" fmla="*/ 789448 w 828546"/>
                <a:gd name="connsiteY5" fmla="*/ 906873 h 1050227"/>
                <a:gd name="connsiteX6" fmla="*/ 789448 w 828546"/>
                <a:gd name="connsiteY6" fmla="*/ 143353 h 1050227"/>
                <a:gd name="connsiteX7" fmla="*/ 684519 w 828546"/>
                <a:gd name="connsiteY7" fmla="*/ 38424 h 1050227"/>
                <a:gd name="connsiteX8" fmla="*/ 115864 w 828546"/>
                <a:gd name="connsiteY8" fmla="*/ 0 h 1050227"/>
                <a:gd name="connsiteX9" fmla="*/ 712682 w 828546"/>
                <a:gd name="connsiteY9" fmla="*/ 0 h 1050227"/>
                <a:gd name="connsiteX10" fmla="*/ 828546 w 828546"/>
                <a:gd name="connsiteY10" fmla="*/ 115864 h 1050227"/>
                <a:gd name="connsiteX11" fmla="*/ 828546 w 828546"/>
                <a:gd name="connsiteY11" fmla="*/ 934363 h 1050227"/>
                <a:gd name="connsiteX12" fmla="*/ 712682 w 828546"/>
                <a:gd name="connsiteY12" fmla="*/ 1050227 h 1050227"/>
                <a:gd name="connsiteX13" fmla="*/ 115864 w 828546"/>
                <a:gd name="connsiteY13" fmla="*/ 1050227 h 1050227"/>
                <a:gd name="connsiteX14" fmla="*/ 0 w 828546"/>
                <a:gd name="connsiteY14" fmla="*/ 934363 h 1050227"/>
                <a:gd name="connsiteX15" fmla="*/ 0 w 828546"/>
                <a:gd name="connsiteY15" fmla="*/ 115864 h 1050227"/>
                <a:gd name="connsiteX16" fmla="*/ 115864 w 828546"/>
                <a:gd name="connsiteY16" fmla="*/ 0 h 105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28546" h="1050227">
                  <a:moveTo>
                    <a:pt x="144027" y="38424"/>
                  </a:moveTo>
                  <a:cubicBezTo>
                    <a:pt x="86076" y="38424"/>
                    <a:pt x="39098" y="85402"/>
                    <a:pt x="39098" y="143353"/>
                  </a:cubicBezTo>
                  <a:lnTo>
                    <a:pt x="39098" y="906873"/>
                  </a:lnTo>
                  <a:cubicBezTo>
                    <a:pt x="39098" y="964824"/>
                    <a:pt x="86076" y="1011802"/>
                    <a:pt x="144027" y="1011802"/>
                  </a:cubicBezTo>
                  <a:lnTo>
                    <a:pt x="684519" y="1011802"/>
                  </a:lnTo>
                  <a:cubicBezTo>
                    <a:pt x="742470" y="1011802"/>
                    <a:pt x="789448" y="964824"/>
                    <a:pt x="789448" y="906873"/>
                  </a:cubicBezTo>
                  <a:lnTo>
                    <a:pt x="789448" y="143353"/>
                  </a:lnTo>
                  <a:cubicBezTo>
                    <a:pt x="789448" y="85402"/>
                    <a:pt x="742470" y="38424"/>
                    <a:pt x="684519" y="38424"/>
                  </a:cubicBezTo>
                  <a:close/>
                  <a:moveTo>
                    <a:pt x="115864" y="0"/>
                  </a:moveTo>
                  <a:lnTo>
                    <a:pt x="712682" y="0"/>
                  </a:lnTo>
                  <a:cubicBezTo>
                    <a:pt x="776672" y="0"/>
                    <a:pt x="828546" y="51874"/>
                    <a:pt x="828546" y="115864"/>
                  </a:cubicBezTo>
                  <a:lnTo>
                    <a:pt x="828546" y="934363"/>
                  </a:lnTo>
                  <a:cubicBezTo>
                    <a:pt x="828546" y="998353"/>
                    <a:pt x="776672" y="1050227"/>
                    <a:pt x="712682" y="1050227"/>
                  </a:cubicBezTo>
                  <a:lnTo>
                    <a:pt x="115864" y="1050227"/>
                  </a:lnTo>
                  <a:cubicBezTo>
                    <a:pt x="51874" y="1050227"/>
                    <a:pt x="0" y="998353"/>
                    <a:pt x="0" y="934363"/>
                  </a:cubicBezTo>
                  <a:lnTo>
                    <a:pt x="0" y="115864"/>
                  </a:lnTo>
                  <a:cubicBezTo>
                    <a:pt x="0" y="51874"/>
                    <a:pt x="51874" y="0"/>
                    <a:pt x="1158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4">
              <a:extLst>
                <a:ext uri="{FF2B5EF4-FFF2-40B4-BE49-F238E27FC236}">
                  <a16:creationId xmlns:a16="http://schemas.microsoft.com/office/drawing/2014/main" id="{3BF12A3A-5331-44EA-E5F8-D9B845506896}"/>
                </a:ext>
              </a:extLst>
            </p:cNvPr>
            <p:cNvSpPr/>
            <p:nvPr/>
          </p:nvSpPr>
          <p:spPr>
            <a:xfrm>
              <a:off x="5693569" y="3235068"/>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D8B8D0D3-D883-93CD-B164-B201954A07A8}"/>
                </a:ext>
              </a:extLst>
            </p:cNvPr>
            <p:cNvSpPr/>
            <p:nvPr/>
          </p:nvSpPr>
          <p:spPr>
            <a:xfrm rot="5400000">
              <a:off x="5977248" y="3153036"/>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DD95D189-D90F-96FC-461F-9AF5172F5B1E}"/>
                </a:ext>
              </a:extLst>
            </p:cNvPr>
            <p:cNvSpPr/>
            <p:nvPr/>
          </p:nvSpPr>
          <p:spPr>
            <a:xfrm>
              <a:off x="5691268" y="3405086"/>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Rectangle: Rounded Corners 7">
              <a:extLst>
                <a:ext uri="{FF2B5EF4-FFF2-40B4-BE49-F238E27FC236}">
                  <a16:creationId xmlns:a16="http://schemas.microsoft.com/office/drawing/2014/main" id="{1A67E2FD-6B91-ACCE-F3EE-F5BBAAA5515C}"/>
                </a:ext>
              </a:extLst>
            </p:cNvPr>
            <p:cNvSpPr/>
            <p:nvPr/>
          </p:nvSpPr>
          <p:spPr>
            <a:xfrm rot="5400000">
              <a:off x="5974947" y="3323055"/>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61B3E29-F384-FEDB-1933-7DDFBB1B4E8A}"/>
                </a:ext>
              </a:extLst>
            </p:cNvPr>
            <p:cNvSpPr/>
            <p:nvPr/>
          </p:nvSpPr>
          <p:spPr>
            <a:xfrm>
              <a:off x="5688967" y="3575104"/>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Rounded Corners 9">
              <a:extLst>
                <a:ext uri="{FF2B5EF4-FFF2-40B4-BE49-F238E27FC236}">
                  <a16:creationId xmlns:a16="http://schemas.microsoft.com/office/drawing/2014/main" id="{8F7019A5-E6E4-889F-4057-B5C320C8B5AF}"/>
                </a:ext>
              </a:extLst>
            </p:cNvPr>
            <p:cNvSpPr/>
            <p:nvPr/>
          </p:nvSpPr>
          <p:spPr>
            <a:xfrm rot="5400000">
              <a:off x="5972646" y="3493073"/>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C8F249B1-8759-DCF3-CBEF-133E759D3A48}"/>
                </a:ext>
              </a:extLst>
            </p:cNvPr>
            <p:cNvSpPr/>
            <p:nvPr/>
          </p:nvSpPr>
          <p:spPr>
            <a:xfrm>
              <a:off x="5686666" y="3745122"/>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Rounded Corners 11">
              <a:extLst>
                <a:ext uri="{FF2B5EF4-FFF2-40B4-BE49-F238E27FC236}">
                  <a16:creationId xmlns:a16="http://schemas.microsoft.com/office/drawing/2014/main" id="{38FD3738-A87F-F35D-2215-23504241E156}"/>
                </a:ext>
              </a:extLst>
            </p:cNvPr>
            <p:cNvSpPr/>
            <p:nvPr/>
          </p:nvSpPr>
          <p:spPr>
            <a:xfrm rot="5400000">
              <a:off x="5970345" y="3663091"/>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Freeform: Shape 12">
            <a:extLst>
              <a:ext uri="{FF2B5EF4-FFF2-40B4-BE49-F238E27FC236}">
                <a16:creationId xmlns:a16="http://schemas.microsoft.com/office/drawing/2014/main" id="{42E9B310-2BE6-D7BD-10CC-9A249FF35B5B}"/>
              </a:ext>
            </a:extLst>
          </p:cNvPr>
          <p:cNvSpPr/>
          <p:nvPr/>
        </p:nvSpPr>
        <p:spPr>
          <a:xfrm>
            <a:off x="1345119" y="1382279"/>
            <a:ext cx="9450700" cy="4625329"/>
          </a:xfrm>
          <a:custGeom>
            <a:avLst/>
            <a:gdLst>
              <a:gd name="connsiteX0" fmla="*/ 1320165 w 1552575"/>
              <a:gd name="connsiteY0" fmla="*/ 3645504 h 3657600"/>
              <a:gd name="connsiteX1" fmla="*/ 241649 w 1552575"/>
              <a:gd name="connsiteY1" fmla="*/ 3645504 h 3657600"/>
              <a:gd name="connsiteX2" fmla="*/ 14288 w 1552575"/>
              <a:gd name="connsiteY2" fmla="*/ 3418142 h 3657600"/>
              <a:gd name="connsiteX3" fmla="*/ 14288 w 1552575"/>
              <a:gd name="connsiteY3" fmla="*/ 241649 h 3657600"/>
              <a:gd name="connsiteX4" fmla="*/ 241649 w 1552575"/>
              <a:gd name="connsiteY4" fmla="*/ 14288 h 3657600"/>
              <a:gd name="connsiteX5" fmla="*/ 1320165 w 1552575"/>
              <a:gd name="connsiteY5" fmla="*/ 14288 h 3657600"/>
              <a:gd name="connsiteX6" fmla="*/ 1547527 w 1552575"/>
              <a:gd name="connsiteY6" fmla="*/ 241649 h 3657600"/>
              <a:gd name="connsiteX7" fmla="*/ 1547527 w 1552575"/>
              <a:gd name="connsiteY7" fmla="*/ 3418047 h 3657600"/>
              <a:gd name="connsiteX8" fmla="*/ 1320165 w 1552575"/>
              <a:gd name="connsiteY8" fmla="*/ 3645504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575" h="3657600">
                <a:moveTo>
                  <a:pt x="1320165" y="3645504"/>
                </a:moveTo>
                <a:lnTo>
                  <a:pt x="241649" y="3645504"/>
                </a:lnTo>
                <a:cubicBezTo>
                  <a:pt x="116110" y="3645504"/>
                  <a:pt x="14288" y="3543681"/>
                  <a:pt x="14288" y="3418142"/>
                </a:cubicBezTo>
                <a:lnTo>
                  <a:pt x="14288" y="241649"/>
                </a:lnTo>
                <a:cubicBezTo>
                  <a:pt x="14288" y="116110"/>
                  <a:pt x="116110" y="14288"/>
                  <a:pt x="241649" y="14288"/>
                </a:cubicBezTo>
                <a:lnTo>
                  <a:pt x="1320165" y="14288"/>
                </a:lnTo>
                <a:cubicBezTo>
                  <a:pt x="1445705" y="14288"/>
                  <a:pt x="1547527" y="116110"/>
                  <a:pt x="1547527" y="241649"/>
                </a:cubicBezTo>
                <a:lnTo>
                  <a:pt x="1547527" y="3418047"/>
                </a:lnTo>
                <a:cubicBezTo>
                  <a:pt x="1547527" y="3543681"/>
                  <a:pt x="1445705" y="3645504"/>
                  <a:pt x="1320165" y="3645504"/>
                </a:cubicBezTo>
                <a:close/>
              </a:path>
            </a:pathLst>
          </a:custGeom>
          <a:noFill/>
          <a:ln w="19050" cap="rnd">
            <a:solidFill>
              <a:srgbClr val="185ADB"/>
            </a:solidFill>
            <a:prstDash val="solid"/>
            <a:round/>
          </a:ln>
        </p:spPr>
        <p:txBody>
          <a:bodyPr rtlCol="0" anchor="ctr"/>
          <a:lstStyle/>
          <a:p>
            <a:endParaRPr lang="en-US" dirty="0"/>
          </a:p>
        </p:txBody>
      </p:sp>
      <p:sp>
        <p:nvSpPr>
          <p:cNvPr id="15" name="Rectangle 14">
            <a:extLst>
              <a:ext uri="{FF2B5EF4-FFF2-40B4-BE49-F238E27FC236}">
                <a16:creationId xmlns:a16="http://schemas.microsoft.com/office/drawing/2014/main" id="{4788DA56-BFE2-0AB0-BAB3-06F1CDDBCC28}"/>
              </a:ext>
            </a:extLst>
          </p:cNvPr>
          <p:cNvSpPr/>
          <p:nvPr/>
        </p:nvSpPr>
        <p:spPr>
          <a:xfrm>
            <a:off x="1769200" y="1400689"/>
            <a:ext cx="9077682" cy="4185761"/>
          </a:xfrm>
          <a:prstGeom prst="rect">
            <a:avLst/>
          </a:prstGeom>
        </p:spPr>
        <p:txBody>
          <a:bodyPr wrap="square">
            <a:spAutoFit/>
          </a:bodyPr>
          <a:lstStyle/>
          <a:p>
            <a:endParaRPr lang="en-US" sz="1600" b="1" dirty="0">
              <a:ln>
                <a:noFill/>
              </a:ln>
              <a:solidFill>
                <a:srgbClr val="FF0000"/>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a:p>
            <a:r>
              <a:rPr lang="en-US" sz="1600" b="1" dirty="0">
                <a:ln>
                  <a:noFill/>
                </a:ln>
                <a:solidFill>
                  <a:srgbClr val="FF0000"/>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Negative Aspects:</a:t>
            </a:r>
            <a:endParaRPr lang="en-US" sz="1600" b="1" u="sng" dirty="0">
              <a:ln>
                <a:noFill/>
              </a:ln>
              <a:solidFill>
                <a:srgbClr val="FF0000"/>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a:p>
            <a:endParaRPr lang="en-US" sz="12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a:p>
            <a:endParaRPr lang="en-US" sz="1200" dirty="0">
              <a:ln>
                <a:noFill/>
              </a:ln>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a:p>
            <a:r>
              <a:rPr lang="en-US" sz="14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1. Delivery and Packaging Issues:</a:t>
            </a:r>
          </a:p>
          <a:p>
            <a:r>
              <a:rPr lang="en-US" sz="14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 Some customers experienced poor packaging, with processors rattling around loose inside the box or inadequately      protected by bubble wrap.</a:t>
            </a:r>
          </a:p>
          <a:p>
            <a:r>
              <a:rPr lang="en-US" sz="14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 Instances of receiving used or B-stock products instead of new items have been reported.</a:t>
            </a:r>
          </a:p>
          <a:p>
            <a:endParaRPr lang="en-US" sz="14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a:p>
            <a:r>
              <a:rPr lang="en-US" sz="14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2. Quality Control:</a:t>
            </a:r>
          </a:p>
          <a:p>
            <a:r>
              <a:rPr lang="en-US" sz="14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 There are complaints about receiving defective or dysfunctional processors.</a:t>
            </a:r>
          </a:p>
          <a:p>
            <a:r>
              <a:rPr lang="en-US" sz="14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 Customers have faced issues with processors not performing as expected, requiring multiple adjustments to settings.</a:t>
            </a:r>
          </a:p>
          <a:p>
            <a:endParaRPr lang="en-US" sz="14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a:p>
            <a:r>
              <a:rPr lang="en-US" sz="14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3. Performance Concerns:</a:t>
            </a:r>
          </a:p>
          <a:p>
            <a:r>
              <a:rPr lang="en-US" sz="14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 Overheating and the need to replace the stock heatsink fan with more efficient air coolers have been mentioned.</a:t>
            </a:r>
          </a:p>
          <a:p>
            <a:endParaRPr lang="en-US" sz="14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endParaRPr>
          </a:p>
          <a:p>
            <a:r>
              <a:rPr lang="en-US" sz="14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4. Cost vs. Performance:</a:t>
            </a:r>
          </a:p>
          <a:p>
            <a:r>
              <a:rPr lang="en-US" sz="1400" dirty="0">
                <a:solidFill>
                  <a:srgbClr val="0D0D0D"/>
                </a:solidFill>
                <a:effectLst>
                  <a:outerShdw blurRad="38100" dist="19050" dir="2700000" algn="tl">
                    <a:schemeClr val="dk1">
                      <a:alpha val="40000"/>
                    </a:schemeClr>
                  </a:outerShdw>
                </a:effectLst>
                <a:latin typeface="Tw Cen MT" panose="020B0602020104020603" pitchFamily="34" charset="0"/>
                <a:ea typeface="Calibri" panose="020F0502020204030204" pitchFamily="34" charset="0"/>
              </a:rPr>
              <a:t>   - Some customers feel the high price of Intel processors does not always match the performance gain, leading to buyer’s remorse.</a:t>
            </a:r>
          </a:p>
        </p:txBody>
      </p:sp>
    </p:spTree>
    <p:extLst>
      <p:ext uri="{BB962C8B-B14F-4D97-AF65-F5344CB8AC3E}">
        <p14:creationId xmlns:p14="http://schemas.microsoft.com/office/powerpoint/2010/main" val="272958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500" fill="hold"/>
                                        <p:tgtEl>
                                          <p:spTgt spid="123"/>
                                        </p:tgtEl>
                                        <p:attrNameLst>
                                          <p:attrName>ppt_w</p:attrName>
                                        </p:attrNameLst>
                                      </p:cBhvr>
                                      <p:tavLst>
                                        <p:tav tm="0">
                                          <p:val>
                                            <p:fltVal val="0"/>
                                          </p:val>
                                        </p:tav>
                                        <p:tav tm="100000">
                                          <p:val>
                                            <p:strVal val="#ppt_w"/>
                                          </p:val>
                                        </p:tav>
                                      </p:tavLst>
                                    </p:anim>
                                    <p:anim calcmode="lin" valueType="num">
                                      <p:cBhvr>
                                        <p:cTn id="8" dur="500" fill="hold"/>
                                        <p:tgtEl>
                                          <p:spTgt spid="123"/>
                                        </p:tgtEl>
                                        <p:attrNameLst>
                                          <p:attrName>ppt_h</p:attrName>
                                        </p:attrNameLst>
                                      </p:cBhvr>
                                      <p:tavLst>
                                        <p:tav tm="0">
                                          <p:val>
                                            <p:fltVal val="0"/>
                                          </p:val>
                                        </p:tav>
                                        <p:tav tm="100000">
                                          <p:val>
                                            <p:strVal val="#ppt_h"/>
                                          </p:val>
                                        </p:tav>
                                      </p:tavLst>
                                    </p:anim>
                                    <p:animEffect transition="in" filter="fade">
                                      <p:cBhvr>
                                        <p:cTn id="9" dur="500"/>
                                        <p:tgtEl>
                                          <p:spTgt spid="1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5"/>
                                        </p:tgtEl>
                                        <p:attrNameLst>
                                          <p:attrName>style.visibility</p:attrName>
                                        </p:attrNameLst>
                                      </p:cBhvr>
                                      <p:to>
                                        <p:strVal val="visible"/>
                                      </p:to>
                                    </p:set>
                                    <p:anim calcmode="lin" valueType="num">
                                      <p:cBhvr>
                                        <p:cTn id="12" dur="500" fill="hold"/>
                                        <p:tgtEl>
                                          <p:spTgt spid="125"/>
                                        </p:tgtEl>
                                        <p:attrNameLst>
                                          <p:attrName>ppt_w</p:attrName>
                                        </p:attrNameLst>
                                      </p:cBhvr>
                                      <p:tavLst>
                                        <p:tav tm="0">
                                          <p:val>
                                            <p:fltVal val="0"/>
                                          </p:val>
                                        </p:tav>
                                        <p:tav tm="100000">
                                          <p:val>
                                            <p:strVal val="#ppt_w"/>
                                          </p:val>
                                        </p:tav>
                                      </p:tavLst>
                                    </p:anim>
                                    <p:anim calcmode="lin" valueType="num">
                                      <p:cBhvr>
                                        <p:cTn id="13" dur="500" fill="hold"/>
                                        <p:tgtEl>
                                          <p:spTgt spid="125"/>
                                        </p:tgtEl>
                                        <p:attrNameLst>
                                          <p:attrName>ppt_h</p:attrName>
                                        </p:attrNameLst>
                                      </p:cBhvr>
                                      <p:tavLst>
                                        <p:tav tm="0">
                                          <p:val>
                                            <p:fltVal val="0"/>
                                          </p:val>
                                        </p:tav>
                                        <p:tav tm="100000">
                                          <p:val>
                                            <p:strVal val="#ppt_h"/>
                                          </p:val>
                                        </p:tav>
                                      </p:tavLst>
                                    </p:anim>
                                    <p:animEffect transition="in" filter="fade">
                                      <p:cBhvr>
                                        <p:cTn id="14" dur="500"/>
                                        <p:tgtEl>
                                          <p:spTgt spid="1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anim calcmode="lin" valueType="num">
                                      <p:cBhvr>
                                        <p:cTn id="17" dur="500" fill="hold"/>
                                        <p:tgtEl>
                                          <p:spTgt spid="124"/>
                                        </p:tgtEl>
                                        <p:attrNameLst>
                                          <p:attrName>ppt_w</p:attrName>
                                        </p:attrNameLst>
                                      </p:cBhvr>
                                      <p:tavLst>
                                        <p:tav tm="0">
                                          <p:val>
                                            <p:fltVal val="0"/>
                                          </p:val>
                                        </p:tav>
                                        <p:tav tm="100000">
                                          <p:val>
                                            <p:strVal val="#ppt_w"/>
                                          </p:val>
                                        </p:tav>
                                      </p:tavLst>
                                    </p:anim>
                                    <p:anim calcmode="lin" valueType="num">
                                      <p:cBhvr>
                                        <p:cTn id="18" dur="500" fill="hold"/>
                                        <p:tgtEl>
                                          <p:spTgt spid="124"/>
                                        </p:tgtEl>
                                        <p:attrNameLst>
                                          <p:attrName>ppt_h</p:attrName>
                                        </p:attrNameLst>
                                      </p:cBhvr>
                                      <p:tavLst>
                                        <p:tav tm="0">
                                          <p:val>
                                            <p:fltVal val="0"/>
                                          </p:val>
                                        </p:tav>
                                        <p:tav tm="100000">
                                          <p:val>
                                            <p:strVal val="#ppt_h"/>
                                          </p:val>
                                        </p:tav>
                                      </p:tavLst>
                                    </p:anim>
                                    <p:animEffect transition="in" filter="fade">
                                      <p:cBhvr>
                                        <p:cTn id="19" dur="500"/>
                                        <p:tgtEl>
                                          <p:spTgt spid="1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6"/>
                                        </p:tgtEl>
                                        <p:attrNameLst>
                                          <p:attrName>style.visibility</p:attrName>
                                        </p:attrNameLst>
                                      </p:cBhvr>
                                      <p:to>
                                        <p:strVal val="visible"/>
                                      </p:to>
                                    </p:set>
                                    <p:anim calcmode="lin" valueType="num">
                                      <p:cBhvr>
                                        <p:cTn id="22" dur="500" fill="hold"/>
                                        <p:tgtEl>
                                          <p:spTgt spid="126"/>
                                        </p:tgtEl>
                                        <p:attrNameLst>
                                          <p:attrName>ppt_w</p:attrName>
                                        </p:attrNameLst>
                                      </p:cBhvr>
                                      <p:tavLst>
                                        <p:tav tm="0">
                                          <p:val>
                                            <p:fltVal val="0"/>
                                          </p:val>
                                        </p:tav>
                                        <p:tav tm="100000">
                                          <p:val>
                                            <p:strVal val="#ppt_w"/>
                                          </p:val>
                                        </p:tav>
                                      </p:tavLst>
                                    </p:anim>
                                    <p:anim calcmode="lin" valueType="num">
                                      <p:cBhvr>
                                        <p:cTn id="23" dur="500" fill="hold"/>
                                        <p:tgtEl>
                                          <p:spTgt spid="126"/>
                                        </p:tgtEl>
                                        <p:attrNameLst>
                                          <p:attrName>ppt_h</p:attrName>
                                        </p:attrNameLst>
                                      </p:cBhvr>
                                      <p:tavLst>
                                        <p:tav tm="0">
                                          <p:val>
                                            <p:fltVal val="0"/>
                                          </p:val>
                                        </p:tav>
                                        <p:tav tm="100000">
                                          <p:val>
                                            <p:strVal val="#ppt_h"/>
                                          </p:val>
                                        </p:tav>
                                      </p:tavLst>
                                    </p:anim>
                                    <p:animEffect transition="in" filter="fade">
                                      <p:cBhvr>
                                        <p:cTn id="24" dur="500"/>
                                        <p:tgtEl>
                                          <p:spTgt spid="12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7"/>
                                        </p:tgtEl>
                                        <p:attrNameLst>
                                          <p:attrName>style.visibility</p:attrName>
                                        </p:attrNameLst>
                                      </p:cBhvr>
                                      <p:to>
                                        <p:strVal val="visible"/>
                                      </p:to>
                                    </p:set>
                                    <p:anim calcmode="lin" valueType="num">
                                      <p:cBhvr>
                                        <p:cTn id="27" dur="500" fill="hold"/>
                                        <p:tgtEl>
                                          <p:spTgt spid="127"/>
                                        </p:tgtEl>
                                        <p:attrNameLst>
                                          <p:attrName>ppt_w</p:attrName>
                                        </p:attrNameLst>
                                      </p:cBhvr>
                                      <p:tavLst>
                                        <p:tav tm="0">
                                          <p:val>
                                            <p:fltVal val="0"/>
                                          </p:val>
                                        </p:tav>
                                        <p:tav tm="100000">
                                          <p:val>
                                            <p:strVal val="#ppt_w"/>
                                          </p:val>
                                        </p:tav>
                                      </p:tavLst>
                                    </p:anim>
                                    <p:anim calcmode="lin" valueType="num">
                                      <p:cBhvr>
                                        <p:cTn id="28" dur="500" fill="hold"/>
                                        <p:tgtEl>
                                          <p:spTgt spid="127"/>
                                        </p:tgtEl>
                                        <p:attrNameLst>
                                          <p:attrName>ppt_h</p:attrName>
                                        </p:attrNameLst>
                                      </p:cBhvr>
                                      <p:tavLst>
                                        <p:tav tm="0">
                                          <p:val>
                                            <p:fltVal val="0"/>
                                          </p:val>
                                        </p:tav>
                                        <p:tav tm="100000">
                                          <p:val>
                                            <p:strVal val="#ppt_h"/>
                                          </p:val>
                                        </p:tav>
                                      </p:tavLst>
                                    </p:anim>
                                    <p:animEffect transition="in" filter="fade">
                                      <p:cBhvr>
                                        <p:cTn id="29" dur="500"/>
                                        <p:tgtEl>
                                          <p:spTgt spid="12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21"/>
                                        </p:tgtEl>
                                        <p:attrNameLst>
                                          <p:attrName>style.visibility</p:attrName>
                                        </p:attrNameLst>
                                      </p:cBhvr>
                                      <p:to>
                                        <p:strVal val="visible"/>
                                      </p:to>
                                    </p:set>
                                    <p:anim calcmode="lin" valueType="num">
                                      <p:cBhvr>
                                        <p:cTn id="32" dur="500" fill="hold"/>
                                        <p:tgtEl>
                                          <p:spTgt spid="121"/>
                                        </p:tgtEl>
                                        <p:attrNameLst>
                                          <p:attrName>ppt_w</p:attrName>
                                        </p:attrNameLst>
                                      </p:cBhvr>
                                      <p:tavLst>
                                        <p:tav tm="0">
                                          <p:val>
                                            <p:fltVal val="0"/>
                                          </p:val>
                                        </p:tav>
                                        <p:tav tm="100000">
                                          <p:val>
                                            <p:strVal val="#ppt_w"/>
                                          </p:val>
                                        </p:tav>
                                      </p:tavLst>
                                    </p:anim>
                                    <p:anim calcmode="lin" valueType="num">
                                      <p:cBhvr>
                                        <p:cTn id="33" dur="500" fill="hold"/>
                                        <p:tgtEl>
                                          <p:spTgt spid="121"/>
                                        </p:tgtEl>
                                        <p:attrNameLst>
                                          <p:attrName>ppt_h</p:attrName>
                                        </p:attrNameLst>
                                      </p:cBhvr>
                                      <p:tavLst>
                                        <p:tav tm="0">
                                          <p:val>
                                            <p:fltVal val="0"/>
                                          </p:val>
                                        </p:tav>
                                        <p:tav tm="100000">
                                          <p:val>
                                            <p:strVal val="#ppt_h"/>
                                          </p:val>
                                        </p:tav>
                                      </p:tavLst>
                                    </p:anim>
                                    <p:animEffect transition="in" filter="fade">
                                      <p:cBhvr>
                                        <p:cTn id="34" dur="500"/>
                                        <p:tgtEl>
                                          <p:spTgt spid="1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7"/>
                                        </p:tgtEl>
                                        <p:attrNameLst>
                                          <p:attrName>style.visibility</p:attrName>
                                        </p:attrNameLst>
                                      </p:cBhvr>
                                      <p:to>
                                        <p:strVal val="visible"/>
                                      </p:to>
                                    </p:set>
                                    <p:anim calcmode="lin" valueType="num">
                                      <p:cBhvr>
                                        <p:cTn id="37" dur="500" fill="hold"/>
                                        <p:tgtEl>
                                          <p:spTgt spid="117"/>
                                        </p:tgtEl>
                                        <p:attrNameLst>
                                          <p:attrName>ppt_w</p:attrName>
                                        </p:attrNameLst>
                                      </p:cBhvr>
                                      <p:tavLst>
                                        <p:tav tm="0">
                                          <p:val>
                                            <p:fltVal val="0"/>
                                          </p:val>
                                        </p:tav>
                                        <p:tav tm="100000">
                                          <p:val>
                                            <p:strVal val="#ppt_w"/>
                                          </p:val>
                                        </p:tav>
                                      </p:tavLst>
                                    </p:anim>
                                    <p:anim calcmode="lin" valueType="num">
                                      <p:cBhvr>
                                        <p:cTn id="38" dur="500" fill="hold"/>
                                        <p:tgtEl>
                                          <p:spTgt spid="117"/>
                                        </p:tgtEl>
                                        <p:attrNameLst>
                                          <p:attrName>ppt_h</p:attrName>
                                        </p:attrNameLst>
                                      </p:cBhvr>
                                      <p:tavLst>
                                        <p:tav tm="0">
                                          <p:val>
                                            <p:fltVal val="0"/>
                                          </p:val>
                                        </p:tav>
                                        <p:tav tm="100000">
                                          <p:val>
                                            <p:strVal val="#ppt_h"/>
                                          </p:val>
                                        </p:tav>
                                      </p:tavLst>
                                    </p:anim>
                                    <p:animEffect transition="in" filter="fade">
                                      <p:cBhvr>
                                        <p:cTn id="39" dur="500"/>
                                        <p:tgtEl>
                                          <p:spTgt spid="11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9"/>
                                        </p:tgtEl>
                                        <p:attrNameLst>
                                          <p:attrName>style.visibility</p:attrName>
                                        </p:attrNameLst>
                                      </p:cBhvr>
                                      <p:to>
                                        <p:strVal val="visible"/>
                                      </p:to>
                                    </p:set>
                                    <p:anim calcmode="lin" valueType="num">
                                      <p:cBhvr>
                                        <p:cTn id="42" dur="500" fill="hold"/>
                                        <p:tgtEl>
                                          <p:spTgt spid="119"/>
                                        </p:tgtEl>
                                        <p:attrNameLst>
                                          <p:attrName>ppt_w</p:attrName>
                                        </p:attrNameLst>
                                      </p:cBhvr>
                                      <p:tavLst>
                                        <p:tav tm="0">
                                          <p:val>
                                            <p:fltVal val="0"/>
                                          </p:val>
                                        </p:tav>
                                        <p:tav tm="100000">
                                          <p:val>
                                            <p:strVal val="#ppt_w"/>
                                          </p:val>
                                        </p:tav>
                                      </p:tavLst>
                                    </p:anim>
                                    <p:anim calcmode="lin" valueType="num">
                                      <p:cBhvr>
                                        <p:cTn id="43" dur="500" fill="hold"/>
                                        <p:tgtEl>
                                          <p:spTgt spid="119"/>
                                        </p:tgtEl>
                                        <p:attrNameLst>
                                          <p:attrName>ppt_h</p:attrName>
                                        </p:attrNameLst>
                                      </p:cBhvr>
                                      <p:tavLst>
                                        <p:tav tm="0">
                                          <p:val>
                                            <p:fltVal val="0"/>
                                          </p:val>
                                        </p:tav>
                                        <p:tav tm="100000">
                                          <p:val>
                                            <p:strVal val="#ppt_h"/>
                                          </p:val>
                                        </p:tav>
                                      </p:tavLst>
                                    </p:anim>
                                    <p:animEffect transition="in" filter="fade">
                                      <p:cBhvr>
                                        <p:cTn id="44" dur="500"/>
                                        <p:tgtEl>
                                          <p:spTgt spid="11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0"/>
                                        </p:tgtEl>
                                        <p:attrNameLst>
                                          <p:attrName>style.visibility</p:attrName>
                                        </p:attrNameLst>
                                      </p:cBhvr>
                                      <p:to>
                                        <p:strVal val="visible"/>
                                      </p:to>
                                    </p:set>
                                    <p:anim calcmode="lin" valueType="num">
                                      <p:cBhvr>
                                        <p:cTn id="47" dur="500" fill="hold"/>
                                        <p:tgtEl>
                                          <p:spTgt spid="120"/>
                                        </p:tgtEl>
                                        <p:attrNameLst>
                                          <p:attrName>ppt_w</p:attrName>
                                        </p:attrNameLst>
                                      </p:cBhvr>
                                      <p:tavLst>
                                        <p:tav tm="0">
                                          <p:val>
                                            <p:fltVal val="0"/>
                                          </p:val>
                                        </p:tav>
                                        <p:tav tm="100000">
                                          <p:val>
                                            <p:strVal val="#ppt_w"/>
                                          </p:val>
                                        </p:tav>
                                      </p:tavLst>
                                    </p:anim>
                                    <p:anim calcmode="lin" valueType="num">
                                      <p:cBhvr>
                                        <p:cTn id="48" dur="500" fill="hold"/>
                                        <p:tgtEl>
                                          <p:spTgt spid="120"/>
                                        </p:tgtEl>
                                        <p:attrNameLst>
                                          <p:attrName>ppt_h</p:attrName>
                                        </p:attrNameLst>
                                      </p:cBhvr>
                                      <p:tavLst>
                                        <p:tav tm="0">
                                          <p:val>
                                            <p:fltVal val="0"/>
                                          </p:val>
                                        </p:tav>
                                        <p:tav tm="100000">
                                          <p:val>
                                            <p:strVal val="#ppt_h"/>
                                          </p:val>
                                        </p:tav>
                                      </p:tavLst>
                                    </p:anim>
                                    <p:animEffect transition="in" filter="fade">
                                      <p:cBhvr>
                                        <p:cTn id="49" dur="500"/>
                                        <p:tgtEl>
                                          <p:spTgt spid="120"/>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mph" presetSubtype="2" fill="hold" grpId="0" nodeType="clickEffect">
                                  <p:stCondLst>
                                    <p:cond delay="0"/>
                                  </p:stCondLst>
                                  <p:childTnLst>
                                    <p:animClr clrSpc="rgb" dir="cw">
                                      <p:cBhvr override="childStyle">
                                        <p:cTn id="53" dur="10" fill="hold"/>
                                        <p:tgtEl>
                                          <p:spTgt spid="112"/>
                                        </p:tgtEl>
                                        <p:attrNameLst>
                                          <p:attrName>style.color</p:attrName>
                                        </p:attrNameLst>
                                      </p:cBhvr>
                                      <p:to>
                                        <a:schemeClr val="accent2"/>
                                      </p:to>
                                    </p:animClr>
                                  </p:childTnLst>
                                </p:cTn>
                              </p:par>
                              <p:par>
                                <p:cTn id="54" presetID="53" presetClass="entr" presetSubtype="16" fill="hold" grpId="0" nodeType="withEffect">
                                  <p:stCondLst>
                                    <p:cond delay="0"/>
                                  </p:stCondLst>
                                  <p:childTnLst>
                                    <p:set>
                                      <p:cBhvr>
                                        <p:cTn id="55" dur="1" fill="hold">
                                          <p:stCondLst>
                                            <p:cond delay="0"/>
                                          </p:stCondLst>
                                        </p:cTn>
                                        <p:tgtEl>
                                          <p:spTgt spid="122"/>
                                        </p:tgtEl>
                                        <p:attrNameLst>
                                          <p:attrName>style.visibility</p:attrName>
                                        </p:attrNameLst>
                                      </p:cBhvr>
                                      <p:to>
                                        <p:strVal val="visible"/>
                                      </p:to>
                                    </p:set>
                                    <p:anim calcmode="lin" valueType="num">
                                      <p:cBhvr>
                                        <p:cTn id="56" dur="500" fill="hold"/>
                                        <p:tgtEl>
                                          <p:spTgt spid="122"/>
                                        </p:tgtEl>
                                        <p:attrNameLst>
                                          <p:attrName>ppt_w</p:attrName>
                                        </p:attrNameLst>
                                      </p:cBhvr>
                                      <p:tavLst>
                                        <p:tav tm="0">
                                          <p:val>
                                            <p:fltVal val="0"/>
                                          </p:val>
                                        </p:tav>
                                        <p:tav tm="100000">
                                          <p:val>
                                            <p:strVal val="#ppt_w"/>
                                          </p:val>
                                        </p:tav>
                                      </p:tavLst>
                                    </p:anim>
                                    <p:anim calcmode="lin" valueType="num">
                                      <p:cBhvr>
                                        <p:cTn id="57" dur="500" fill="hold"/>
                                        <p:tgtEl>
                                          <p:spTgt spid="122"/>
                                        </p:tgtEl>
                                        <p:attrNameLst>
                                          <p:attrName>ppt_h</p:attrName>
                                        </p:attrNameLst>
                                      </p:cBhvr>
                                      <p:tavLst>
                                        <p:tav tm="0">
                                          <p:val>
                                            <p:fltVal val="0"/>
                                          </p:val>
                                        </p:tav>
                                        <p:tav tm="100000">
                                          <p:val>
                                            <p:strVal val="#ppt_h"/>
                                          </p:val>
                                        </p:tav>
                                      </p:tavLst>
                                    </p:anim>
                                    <p:animEffect transition="in" filter="fade">
                                      <p:cBhvr>
                                        <p:cTn id="58" dur="500"/>
                                        <p:tgtEl>
                                          <p:spTgt spid="122"/>
                                        </p:tgtEl>
                                      </p:cBhvr>
                                    </p:animEffect>
                                  </p:childTnLst>
                                </p:cTn>
                              </p:par>
                              <p:par>
                                <p:cTn id="59" presetID="10" presetClass="entr" presetSubtype="0" fill="hold" nodeType="with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fade">
                                      <p:cBhvr>
                                        <p:cTn id="61" dur="5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111">
            <a:extLst>
              <a:ext uri="{FF2B5EF4-FFF2-40B4-BE49-F238E27FC236}">
                <a16:creationId xmlns:a16="http://schemas.microsoft.com/office/drawing/2014/main" id="{5304A3A9-4635-CAAE-48C7-8E5535176156}"/>
              </a:ext>
            </a:extLst>
          </p:cNvPr>
          <p:cNvSpPr txBox="1"/>
          <p:nvPr/>
        </p:nvSpPr>
        <p:spPr>
          <a:xfrm>
            <a:off x="2242574" y="267643"/>
            <a:ext cx="7278915" cy="1323439"/>
          </a:xfrm>
          <a:prstGeom prst="rect">
            <a:avLst/>
          </a:prstGeom>
          <a:noFill/>
          <a:ln>
            <a:noFill/>
          </a:ln>
        </p:spPr>
        <p:txBody>
          <a:bodyPr wrap="square" rtlCol="0">
            <a:spAutoFit/>
          </a:bodyPr>
          <a:lstStyle/>
          <a:p>
            <a:pPr algn="ctr"/>
            <a:r>
              <a:rPr lang="en-US" sz="4000" dirty="0">
                <a:latin typeface="Tw Cen MT" panose="020B0602020104020603" pitchFamily="34" charset="0"/>
              </a:rPr>
              <a:t>Analysis Of LSTM and Transformer Performance</a:t>
            </a:r>
          </a:p>
        </p:txBody>
      </p:sp>
      <p:sp>
        <p:nvSpPr>
          <p:cNvPr id="117" name="Freeform: Shape 116">
            <a:extLst>
              <a:ext uri="{FF2B5EF4-FFF2-40B4-BE49-F238E27FC236}">
                <a16:creationId xmlns:a16="http://schemas.microsoft.com/office/drawing/2014/main" id="{05885BCB-8FF0-07E9-4CB9-AF6F224BA2C3}"/>
              </a:ext>
            </a:extLst>
          </p:cNvPr>
          <p:cNvSpPr/>
          <p:nvPr/>
        </p:nvSpPr>
        <p:spPr>
          <a:xfrm>
            <a:off x="6249448" y="63161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5C368386-784E-F34E-988C-62EEFEE145B7}"/>
              </a:ext>
            </a:extLst>
          </p:cNvPr>
          <p:cNvSpPr/>
          <p:nvPr/>
        </p:nvSpPr>
        <p:spPr>
          <a:xfrm>
            <a:off x="2907362" y="64304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469AA34E-6F91-5E53-7ACE-D74CE1467BD8}"/>
              </a:ext>
            </a:extLst>
          </p:cNvPr>
          <p:cNvSpPr/>
          <p:nvPr/>
        </p:nvSpPr>
        <p:spPr>
          <a:xfrm>
            <a:off x="376714" y="45914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B26B99D1-2AD9-C839-5E4B-42D6EF808B9D}"/>
              </a:ext>
            </a:extLst>
          </p:cNvPr>
          <p:cNvSpPr/>
          <p:nvPr/>
        </p:nvSpPr>
        <p:spPr>
          <a:xfrm>
            <a:off x="11219198" y="6426994"/>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C10D235-927A-197E-564F-16366964CC3B}"/>
              </a:ext>
            </a:extLst>
          </p:cNvPr>
          <p:cNvSpPr/>
          <p:nvPr/>
        </p:nvSpPr>
        <p:spPr>
          <a:xfrm>
            <a:off x="269081" y="620849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ABF0F563-4D0B-1E85-5DB9-72178245DAB3}"/>
              </a:ext>
            </a:extLst>
          </p:cNvPr>
          <p:cNvSpPr/>
          <p:nvPr/>
        </p:nvSpPr>
        <p:spPr>
          <a:xfrm>
            <a:off x="2242574" y="99587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E85267-5C2C-DFD4-11E1-713701BFCA8A}"/>
              </a:ext>
            </a:extLst>
          </p:cNvPr>
          <p:cNvSpPr/>
          <p:nvPr/>
        </p:nvSpPr>
        <p:spPr>
          <a:xfrm>
            <a:off x="9521489" y="8516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CE9AEBCF-B607-3784-0F0D-E1C285D05F30}"/>
              </a:ext>
            </a:extLst>
          </p:cNvPr>
          <p:cNvSpPr/>
          <p:nvPr/>
        </p:nvSpPr>
        <p:spPr>
          <a:xfrm>
            <a:off x="812197" y="5964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80F19F6-A715-2079-3DF0-F84D788A418A}"/>
              </a:ext>
            </a:extLst>
          </p:cNvPr>
          <p:cNvSpPr/>
          <p:nvPr/>
        </p:nvSpPr>
        <p:spPr>
          <a:xfrm>
            <a:off x="11105293" y="31670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B03B633-D92D-0BF6-E934-CA2391248F54}"/>
              </a:ext>
            </a:extLst>
          </p:cNvPr>
          <p:cNvSpPr/>
          <p:nvPr/>
        </p:nvSpPr>
        <p:spPr>
          <a:xfrm>
            <a:off x="11696224" y="2223421"/>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grpSp>
        <p:nvGrpSpPr>
          <p:cNvPr id="2" name="Group 1">
            <a:extLst>
              <a:ext uri="{FF2B5EF4-FFF2-40B4-BE49-F238E27FC236}">
                <a16:creationId xmlns:a16="http://schemas.microsoft.com/office/drawing/2014/main" id="{B2DC615A-6728-6543-8CAC-41AB192B9820}"/>
              </a:ext>
            </a:extLst>
          </p:cNvPr>
          <p:cNvGrpSpPr/>
          <p:nvPr/>
        </p:nvGrpSpPr>
        <p:grpSpPr>
          <a:xfrm>
            <a:off x="515701" y="1697755"/>
            <a:ext cx="829417" cy="1051332"/>
            <a:chOff x="5500785" y="3021646"/>
            <a:chExt cx="828546" cy="1050227"/>
          </a:xfrm>
          <a:solidFill>
            <a:schemeClr val="tx1"/>
          </a:solidFill>
        </p:grpSpPr>
        <p:sp>
          <p:nvSpPr>
            <p:cNvPr id="3" name="Freeform: Shape 2">
              <a:extLst>
                <a:ext uri="{FF2B5EF4-FFF2-40B4-BE49-F238E27FC236}">
                  <a16:creationId xmlns:a16="http://schemas.microsoft.com/office/drawing/2014/main" id="{3CF40639-7932-4E89-C4FD-832D8D41B394}"/>
                </a:ext>
              </a:extLst>
            </p:cNvPr>
            <p:cNvSpPr/>
            <p:nvPr/>
          </p:nvSpPr>
          <p:spPr>
            <a:xfrm>
              <a:off x="5500785" y="3021646"/>
              <a:ext cx="828546" cy="1050227"/>
            </a:xfrm>
            <a:custGeom>
              <a:avLst/>
              <a:gdLst>
                <a:gd name="connsiteX0" fmla="*/ 144027 w 828546"/>
                <a:gd name="connsiteY0" fmla="*/ 38424 h 1050227"/>
                <a:gd name="connsiteX1" fmla="*/ 39098 w 828546"/>
                <a:gd name="connsiteY1" fmla="*/ 143353 h 1050227"/>
                <a:gd name="connsiteX2" fmla="*/ 39098 w 828546"/>
                <a:gd name="connsiteY2" fmla="*/ 906873 h 1050227"/>
                <a:gd name="connsiteX3" fmla="*/ 144027 w 828546"/>
                <a:gd name="connsiteY3" fmla="*/ 1011802 h 1050227"/>
                <a:gd name="connsiteX4" fmla="*/ 684519 w 828546"/>
                <a:gd name="connsiteY4" fmla="*/ 1011802 h 1050227"/>
                <a:gd name="connsiteX5" fmla="*/ 789448 w 828546"/>
                <a:gd name="connsiteY5" fmla="*/ 906873 h 1050227"/>
                <a:gd name="connsiteX6" fmla="*/ 789448 w 828546"/>
                <a:gd name="connsiteY6" fmla="*/ 143353 h 1050227"/>
                <a:gd name="connsiteX7" fmla="*/ 684519 w 828546"/>
                <a:gd name="connsiteY7" fmla="*/ 38424 h 1050227"/>
                <a:gd name="connsiteX8" fmla="*/ 115864 w 828546"/>
                <a:gd name="connsiteY8" fmla="*/ 0 h 1050227"/>
                <a:gd name="connsiteX9" fmla="*/ 712682 w 828546"/>
                <a:gd name="connsiteY9" fmla="*/ 0 h 1050227"/>
                <a:gd name="connsiteX10" fmla="*/ 828546 w 828546"/>
                <a:gd name="connsiteY10" fmla="*/ 115864 h 1050227"/>
                <a:gd name="connsiteX11" fmla="*/ 828546 w 828546"/>
                <a:gd name="connsiteY11" fmla="*/ 934363 h 1050227"/>
                <a:gd name="connsiteX12" fmla="*/ 712682 w 828546"/>
                <a:gd name="connsiteY12" fmla="*/ 1050227 h 1050227"/>
                <a:gd name="connsiteX13" fmla="*/ 115864 w 828546"/>
                <a:gd name="connsiteY13" fmla="*/ 1050227 h 1050227"/>
                <a:gd name="connsiteX14" fmla="*/ 0 w 828546"/>
                <a:gd name="connsiteY14" fmla="*/ 934363 h 1050227"/>
                <a:gd name="connsiteX15" fmla="*/ 0 w 828546"/>
                <a:gd name="connsiteY15" fmla="*/ 115864 h 1050227"/>
                <a:gd name="connsiteX16" fmla="*/ 115864 w 828546"/>
                <a:gd name="connsiteY16" fmla="*/ 0 h 105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28546" h="1050227">
                  <a:moveTo>
                    <a:pt x="144027" y="38424"/>
                  </a:moveTo>
                  <a:cubicBezTo>
                    <a:pt x="86076" y="38424"/>
                    <a:pt x="39098" y="85402"/>
                    <a:pt x="39098" y="143353"/>
                  </a:cubicBezTo>
                  <a:lnTo>
                    <a:pt x="39098" y="906873"/>
                  </a:lnTo>
                  <a:cubicBezTo>
                    <a:pt x="39098" y="964824"/>
                    <a:pt x="86076" y="1011802"/>
                    <a:pt x="144027" y="1011802"/>
                  </a:cubicBezTo>
                  <a:lnTo>
                    <a:pt x="684519" y="1011802"/>
                  </a:lnTo>
                  <a:cubicBezTo>
                    <a:pt x="742470" y="1011802"/>
                    <a:pt x="789448" y="964824"/>
                    <a:pt x="789448" y="906873"/>
                  </a:cubicBezTo>
                  <a:lnTo>
                    <a:pt x="789448" y="143353"/>
                  </a:lnTo>
                  <a:cubicBezTo>
                    <a:pt x="789448" y="85402"/>
                    <a:pt x="742470" y="38424"/>
                    <a:pt x="684519" y="38424"/>
                  </a:cubicBezTo>
                  <a:close/>
                  <a:moveTo>
                    <a:pt x="115864" y="0"/>
                  </a:moveTo>
                  <a:lnTo>
                    <a:pt x="712682" y="0"/>
                  </a:lnTo>
                  <a:cubicBezTo>
                    <a:pt x="776672" y="0"/>
                    <a:pt x="828546" y="51874"/>
                    <a:pt x="828546" y="115864"/>
                  </a:cubicBezTo>
                  <a:lnTo>
                    <a:pt x="828546" y="934363"/>
                  </a:lnTo>
                  <a:cubicBezTo>
                    <a:pt x="828546" y="998353"/>
                    <a:pt x="776672" y="1050227"/>
                    <a:pt x="712682" y="1050227"/>
                  </a:cubicBezTo>
                  <a:lnTo>
                    <a:pt x="115864" y="1050227"/>
                  </a:lnTo>
                  <a:cubicBezTo>
                    <a:pt x="51874" y="1050227"/>
                    <a:pt x="0" y="998353"/>
                    <a:pt x="0" y="934363"/>
                  </a:cubicBezTo>
                  <a:lnTo>
                    <a:pt x="0" y="115864"/>
                  </a:lnTo>
                  <a:cubicBezTo>
                    <a:pt x="0" y="51874"/>
                    <a:pt x="51874" y="0"/>
                    <a:pt x="1158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reeform: Shape 3">
              <a:extLst>
                <a:ext uri="{FF2B5EF4-FFF2-40B4-BE49-F238E27FC236}">
                  <a16:creationId xmlns:a16="http://schemas.microsoft.com/office/drawing/2014/main" id="{032B2B3D-9444-EF45-B38A-05D3D836F4AC}"/>
                </a:ext>
              </a:extLst>
            </p:cNvPr>
            <p:cNvSpPr/>
            <p:nvPr/>
          </p:nvSpPr>
          <p:spPr>
            <a:xfrm>
              <a:off x="5575802" y="3094127"/>
              <a:ext cx="678512" cy="905264"/>
            </a:xfrm>
            <a:custGeom>
              <a:avLst/>
              <a:gdLst>
                <a:gd name="connsiteX0" fmla="*/ 144027 w 828546"/>
                <a:gd name="connsiteY0" fmla="*/ 38424 h 1050227"/>
                <a:gd name="connsiteX1" fmla="*/ 39098 w 828546"/>
                <a:gd name="connsiteY1" fmla="*/ 143353 h 1050227"/>
                <a:gd name="connsiteX2" fmla="*/ 39098 w 828546"/>
                <a:gd name="connsiteY2" fmla="*/ 906873 h 1050227"/>
                <a:gd name="connsiteX3" fmla="*/ 144027 w 828546"/>
                <a:gd name="connsiteY3" fmla="*/ 1011802 h 1050227"/>
                <a:gd name="connsiteX4" fmla="*/ 684519 w 828546"/>
                <a:gd name="connsiteY4" fmla="*/ 1011802 h 1050227"/>
                <a:gd name="connsiteX5" fmla="*/ 789448 w 828546"/>
                <a:gd name="connsiteY5" fmla="*/ 906873 h 1050227"/>
                <a:gd name="connsiteX6" fmla="*/ 789448 w 828546"/>
                <a:gd name="connsiteY6" fmla="*/ 143353 h 1050227"/>
                <a:gd name="connsiteX7" fmla="*/ 684519 w 828546"/>
                <a:gd name="connsiteY7" fmla="*/ 38424 h 1050227"/>
                <a:gd name="connsiteX8" fmla="*/ 115864 w 828546"/>
                <a:gd name="connsiteY8" fmla="*/ 0 h 1050227"/>
                <a:gd name="connsiteX9" fmla="*/ 712682 w 828546"/>
                <a:gd name="connsiteY9" fmla="*/ 0 h 1050227"/>
                <a:gd name="connsiteX10" fmla="*/ 828546 w 828546"/>
                <a:gd name="connsiteY10" fmla="*/ 115864 h 1050227"/>
                <a:gd name="connsiteX11" fmla="*/ 828546 w 828546"/>
                <a:gd name="connsiteY11" fmla="*/ 934363 h 1050227"/>
                <a:gd name="connsiteX12" fmla="*/ 712682 w 828546"/>
                <a:gd name="connsiteY12" fmla="*/ 1050227 h 1050227"/>
                <a:gd name="connsiteX13" fmla="*/ 115864 w 828546"/>
                <a:gd name="connsiteY13" fmla="*/ 1050227 h 1050227"/>
                <a:gd name="connsiteX14" fmla="*/ 0 w 828546"/>
                <a:gd name="connsiteY14" fmla="*/ 934363 h 1050227"/>
                <a:gd name="connsiteX15" fmla="*/ 0 w 828546"/>
                <a:gd name="connsiteY15" fmla="*/ 115864 h 1050227"/>
                <a:gd name="connsiteX16" fmla="*/ 115864 w 828546"/>
                <a:gd name="connsiteY16" fmla="*/ 0 h 105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28546" h="1050227">
                  <a:moveTo>
                    <a:pt x="144027" y="38424"/>
                  </a:moveTo>
                  <a:cubicBezTo>
                    <a:pt x="86076" y="38424"/>
                    <a:pt x="39098" y="85402"/>
                    <a:pt x="39098" y="143353"/>
                  </a:cubicBezTo>
                  <a:lnTo>
                    <a:pt x="39098" y="906873"/>
                  </a:lnTo>
                  <a:cubicBezTo>
                    <a:pt x="39098" y="964824"/>
                    <a:pt x="86076" y="1011802"/>
                    <a:pt x="144027" y="1011802"/>
                  </a:cubicBezTo>
                  <a:lnTo>
                    <a:pt x="684519" y="1011802"/>
                  </a:lnTo>
                  <a:cubicBezTo>
                    <a:pt x="742470" y="1011802"/>
                    <a:pt x="789448" y="964824"/>
                    <a:pt x="789448" y="906873"/>
                  </a:cubicBezTo>
                  <a:lnTo>
                    <a:pt x="789448" y="143353"/>
                  </a:lnTo>
                  <a:cubicBezTo>
                    <a:pt x="789448" y="85402"/>
                    <a:pt x="742470" y="38424"/>
                    <a:pt x="684519" y="38424"/>
                  </a:cubicBezTo>
                  <a:close/>
                  <a:moveTo>
                    <a:pt x="115864" y="0"/>
                  </a:moveTo>
                  <a:lnTo>
                    <a:pt x="712682" y="0"/>
                  </a:lnTo>
                  <a:cubicBezTo>
                    <a:pt x="776672" y="0"/>
                    <a:pt x="828546" y="51874"/>
                    <a:pt x="828546" y="115864"/>
                  </a:cubicBezTo>
                  <a:lnTo>
                    <a:pt x="828546" y="934363"/>
                  </a:lnTo>
                  <a:cubicBezTo>
                    <a:pt x="828546" y="998353"/>
                    <a:pt x="776672" y="1050227"/>
                    <a:pt x="712682" y="1050227"/>
                  </a:cubicBezTo>
                  <a:lnTo>
                    <a:pt x="115864" y="1050227"/>
                  </a:lnTo>
                  <a:cubicBezTo>
                    <a:pt x="51874" y="1050227"/>
                    <a:pt x="0" y="998353"/>
                    <a:pt x="0" y="934363"/>
                  </a:cubicBezTo>
                  <a:lnTo>
                    <a:pt x="0" y="115864"/>
                  </a:lnTo>
                  <a:cubicBezTo>
                    <a:pt x="0" y="51874"/>
                    <a:pt x="51874" y="0"/>
                    <a:pt x="1158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4">
              <a:extLst>
                <a:ext uri="{FF2B5EF4-FFF2-40B4-BE49-F238E27FC236}">
                  <a16:creationId xmlns:a16="http://schemas.microsoft.com/office/drawing/2014/main" id="{3BF12A3A-5331-44EA-E5F8-D9B845506896}"/>
                </a:ext>
              </a:extLst>
            </p:cNvPr>
            <p:cNvSpPr/>
            <p:nvPr/>
          </p:nvSpPr>
          <p:spPr>
            <a:xfrm>
              <a:off x="5693569" y="3235068"/>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D8B8D0D3-D883-93CD-B164-B201954A07A8}"/>
                </a:ext>
              </a:extLst>
            </p:cNvPr>
            <p:cNvSpPr/>
            <p:nvPr/>
          </p:nvSpPr>
          <p:spPr>
            <a:xfrm rot="5400000">
              <a:off x="5977248" y="3153036"/>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DD95D189-D90F-96FC-461F-9AF5172F5B1E}"/>
                </a:ext>
              </a:extLst>
            </p:cNvPr>
            <p:cNvSpPr/>
            <p:nvPr/>
          </p:nvSpPr>
          <p:spPr>
            <a:xfrm>
              <a:off x="5691268" y="3405086"/>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Rectangle: Rounded Corners 7">
              <a:extLst>
                <a:ext uri="{FF2B5EF4-FFF2-40B4-BE49-F238E27FC236}">
                  <a16:creationId xmlns:a16="http://schemas.microsoft.com/office/drawing/2014/main" id="{1A67E2FD-6B91-ACCE-F3EE-F5BBAAA5515C}"/>
                </a:ext>
              </a:extLst>
            </p:cNvPr>
            <p:cNvSpPr/>
            <p:nvPr/>
          </p:nvSpPr>
          <p:spPr>
            <a:xfrm rot="5400000">
              <a:off x="5974947" y="3323055"/>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61B3E29-F384-FEDB-1933-7DDFBB1B4E8A}"/>
                </a:ext>
              </a:extLst>
            </p:cNvPr>
            <p:cNvSpPr/>
            <p:nvPr/>
          </p:nvSpPr>
          <p:spPr>
            <a:xfrm>
              <a:off x="5688967" y="3575104"/>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Rounded Corners 9">
              <a:extLst>
                <a:ext uri="{FF2B5EF4-FFF2-40B4-BE49-F238E27FC236}">
                  <a16:creationId xmlns:a16="http://schemas.microsoft.com/office/drawing/2014/main" id="{8F7019A5-E6E4-889F-4057-B5C320C8B5AF}"/>
                </a:ext>
              </a:extLst>
            </p:cNvPr>
            <p:cNvSpPr/>
            <p:nvPr/>
          </p:nvSpPr>
          <p:spPr>
            <a:xfrm rot="5400000">
              <a:off x="5972646" y="3493073"/>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C8F249B1-8759-DCF3-CBEF-133E759D3A48}"/>
                </a:ext>
              </a:extLst>
            </p:cNvPr>
            <p:cNvSpPr/>
            <p:nvPr/>
          </p:nvSpPr>
          <p:spPr>
            <a:xfrm>
              <a:off x="5686666" y="3745122"/>
              <a:ext cx="108912" cy="108912"/>
            </a:xfrm>
            <a:custGeom>
              <a:avLst/>
              <a:gdLst>
                <a:gd name="connsiteX0" fmla="*/ 35718 w 152400"/>
                <a:gd name="connsiteY0" fmla="*/ 35718 h 152400"/>
                <a:gd name="connsiteX1" fmla="*/ 35718 w 152400"/>
                <a:gd name="connsiteY1" fmla="*/ 116682 h 152400"/>
                <a:gd name="connsiteX2" fmla="*/ 116682 w 152400"/>
                <a:gd name="connsiteY2" fmla="*/ 116682 h 152400"/>
                <a:gd name="connsiteX3" fmla="*/ 116682 w 152400"/>
                <a:gd name="connsiteY3" fmla="*/ 35718 h 152400"/>
                <a:gd name="connsiteX4" fmla="*/ 0 w 152400"/>
                <a:gd name="connsiteY4" fmla="*/ 0 h 152400"/>
                <a:gd name="connsiteX5" fmla="*/ 152400 w 152400"/>
                <a:gd name="connsiteY5" fmla="*/ 0 h 152400"/>
                <a:gd name="connsiteX6" fmla="*/ 152400 w 152400"/>
                <a:gd name="connsiteY6" fmla="*/ 152400 h 152400"/>
                <a:gd name="connsiteX7" fmla="*/ 0 w 152400"/>
                <a:gd name="connsiteY7"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152400">
                  <a:moveTo>
                    <a:pt x="35718" y="35718"/>
                  </a:moveTo>
                  <a:lnTo>
                    <a:pt x="35718" y="116682"/>
                  </a:lnTo>
                  <a:lnTo>
                    <a:pt x="116682" y="116682"/>
                  </a:lnTo>
                  <a:lnTo>
                    <a:pt x="116682" y="35718"/>
                  </a:lnTo>
                  <a:close/>
                  <a:moveTo>
                    <a:pt x="0" y="0"/>
                  </a:moveTo>
                  <a:lnTo>
                    <a:pt x="152400" y="0"/>
                  </a:lnTo>
                  <a:lnTo>
                    <a:pt x="152400" y="152400"/>
                  </a:lnTo>
                  <a:lnTo>
                    <a:pt x="0" y="152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Rounded Corners 11">
              <a:extLst>
                <a:ext uri="{FF2B5EF4-FFF2-40B4-BE49-F238E27FC236}">
                  <a16:creationId xmlns:a16="http://schemas.microsoft.com/office/drawing/2014/main" id="{38FD3738-A87F-F35D-2215-23504241E156}"/>
                </a:ext>
              </a:extLst>
            </p:cNvPr>
            <p:cNvSpPr/>
            <p:nvPr/>
          </p:nvSpPr>
          <p:spPr>
            <a:xfrm rot="5400000">
              <a:off x="5970345" y="3663091"/>
              <a:ext cx="36029" cy="2743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Freeform: Shape 12">
            <a:extLst>
              <a:ext uri="{FF2B5EF4-FFF2-40B4-BE49-F238E27FC236}">
                <a16:creationId xmlns:a16="http://schemas.microsoft.com/office/drawing/2014/main" id="{42E9B310-2BE6-D7BD-10CC-9A249FF35B5B}"/>
              </a:ext>
            </a:extLst>
          </p:cNvPr>
          <p:cNvSpPr/>
          <p:nvPr/>
        </p:nvSpPr>
        <p:spPr>
          <a:xfrm>
            <a:off x="1345119" y="1635372"/>
            <a:ext cx="9440341" cy="4372236"/>
          </a:xfrm>
          <a:custGeom>
            <a:avLst/>
            <a:gdLst>
              <a:gd name="connsiteX0" fmla="*/ 1320165 w 1552575"/>
              <a:gd name="connsiteY0" fmla="*/ 3645504 h 3657600"/>
              <a:gd name="connsiteX1" fmla="*/ 241649 w 1552575"/>
              <a:gd name="connsiteY1" fmla="*/ 3645504 h 3657600"/>
              <a:gd name="connsiteX2" fmla="*/ 14288 w 1552575"/>
              <a:gd name="connsiteY2" fmla="*/ 3418142 h 3657600"/>
              <a:gd name="connsiteX3" fmla="*/ 14288 w 1552575"/>
              <a:gd name="connsiteY3" fmla="*/ 241649 h 3657600"/>
              <a:gd name="connsiteX4" fmla="*/ 241649 w 1552575"/>
              <a:gd name="connsiteY4" fmla="*/ 14288 h 3657600"/>
              <a:gd name="connsiteX5" fmla="*/ 1320165 w 1552575"/>
              <a:gd name="connsiteY5" fmla="*/ 14288 h 3657600"/>
              <a:gd name="connsiteX6" fmla="*/ 1547527 w 1552575"/>
              <a:gd name="connsiteY6" fmla="*/ 241649 h 3657600"/>
              <a:gd name="connsiteX7" fmla="*/ 1547527 w 1552575"/>
              <a:gd name="connsiteY7" fmla="*/ 3418047 h 3657600"/>
              <a:gd name="connsiteX8" fmla="*/ 1320165 w 1552575"/>
              <a:gd name="connsiteY8" fmla="*/ 3645504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575" h="3657600">
                <a:moveTo>
                  <a:pt x="1320165" y="3645504"/>
                </a:moveTo>
                <a:lnTo>
                  <a:pt x="241649" y="3645504"/>
                </a:lnTo>
                <a:cubicBezTo>
                  <a:pt x="116110" y="3645504"/>
                  <a:pt x="14288" y="3543681"/>
                  <a:pt x="14288" y="3418142"/>
                </a:cubicBezTo>
                <a:lnTo>
                  <a:pt x="14288" y="241649"/>
                </a:lnTo>
                <a:cubicBezTo>
                  <a:pt x="14288" y="116110"/>
                  <a:pt x="116110" y="14288"/>
                  <a:pt x="241649" y="14288"/>
                </a:cubicBezTo>
                <a:lnTo>
                  <a:pt x="1320165" y="14288"/>
                </a:lnTo>
                <a:cubicBezTo>
                  <a:pt x="1445705" y="14288"/>
                  <a:pt x="1547527" y="116110"/>
                  <a:pt x="1547527" y="241649"/>
                </a:cubicBezTo>
                <a:lnTo>
                  <a:pt x="1547527" y="3418047"/>
                </a:lnTo>
                <a:cubicBezTo>
                  <a:pt x="1547527" y="3543681"/>
                  <a:pt x="1445705" y="3645504"/>
                  <a:pt x="1320165" y="3645504"/>
                </a:cubicBezTo>
                <a:close/>
              </a:path>
            </a:pathLst>
          </a:custGeom>
          <a:noFill/>
          <a:ln w="19050" cap="rnd">
            <a:solidFill>
              <a:srgbClr val="185ADB"/>
            </a:solidFill>
            <a:prstDash val="solid"/>
            <a:round/>
          </a:ln>
        </p:spPr>
        <p:txBody>
          <a:bodyPr rtlCol="0" anchor="ctr"/>
          <a:lstStyle/>
          <a:p>
            <a:endParaRPr lang="en-US" dirty="0"/>
          </a:p>
        </p:txBody>
      </p:sp>
      <p:graphicFrame>
        <p:nvGraphicFramePr>
          <p:cNvPr id="14" name="Diagram 13">
            <a:extLst>
              <a:ext uri="{FF2B5EF4-FFF2-40B4-BE49-F238E27FC236}">
                <a16:creationId xmlns:a16="http://schemas.microsoft.com/office/drawing/2014/main" id="{4B35B42A-5006-4A47-F017-06E9A1AB454C}"/>
              </a:ext>
            </a:extLst>
          </p:cNvPr>
          <p:cNvGraphicFramePr/>
          <p:nvPr>
            <p:extLst>
              <p:ext uri="{D42A27DB-BD31-4B8C-83A1-F6EECF244321}">
                <p14:modId xmlns:p14="http://schemas.microsoft.com/office/powerpoint/2010/main" val="4041523769"/>
              </p:ext>
            </p:extLst>
          </p:nvPr>
        </p:nvGraphicFramePr>
        <p:xfrm>
          <a:off x="2032000" y="1388738"/>
          <a:ext cx="8021940" cy="4749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513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500" fill="hold"/>
                                        <p:tgtEl>
                                          <p:spTgt spid="123"/>
                                        </p:tgtEl>
                                        <p:attrNameLst>
                                          <p:attrName>ppt_w</p:attrName>
                                        </p:attrNameLst>
                                      </p:cBhvr>
                                      <p:tavLst>
                                        <p:tav tm="0">
                                          <p:val>
                                            <p:fltVal val="0"/>
                                          </p:val>
                                        </p:tav>
                                        <p:tav tm="100000">
                                          <p:val>
                                            <p:strVal val="#ppt_w"/>
                                          </p:val>
                                        </p:tav>
                                      </p:tavLst>
                                    </p:anim>
                                    <p:anim calcmode="lin" valueType="num">
                                      <p:cBhvr>
                                        <p:cTn id="8" dur="500" fill="hold"/>
                                        <p:tgtEl>
                                          <p:spTgt spid="123"/>
                                        </p:tgtEl>
                                        <p:attrNameLst>
                                          <p:attrName>ppt_h</p:attrName>
                                        </p:attrNameLst>
                                      </p:cBhvr>
                                      <p:tavLst>
                                        <p:tav tm="0">
                                          <p:val>
                                            <p:fltVal val="0"/>
                                          </p:val>
                                        </p:tav>
                                        <p:tav tm="100000">
                                          <p:val>
                                            <p:strVal val="#ppt_h"/>
                                          </p:val>
                                        </p:tav>
                                      </p:tavLst>
                                    </p:anim>
                                    <p:animEffect transition="in" filter="fade">
                                      <p:cBhvr>
                                        <p:cTn id="9" dur="500"/>
                                        <p:tgtEl>
                                          <p:spTgt spid="1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5"/>
                                        </p:tgtEl>
                                        <p:attrNameLst>
                                          <p:attrName>style.visibility</p:attrName>
                                        </p:attrNameLst>
                                      </p:cBhvr>
                                      <p:to>
                                        <p:strVal val="visible"/>
                                      </p:to>
                                    </p:set>
                                    <p:anim calcmode="lin" valueType="num">
                                      <p:cBhvr>
                                        <p:cTn id="12" dur="500" fill="hold"/>
                                        <p:tgtEl>
                                          <p:spTgt spid="125"/>
                                        </p:tgtEl>
                                        <p:attrNameLst>
                                          <p:attrName>ppt_w</p:attrName>
                                        </p:attrNameLst>
                                      </p:cBhvr>
                                      <p:tavLst>
                                        <p:tav tm="0">
                                          <p:val>
                                            <p:fltVal val="0"/>
                                          </p:val>
                                        </p:tav>
                                        <p:tav tm="100000">
                                          <p:val>
                                            <p:strVal val="#ppt_w"/>
                                          </p:val>
                                        </p:tav>
                                      </p:tavLst>
                                    </p:anim>
                                    <p:anim calcmode="lin" valueType="num">
                                      <p:cBhvr>
                                        <p:cTn id="13" dur="500" fill="hold"/>
                                        <p:tgtEl>
                                          <p:spTgt spid="125"/>
                                        </p:tgtEl>
                                        <p:attrNameLst>
                                          <p:attrName>ppt_h</p:attrName>
                                        </p:attrNameLst>
                                      </p:cBhvr>
                                      <p:tavLst>
                                        <p:tav tm="0">
                                          <p:val>
                                            <p:fltVal val="0"/>
                                          </p:val>
                                        </p:tav>
                                        <p:tav tm="100000">
                                          <p:val>
                                            <p:strVal val="#ppt_h"/>
                                          </p:val>
                                        </p:tav>
                                      </p:tavLst>
                                    </p:anim>
                                    <p:animEffect transition="in" filter="fade">
                                      <p:cBhvr>
                                        <p:cTn id="14" dur="500"/>
                                        <p:tgtEl>
                                          <p:spTgt spid="1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anim calcmode="lin" valueType="num">
                                      <p:cBhvr>
                                        <p:cTn id="17" dur="500" fill="hold"/>
                                        <p:tgtEl>
                                          <p:spTgt spid="124"/>
                                        </p:tgtEl>
                                        <p:attrNameLst>
                                          <p:attrName>ppt_w</p:attrName>
                                        </p:attrNameLst>
                                      </p:cBhvr>
                                      <p:tavLst>
                                        <p:tav tm="0">
                                          <p:val>
                                            <p:fltVal val="0"/>
                                          </p:val>
                                        </p:tav>
                                        <p:tav tm="100000">
                                          <p:val>
                                            <p:strVal val="#ppt_w"/>
                                          </p:val>
                                        </p:tav>
                                      </p:tavLst>
                                    </p:anim>
                                    <p:anim calcmode="lin" valueType="num">
                                      <p:cBhvr>
                                        <p:cTn id="18" dur="500" fill="hold"/>
                                        <p:tgtEl>
                                          <p:spTgt spid="124"/>
                                        </p:tgtEl>
                                        <p:attrNameLst>
                                          <p:attrName>ppt_h</p:attrName>
                                        </p:attrNameLst>
                                      </p:cBhvr>
                                      <p:tavLst>
                                        <p:tav tm="0">
                                          <p:val>
                                            <p:fltVal val="0"/>
                                          </p:val>
                                        </p:tav>
                                        <p:tav tm="100000">
                                          <p:val>
                                            <p:strVal val="#ppt_h"/>
                                          </p:val>
                                        </p:tav>
                                      </p:tavLst>
                                    </p:anim>
                                    <p:animEffect transition="in" filter="fade">
                                      <p:cBhvr>
                                        <p:cTn id="19" dur="500"/>
                                        <p:tgtEl>
                                          <p:spTgt spid="1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6"/>
                                        </p:tgtEl>
                                        <p:attrNameLst>
                                          <p:attrName>style.visibility</p:attrName>
                                        </p:attrNameLst>
                                      </p:cBhvr>
                                      <p:to>
                                        <p:strVal val="visible"/>
                                      </p:to>
                                    </p:set>
                                    <p:anim calcmode="lin" valueType="num">
                                      <p:cBhvr>
                                        <p:cTn id="22" dur="500" fill="hold"/>
                                        <p:tgtEl>
                                          <p:spTgt spid="126"/>
                                        </p:tgtEl>
                                        <p:attrNameLst>
                                          <p:attrName>ppt_w</p:attrName>
                                        </p:attrNameLst>
                                      </p:cBhvr>
                                      <p:tavLst>
                                        <p:tav tm="0">
                                          <p:val>
                                            <p:fltVal val="0"/>
                                          </p:val>
                                        </p:tav>
                                        <p:tav tm="100000">
                                          <p:val>
                                            <p:strVal val="#ppt_w"/>
                                          </p:val>
                                        </p:tav>
                                      </p:tavLst>
                                    </p:anim>
                                    <p:anim calcmode="lin" valueType="num">
                                      <p:cBhvr>
                                        <p:cTn id="23" dur="500" fill="hold"/>
                                        <p:tgtEl>
                                          <p:spTgt spid="126"/>
                                        </p:tgtEl>
                                        <p:attrNameLst>
                                          <p:attrName>ppt_h</p:attrName>
                                        </p:attrNameLst>
                                      </p:cBhvr>
                                      <p:tavLst>
                                        <p:tav tm="0">
                                          <p:val>
                                            <p:fltVal val="0"/>
                                          </p:val>
                                        </p:tav>
                                        <p:tav tm="100000">
                                          <p:val>
                                            <p:strVal val="#ppt_h"/>
                                          </p:val>
                                        </p:tav>
                                      </p:tavLst>
                                    </p:anim>
                                    <p:animEffect transition="in" filter="fade">
                                      <p:cBhvr>
                                        <p:cTn id="24" dur="500"/>
                                        <p:tgtEl>
                                          <p:spTgt spid="12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7"/>
                                        </p:tgtEl>
                                        <p:attrNameLst>
                                          <p:attrName>style.visibility</p:attrName>
                                        </p:attrNameLst>
                                      </p:cBhvr>
                                      <p:to>
                                        <p:strVal val="visible"/>
                                      </p:to>
                                    </p:set>
                                    <p:anim calcmode="lin" valueType="num">
                                      <p:cBhvr>
                                        <p:cTn id="27" dur="500" fill="hold"/>
                                        <p:tgtEl>
                                          <p:spTgt spid="127"/>
                                        </p:tgtEl>
                                        <p:attrNameLst>
                                          <p:attrName>ppt_w</p:attrName>
                                        </p:attrNameLst>
                                      </p:cBhvr>
                                      <p:tavLst>
                                        <p:tav tm="0">
                                          <p:val>
                                            <p:fltVal val="0"/>
                                          </p:val>
                                        </p:tav>
                                        <p:tav tm="100000">
                                          <p:val>
                                            <p:strVal val="#ppt_w"/>
                                          </p:val>
                                        </p:tav>
                                      </p:tavLst>
                                    </p:anim>
                                    <p:anim calcmode="lin" valueType="num">
                                      <p:cBhvr>
                                        <p:cTn id="28" dur="500" fill="hold"/>
                                        <p:tgtEl>
                                          <p:spTgt spid="127"/>
                                        </p:tgtEl>
                                        <p:attrNameLst>
                                          <p:attrName>ppt_h</p:attrName>
                                        </p:attrNameLst>
                                      </p:cBhvr>
                                      <p:tavLst>
                                        <p:tav tm="0">
                                          <p:val>
                                            <p:fltVal val="0"/>
                                          </p:val>
                                        </p:tav>
                                        <p:tav tm="100000">
                                          <p:val>
                                            <p:strVal val="#ppt_h"/>
                                          </p:val>
                                        </p:tav>
                                      </p:tavLst>
                                    </p:anim>
                                    <p:animEffect transition="in" filter="fade">
                                      <p:cBhvr>
                                        <p:cTn id="29" dur="500"/>
                                        <p:tgtEl>
                                          <p:spTgt spid="12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21"/>
                                        </p:tgtEl>
                                        <p:attrNameLst>
                                          <p:attrName>style.visibility</p:attrName>
                                        </p:attrNameLst>
                                      </p:cBhvr>
                                      <p:to>
                                        <p:strVal val="visible"/>
                                      </p:to>
                                    </p:set>
                                    <p:anim calcmode="lin" valueType="num">
                                      <p:cBhvr>
                                        <p:cTn id="32" dur="500" fill="hold"/>
                                        <p:tgtEl>
                                          <p:spTgt spid="121"/>
                                        </p:tgtEl>
                                        <p:attrNameLst>
                                          <p:attrName>ppt_w</p:attrName>
                                        </p:attrNameLst>
                                      </p:cBhvr>
                                      <p:tavLst>
                                        <p:tav tm="0">
                                          <p:val>
                                            <p:fltVal val="0"/>
                                          </p:val>
                                        </p:tav>
                                        <p:tav tm="100000">
                                          <p:val>
                                            <p:strVal val="#ppt_w"/>
                                          </p:val>
                                        </p:tav>
                                      </p:tavLst>
                                    </p:anim>
                                    <p:anim calcmode="lin" valueType="num">
                                      <p:cBhvr>
                                        <p:cTn id="33" dur="500" fill="hold"/>
                                        <p:tgtEl>
                                          <p:spTgt spid="121"/>
                                        </p:tgtEl>
                                        <p:attrNameLst>
                                          <p:attrName>ppt_h</p:attrName>
                                        </p:attrNameLst>
                                      </p:cBhvr>
                                      <p:tavLst>
                                        <p:tav tm="0">
                                          <p:val>
                                            <p:fltVal val="0"/>
                                          </p:val>
                                        </p:tav>
                                        <p:tav tm="100000">
                                          <p:val>
                                            <p:strVal val="#ppt_h"/>
                                          </p:val>
                                        </p:tav>
                                      </p:tavLst>
                                    </p:anim>
                                    <p:animEffect transition="in" filter="fade">
                                      <p:cBhvr>
                                        <p:cTn id="34" dur="500"/>
                                        <p:tgtEl>
                                          <p:spTgt spid="1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7"/>
                                        </p:tgtEl>
                                        <p:attrNameLst>
                                          <p:attrName>style.visibility</p:attrName>
                                        </p:attrNameLst>
                                      </p:cBhvr>
                                      <p:to>
                                        <p:strVal val="visible"/>
                                      </p:to>
                                    </p:set>
                                    <p:anim calcmode="lin" valueType="num">
                                      <p:cBhvr>
                                        <p:cTn id="37" dur="500" fill="hold"/>
                                        <p:tgtEl>
                                          <p:spTgt spid="117"/>
                                        </p:tgtEl>
                                        <p:attrNameLst>
                                          <p:attrName>ppt_w</p:attrName>
                                        </p:attrNameLst>
                                      </p:cBhvr>
                                      <p:tavLst>
                                        <p:tav tm="0">
                                          <p:val>
                                            <p:fltVal val="0"/>
                                          </p:val>
                                        </p:tav>
                                        <p:tav tm="100000">
                                          <p:val>
                                            <p:strVal val="#ppt_w"/>
                                          </p:val>
                                        </p:tav>
                                      </p:tavLst>
                                    </p:anim>
                                    <p:anim calcmode="lin" valueType="num">
                                      <p:cBhvr>
                                        <p:cTn id="38" dur="500" fill="hold"/>
                                        <p:tgtEl>
                                          <p:spTgt spid="117"/>
                                        </p:tgtEl>
                                        <p:attrNameLst>
                                          <p:attrName>ppt_h</p:attrName>
                                        </p:attrNameLst>
                                      </p:cBhvr>
                                      <p:tavLst>
                                        <p:tav tm="0">
                                          <p:val>
                                            <p:fltVal val="0"/>
                                          </p:val>
                                        </p:tav>
                                        <p:tav tm="100000">
                                          <p:val>
                                            <p:strVal val="#ppt_h"/>
                                          </p:val>
                                        </p:tav>
                                      </p:tavLst>
                                    </p:anim>
                                    <p:animEffect transition="in" filter="fade">
                                      <p:cBhvr>
                                        <p:cTn id="39" dur="500"/>
                                        <p:tgtEl>
                                          <p:spTgt spid="11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9"/>
                                        </p:tgtEl>
                                        <p:attrNameLst>
                                          <p:attrName>style.visibility</p:attrName>
                                        </p:attrNameLst>
                                      </p:cBhvr>
                                      <p:to>
                                        <p:strVal val="visible"/>
                                      </p:to>
                                    </p:set>
                                    <p:anim calcmode="lin" valueType="num">
                                      <p:cBhvr>
                                        <p:cTn id="42" dur="500" fill="hold"/>
                                        <p:tgtEl>
                                          <p:spTgt spid="119"/>
                                        </p:tgtEl>
                                        <p:attrNameLst>
                                          <p:attrName>ppt_w</p:attrName>
                                        </p:attrNameLst>
                                      </p:cBhvr>
                                      <p:tavLst>
                                        <p:tav tm="0">
                                          <p:val>
                                            <p:fltVal val="0"/>
                                          </p:val>
                                        </p:tav>
                                        <p:tav tm="100000">
                                          <p:val>
                                            <p:strVal val="#ppt_w"/>
                                          </p:val>
                                        </p:tav>
                                      </p:tavLst>
                                    </p:anim>
                                    <p:anim calcmode="lin" valueType="num">
                                      <p:cBhvr>
                                        <p:cTn id="43" dur="500" fill="hold"/>
                                        <p:tgtEl>
                                          <p:spTgt spid="119"/>
                                        </p:tgtEl>
                                        <p:attrNameLst>
                                          <p:attrName>ppt_h</p:attrName>
                                        </p:attrNameLst>
                                      </p:cBhvr>
                                      <p:tavLst>
                                        <p:tav tm="0">
                                          <p:val>
                                            <p:fltVal val="0"/>
                                          </p:val>
                                        </p:tav>
                                        <p:tav tm="100000">
                                          <p:val>
                                            <p:strVal val="#ppt_h"/>
                                          </p:val>
                                        </p:tav>
                                      </p:tavLst>
                                    </p:anim>
                                    <p:animEffect transition="in" filter="fade">
                                      <p:cBhvr>
                                        <p:cTn id="44" dur="500"/>
                                        <p:tgtEl>
                                          <p:spTgt spid="11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0"/>
                                        </p:tgtEl>
                                        <p:attrNameLst>
                                          <p:attrName>style.visibility</p:attrName>
                                        </p:attrNameLst>
                                      </p:cBhvr>
                                      <p:to>
                                        <p:strVal val="visible"/>
                                      </p:to>
                                    </p:set>
                                    <p:anim calcmode="lin" valueType="num">
                                      <p:cBhvr>
                                        <p:cTn id="47" dur="500" fill="hold"/>
                                        <p:tgtEl>
                                          <p:spTgt spid="120"/>
                                        </p:tgtEl>
                                        <p:attrNameLst>
                                          <p:attrName>ppt_w</p:attrName>
                                        </p:attrNameLst>
                                      </p:cBhvr>
                                      <p:tavLst>
                                        <p:tav tm="0">
                                          <p:val>
                                            <p:fltVal val="0"/>
                                          </p:val>
                                        </p:tav>
                                        <p:tav tm="100000">
                                          <p:val>
                                            <p:strVal val="#ppt_w"/>
                                          </p:val>
                                        </p:tav>
                                      </p:tavLst>
                                    </p:anim>
                                    <p:anim calcmode="lin" valueType="num">
                                      <p:cBhvr>
                                        <p:cTn id="48" dur="500" fill="hold"/>
                                        <p:tgtEl>
                                          <p:spTgt spid="120"/>
                                        </p:tgtEl>
                                        <p:attrNameLst>
                                          <p:attrName>ppt_h</p:attrName>
                                        </p:attrNameLst>
                                      </p:cBhvr>
                                      <p:tavLst>
                                        <p:tav tm="0">
                                          <p:val>
                                            <p:fltVal val="0"/>
                                          </p:val>
                                        </p:tav>
                                        <p:tav tm="100000">
                                          <p:val>
                                            <p:strVal val="#ppt_h"/>
                                          </p:val>
                                        </p:tav>
                                      </p:tavLst>
                                    </p:anim>
                                    <p:animEffect transition="in" filter="fade">
                                      <p:cBhvr>
                                        <p:cTn id="49" dur="500"/>
                                        <p:tgtEl>
                                          <p:spTgt spid="120"/>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mph" presetSubtype="2" fill="hold" grpId="0" nodeType="clickEffect">
                                  <p:stCondLst>
                                    <p:cond delay="0"/>
                                  </p:stCondLst>
                                  <p:childTnLst>
                                    <p:animClr clrSpc="rgb" dir="cw">
                                      <p:cBhvr override="childStyle">
                                        <p:cTn id="53" dur="10" fill="hold"/>
                                        <p:tgtEl>
                                          <p:spTgt spid="112"/>
                                        </p:tgtEl>
                                        <p:attrNameLst>
                                          <p:attrName>style.color</p:attrName>
                                        </p:attrNameLst>
                                      </p:cBhvr>
                                      <p:to>
                                        <a:schemeClr val="accent2"/>
                                      </p:to>
                                    </p:animClr>
                                  </p:childTnLst>
                                </p:cTn>
                              </p:par>
                              <p:par>
                                <p:cTn id="54" presetID="53" presetClass="entr" presetSubtype="16" fill="hold" grpId="0" nodeType="withEffect">
                                  <p:stCondLst>
                                    <p:cond delay="0"/>
                                  </p:stCondLst>
                                  <p:childTnLst>
                                    <p:set>
                                      <p:cBhvr>
                                        <p:cTn id="55" dur="1" fill="hold">
                                          <p:stCondLst>
                                            <p:cond delay="0"/>
                                          </p:stCondLst>
                                        </p:cTn>
                                        <p:tgtEl>
                                          <p:spTgt spid="122"/>
                                        </p:tgtEl>
                                        <p:attrNameLst>
                                          <p:attrName>style.visibility</p:attrName>
                                        </p:attrNameLst>
                                      </p:cBhvr>
                                      <p:to>
                                        <p:strVal val="visible"/>
                                      </p:to>
                                    </p:set>
                                    <p:anim calcmode="lin" valueType="num">
                                      <p:cBhvr>
                                        <p:cTn id="56" dur="500" fill="hold"/>
                                        <p:tgtEl>
                                          <p:spTgt spid="122"/>
                                        </p:tgtEl>
                                        <p:attrNameLst>
                                          <p:attrName>ppt_w</p:attrName>
                                        </p:attrNameLst>
                                      </p:cBhvr>
                                      <p:tavLst>
                                        <p:tav tm="0">
                                          <p:val>
                                            <p:fltVal val="0"/>
                                          </p:val>
                                        </p:tav>
                                        <p:tav tm="100000">
                                          <p:val>
                                            <p:strVal val="#ppt_w"/>
                                          </p:val>
                                        </p:tav>
                                      </p:tavLst>
                                    </p:anim>
                                    <p:anim calcmode="lin" valueType="num">
                                      <p:cBhvr>
                                        <p:cTn id="57" dur="500" fill="hold"/>
                                        <p:tgtEl>
                                          <p:spTgt spid="122"/>
                                        </p:tgtEl>
                                        <p:attrNameLst>
                                          <p:attrName>ppt_h</p:attrName>
                                        </p:attrNameLst>
                                      </p:cBhvr>
                                      <p:tavLst>
                                        <p:tav tm="0">
                                          <p:val>
                                            <p:fltVal val="0"/>
                                          </p:val>
                                        </p:tav>
                                        <p:tav tm="100000">
                                          <p:val>
                                            <p:strVal val="#ppt_h"/>
                                          </p:val>
                                        </p:tav>
                                      </p:tavLst>
                                    </p:anim>
                                    <p:animEffect transition="in" filter="fade">
                                      <p:cBhvr>
                                        <p:cTn id="58" dur="500"/>
                                        <p:tgtEl>
                                          <p:spTgt spid="122"/>
                                        </p:tgtEl>
                                      </p:cBhvr>
                                    </p:animEffect>
                                  </p:childTnLst>
                                </p:cTn>
                              </p:par>
                              <p:par>
                                <p:cTn id="59" presetID="10" presetClass="entr" presetSubtype="0" fill="hold" nodeType="with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fade">
                                      <p:cBhvr>
                                        <p:cTn id="61" dur="5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CC4A70A1-C5CF-4C31-9DFF-D7FD65D8F9D7}"/>
              </a:ext>
            </a:extLst>
          </p:cNvPr>
          <p:cNvSpPr/>
          <p:nvPr/>
        </p:nvSpPr>
        <p:spPr>
          <a:xfrm>
            <a:off x="-7144" y="-169704"/>
            <a:ext cx="12201525" cy="6867525"/>
          </a:xfrm>
          <a:custGeom>
            <a:avLst/>
            <a:gdLst>
              <a:gd name="connsiteX0" fmla="*/ 10087927 w 12201525"/>
              <a:gd name="connsiteY0" fmla="*/ 7144 h 6867525"/>
              <a:gd name="connsiteX1" fmla="*/ 8134541 w 12201525"/>
              <a:gd name="connsiteY1" fmla="*/ 465296 h 6867525"/>
              <a:gd name="connsiteX2" fmla="*/ 8132350 w 12201525"/>
              <a:gd name="connsiteY2" fmla="*/ 455962 h 6867525"/>
              <a:gd name="connsiteX3" fmla="*/ 10046017 w 12201525"/>
              <a:gd name="connsiteY3" fmla="*/ 7144 h 6867525"/>
              <a:gd name="connsiteX4" fmla="*/ 10087927 w 12201525"/>
              <a:gd name="connsiteY4" fmla="*/ 7144 h 6867525"/>
              <a:gd name="connsiteX5" fmla="*/ 8132350 w 12201525"/>
              <a:gd name="connsiteY5" fmla="*/ 1094423 h 6867525"/>
              <a:gd name="connsiteX6" fmla="*/ 8134541 w 12201525"/>
              <a:gd name="connsiteY6" fmla="*/ 1103662 h 6867525"/>
              <a:gd name="connsiteX7" fmla="*/ 12200191 w 12201525"/>
              <a:gd name="connsiteY7" fmla="*/ 150114 h 6867525"/>
              <a:gd name="connsiteX8" fmla="*/ 12200191 w 12201525"/>
              <a:gd name="connsiteY8" fmla="*/ 140303 h 6867525"/>
              <a:gd name="connsiteX9" fmla="*/ 8132350 w 12201525"/>
              <a:gd name="connsiteY9" fmla="*/ 1094423 h 6867525"/>
              <a:gd name="connsiteX10" fmla="*/ 8132350 w 12201525"/>
              <a:gd name="connsiteY10" fmla="*/ 1732788 h 6867525"/>
              <a:gd name="connsiteX11" fmla="*/ 8134541 w 12201525"/>
              <a:gd name="connsiteY11" fmla="*/ 1742027 h 6867525"/>
              <a:gd name="connsiteX12" fmla="*/ 12200191 w 12201525"/>
              <a:gd name="connsiteY12" fmla="*/ 788480 h 6867525"/>
              <a:gd name="connsiteX13" fmla="*/ 12200191 w 12201525"/>
              <a:gd name="connsiteY13" fmla="*/ 778764 h 6867525"/>
              <a:gd name="connsiteX14" fmla="*/ 8132350 w 12201525"/>
              <a:gd name="connsiteY14" fmla="*/ 1732788 h 6867525"/>
              <a:gd name="connsiteX15" fmla="*/ 8132350 w 12201525"/>
              <a:gd name="connsiteY15" fmla="*/ 2371154 h 6867525"/>
              <a:gd name="connsiteX16" fmla="*/ 8134541 w 12201525"/>
              <a:gd name="connsiteY16" fmla="*/ 2380488 h 6867525"/>
              <a:gd name="connsiteX17" fmla="*/ 12200191 w 12201525"/>
              <a:gd name="connsiteY17" fmla="*/ 1426940 h 6867525"/>
              <a:gd name="connsiteX18" fmla="*/ 12200191 w 12201525"/>
              <a:gd name="connsiteY18" fmla="*/ 1417130 h 6867525"/>
              <a:gd name="connsiteX19" fmla="*/ 8132350 w 12201525"/>
              <a:gd name="connsiteY19" fmla="*/ 2371154 h 6867525"/>
              <a:gd name="connsiteX20" fmla="*/ 8132350 w 12201525"/>
              <a:gd name="connsiteY20" fmla="*/ 3009614 h 6867525"/>
              <a:gd name="connsiteX21" fmla="*/ 8134541 w 12201525"/>
              <a:gd name="connsiteY21" fmla="*/ 3018854 h 6867525"/>
              <a:gd name="connsiteX22" fmla="*/ 12200191 w 12201525"/>
              <a:gd name="connsiteY22" fmla="*/ 2065306 h 6867525"/>
              <a:gd name="connsiteX23" fmla="*/ 12200191 w 12201525"/>
              <a:gd name="connsiteY23" fmla="*/ 2055495 h 6867525"/>
              <a:gd name="connsiteX24" fmla="*/ 8132350 w 12201525"/>
              <a:gd name="connsiteY24" fmla="*/ 3009614 h 6867525"/>
              <a:gd name="connsiteX25" fmla="*/ 8132350 w 12201525"/>
              <a:gd name="connsiteY25" fmla="*/ 3647980 h 6867525"/>
              <a:gd name="connsiteX26" fmla="*/ 8134541 w 12201525"/>
              <a:gd name="connsiteY26" fmla="*/ 3657219 h 6867525"/>
              <a:gd name="connsiteX27" fmla="*/ 12200191 w 12201525"/>
              <a:gd name="connsiteY27" fmla="*/ 2703671 h 6867525"/>
              <a:gd name="connsiteX28" fmla="*/ 12200191 w 12201525"/>
              <a:gd name="connsiteY28" fmla="*/ 2693861 h 6867525"/>
              <a:gd name="connsiteX29" fmla="*/ 8132350 w 12201525"/>
              <a:gd name="connsiteY29" fmla="*/ 3647980 h 6867525"/>
              <a:gd name="connsiteX30" fmla="*/ 8132350 w 12201525"/>
              <a:gd name="connsiteY30" fmla="*/ 4286346 h 6867525"/>
              <a:gd name="connsiteX31" fmla="*/ 8134541 w 12201525"/>
              <a:gd name="connsiteY31" fmla="*/ 4295680 h 6867525"/>
              <a:gd name="connsiteX32" fmla="*/ 12200191 w 12201525"/>
              <a:gd name="connsiteY32" fmla="*/ 3342132 h 6867525"/>
              <a:gd name="connsiteX33" fmla="*/ 12200191 w 12201525"/>
              <a:gd name="connsiteY33" fmla="*/ 3332321 h 6867525"/>
              <a:gd name="connsiteX34" fmla="*/ 8132350 w 12201525"/>
              <a:gd name="connsiteY34" fmla="*/ 4286346 h 6867525"/>
              <a:gd name="connsiteX35" fmla="*/ 8132350 w 12201525"/>
              <a:gd name="connsiteY35" fmla="*/ 4924806 h 6867525"/>
              <a:gd name="connsiteX36" fmla="*/ 8134541 w 12201525"/>
              <a:gd name="connsiteY36" fmla="*/ 4934046 h 6867525"/>
              <a:gd name="connsiteX37" fmla="*/ 12200191 w 12201525"/>
              <a:gd name="connsiteY37" fmla="*/ 3980498 h 6867525"/>
              <a:gd name="connsiteX38" fmla="*/ 12200191 w 12201525"/>
              <a:gd name="connsiteY38" fmla="*/ 3970687 h 6867525"/>
              <a:gd name="connsiteX39" fmla="*/ 8132350 w 12201525"/>
              <a:gd name="connsiteY39" fmla="*/ 4924806 h 6867525"/>
              <a:gd name="connsiteX40" fmla="*/ 8132350 w 12201525"/>
              <a:gd name="connsiteY40" fmla="*/ 5563172 h 6867525"/>
              <a:gd name="connsiteX41" fmla="*/ 8134541 w 12201525"/>
              <a:gd name="connsiteY41" fmla="*/ 5572411 h 6867525"/>
              <a:gd name="connsiteX42" fmla="*/ 12200191 w 12201525"/>
              <a:gd name="connsiteY42" fmla="*/ 4618863 h 6867525"/>
              <a:gd name="connsiteX43" fmla="*/ 12200191 w 12201525"/>
              <a:gd name="connsiteY43" fmla="*/ 4609053 h 6867525"/>
              <a:gd name="connsiteX44" fmla="*/ 8132350 w 12201525"/>
              <a:gd name="connsiteY44" fmla="*/ 5563172 h 6867525"/>
              <a:gd name="connsiteX45" fmla="*/ 8132350 w 12201525"/>
              <a:gd name="connsiteY45" fmla="*/ 6201537 h 6867525"/>
              <a:gd name="connsiteX46" fmla="*/ 8134541 w 12201525"/>
              <a:gd name="connsiteY46" fmla="*/ 6210776 h 6867525"/>
              <a:gd name="connsiteX47" fmla="*/ 12200191 w 12201525"/>
              <a:gd name="connsiteY47" fmla="*/ 5257229 h 6867525"/>
              <a:gd name="connsiteX48" fmla="*/ 12200191 w 12201525"/>
              <a:gd name="connsiteY48" fmla="*/ 5247513 h 6867525"/>
              <a:gd name="connsiteX49" fmla="*/ 8132350 w 12201525"/>
              <a:gd name="connsiteY49" fmla="*/ 6201537 h 6867525"/>
              <a:gd name="connsiteX50" fmla="*/ 8132350 w 12201525"/>
              <a:gd name="connsiteY50" fmla="*/ 6839903 h 6867525"/>
              <a:gd name="connsiteX51" fmla="*/ 8134541 w 12201525"/>
              <a:gd name="connsiteY51" fmla="*/ 6849237 h 6867525"/>
              <a:gd name="connsiteX52" fmla="*/ 12200191 w 12201525"/>
              <a:gd name="connsiteY52" fmla="*/ 5895689 h 6867525"/>
              <a:gd name="connsiteX53" fmla="*/ 12200191 w 12201525"/>
              <a:gd name="connsiteY53" fmla="*/ 5885879 h 6867525"/>
              <a:gd name="connsiteX54" fmla="*/ 8132350 w 12201525"/>
              <a:gd name="connsiteY54" fmla="*/ 6839903 h 6867525"/>
              <a:gd name="connsiteX55" fmla="*/ 10746867 w 12201525"/>
              <a:gd name="connsiteY55" fmla="*/ 6865144 h 6867525"/>
              <a:gd name="connsiteX56" fmla="*/ 10788682 w 12201525"/>
              <a:gd name="connsiteY56" fmla="*/ 6865144 h 6867525"/>
              <a:gd name="connsiteX57" fmla="*/ 12200191 w 12201525"/>
              <a:gd name="connsiteY57" fmla="*/ 6534055 h 6867525"/>
              <a:gd name="connsiteX58" fmla="*/ 12200191 w 12201525"/>
              <a:gd name="connsiteY58" fmla="*/ 6524244 h 6867525"/>
              <a:gd name="connsiteX59" fmla="*/ 10746867 w 12201525"/>
              <a:gd name="connsiteY59" fmla="*/ 6865144 h 6867525"/>
              <a:gd name="connsiteX60" fmla="*/ 2663381 w 12201525"/>
              <a:gd name="connsiteY60" fmla="*/ 7144 h 6867525"/>
              <a:gd name="connsiteX61" fmla="*/ 2621661 w 12201525"/>
              <a:gd name="connsiteY61" fmla="*/ 7144 h 6867525"/>
              <a:gd name="connsiteX62" fmla="*/ 4574953 w 12201525"/>
              <a:gd name="connsiteY62" fmla="*/ 465296 h 6867525"/>
              <a:gd name="connsiteX63" fmla="*/ 4577144 w 12201525"/>
              <a:gd name="connsiteY63" fmla="*/ 455962 h 6867525"/>
              <a:gd name="connsiteX64" fmla="*/ 2663381 w 12201525"/>
              <a:gd name="connsiteY64" fmla="*/ 7144 h 6867525"/>
              <a:gd name="connsiteX65" fmla="*/ 4577144 w 12201525"/>
              <a:gd name="connsiteY65" fmla="*/ 1094423 h 6867525"/>
              <a:gd name="connsiteX66" fmla="*/ 9335 w 12201525"/>
              <a:gd name="connsiteY66" fmla="*/ 23051 h 6867525"/>
              <a:gd name="connsiteX67" fmla="*/ 7144 w 12201525"/>
              <a:gd name="connsiteY67" fmla="*/ 32385 h 6867525"/>
              <a:gd name="connsiteX68" fmla="*/ 4574953 w 12201525"/>
              <a:gd name="connsiteY68" fmla="*/ 1103757 h 6867525"/>
              <a:gd name="connsiteX69" fmla="*/ 4577144 w 12201525"/>
              <a:gd name="connsiteY69" fmla="*/ 1094423 h 6867525"/>
              <a:gd name="connsiteX70" fmla="*/ 4577144 w 12201525"/>
              <a:gd name="connsiteY70" fmla="*/ 1732788 h 6867525"/>
              <a:gd name="connsiteX71" fmla="*/ 9335 w 12201525"/>
              <a:gd name="connsiteY71" fmla="*/ 661511 h 6867525"/>
              <a:gd name="connsiteX72" fmla="*/ 7144 w 12201525"/>
              <a:gd name="connsiteY72" fmla="*/ 670751 h 6867525"/>
              <a:gd name="connsiteX73" fmla="*/ 4574953 w 12201525"/>
              <a:gd name="connsiteY73" fmla="*/ 1742123 h 6867525"/>
              <a:gd name="connsiteX74" fmla="*/ 4577144 w 12201525"/>
              <a:gd name="connsiteY74" fmla="*/ 1732788 h 6867525"/>
              <a:gd name="connsiteX75" fmla="*/ 4577144 w 12201525"/>
              <a:gd name="connsiteY75" fmla="*/ 2371154 h 6867525"/>
              <a:gd name="connsiteX76" fmla="*/ 9335 w 12201525"/>
              <a:gd name="connsiteY76" fmla="*/ 1299877 h 6867525"/>
              <a:gd name="connsiteX77" fmla="*/ 7144 w 12201525"/>
              <a:gd name="connsiteY77" fmla="*/ 1309116 h 6867525"/>
              <a:gd name="connsiteX78" fmla="*/ 4574953 w 12201525"/>
              <a:gd name="connsiteY78" fmla="*/ 2380488 h 6867525"/>
              <a:gd name="connsiteX79" fmla="*/ 4577144 w 12201525"/>
              <a:gd name="connsiteY79" fmla="*/ 2371154 h 6867525"/>
              <a:gd name="connsiteX80" fmla="*/ 4577144 w 12201525"/>
              <a:gd name="connsiteY80" fmla="*/ 3009614 h 6867525"/>
              <a:gd name="connsiteX81" fmla="*/ 9335 w 12201525"/>
              <a:gd name="connsiteY81" fmla="*/ 1938242 h 6867525"/>
              <a:gd name="connsiteX82" fmla="*/ 7144 w 12201525"/>
              <a:gd name="connsiteY82" fmla="*/ 1947482 h 6867525"/>
              <a:gd name="connsiteX83" fmla="*/ 4574953 w 12201525"/>
              <a:gd name="connsiteY83" fmla="*/ 3018854 h 6867525"/>
              <a:gd name="connsiteX84" fmla="*/ 4577144 w 12201525"/>
              <a:gd name="connsiteY84" fmla="*/ 3009614 h 6867525"/>
              <a:gd name="connsiteX85" fmla="*/ 4577144 w 12201525"/>
              <a:gd name="connsiteY85" fmla="*/ 3647980 h 6867525"/>
              <a:gd name="connsiteX86" fmla="*/ 9335 w 12201525"/>
              <a:gd name="connsiteY86" fmla="*/ 2576608 h 6867525"/>
              <a:gd name="connsiteX87" fmla="*/ 7144 w 12201525"/>
              <a:gd name="connsiteY87" fmla="*/ 2585942 h 6867525"/>
              <a:gd name="connsiteX88" fmla="*/ 4574953 w 12201525"/>
              <a:gd name="connsiteY88" fmla="*/ 3657314 h 6867525"/>
              <a:gd name="connsiteX89" fmla="*/ 4577144 w 12201525"/>
              <a:gd name="connsiteY89" fmla="*/ 3647980 h 6867525"/>
              <a:gd name="connsiteX90" fmla="*/ 4577144 w 12201525"/>
              <a:gd name="connsiteY90" fmla="*/ 4286346 h 6867525"/>
              <a:gd name="connsiteX91" fmla="*/ 9335 w 12201525"/>
              <a:gd name="connsiteY91" fmla="*/ 3215069 h 6867525"/>
              <a:gd name="connsiteX92" fmla="*/ 7144 w 12201525"/>
              <a:gd name="connsiteY92" fmla="*/ 3224308 h 6867525"/>
              <a:gd name="connsiteX93" fmla="*/ 4574953 w 12201525"/>
              <a:gd name="connsiteY93" fmla="*/ 4295680 h 6867525"/>
              <a:gd name="connsiteX94" fmla="*/ 4577144 w 12201525"/>
              <a:gd name="connsiteY94" fmla="*/ 4286346 h 6867525"/>
              <a:gd name="connsiteX95" fmla="*/ 4577144 w 12201525"/>
              <a:gd name="connsiteY95" fmla="*/ 4924806 h 6867525"/>
              <a:gd name="connsiteX96" fmla="*/ 9335 w 12201525"/>
              <a:gd name="connsiteY96" fmla="*/ 3853434 h 6867525"/>
              <a:gd name="connsiteX97" fmla="*/ 7144 w 12201525"/>
              <a:gd name="connsiteY97" fmla="*/ 3862673 h 6867525"/>
              <a:gd name="connsiteX98" fmla="*/ 4574953 w 12201525"/>
              <a:gd name="connsiteY98" fmla="*/ 4934046 h 6867525"/>
              <a:gd name="connsiteX99" fmla="*/ 4577144 w 12201525"/>
              <a:gd name="connsiteY99" fmla="*/ 4924806 h 6867525"/>
              <a:gd name="connsiteX100" fmla="*/ 4577144 w 12201525"/>
              <a:gd name="connsiteY100" fmla="*/ 5563172 h 6867525"/>
              <a:gd name="connsiteX101" fmla="*/ 9335 w 12201525"/>
              <a:gd name="connsiteY101" fmla="*/ 4491800 h 6867525"/>
              <a:gd name="connsiteX102" fmla="*/ 7144 w 12201525"/>
              <a:gd name="connsiteY102" fmla="*/ 4501134 h 6867525"/>
              <a:gd name="connsiteX103" fmla="*/ 4574953 w 12201525"/>
              <a:gd name="connsiteY103" fmla="*/ 5572506 h 6867525"/>
              <a:gd name="connsiteX104" fmla="*/ 4577144 w 12201525"/>
              <a:gd name="connsiteY104" fmla="*/ 5563172 h 6867525"/>
              <a:gd name="connsiteX105" fmla="*/ 4577144 w 12201525"/>
              <a:gd name="connsiteY105" fmla="*/ 6201537 h 6867525"/>
              <a:gd name="connsiteX106" fmla="*/ 9335 w 12201525"/>
              <a:gd name="connsiteY106" fmla="*/ 5130260 h 6867525"/>
              <a:gd name="connsiteX107" fmla="*/ 7144 w 12201525"/>
              <a:gd name="connsiteY107" fmla="*/ 5139500 h 6867525"/>
              <a:gd name="connsiteX108" fmla="*/ 4574953 w 12201525"/>
              <a:gd name="connsiteY108" fmla="*/ 6210776 h 6867525"/>
              <a:gd name="connsiteX109" fmla="*/ 4577144 w 12201525"/>
              <a:gd name="connsiteY109" fmla="*/ 6201537 h 6867525"/>
              <a:gd name="connsiteX110" fmla="*/ 4577144 w 12201525"/>
              <a:gd name="connsiteY110" fmla="*/ 6839903 h 6867525"/>
              <a:gd name="connsiteX111" fmla="*/ 9335 w 12201525"/>
              <a:gd name="connsiteY111" fmla="*/ 5768626 h 6867525"/>
              <a:gd name="connsiteX112" fmla="*/ 7144 w 12201525"/>
              <a:gd name="connsiteY112" fmla="*/ 5777865 h 6867525"/>
              <a:gd name="connsiteX113" fmla="*/ 4574953 w 12201525"/>
              <a:gd name="connsiteY113" fmla="*/ 6849237 h 6867525"/>
              <a:gd name="connsiteX114" fmla="*/ 4577144 w 12201525"/>
              <a:gd name="connsiteY114" fmla="*/ 6839903 h 6867525"/>
              <a:gd name="connsiteX115" fmla="*/ 9239 w 12201525"/>
              <a:gd name="connsiteY115" fmla="*/ 6406992 h 6867525"/>
              <a:gd name="connsiteX116" fmla="*/ 8192 w 12201525"/>
              <a:gd name="connsiteY116" fmla="*/ 6411659 h 6867525"/>
              <a:gd name="connsiteX117" fmla="*/ 7144 w 12201525"/>
              <a:gd name="connsiteY117" fmla="*/ 6416326 h 6867525"/>
              <a:gd name="connsiteX118" fmla="*/ 8192 w 12201525"/>
              <a:gd name="connsiteY118" fmla="*/ 6416611 h 6867525"/>
              <a:gd name="connsiteX119" fmla="*/ 1920812 w 12201525"/>
              <a:gd name="connsiteY119" fmla="*/ 6865144 h 6867525"/>
              <a:gd name="connsiteX120" fmla="*/ 1962626 w 12201525"/>
              <a:gd name="connsiteY120" fmla="*/ 6865144 h 6867525"/>
              <a:gd name="connsiteX121" fmla="*/ 9239 w 12201525"/>
              <a:gd name="connsiteY121" fmla="*/ 6406992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201525" h="6867525">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7A1D1A0-3DC3-4F34-B721-352D5817FF15}"/>
              </a:ext>
            </a:extLst>
          </p:cNvPr>
          <p:cNvSpPr/>
          <p:nvPr/>
        </p:nvSpPr>
        <p:spPr>
          <a:xfrm>
            <a:off x="2914079" y="-7144"/>
            <a:ext cx="6362700" cy="6867525"/>
          </a:xfrm>
          <a:custGeom>
            <a:avLst/>
            <a:gdLst>
              <a:gd name="connsiteX0" fmla="*/ 7144 w 6362700"/>
              <a:gd name="connsiteY0" fmla="*/ 7144 h 6867525"/>
              <a:gd name="connsiteX1" fmla="*/ 6358890 w 6362700"/>
              <a:gd name="connsiteY1" fmla="*/ 7144 h 6867525"/>
              <a:gd name="connsiteX2" fmla="*/ 6358890 w 6362700"/>
              <a:gd name="connsiteY2" fmla="*/ 6865144 h 6867525"/>
              <a:gd name="connsiteX3" fmla="*/ 7143 w 63627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6362700" h="6867525">
                <a:moveTo>
                  <a:pt x="7144" y="7144"/>
                </a:moveTo>
                <a:lnTo>
                  <a:pt x="6358890" y="7144"/>
                </a:lnTo>
                <a:lnTo>
                  <a:pt x="6358890" y="6865144"/>
                </a:lnTo>
                <a:lnTo>
                  <a:pt x="7143" y="6865144"/>
                </a:lnTo>
                <a:close/>
              </a:path>
            </a:pathLst>
          </a:custGeom>
          <a:solidFill>
            <a:srgbClr val="FFFFFF"/>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E6867A9-4783-46CB-889C-607E0C952DB7}"/>
              </a:ext>
            </a:extLst>
          </p:cNvPr>
          <p:cNvSpPr/>
          <p:nvPr/>
        </p:nvSpPr>
        <p:spPr>
          <a:xfrm>
            <a:off x="3820192"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3 w 4552950"/>
              <a:gd name="connsiteY4" fmla="*/ 1359122 h 1362075"/>
              <a:gd name="connsiteX5" fmla="*/ 4546663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3" y="612457"/>
                  <a:pt x="4546663" y="1359122"/>
                </a:cubicBezTo>
                <a:lnTo>
                  <a:pt x="4546663" y="1359122"/>
                </a:lnTo>
                <a:lnTo>
                  <a:pt x="7144" y="1359122"/>
                </a:lnTo>
                <a:close/>
              </a:path>
            </a:pathLst>
          </a:custGeom>
          <a:solidFill>
            <a:schemeClr val="accent2"/>
          </a:solidFill>
          <a:ln w="9525" cap="flat">
            <a:noFill/>
            <a:prstDash val="solid"/>
            <a:miter/>
          </a:ln>
        </p:spPr>
        <p:txBody>
          <a:bodyPr rtlCol="0" anchor="ctr"/>
          <a:lstStyle/>
          <a:p>
            <a:endParaRPr lang="en-US">
              <a:solidFill>
                <a:srgbClr val="ED7D31"/>
              </a:solidFill>
            </a:endParaRPr>
          </a:p>
        </p:txBody>
      </p:sp>
      <p:sp>
        <p:nvSpPr>
          <p:cNvPr id="7" name="Freeform: Shape 6">
            <a:extLst>
              <a:ext uri="{FF2B5EF4-FFF2-40B4-BE49-F238E27FC236}">
                <a16:creationId xmlns:a16="http://schemas.microsoft.com/office/drawing/2014/main" id="{F5CD2FE6-76B4-43EB-A996-22126A3876DE}"/>
              </a:ext>
            </a:extLst>
          </p:cNvPr>
          <p:cNvSpPr/>
          <p:nvPr/>
        </p:nvSpPr>
        <p:spPr>
          <a:xfrm>
            <a:off x="3820192" y="-7144"/>
            <a:ext cx="4552950" cy="1362075"/>
          </a:xfrm>
          <a:custGeom>
            <a:avLst/>
            <a:gdLst>
              <a:gd name="connsiteX0" fmla="*/ 4546663 w 4552950"/>
              <a:gd name="connsiteY0" fmla="*/ 7144 h 1362075"/>
              <a:gd name="connsiteX1" fmla="*/ 4546663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3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3" y="7144"/>
                </a:moveTo>
                <a:lnTo>
                  <a:pt x="4546663" y="7144"/>
                </a:lnTo>
                <a:cubicBezTo>
                  <a:pt x="4546663" y="753809"/>
                  <a:pt x="3941350" y="1359122"/>
                  <a:pt x="3194685" y="1359122"/>
                </a:cubicBezTo>
                <a:lnTo>
                  <a:pt x="1359122" y="1359122"/>
                </a:lnTo>
                <a:cubicBezTo>
                  <a:pt x="612457" y="1359122"/>
                  <a:pt x="7144" y="753809"/>
                  <a:pt x="7144" y="7144"/>
                </a:cubicBezTo>
                <a:lnTo>
                  <a:pt x="7144" y="7144"/>
                </a:lnTo>
                <a:lnTo>
                  <a:pt x="4546663" y="7144"/>
                </a:lnTo>
                <a:close/>
              </a:path>
            </a:pathLst>
          </a:custGeom>
          <a:solidFill>
            <a:srgbClr val="185ADB"/>
          </a:solidFill>
          <a:ln w="9525"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8F1558E7-D06E-4C9E-B7A8-04BF819976E0}"/>
              </a:ext>
            </a:extLst>
          </p:cNvPr>
          <p:cNvGrpSpPr/>
          <p:nvPr/>
        </p:nvGrpSpPr>
        <p:grpSpPr>
          <a:xfrm>
            <a:off x="3543490" y="2436876"/>
            <a:ext cx="5105400" cy="1323975"/>
            <a:chOff x="3543490" y="2436876"/>
            <a:chExt cx="5105400" cy="1323975"/>
          </a:xfrm>
        </p:grpSpPr>
        <p:sp>
          <p:nvSpPr>
            <p:cNvPr id="8" name="Freeform: Shape 7">
              <a:extLst>
                <a:ext uri="{FF2B5EF4-FFF2-40B4-BE49-F238E27FC236}">
                  <a16:creationId xmlns:a16="http://schemas.microsoft.com/office/drawing/2014/main" id="{DBB7095D-DF89-40FE-9A5D-2C1BFC877382}"/>
                </a:ext>
              </a:extLst>
            </p:cNvPr>
            <p:cNvSpPr/>
            <p:nvPr/>
          </p:nvSpPr>
          <p:spPr>
            <a:xfrm>
              <a:off x="3543490" y="2436876"/>
              <a:ext cx="5105400" cy="1323975"/>
            </a:xfrm>
            <a:custGeom>
              <a:avLst/>
              <a:gdLst>
                <a:gd name="connsiteX0" fmla="*/ 5004721 w 5105400"/>
                <a:gd name="connsiteY0" fmla="*/ 1317403 h 1323975"/>
                <a:gd name="connsiteX1" fmla="*/ 102394 w 5105400"/>
                <a:gd name="connsiteY1" fmla="*/ 1317403 h 1323975"/>
                <a:gd name="connsiteX2" fmla="*/ 7144 w 5105400"/>
                <a:gd name="connsiteY2" fmla="*/ 1222153 h 1323975"/>
                <a:gd name="connsiteX3" fmla="*/ 7144 w 5105400"/>
                <a:gd name="connsiteY3" fmla="*/ 102394 h 1323975"/>
                <a:gd name="connsiteX4" fmla="*/ 102394 w 5105400"/>
                <a:gd name="connsiteY4" fmla="*/ 7144 h 1323975"/>
                <a:gd name="connsiteX5" fmla="*/ 5004721 w 5105400"/>
                <a:gd name="connsiteY5" fmla="*/ 7144 h 1323975"/>
                <a:gd name="connsiteX6" fmla="*/ 5099971 w 5105400"/>
                <a:gd name="connsiteY6" fmla="*/ 102394 h 1323975"/>
                <a:gd name="connsiteX7" fmla="*/ 5099971 w 5105400"/>
                <a:gd name="connsiteY7" fmla="*/ 1222153 h 1323975"/>
                <a:gd name="connsiteX8" fmla="*/ 5004721 w 5105400"/>
                <a:gd name="connsiteY8" fmla="*/ 1317403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5400" h="1323975">
                  <a:moveTo>
                    <a:pt x="5004721" y="1317403"/>
                  </a:moveTo>
                  <a:lnTo>
                    <a:pt x="102394" y="1317403"/>
                  </a:lnTo>
                  <a:cubicBezTo>
                    <a:pt x="49816" y="1317403"/>
                    <a:pt x="7144" y="1274731"/>
                    <a:pt x="7144" y="1222153"/>
                  </a:cubicBezTo>
                  <a:lnTo>
                    <a:pt x="7144" y="102394"/>
                  </a:lnTo>
                  <a:cubicBezTo>
                    <a:pt x="7144" y="49816"/>
                    <a:pt x="49816" y="7144"/>
                    <a:pt x="102394" y="7144"/>
                  </a:cubicBezTo>
                  <a:lnTo>
                    <a:pt x="5004721" y="7144"/>
                  </a:lnTo>
                  <a:cubicBezTo>
                    <a:pt x="5057299" y="7144"/>
                    <a:pt x="5099971" y="49816"/>
                    <a:pt x="5099971" y="102394"/>
                  </a:cubicBezTo>
                  <a:lnTo>
                    <a:pt x="5099971" y="1222153"/>
                  </a:lnTo>
                  <a:cubicBezTo>
                    <a:pt x="5099971" y="1274826"/>
                    <a:pt x="5057394" y="1317403"/>
                    <a:pt x="5004721" y="1317403"/>
                  </a:cubicBezTo>
                  <a:close/>
                </a:path>
              </a:pathLst>
            </a:custGeom>
            <a:solidFill>
              <a:srgbClr val="0A1931"/>
            </a:solidFill>
            <a:ln w="9525" cap="flat">
              <a:noFill/>
              <a:prstDash val="solid"/>
              <a:miter/>
            </a:ln>
          </p:spPr>
          <p:txBody>
            <a:bodyPr rtlCol="0" anchor="ctr"/>
            <a:lstStyle/>
            <a:p>
              <a:endParaRPr lang="en-US" dirty="0"/>
            </a:p>
          </p:txBody>
        </p:sp>
        <p:grpSp>
          <p:nvGrpSpPr>
            <p:cNvPr id="2" name="Group 1">
              <a:extLst>
                <a:ext uri="{FF2B5EF4-FFF2-40B4-BE49-F238E27FC236}">
                  <a16:creationId xmlns:a16="http://schemas.microsoft.com/office/drawing/2014/main" id="{93B49959-5514-4078-BEF2-9B0C9EBCEB11}"/>
                </a:ext>
              </a:extLst>
            </p:cNvPr>
            <p:cNvGrpSpPr/>
            <p:nvPr/>
          </p:nvGrpSpPr>
          <p:grpSpPr>
            <a:xfrm>
              <a:off x="7502557" y="2701734"/>
              <a:ext cx="638841" cy="590550"/>
              <a:chOff x="7502557" y="2701734"/>
              <a:chExt cx="638841" cy="590550"/>
            </a:xfrm>
          </p:grpSpPr>
          <p:sp>
            <p:nvSpPr>
              <p:cNvPr id="9" name="Freeform: Shape 8">
                <a:extLst>
                  <a:ext uri="{FF2B5EF4-FFF2-40B4-BE49-F238E27FC236}">
                    <a16:creationId xmlns:a16="http://schemas.microsoft.com/office/drawing/2014/main" id="{55850F6A-0F2F-40B1-8B18-8A297D774B8C}"/>
                  </a:ext>
                </a:extLst>
              </p:cNvPr>
              <p:cNvSpPr/>
              <p:nvPr/>
            </p:nvSpPr>
            <p:spPr>
              <a:xfrm>
                <a:off x="7655623" y="2701734"/>
                <a:ext cx="485775" cy="590550"/>
              </a:xfrm>
              <a:custGeom>
                <a:avLst/>
                <a:gdLst>
                  <a:gd name="connsiteX0" fmla="*/ 7430 w 485775"/>
                  <a:gd name="connsiteY0" fmla="*/ 565531 h 590550"/>
                  <a:gd name="connsiteX1" fmla="*/ 11239 w 485775"/>
                  <a:gd name="connsiteY1" fmla="*/ 566484 h 590550"/>
                  <a:gd name="connsiteX2" fmla="*/ 106204 w 485775"/>
                  <a:gd name="connsiteY2" fmla="*/ 581247 h 590550"/>
                  <a:gd name="connsiteX3" fmla="*/ 215646 w 485775"/>
                  <a:gd name="connsiteY3" fmla="*/ 590582 h 590550"/>
                  <a:gd name="connsiteX4" fmla="*/ 309086 w 485775"/>
                  <a:gd name="connsiteY4" fmla="*/ 589820 h 590550"/>
                  <a:gd name="connsiteX5" fmla="*/ 355473 w 485775"/>
                  <a:gd name="connsiteY5" fmla="*/ 583819 h 590550"/>
                  <a:gd name="connsiteX6" fmla="*/ 392049 w 485775"/>
                  <a:gd name="connsiteY6" fmla="*/ 552958 h 590550"/>
                  <a:gd name="connsiteX7" fmla="*/ 396240 w 485775"/>
                  <a:gd name="connsiteY7" fmla="*/ 528765 h 590550"/>
                  <a:gd name="connsiteX8" fmla="*/ 406622 w 485775"/>
                  <a:gd name="connsiteY8" fmla="*/ 512477 h 590550"/>
                  <a:gd name="connsiteX9" fmla="*/ 435673 w 485775"/>
                  <a:gd name="connsiteY9" fmla="*/ 478854 h 590550"/>
                  <a:gd name="connsiteX10" fmla="*/ 433578 w 485775"/>
                  <a:gd name="connsiteY10" fmla="*/ 438182 h 590550"/>
                  <a:gd name="connsiteX11" fmla="*/ 438817 w 485775"/>
                  <a:gd name="connsiteY11" fmla="*/ 417608 h 590550"/>
                  <a:gd name="connsiteX12" fmla="*/ 441674 w 485775"/>
                  <a:gd name="connsiteY12" fmla="*/ 415322 h 590550"/>
                  <a:gd name="connsiteX13" fmla="*/ 474916 w 485775"/>
                  <a:gd name="connsiteY13" fmla="*/ 346456 h 590550"/>
                  <a:gd name="connsiteX14" fmla="*/ 468154 w 485775"/>
                  <a:gd name="connsiteY14" fmla="*/ 314166 h 590550"/>
                  <a:gd name="connsiteX15" fmla="*/ 468535 w 485775"/>
                  <a:gd name="connsiteY15" fmla="*/ 300546 h 590550"/>
                  <a:gd name="connsiteX16" fmla="*/ 480822 w 485775"/>
                  <a:gd name="connsiteY16" fmla="*/ 269970 h 590550"/>
                  <a:gd name="connsiteX17" fmla="*/ 462915 w 485775"/>
                  <a:gd name="connsiteY17" fmla="*/ 218726 h 590550"/>
                  <a:gd name="connsiteX18" fmla="*/ 417100 w 485775"/>
                  <a:gd name="connsiteY18" fmla="*/ 200628 h 590550"/>
                  <a:gd name="connsiteX19" fmla="*/ 330137 w 485775"/>
                  <a:gd name="connsiteY19" fmla="*/ 200343 h 590550"/>
                  <a:gd name="connsiteX20" fmla="*/ 258413 w 485775"/>
                  <a:gd name="connsiteY20" fmla="*/ 216059 h 590550"/>
                  <a:gd name="connsiteX21" fmla="*/ 247459 w 485775"/>
                  <a:gd name="connsiteY21" fmla="*/ 215583 h 590550"/>
                  <a:gd name="connsiteX22" fmla="*/ 241268 w 485775"/>
                  <a:gd name="connsiteY22" fmla="*/ 194532 h 590550"/>
                  <a:gd name="connsiteX23" fmla="*/ 261175 w 485775"/>
                  <a:gd name="connsiteY23" fmla="*/ 140526 h 590550"/>
                  <a:gd name="connsiteX24" fmla="*/ 261938 w 485775"/>
                  <a:gd name="connsiteY24" fmla="*/ 56991 h 590550"/>
                  <a:gd name="connsiteX25" fmla="*/ 246316 w 485775"/>
                  <a:gd name="connsiteY25" fmla="*/ 17558 h 590550"/>
                  <a:gd name="connsiteX26" fmla="*/ 218027 w 485775"/>
                  <a:gd name="connsiteY26" fmla="*/ 9843 h 590550"/>
                  <a:gd name="connsiteX27" fmla="*/ 206502 w 485775"/>
                  <a:gd name="connsiteY27" fmla="*/ 22987 h 590550"/>
                  <a:gd name="connsiteX28" fmla="*/ 182880 w 485775"/>
                  <a:gd name="connsiteY28" fmla="*/ 66707 h 590550"/>
                  <a:gd name="connsiteX29" fmla="*/ 121444 w 485775"/>
                  <a:gd name="connsiteY29" fmla="*/ 166434 h 590550"/>
                  <a:gd name="connsiteX30" fmla="*/ 51149 w 485775"/>
                  <a:gd name="connsiteY30" fmla="*/ 253301 h 590550"/>
                  <a:gd name="connsiteX31" fmla="*/ 10478 w 485775"/>
                  <a:gd name="connsiteY31" fmla="*/ 281305 h 590550"/>
                  <a:gd name="connsiteX32" fmla="*/ 7334 w 485775"/>
                  <a:gd name="connsiteY32" fmla="*/ 285972 h 590550"/>
                  <a:gd name="connsiteX33" fmla="*/ 7144 w 485775"/>
                  <a:gd name="connsiteY33" fmla="*/ 422275 h 590550"/>
                  <a:gd name="connsiteX34" fmla="*/ 7430 w 485775"/>
                  <a:gd name="connsiteY34" fmla="*/ 494665 h 590550"/>
                  <a:gd name="connsiteX35" fmla="*/ 7430 w 485775"/>
                  <a:gd name="connsiteY35" fmla="*/ 560197 h 590550"/>
                  <a:gd name="connsiteX36" fmla="*/ 7430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7430" y="565531"/>
                    </a:moveTo>
                    <a:cubicBezTo>
                      <a:pt x="8858" y="565912"/>
                      <a:pt x="10001" y="566293"/>
                      <a:pt x="11239" y="566484"/>
                    </a:cubicBezTo>
                    <a:cubicBezTo>
                      <a:pt x="42863" y="571437"/>
                      <a:pt x="74486" y="576675"/>
                      <a:pt x="106204" y="581247"/>
                    </a:cubicBezTo>
                    <a:cubicBezTo>
                      <a:pt x="142494" y="586486"/>
                      <a:pt x="179070" y="589915"/>
                      <a:pt x="215646" y="590582"/>
                    </a:cubicBezTo>
                    <a:cubicBezTo>
                      <a:pt x="246793" y="591058"/>
                      <a:pt x="277939" y="590487"/>
                      <a:pt x="309086" y="589820"/>
                    </a:cubicBezTo>
                    <a:cubicBezTo>
                      <a:pt x="324708" y="589439"/>
                      <a:pt x="340233" y="588010"/>
                      <a:pt x="355473" y="583819"/>
                    </a:cubicBezTo>
                    <a:cubicBezTo>
                      <a:pt x="372523" y="579152"/>
                      <a:pt x="386429" y="570675"/>
                      <a:pt x="392049" y="552958"/>
                    </a:cubicBezTo>
                    <a:cubicBezTo>
                      <a:pt x="394525" y="545243"/>
                      <a:pt x="395478" y="536956"/>
                      <a:pt x="396240" y="528765"/>
                    </a:cubicBezTo>
                    <a:cubicBezTo>
                      <a:pt x="396907" y="521240"/>
                      <a:pt x="399669" y="516001"/>
                      <a:pt x="406622" y="512477"/>
                    </a:cubicBezTo>
                    <a:cubicBezTo>
                      <a:pt x="420814" y="505333"/>
                      <a:pt x="430721" y="494093"/>
                      <a:pt x="435673" y="478854"/>
                    </a:cubicBezTo>
                    <a:cubicBezTo>
                      <a:pt x="440150" y="465138"/>
                      <a:pt x="439388" y="451517"/>
                      <a:pt x="433578" y="438182"/>
                    </a:cubicBezTo>
                    <a:cubicBezTo>
                      <a:pt x="429768" y="429419"/>
                      <a:pt x="431197" y="423704"/>
                      <a:pt x="438817" y="417608"/>
                    </a:cubicBezTo>
                    <a:cubicBezTo>
                      <a:pt x="439769" y="416846"/>
                      <a:pt x="440722" y="416084"/>
                      <a:pt x="441674" y="415322"/>
                    </a:cubicBezTo>
                    <a:cubicBezTo>
                      <a:pt x="463296" y="397510"/>
                      <a:pt x="475012" y="374841"/>
                      <a:pt x="474916" y="346456"/>
                    </a:cubicBezTo>
                    <a:cubicBezTo>
                      <a:pt x="474916" y="335217"/>
                      <a:pt x="472250" y="324549"/>
                      <a:pt x="468154" y="314166"/>
                    </a:cubicBezTo>
                    <a:cubicBezTo>
                      <a:pt x="466344" y="309499"/>
                      <a:pt x="466058" y="304927"/>
                      <a:pt x="468535" y="300546"/>
                    </a:cubicBezTo>
                    <a:cubicBezTo>
                      <a:pt x="473869" y="290830"/>
                      <a:pt x="478346" y="280829"/>
                      <a:pt x="480822" y="269970"/>
                    </a:cubicBezTo>
                    <a:cubicBezTo>
                      <a:pt x="485490" y="249110"/>
                      <a:pt x="479965" y="231870"/>
                      <a:pt x="462915" y="218726"/>
                    </a:cubicBezTo>
                    <a:cubicBezTo>
                      <a:pt x="449389" y="208343"/>
                      <a:pt x="433578" y="203581"/>
                      <a:pt x="417100" y="200628"/>
                    </a:cubicBezTo>
                    <a:cubicBezTo>
                      <a:pt x="388144" y="195390"/>
                      <a:pt x="359093" y="196437"/>
                      <a:pt x="330137" y="200343"/>
                    </a:cubicBezTo>
                    <a:cubicBezTo>
                      <a:pt x="305753" y="203581"/>
                      <a:pt x="282035" y="209296"/>
                      <a:pt x="258413" y="216059"/>
                    </a:cubicBezTo>
                    <a:cubicBezTo>
                      <a:pt x="255080" y="217011"/>
                      <a:pt x="250793" y="216726"/>
                      <a:pt x="247459" y="215583"/>
                    </a:cubicBezTo>
                    <a:cubicBezTo>
                      <a:pt x="239363" y="212630"/>
                      <a:pt x="236697" y="203105"/>
                      <a:pt x="241268" y="194532"/>
                    </a:cubicBezTo>
                    <a:cubicBezTo>
                      <a:pt x="250413" y="177387"/>
                      <a:pt x="256984" y="159385"/>
                      <a:pt x="261175" y="140526"/>
                    </a:cubicBezTo>
                    <a:cubicBezTo>
                      <a:pt x="267462" y="112808"/>
                      <a:pt x="267367" y="84900"/>
                      <a:pt x="261938" y="56991"/>
                    </a:cubicBezTo>
                    <a:cubicBezTo>
                      <a:pt x="259175" y="42894"/>
                      <a:pt x="255080" y="29274"/>
                      <a:pt x="246316" y="17558"/>
                    </a:cubicBezTo>
                    <a:cubicBezTo>
                      <a:pt x="238601" y="7271"/>
                      <a:pt x="228315" y="4413"/>
                      <a:pt x="218027" y="9843"/>
                    </a:cubicBezTo>
                    <a:cubicBezTo>
                      <a:pt x="212598" y="12795"/>
                      <a:pt x="209359" y="17653"/>
                      <a:pt x="206502" y="22987"/>
                    </a:cubicBezTo>
                    <a:cubicBezTo>
                      <a:pt x="198787" y="37656"/>
                      <a:pt x="190976" y="52229"/>
                      <a:pt x="182880" y="66707"/>
                    </a:cubicBezTo>
                    <a:cubicBezTo>
                      <a:pt x="163735" y="100711"/>
                      <a:pt x="143542" y="134239"/>
                      <a:pt x="121444" y="166434"/>
                    </a:cubicBezTo>
                    <a:cubicBezTo>
                      <a:pt x="100299" y="197294"/>
                      <a:pt x="78200" y="227298"/>
                      <a:pt x="51149" y="253301"/>
                    </a:cubicBezTo>
                    <a:cubicBezTo>
                      <a:pt x="39148" y="264827"/>
                      <a:pt x="26289" y="275209"/>
                      <a:pt x="10478" y="281305"/>
                    </a:cubicBezTo>
                    <a:cubicBezTo>
                      <a:pt x="7906" y="282258"/>
                      <a:pt x="7334" y="283591"/>
                      <a:pt x="7334" y="285972"/>
                    </a:cubicBezTo>
                    <a:cubicBezTo>
                      <a:pt x="7334" y="331407"/>
                      <a:pt x="7144" y="376841"/>
                      <a:pt x="7144" y="422275"/>
                    </a:cubicBezTo>
                    <a:cubicBezTo>
                      <a:pt x="7144" y="446373"/>
                      <a:pt x="7334" y="470472"/>
                      <a:pt x="7430" y="494665"/>
                    </a:cubicBezTo>
                    <a:cubicBezTo>
                      <a:pt x="7430" y="516477"/>
                      <a:pt x="7430" y="538385"/>
                      <a:pt x="7430" y="560197"/>
                    </a:cubicBezTo>
                    <a:cubicBezTo>
                      <a:pt x="7430" y="561912"/>
                      <a:pt x="7430" y="563626"/>
                      <a:pt x="7430" y="565531"/>
                    </a:cubicBezTo>
                    <a:close/>
                  </a:path>
                </a:pathLst>
              </a:custGeom>
              <a:solidFill>
                <a:srgbClr val="FFFFFF"/>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FF952C9-0F21-4784-8C8B-0B763F559AA8}"/>
                  </a:ext>
                </a:extLst>
              </p:cNvPr>
              <p:cNvSpPr/>
              <p:nvPr/>
            </p:nvSpPr>
            <p:spPr>
              <a:xfrm>
                <a:off x="7502557" y="2956941"/>
                <a:ext cx="133350" cy="333375"/>
              </a:xfrm>
              <a:custGeom>
                <a:avLst/>
                <a:gdLst>
                  <a:gd name="connsiteX0" fmla="*/ 7144 w 133350"/>
                  <a:gd name="connsiteY0" fmla="*/ 328231 h 333375"/>
                  <a:gd name="connsiteX1" fmla="*/ 131064 w 133350"/>
                  <a:gd name="connsiteY1" fmla="*/ 328231 h 333375"/>
                  <a:gd name="connsiteX2" fmla="*/ 131064 w 133350"/>
                  <a:gd name="connsiteY2" fmla="*/ 7144 h 333375"/>
                  <a:gd name="connsiteX3" fmla="*/ 7144 w 133350"/>
                  <a:gd name="connsiteY3" fmla="*/ 7144 h 333375"/>
                  <a:gd name="connsiteX4" fmla="*/ 714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7144" y="328231"/>
                    </a:moveTo>
                    <a:cubicBezTo>
                      <a:pt x="48578" y="328231"/>
                      <a:pt x="89821" y="328231"/>
                      <a:pt x="131064" y="328231"/>
                    </a:cubicBezTo>
                    <a:cubicBezTo>
                      <a:pt x="131064" y="221075"/>
                      <a:pt x="131064" y="114205"/>
                      <a:pt x="131064" y="7144"/>
                    </a:cubicBezTo>
                    <a:cubicBezTo>
                      <a:pt x="89631" y="7144"/>
                      <a:pt x="48483" y="7144"/>
                      <a:pt x="7144" y="7144"/>
                    </a:cubicBezTo>
                    <a:cubicBezTo>
                      <a:pt x="7144" y="114395"/>
                      <a:pt x="7144" y="221171"/>
                      <a:pt x="7144" y="328231"/>
                    </a:cubicBezTo>
                    <a:close/>
                  </a:path>
                </a:pathLst>
              </a:custGeom>
              <a:solidFill>
                <a:srgbClr val="FFFFFF"/>
              </a:solidFill>
              <a:ln w="952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A01D1509-578B-4351-9798-457B5A115C6E}"/>
                </a:ext>
              </a:extLst>
            </p:cNvPr>
            <p:cNvGrpSpPr/>
            <p:nvPr/>
          </p:nvGrpSpPr>
          <p:grpSpPr>
            <a:xfrm>
              <a:off x="4102354" y="2701734"/>
              <a:ext cx="637762" cy="590550"/>
              <a:chOff x="4102354" y="2701734"/>
              <a:chExt cx="637762" cy="590550"/>
            </a:xfrm>
          </p:grpSpPr>
          <p:sp>
            <p:nvSpPr>
              <p:cNvPr id="11" name="Freeform: Shape 10">
                <a:extLst>
                  <a:ext uri="{FF2B5EF4-FFF2-40B4-BE49-F238E27FC236}">
                    <a16:creationId xmlns:a16="http://schemas.microsoft.com/office/drawing/2014/main" id="{B4B4D09B-5BD7-46A6-B037-F20B9E3463C1}"/>
                  </a:ext>
                </a:extLst>
              </p:cNvPr>
              <p:cNvSpPr/>
              <p:nvPr/>
            </p:nvSpPr>
            <p:spPr>
              <a:xfrm>
                <a:off x="4102354" y="2701734"/>
                <a:ext cx="485775" cy="590550"/>
              </a:xfrm>
              <a:custGeom>
                <a:avLst/>
                <a:gdLst>
                  <a:gd name="connsiteX0" fmla="*/ 482124 w 485775"/>
                  <a:gd name="connsiteY0" fmla="*/ 565531 h 590550"/>
                  <a:gd name="connsiteX1" fmla="*/ 478314 w 485775"/>
                  <a:gd name="connsiteY1" fmla="*/ 566484 h 590550"/>
                  <a:gd name="connsiteX2" fmla="*/ 383349 w 485775"/>
                  <a:gd name="connsiteY2" fmla="*/ 581247 h 590550"/>
                  <a:gd name="connsiteX3" fmla="*/ 273907 w 485775"/>
                  <a:gd name="connsiteY3" fmla="*/ 590582 h 590550"/>
                  <a:gd name="connsiteX4" fmla="*/ 180467 w 485775"/>
                  <a:gd name="connsiteY4" fmla="*/ 589820 h 590550"/>
                  <a:gd name="connsiteX5" fmla="*/ 134080 w 485775"/>
                  <a:gd name="connsiteY5" fmla="*/ 583819 h 590550"/>
                  <a:gd name="connsiteX6" fmla="*/ 97504 w 485775"/>
                  <a:gd name="connsiteY6" fmla="*/ 552958 h 590550"/>
                  <a:gd name="connsiteX7" fmla="*/ 93313 w 485775"/>
                  <a:gd name="connsiteY7" fmla="*/ 528765 h 590550"/>
                  <a:gd name="connsiteX8" fmla="*/ 82931 w 485775"/>
                  <a:gd name="connsiteY8" fmla="*/ 512477 h 590550"/>
                  <a:gd name="connsiteX9" fmla="*/ 53880 w 485775"/>
                  <a:gd name="connsiteY9" fmla="*/ 478854 h 590550"/>
                  <a:gd name="connsiteX10" fmla="*/ 55975 w 485775"/>
                  <a:gd name="connsiteY10" fmla="*/ 438182 h 590550"/>
                  <a:gd name="connsiteX11" fmla="*/ 50736 w 485775"/>
                  <a:gd name="connsiteY11" fmla="*/ 417608 h 590550"/>
                  <a:gd name="connsiteX12" fmla="*/ 47879 w 485775"/>
                  <a:gd name="connsiteY12" fmla="*/ 415322 h 590550"/>
                  <a:gd name="connsiteX13" fmla="*/ 14637 w 485775"/>
                  <a:gd name="connsiteY13" fmla="*/ 346456 h 590550"/>
                  <a:gd name="connsiteX14" fmla="*/ 21399 w 485775"/>
                  <a:gd name="connsiteY14" fmla="*/ 314166 h 590550"/>
                  <a:gd name="connsiteX15" fmla="*/ 21018 w 485775"/>
                  <a:gd name="connsiteY15" fmla="*/ 300546 h 590550"/>
                  <a:gd name="connsiteX16" fmla="*/ 8731 w 485775"/>
                  <a:gd name="connsiteY16" fmla="*/ 269970 h 590550"/>
                  <a:gd name="connsiteX17" fmla="*/ 26638 w 485775"/>
                  <a:gd name="connsiteY17" fmla="*/ 218726 h 590550"/>
                  <a:gd name="connsiteX18" fmla="*/ 72453 w 485775"/>
                  <a:gd name="connsiteY18" fmla="*/ 200628 h 590550"/>
                  <a:gd name="connsiteX19" fmla="*/ 159417 w 485775"/>
                  <a:gd name="connsiteY19" fmla="*/ 200343 h 590550"/>
                  <a:gd name="connsiteX20" fmla="*/ 231140 w 485775"/>
                  <a:gd name="connsiteY20" fmla="*/ 216059 h 590550"/>
                  <a:gd name="connsiteX21" fmla="*/ 242094 w 485775"/>
                  <a:gd name="connsiteY21" fmla="*/ 215583 h 590550"/>
                  <a:gd name="connsiteX22" fmla="*/ 248285 w 485775"/>
                  <a:gd name="connsiteY22" fmla="*/ 194532 h 590550"/>
                  <a:gd name="connsiteX23" fmla="*/ 228378 w 485775"/>
                  <a:gd name="connsiteY23" fmla="*/ 140526 h 590550"/>
                  <a:gd name="connsiteX24" fmla="*/ 227616 w 485775"/>
                  <a:gd name="connsiteY24" fmla="*/ 56991 h 590550"/>
                  <a:gd name="connsiteX25" fmla="*/ 243237 w 485775"/>
                  <a:gd name="connsiteY25" fmla="*/ 17558 h 590550"/>
                  <a:gd name="connsiteX26" fmla="*/ 271526 w 485775"/>
                  <a:gd name="connsiteY26" fmla="*/ 9843 h 590550"/>
                  <a:gd name="connsiteX27" fmla="*/ 283051 w 485775"/>
                  <a:gd name="connsiteY27" fmla="*/ 22987 h 590550"/>
                  <a:gd name="connsiteX28" fmla="*/ 306673 w 485775"/>
                  <a:gd name="connsiteY28" fmla="*/ 66707 h 590550"/>
                  <a:gd name="connsiteX29" fmla="*/ 368109 w 485775"/>
                  <a:gd name="connsiteY29" fmla="*/ 166434 h 590550"/>
                  <a:gd name="connsiteX30" fmla="*/ 438404 w 485775"/>
                  <a:gd name="connsiteY30" fmla="*/ 253301 h 590550"/>
                  <a:gd name="connsiteX31" fmla="*/ 479076 w 485775"/>
                  <a:gd name="connsiteY31" fmla="*/ 281305 h 590550"/>
                  <a:gd name="connsiteX32" fmla="*/ 482219 w 485775"/>
                  <a:gd name="connsiteY32" fmla="*/ 285972 h 590550"/>
                  <a:gd name="connsiteX33" fmla="*/ 482409 w 485775"/>
                  <a:gd name="connsiteY33" fmla="*/ 422275 h 590550"/>
                  <a:gd name="connsiteX34" fmla="*/ 482124 w 485775"/>
                  <a:gd name="connsiteY34" fmla="*/ 494665 h 590550"/>
                  <a:gd name="connsiteX35" fmla="*/ 482124 w 485775"/>
                  <a:gd name="connsiteY35" fmla="*/ 560197 h 590550"/>
                  <a:gd name="connsiteX36" fmla="*/ 482124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482124" y="565531"/>
                    </a:moveTo>
                    <a:cubicBezTo>
                      <a:pt x="480695" y="565912"/>
                      <a:pt x="479552" y="566293"/>
                      <a:pt x="478314" y="566484"/>
                    </a:cubicBezTo>
                    <a:cubicBezTo>
                      <a:pt x="446691" y="571437"/>
                      <a:pt x="415068" y="576675"/>
                      <a:pt x="383349" y="581247"/>
                    </a:cubicBezTo>
                    <a:cubicBezTo>
                      <a:pt x="347059" y="586486"/>
                      <a:pt x="310483" y="589915"/>
                      <a:pt x="273907" y="590582"/>
                    </a:cubicBezTo>
                    <a:cubicBezTo>
                      <a:pt x="242760" y="591058"/>
                      <a:pt x="211614" y="590487"/>
                      <a:pt x="180467" y="589820"/>
                    </a:cubicBezTo>
                    <a:cubicBezTo>
                      <a:pt x="164846" y="589439"/>
                      <a:pt x="149320" y="588010"/>
                      <a:pt x="134080" y="583819"/>
                    </a:cubicBezTo>
                    <a:cubicBezTo>
                      <a:pt x="117031" y="579152"/>
                      <a:pt x="103124" y="570675"/>
                      <a:pt x="97504" y="552958"/>
                    </a:cubicBezTo>
                    <a:cubicBezTo>
                      <a:pt x="95028" y="545243"/>
                      <a:pt x="94075" y="536956"/>
                      <a:pt x="93313" y="528765"/>
                    </a:cubicBezTo>
                    <a:cubicBezTo>
                      <a:pt x="92647" y="521240"/>
                      <a:pt x="89884" y="516001"/>
                      <a:pt x="82931" y="512477"/>
                    </a:cubicBezTo>
                    <a:cubicBezTo>
                      <a:pt x="68739" y="505333"/>
                      <a:pt x="58833" y="494093"/>
                      <a:pt x="53880" y="478854"/>
                    </a:cubicBezTo>
                    <a:cubicBezTo>
                      <a:pt x="49403" y="465138"/>
                      <a:pt x="50165" y="451517"/>
                      <a:pt x="55975" y="438182"/>
                    </a:cubicBezTo>
                    <a:cubicBezTo>
                      <a:pt x="59785" y="429419"/>
                      <a:pt x="58356" y="423704"/>
                      <a:pt x="50736" y="417608"/>
                    </a:cubicBezTo>
                    <a:cubicBezTo>
                      <a:pt x="49784" y="416846"/>
                      <a:pt x="48831" y="416084"/>
                      <a:pt x="47879" y="415322"/>
                    </a:cubicBezTo>
                    <a:cubicBezTo>
                      <a:pt x="26257" y="397510"/>
                      <a:pt x="14541" y="374841"/>
                      <a:pt x="14637" y="346456"/>
                    </a:cubicBezTo>
                    <a:cubicBezTo>
                      <a:pt x="14637" y="335217"/>
                      <a:pt x="17304" y="324549"/>
                      <a:pt x="21399" y="314166"/>
                    </a:cubicBezTo>
                    <a:cubicBezTo>
                      <a:pt x="23209" y="309499"/>
                      <a:pt x="23495" y="304927"/>
                      <a:pt x="21018" y="300546"/>
                    </a:cubicBezTo>
                    <a:cubicBezTo>
                      <a:pt x="15684" y="290830"/>
                      <a:pt x="11208" y="280829"/>
                      <a:pt x="8731" y="269970"/>
                    </a:cubicBezTo>
                    <a:cubicBezTo>
                      <a:pt x="4064" y="249110"/>
                      <a:pt x="9589" y="231870"/>
                      <a:pt x="26638" y="218726"/>
                    </a:cubicBezTo>
                    <a:cubicBezTo>
                      <a:pt x="40164" y="208343"/>
                      <a:pt x="55975" y="203581"/>
                      <a:pt x="72453" y="200628"/>
                    </a:cubicBezTo>
                    <a:cubicBezTo>
                      <a:pt x="101409" y="195390"/>
                      <a:pt x="130461" y="196437"/>
                      <a:pt x="159417" y="200343"/>
                    </a:cubicBezTo>
                    <a:cubicBezTo>
                      <a:pt x="183801" y="203581"/>
                      <a:pt x="207518" y="209296"/>
                      <a:pt x="231140" y="216059"/>
                    </a:cubicBezTo>
                    <a:cubicBezTo>
                      <a:pt x="234474" y="217011"/>
                      <a:pt x="238760" y="216726"/>
                      <a:pt x="242094" y="215583"/>
                    </a:cubicBezTo>
                    <a:cubicBezTo>
                      <a:pt x="250190" y="212630"/>
                      <a:pt x="252857" y="203105"/>
                      <a:pt x="248285" y="194532"/>
                    </a:cubicBezTo>
                    <a:cubicBezTo>
                      <a:pt x="239141" y="177387"/>
                      <a:pt x="232569" y="159385"/>
                      <a:pt x="228378" y="140526"/>
                    </a:cubicBezTo>
                    <a:cubicBezTo>
                      <a:pt x="222091" y="112808"/>
                      <a:pt x="222186" y="84900"/>
                      <a:pt x="227616" y="56991"/>
                    </a:cubicBezTo>
                    <a:cubicBezTo>
                      <a:pt x="230378" y="42894"/>
                      <a:pt x="234474" y="29274"/>
                      <a:pt x="243237" y="17558"/>
                    </a:cubicBezTo>
                    <a:cubicBezTo>
                      <a:pt x="250952" y="7271"/>
                      <a:pt x="261239" y="4413"/>
                      <a:pt x="271526" y="9843"/>
                    </a:cubicBezTo>
                    <a:cubicBezTo>
                      <a:pt x="276955" y="12795"/>
                      <a:pt x="280194" y="17653"/>
                      <a:pt x="283051" y="22987"/>
                    </a:cubicBezTo>
                    <a:cubicBezTo>
                      <a:pt x="290766" y="37656"/>
                      <a:pt x="298577" y="52229"/>
                      <a:pt x="306673" y="66707"/>
                    </a:cubicBezTo>
                    <a:cubicBezTo>
                      <a:pt x="325818" y="100711"/>
                      <a:pt x="346011" y="134239"/>
                      <a:pt x="368109" y="166434"/>
                    </a:cubicBezTo>
                    <a:cubicBezTo>
                      <a:pt x="389255" y="197294"/>
                      <a:pt x="411353" y="227298"/>
                      <a:pt x="438404" y="253301"/>
                    </a:cubicBezTo>
                    <a:cubicBezTo>
                      <a:pt x="450406" y="264827"/>
                      <a:pt x="463264" y="275209"/>
                      <a:pt x="479076" y="281305"/>
                    </a:cubicBezTo>
                    <a:cubicBezTo>
                      <a:pt x="481648" y="282258"/>
                      <a:pt x="482219" y="283591"/>
                      <a:pt x="482219" y="285972"/>
                    </a:cubicBezTo>
                    <a:cubicBezTo>
                      <a:pt x="482219" y="331407"/>
                      <a:pt x="482409" y="376841"/>
                      <a:pt x="482409" y="422275"/>
                    </a:cubicBezTo>
                    <a:cubicBezTo>
                      <a:pt x="482409" y="446373"/>
                      <a:pt x="482219" y="470472"/>
                      <a:pt x="482124" y="494665"/>
                    </a:cubicBezTo>
                    <a:cubicBezTo>
                      <a:pt x="482124" y="516477"/>
                      <a:pt x="482124" y="538385"/>
                      <a:pt x="482124" y="560197"/>
                    </a:cubicBezTo>
                    <a:cubicBezTo>
                      <a:pt x="482124" y="561912"/>
                      <a:pt x="482124" y="563626"/>
                      <a:pt x="482124" y="565531"/>
                    </a:cubicBezTo>
                    <a:close/>
                  </a:path>
                </a:pathLst>
              </a:custGeom>
              <a:solidFill>
                <a:srgbClr val="FFFFFF"/>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406DDD5-A9AA-49BD-A0B0-83BA01C01CBF}"/>
                  </a:ext>
                </a:extLst>
              </p:cNvPr>
              <p:cNvSpPr/>
              <p:nvPr/>
            </p:nvSpPr>
            <p:spPr>
              <a:xfrm>
                <a:off x="4606766" y="2956941"/>
                <a:ext cx="133350" cy="333375"/>
              </a:xfrm>
              <a:custGeom>
                <a:avLst/>
                <a:gdLst>
                  <a:gd name="connsiteX0" fmla="*/ 131064 w 133350"/>
                  <a:gd name="connsiteY0" fmla="*/ 328231 h 333375"/>
                  <a:gd name="connsiteX1" fmla="*/ 7144 w 133350"/>
                  <a:gd name="connsiteY1" fmla="*/ 328231 h 333375"/>
                  <a:gd name="connsiteX2" fmla="*/ 7144 w 133350"/>
                  <a:gd name="connsiteY2" fmla="*/ 7144 h 333375"/>
                  <a:gd name="connsiteX3" fmla="*/ 131064 w 133350"/>
                  <a:gd name="connsiteY3" fmla="*/ 7144 h 333375"/>
                  <a:gd name="connsiteX4" fmla="*/ 13106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131064" y="328231"/>
                    </a:moveTo>
                    <a:cubicBezTo>
                      <a:pt x="89630" y="328231"/>
                      <a:pt x="48387" y="328231"/>
                      <a:pt x="7144" y="328231"/>
                    </a:cubicBezTo>
                    <a:cubicBezTo>
                      <a:pt x="7144" y="221075"/>
                      <a:pt x="7144" y="114205"/>
                      <a:pt x="7144" y="7144"/>
                    </a:cubicBezTo>
                    <a:cubicBezTo>
                      <a:pt x="48578" y="7144"/>
                      <a:pt x="89726" y="7144"/>
                      <a:pt x="131064" y="7144"/>
                    </a:cubicBezTo>
                    <a:cubicBezTo>
                      <a:pt x="131064" y="114395"/>
                      <a:pt x="131064" y="221171"/>
                      <a:pt x="131064" y="328231"/>
                    </a:cubicBezTo>
                    <a:close/>
                  </a:path>
                </a:pathLst>
              </a:custGeom>
              <a:solidFill>
                <a:srgbClr val="FFFFFF"/>
              </a:solidFill>
              <a:ln w="9525" cap="flat">
                <a:noFill/>
                <a:prstDash val="solid"/>
                <a:miter/>
              </a:ln>
            </p:spPr>
            <p:txBody>
              <a:bodyPr rtlCol="0" anchor="ctr"/>
              <a:lstStyle/>
              <a:p>
                <a:endParaRPr lang="en-US"/>
              </a:p>
            </p:txBody>
          </p:sp>
        </p:grpSp>
        <p:sp>
          <p:nvSpPr>
            <p:cNvPr id="13" name="TextBox 12">
              <a:extLst>
                <a:ext uri="{FF2B5EF4-FFF2-40B4-BE49-F238E27FC236}">
                  <a16:creationId xmlns:a16="http://schemas.microsoft.com/office/drawing/2014/main" id="{CD2EEA76-D42C-449A-892F-AE6DB02D343E}"/>
                </a:ext>
              </a:extLst>
            </p:cNvPr>
            <p:cNvSpPr txBox="1"/>
            <p:nvPr/>
          </p:nvSpPr>
          <p:spPr>
            <a:xfrm>
              <a:off x="4694036" y="2739015"/>
              <a:ext cx="2799164" cy="707886"/>
            </a:xfrm>
            <a:prstGeom prst="rect">
              <a:avLst/>
            </a:prstGeom>
            <a:noFill/>
          </p:spPr>
          <p:txBody>
            <a:bodyPr wrap="none" rtlCol="0">
              <a:spAutoFit/>
            </a:bodyPr>
            <a:lstStyle/>
            <a:p>
              <a:pPr algn="ctr"/>
              <a:r>
                <a:rPr lang="en-US" sz="4000" b="1" dirty="0">
                  <a:solidFill>
                    <a:schemeClr val="bg1"/>
                  </a:solidFill>
                  <a:latin typeface="+mj-lt"/>
                </a:rPr>
                <a:t>Thank You</a:t>
              </a:r>
            </a:p>
          </p:txBody>
        </p:sp>
      </p:grpSp>
      <p:sp>
        <p:nvSpPr>
          <p:cNvPr id="16" name="Freeform: Shape 15">
            <a:extLst>
              <a:ext uri="{FF2B5EF4-FFF2-40B4-BE49-F238E27FC236}">
                <a16:creationId xmlns:a16="http://schemas.microsoft.com/office/drawing/2014/main" id="{BF8CABFD-B9B5-83EC-C498-B07835ED0D62}"/>
              </a:ext>
            </a:extLst>
          </p:cNvPr>
          <p:cNvSpPr/>
          <p:nvPr/>
        </p:nvSpPr>
        <p:spPr>
          <a:xfrm>
            <a:off x="11336450" y="12406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3DC6A5E-4D60-87F4-5DB8-C0C50FACEFAF}"/>
              </a:ext>
            </a:extLst>
          </p:cNvPr>
          <p:cNvSpPr/>
          <p:nvPr/>
        </p:nvSpPr>
        <p:spPr>
          <a:xfrm>
            <a:off x="1444101" y="276840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10BFD8C-AAA5-D629-3259-36B2250D8DBA}"/>
              </a:ext>
            </a:extLst>
          </p:cNvPr>
          <p:cNvSpPr/>
          <p:nvPr/>
        </p:nvSpPr>
        <p:spPr>
          <a:xfrm>
            <a:off x="6058248" y="487492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13C6647-E336-209D-1691-74FC87809AA0}"/>
              </a:ext>
            </a:extLst>
          </p:cNvPr>
          <p:cNvSpPr/>
          <p:nvPr/>
        </p:nvSpPr>
        <p:spPr>
          <a:xfrm>
            <a:off x="1069325" y="144592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9A57BBC-6B56-26F2-4813-6D0941E8FE5F}"/>
              </a:ext>
            </a:extLst>
          </p:cNvPr>
          <p:cNvSpPr/>
          <p:nvPr/>
        </p:nvSpPr>
        <p:spPr>
          <a:xfrm>
            <a:off x="9869646" y="55959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0030EE4-BB77-8B8A-9F92-CD4232FBBAEF}"/>
              </a:ext>
            </a:extLst>
          </p:cNvPr>
          <p:cNvSpPr/>
          <p:nvPr/>
        </p:nvSpPr>
        <p:spPr>
          <a:xfrm>
            <a:off x="9344612" y="48200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52086BB-39F6-8B0C-0AED-BA7B18A52F33}"/>
              </a:ext>
            </a:extLst>
          </p:cNvPr>
          <p:cNvSpPr/>
          <p:nvPr/>
        </p:nvSpPr>
        <p:spPr>
          <a:xfrm>
            <a:off x="421481" y="636089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77A896F-883C-5EBD-6630-D35FD2308BEC}"/>
              </a:ext>
            </a:extLst>
          </p:cNvPr>
          <p:cNvSpPr/>
          <p:nvPr/>
        </p:nvSpPr>
        <p:spPr>
          <a:xfrm>
            <a:off x="9791890" y="326405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F012387-F498-49AB-F645-7780FD8A6F32}"/>
              </a:ext>
            </a:extLst>
          </p:cNvPr>
          <p:cNvSpPr/>
          <p:nvPr/>
        </p:nvSpPr>
        <p:spPr>
          <a:xfrm>
            <a:off x="11647387" y="49343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CA5EDD8-6E11-A4C7-C28D-CB0A7A0EF5FF}"/>
              </a:ext>
            </a:extLst>
          </p:cNvPr>
          <p:cNvSpPr/>
          <p:nvPr/>
        </p:nvSpPr>
        <p:spPr>
          <a:xfrm>
            <a:off x="4345241" y="448673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6C14991-EFCC-6EE4-406B-0E324D04AECE}"/>
              </a:ext>
            </a:extLst>
          </p:cNvPr>
          <p:cNvSpPr/>
          <p:nvPr/>
        </p:nvSpPr>
        <p:spPr>
          <a:xfrm>
            <a:off x="2504488" y="491121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E5EA610-6B1F-C2DA-5370-ADA87EC3AEE7}"/>
              </a:ext>
            </a:extLst>
          </p:cNvPr>
          <p:cNvSpPr/>
          <p:nvPr/>
        </p:nvSpPr>
        <p:spPr>
          <a:xfrm>
            <a:off x="4990333" y="168336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79671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500" fill="hold"/>
                                        <p:tgtEl>
                                          <p:spTgt spid="17"/>
                                        </p:tgtEl>
                                        <p:attrNameLst>
                                          <p:attrName>ppt_w</p:attrName>
                                        </p:attrNameLst>
                                      </p:cBhvr>
                                      <p:tavLst>
                                        <p:tav tm="0">
                                          <p:val>
                                            <p:fltVal val="0"/>
                                          </p:val>
                                        </p:tav>
                                        <p:tav tm="100000">
                                          <p:val>
                                            <p:strVal val="#ppt_w"/>
                                          </p:val>
                                        </p:tav>
                                      </p:tavLst>
                                    </p:anim>
                                    <p:anim calcmode="lin" valueType="num">
                                      <p:cBhvr>
                                        <p:cTn id="31" dur="500" fill="hold"/>
                                        <p:tgtEl>
                                          <p:spTgt spid="17"/>
                                        </p:tgtEl>
                                        <p:attrNameLst>
                                          <p:attrName>ppt_h</p:attrName>
                                        </p:attrNameLst>
                                      </p:cBhvr>
                                      <p:tavLst>
                                        <p:tav tm="0">
                                          <p:val>
                                            <p:fltVal val="0"/>
                                          </p:val>
                                        </p:tav>
                                        <p:tav tm="100000">
                                          <p:val>
                                            <p:strVal val="#ppt_h"/>
                                          </p:val>
                                        </p:tav>
                                      </p:tavLst>
                                    </p:anim>
                                    <p:animEffect transition="in" filter="fade">
                                      <p:cBhvr>
                                        <p:cTn id="32" dur="500"/>
                                        <p:tgtEl>
                                          <p:spTgt spid="17"/>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ppt_w</p:attrName>
                                        </p:attrNameLst>
                                      </p:cBhvr>
                                      <p:tavLst>
                                        <p:tav tm="0">
                                          <p:val>
                                            <p:fltVal val="0"/>
                                          </p:val>
                                        </p:tav>
                                        <p:tav tm="100000">
                                          <p:val>
                                            <p:strVal val="#ppt_w"/>
                                          </p:val>
                                        </p:tav>
                                      </p:tavLst>
                                    </p:anim>
                                    <p:anim calcmode="lin" valueType="num">
                                      <p:cBhvr>
                                        <p:cTn id="36" dur="500" fill="hold"/>
                                        <p:tgtEl>
                                          <p:spTgt spid="18"/>
                                        </p:tgtEl>
                                        <p:attrNameLst>
                                          <p:attrName>ppt_h</p:attrName>
                                        </p:attrNameLst>
                                      </p:cBhvr>
                                      <p:tavLst>
                                        <p:tav tm="0">
                                          <p:val>
                                            <p:fltVal val="0"/>
                                          </p:val>
                                        </p:tav>
                                        <p:tav tm="100000">
                                          <p:val>
                                            <p:strVal val="#ppt_h"/>
                                          </p:val>
                                        </p:tav>
                                      </p:tavLst>
                                    </p:anim>
                                    <p:animEffect transition="in" filter="fade">
                                      <p:cBhvr>
                                        <p:cTn id="37" dur="500"/>
                                        <p:tgtEl>
                                          <p:spTgt spid="18"/>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fltVal val="0"/>
                                          </p:val>
                                        </p:tav>
                                        <p:tav tm="100000">
                                          <p:val>
                                            <p:strVal val="#ppt_h"/>
                                          </p:val>
                                        </p:tav>
                                      </p:tavLst>
                                    </p:anim>
                                    <p:animEffect transition="in" filter="fade">
                                      <p:cBhvr>
                                        <p:cTn id="42" dur="500"/>
                                        <p:tgtEl>
                                          <p:spTgt spid="23"/>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500" fill="hold"/>
                                        <p:tgtEl>
                                          <p:spTgt spid="21"/>
                                        </p:tgtEl>
                                        <p:attrNameLst>
                                          <p:attrName>ppt_w</p:attrName>
                                        </p:attrNameLst>
                                      </p:cBhvr>
                                      <p:tavLst>
                                        <p:tav tm="0">
                                          <p:val>
                                            <p:fltVal val="0"/>
                                          </p:val>
                                        </p:tav>
                                        <p:tav tm="100000">
                                          <p:val>
                                            <p:strVal val="#ppt_w"/>
                                          </p:val>
                                        </p:tav>
                                      </p:tavLst>
                                    </p:anim>
                                    <p:anim calcmode="lin" valueType="num">
                                      <p:cBhvr>
                                        <p:cTn id="51" dur="500" fill="hold"/>
                                        <p:tgtEl>
                                          <p:spTgt spid="21"/>
                                        </p:tgtEl>
                                        <p:attrNameLst>
                                          <p:attrName>ppt_h</p:attrName>
                                        </p:attrNameLst>
                                      </p:cBhvr>
                                      <p:tavLst>
                                        <p:tav tm="0">
                                          <p:val>
                                            <p:fltVal val="0"/>
                                          </p:val>
                                        </p:tav>
                                        <p:tav tm="100000">
                                          <p:val>
                                            <p:strVal val="#ppt_h"/>
                                          </p:val>
                                        </p:tav>
                                      </p:tavLst>
                                    </p:anim>
                                    <p:animEffect transition="in" filter="fade">
                                      <p:cBhvr>
                                        <p:cTn id="52" dur="500"/>
                                        <p:tgtEl>
                                          <p:spTgt spid="21"/>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ppt_w</p:attrName>
                                        </p:attrNameLst>
                                      </p:cBhvr>
                                      <p:tavLst>
                                        <p:tav tm="0">
                                          <p:val>
                                            <p:fltVal val="0"/>
                                          </p:val>
                                        </p:tav>
                                        <p:tav tm="100000">
                                          <p:val>
                                            <p:strVal val="#ppt_w"/>
                                          </p:val>
                                        </p:tav>
                                      </p:tavLst>
                                    </p:anim>
                                    <p:anim calcmode="lin" valueType="num">
                                      <p:cBhvr>
                                        <p:cTn id="56" dur="500" fill="hold"/>
                                        <p:tgtEl>
                                          <p:spTgt spid="22"/>
                                        </p:tgtEl>
                                        <p:attrNameLst>
                                          <p:attrName>ppt_h</p:attrName>
                                        </p:attrNameLst>
                                      </p:cBhvr>
                                      <p:tavLst>
                                        <p:tav tm="0">
                                          <p:val>
                                            <p:fltVal val="0"/>
                                          </p:val>
                                        </p:tav>
                                        <p:tav tm="100000">
                                          <p:val>
                                            <p:strVal val="#ppt_h"/>
                                          </p:val>
                                        </p:tav>
                                      </p:tavLst>
                                    </p:anim>
                                    <p:animEffect transition="in" filter="fade">
                                      <p:cBhvr>
                                        <p:cTn id="57" dur="500"/>
                                        <p:tgtEl>
                                          <p:spTgt spid="22"/>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 calcmode="lin" valueType="num">
                                      <p:cBhvr>
                                        <p:cTn id="60" dur="500" fill="hold"/>
                                        <p:tgtEl>
                                          <p:spTgt spid="27"/>
                                        </p:tgtEl>
                                        <p:attrNameLst>
                                          <p:attrName>ppt_w</p:attrName>
                                        </p:attrNameLst>
                                      </p:cBhvr>
                                      <p:tavLst>
                                        <p:tav tm="0">
                                          <p:val>
                                            <p:fltVal val="0"/>
                                          </p:val>
                                        </p:tav>
                                        <p:tav tm="100000">
                                          <p:val>
                                            <p:strVal val="#ppt_w"/>
                                          </p:val>
                                        </p:tav>
                                      </p:tavLst>
                                    </p:anim>
                                    <p:anim calcmode="lin" valueType="num">
                                      <p:cBhvr>
                                        <p:cTn id="61" dur="500" fill="hold"/>
                                        <p:tgtEl>
                                          <p:spTgt spid="27"/>
                                        </p:tgtEl>
                                        <p:attrNameLst>
                                          <p:attrName>ppt_h</p:attrName>
                                        </p:attrNameLst>
                                      </p:cBhvr>
                                      <p:tavLst>
                                        <p:tav tm="0">
                                          <p:val>
                                            <p:fltVal val="0"/>
                                          </p:val>
                                        </p:tav>
                                        <p:tav tm="100000">
                                          <p:val>
                                            <p:strVal val="#ppt_h"/>
                                          </p:val>
                                        </p:tav>
                                      </p:tavLst>
                                    </p:anim>
                                    <p:animEffect transition="in" filter="fade">
                                      <p:cBhvr>
                                        <p:cTn id="62" dur="500"/>
                                        <p:tgtEl>
                                          <p:spTgt spid="27"/>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0" fill="hold"/>
                                        <p:tgtEl>
                                          <p:spTgt spid="24"/>
                                        </p:tgtEl>
                                        <p:attrNameLst>
                                          <p:attrName>ppt_w</p:attrName>
                                        </p:attrNameLst>
                                      </p:cBhvr>
                                      <p:tavLst>
                                        <p:tav tm="0">
                                          <p:val>
                                            <p:fltVal val="0"/>
                                          </p:val>
                                        </p:tav>
                                        <p:tav tm="100000">
                                          <p:val>
                                            <p:strVal val="#ppt_w"/>
                                          </p:val>
                                        </p:tav>
                                      </p:tavLst>
                                    </p:anim>
                                    <p:anim calcmode="lin" valueType="num">
                                      <p:cBhvr>
                                        <p:cTn id="66" dur="500" fill="hold"/>
                                        <p:tgtEl>
                                          <p:spTgt spid="24"/>
                                        </p:tgtEl>
                                        <p:attrNameLst>
                                          <p:attrName>ppt_h</p:attrName>
                                        </p:attrNameLst>
                                      </p:cBhvr>
                                      <p:tavLst>
                                        <p:tav tm="0">
                                          <p:val>
                                            <p:fltVal val="0"/>
                                          </p:val>
                                        </p:tav>
                                        <p:tav tm="100000">
                                          <p:val>
                                            <p:strVal val="#ppt_h"/>
                                          </p:val>
                                        </p:tav>
                                      </p:tavLst>
                                    </p:anim>
                                    <p:animEffect transition="in" filter="fade">
                                      <p:cBhvr>
                                        <p:cTn id="67" dur="500"/>
                                        <p:tgtEl>
                                          <p:spTgt spid="24"/>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 calcmode="lin" valueType="num">
                                      <p:cBhvr>
                                        <p:cTn id="70" dur="500" fill="hold"/>
                                        <p:tgtEl>
                                          <p:spTgt spid="25"/>
                                        </p:tgtEl>
                                        <p:attrNameLst>
                                          <p:attrName>ppt_w</p:attrName>
                                        </p:attrNameLst>
                                      </p:cBhvr>
                                      <p:tavLst>
                                        <p:tav tm="0">
                                          <p:val>
                                            <p:fltVal val="0"/>
                                          </p:val>
                                        </p:tav>
                                        <p:tav tm="100000">
                                          <p:val>
                                            <p:strVal val="#ppt_w"/>
                                          </p:val>
                                        </p:tav>
                                      </p:tavLst>
                                    </p:anim>
                                    <p:anim calcmode="lin" valueType="num">
                                      <p:cBhvr>
                                        <p:cTn id="71" dur="500" fill="hold"/>
                                        <p:tgtEl>
                                          <p:spTgt spid="25"/>
                                        </p:tgtEl>
                                        <p:attrNameLst>
                                          <p:attrName>ppt_h</p:attrName>
                                        </p:attrNameLst>
                                      </p:cBhvr>
                                      <p:tavLst>
                                        <p:tav tm="0">
                                          <p:val>
                                            <p:fltVal val="0"/>
                                          </p:val>
                                        </p:tav>
                                        <p:tav tm="100000">
                                          <p:val>
                                            <p:strVal val="#ppt_h"/>
                                          </p:val>
                                        </p:tav>
                                      </p:tavLst>
                                    </p:anim>
                                    <p:animEffect transition="in" filter="fade">
                                      <p:cBhvr>
                                        <p:cTn id="72" dur="500"/>
                                        <p:tgtEl>
                                          <p:spTgt spid="25"/>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p:cTn id="75" dur="500" fill="hold"/>
                                        <p:tgtEl>
                                          <p:spTgt spid="26"/>
                                        </p:tgtEl>
                                        <p:attrNameLst>
                                          <p:attrName>ppt_w</p:attrName>
                                        </p:attrNameLst>
                                      </p:cBhvr>
                                      <p:tavLst>
                                        <p:tav tm="0">
                                          <p:val>
                                            <p:fltVal val="0"/>
                                          </p:val>
                                        </p:tav>
                                        <p:tav tm="100000">
                                          <p:val>
                                            <p:strVal val="#ppt_w"/>
                                          </p:val>
                                        </p:tav>
                                      </p:tavLst>
                                    </p:anim>
                                    <p:anim calcmode="lin" valueType="num">
                                      <p:cBhvr>
                                        <p:cTn id="76" dur="500" fill="hold"/>
                                        <p:tgtEl>
                                          <p:spTgt spid="26"/>
                                        </p:tgtEl>
                                        <p:attrNameLst>
                                          <p:attrName>ppt_h</p:attrName>
                                        </p:attrNameLst>
                                      </p:cBhvr>
                                      <p:tavLst>
                                        <p:tav tm="0">
                                          <p:val>
                                            <p:fltVal val="0"/>
                                          </p:val>
                                        </p:tav>
                                        <p:tav tm="100000">
                                          <p:val>
                                            <p:strVal val="#ppt_h"/>
                                          </p:val>
                                        </p:tav>
                                      </p:tavLst>
                                    </p:anim>
                                    <p:animEffect transition="in" filter="fade">
                                      <p:cBhvr>
                                        <p:cTn id="7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B420FA5-C008-4695-ACFD-EC21AFBFEE9F}"/>
              </a:ext>
            </a:extLst>
          </p:cNvPr>
          <p:cNvSpPr/>
          <p:nvPr/>
        </p:nvSpPr>
        <p:spPr>
          <a:xfrm>
            <a:off x="6357842" y="-28575"/>
            <a:ext cx="57150" cy="6915150"/>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3061952-A0A7-4A61-B09B-4C4B55EB0478}"/>
              </a:ext>
            </a:extLst>
          </p:cNvPr>
          <p:cNvSpPr/>
          <p:nvPr/>
        </p:nvSpPr>
        <p:spPr>
          <a:xfrm>
            <a:off x="6270059" y="3741633"/>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E6FC1B5-7BFB-4AF8-B3DF-AFAC747D22E8}"/>
              </a:ext>
            </a:extLst>
          </p:cNvPr>
          <p:cNvSpPr/>
          <p:nvPr/>
        </p:nvSpPr>
        <p:spPr>
          <a:xfrm>
            <a:off x="6268601" y="262268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FF5A4C0-6D09-4011-972E-91B41EAEE1AE}"/>
              </a:ext>
            </a:extLst>
          </p:cNvPr>
          <p:cNvSpPr/>
          <p:nvPr/>
        </p:nvSpPr>
        <p:spPr>
          <a:xfrm>
            <a:off x="6260021" y="43560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9ABC871-4F63-485F-B900-425F59EBA8FB}"/>
              </a:ext>
            </a:extLst>
          </p:cNvPr>
          <p:cNvSpPr/>
          <p:nvPr/>
        </p:nvSpPr>
        <p:spPr>
          <a:xfrm>
            <a:off x="5717477" y="243269"/>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8" name="TextBox 27">
            <a:extLst>
              <a:ext uri="{FF2B5EF4-FFF2-40B4-BE49-F238E27FC236}">
                <a16:creationId xmlns:a16="http://schemas.microsoft.com/office/drawing/2014/main" id="{07BCFA49-07EA-464B-B8D5-7929D2035A25}"/>
              </a:ext>
            </a:extLst>
          </p:cNvPr>
          <p:cNvSpPr txBox="1"/>
          <p:nvPr/>
        </p:nvSpPr>
        <p:spPr>
          <a:xfrm>
            <a:off x="6605492" y="372010"/>
            <a:ext cx="4759881" cy="6463308"/>
          </a:xfrm>
          <a:prstGeom prst="rect">
            <a:avLst/>
          </a:prstGeom>
          <a:noFill/>
        </p:spPr>
        <p:txBody>
          <a:bodyPr wrap="square" rtlCol="0">
            <a:spAutoFit/>
          </a:bodyPr>
          <a:lstStyle/>
          <a:p>
            <a:r>
              <a:rPr lang="en-US" b="1" dirty="0">
                <a:solidFill>
                  <a:schemeClr val="accent1"/>
                </a:solidFill>
              </a:rPr>
              <a:t>Introduction</a:t>
            </a:r>
          </a:p>
          <a:p>
            <a:endParaRPr lang="en-US" b="1" dirty="0">
              <a:solidFill>
                <a:schemeClr val="accent1"/>
              </a:solidFill>
            </a:endParaRPr>
          </a:p>
          <a:p>
            <a:r>
              <a:rPr lang="en-US" b="1" dirty="0">
                <a:solidFill>
                  <a:schemeClr val="accent1"/>
                </a:solidFill>
              </a:rPr>
              <a:t>Scope of the project</a:t>
            </a:r>
          </a:p>
          <a:p>
            <a:endParaRPr lang="en-US" b="1" dirty="0">
              <a:solidFill>
                <a:schemeClr val="accent1"/>
              </a:solidFill>
            </a:endParaRPr>
          </a:p>
          <a:p>
            <a:r>
              <a:rPr lang="en-US" b="1" dirty="0">
                <a:solidFill>
                  <a:schemeClr val="accent1"/>
                </a:solidFill>
              </a:rPr>
              <a:t>Data sources used</a:t>
            </a:r>
          </a:p>
          <a:p>
            <a:endParaRPr lang="en-US" b="1" dirty="0">
              <a:solidFill>
                <a:schemeClr val="accent1"/>
              </a:solidFill>
            </a:endParaRPr>
          </a:p>
          <a:p>
            <a:r>
              <a:rPr lang="en-US" b="1" dirty="0">
                <a:solidFill>
                  <a:schemeClr val="accent1"/>
                </a:solidFill>
              </a:rPr>
              <a:t>Data scraping process</a:t>
            </a:r>
          </a:p>
          <a:p>
            <a:endParaRPr lang="en-US" b="1" dirty="0">
              <a:solidFill>
                <a:schemeClr val="accent1"/>
              </a:solidFill>
            </a:endParaRPr>
          </a:p>
          <a:p>
            <a:r>
              <a:rPr lang="en-US" b="1" dirty="0">
                <a:solidFill>
                  <a:schemeClr val="accent1"/>
                </a:solidFill>
              </a:rPr>
              <a:t>Data Exploration &amp; Visualization</a:t>
            </a:r>
          </a:p>
          <a:p>
            <a:endParaRPr lang="en-US" b="1" dirty="0">
              <a:solidFill>
                <a:schemeClr val="accent1"/>
              </a:solidFill>
            </a:endParaRPr>
          </a:p>
          <a:p>
            <a:r>
              <a:rPr lang="en-US" b="1" dirty="0">
                <a:solidFill>
                  <a:schemeClr val="accent1"/>
                </a:solidFill>
              </a:rPr>
              <a:t>Data Preparation</a:t>
            </a:r>
          </a:p>
          <a:p>
            <a:endParaRPr lang="en-US" b="1" dirty="0">
              <a:solidFill>
                <a:schemeClr val="accent1"/>
              </a:solidFill>
            </a:endParaRPr>
          </a:p>
          <a:p>
            <a:r>
              <a:rPr lang="en-US" b="1" dirty="0">
                <a:solidFill>
                  <a:schemeClr val="accent1"/>
                </a:solidFill>
              </a:rPr>
              <a:t>Model Comparison</a:t>
            </a:r>
          </a:p>
          <a:p>
            <a:endParaRPr lang="en-US" b="1" dirty="0">
              <a:solidFill>
                <a:schemeClr val="accent1"/>
              </a:solidFill>
            </a:endParaRPr>
          </a:p>
          <a:p>
            <a:r>
              <a:rPr lang="en-US" b="1" dirty="0">
                <a:solidFill>
                  <a:schemeClr val="accent1"/>
                </a:solidFill>
              </a:rPr>
              <a:t>Approaches: Bag of Words, Word2Vec, LSTM</a:t>
            </a:r>
          </a:p>
          <a:p>
            <a:endParaRPr lang="en-US" b="1" dirty="0">
              <a:solidFill>
                <a:schemeClr val="accent1"/>
              </a:solidFill>
            </a:endParaRPr>
          </a:p>
          <a:p>
            <a:r>
              <a:rPr lang="en-US" b="1" dirty="0">
                <a:solidFill>
                  <a:schemeClr val="accent1"/>
                </a:solidFill>
              </a:rPr>
              <a:t>Word Clouds</a:t>
            </a:r>
          </a:p>
          <a:p>
            <a:endParaRPr lang="en-US" b="1" dirty="0">
              <a:solidFill>
                <a:schemeClr val="accent1"/>
              </a:solidFill>
            </a:endParaRPr>
          </a:p>
          <a:p>
            <a:r>
              <a:rPr lang="en-US" b="1" dirty="0">
                <a:solidFill>
                  <a:schemeClr val="accent1"/>
                </a:solidFill>
              </a:rPr>
              <a:t>Summarizing the Reviews</a:t>
            </a:r>
          </a:p>
          <a:p>
            <a:endParaRPr lang="en-US" b="1" dirty="0">
              <a:solidFill>
                <a:schemeClr val="accent1"/>
              </a:solidFill>
            </a:endParaRPr>
          </a:p>
          <a:p>
            <a:r>
              <a:rPr lang="en-IN" b="1" dirty="0">
                <a:solidFill>
                  <a:schemeClr val="accent1"/>
                </a:solidFill>
              </a:rPr>
              <a:t>Key Takeaways for Intel Engineers</a:t>
            </a:r>
          </a:p>
          <a:p>
            <a:endParaRPr lang="en-IN" b="1" dirty="0">
              <a:solidFill>
                <a:schemeClr val="accent1"/>
              </a:solidFill>
            </a:endParaRPr>
          </a:p>
          <a:p>
            <a:r>
              <a:rPr lang="en-US" b="1" dirty="0">
                <a:solidFill>
                  <a:schemeClr val="accent1"/>
                </a:solidFill>
              </a:rPr>
              <a:t>Analysis Of LSTM and Transformer Performance</a:t>
            </a:r>
          </a:p>
        </p:txBody>
      </p:sp>
      <p:sp>
        <p:nvSpPr>
          <p:cNvPr id="29" name="TextBox 28">
            <a:extLst>
              <a:ext uri="{FF2B5EF4-FFF2-40B4-BE49-F238E27FC236}">
                <a16:creationId xmlns:a16="http://schemas.microsoft.com/office/drawing/2014/main" id="{67A10A29-C34C-4AE1-A108-3CB7D913944A}"/>
              </a:ext>
            </a:extLst>
          </p:cNvPr>
          <p:cNvSpPr txBox="1"/>
          <p:nvPr/>
        </p:nvSpPr>
        <p:spPr>
          <a:xfrm>
            <a:off x="319961" y="3002233"/>
            <a:ext cx="3772905" cy="707886"/>
          </a:xfrm>
          <a:prstGeom prst="rect">
            <a:avLst/>
          </a:prstGeom>
          <a:noFill/>
        </p:spPr>
        <p:txBody>
          <a:bodyPr wrap="square" rtlCol="0">
            <a:spAutoFit/>
          </a:bodyPr>
          <a:lstStyle/>
          <a:p>
            <a:pPr algn="ctr"/>
            <a:r>
              <a:rPr lang="en-US" sz="4000" b="1" dirty="0">
                <a:solidFill>
                  <a:schemeClr val="bg1"/>
                </a:solidFill>
                <a:latin typeface="+mj-lt"/>
              </a:rPr>
              <a:t>Table of Content</a:t>
            </a:r>
          </a:p>
        </p:txBody>
      </p:sp>
      <p:sp>
        <p:nvSpPr>
          <p:cNvPr id="5" name="Freeform: Shape 4">
            <a:extLst>
              <a:ext uri="{FF2B5EF4-FFF2-40B4-BE49-F238E27FC236}">
                <a16:creationId xmlns:a16="http://schemas.microsoft.com/office/drawing/2014/main" id="{83BF080D-AE94-39BC-CF6F-01AEE86E93A5}"/>
              </a:ext>
            </a:extLst>
          </p:cNvPr>
          <p:cNvSpPr/>
          <p:nvPr/>
        </p:nvSpPr>
        <p:spPr>
          <a:xfrm>
            <a:off x="6274213" y="4842441"/>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2" name="Freeform: Shape 1">
            <a:extLst>
              <a:ext uri="{FF2B5EF4-FFF2-40B4-BE49-F238E27FC236}">
                <a16:creationId xmlns:a16="http://schemas.microsoft.com/office/drawing/2014/main" id="{662280AF-0A5F-3CD3-E494-861CABA640B3}"/>
              </a:ext>
            </a:extLst>
          </p:cNvPr>
          <p:cNvSpPr/>
          <p:nvPr/>
        </p:nvSpPr>
        <p:spPr>
          <a:xfrm>
            <a:off x="6260021" y="594168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36BA121-B8C1-6F77-FCFE-2D6FB67FBBD1}"/>
              </a:ext>
            </a:extLst>
          </p:cNvPr>
          <p:cNvSpPr/>
          <p:nvPr/>
        </p:nvSpPr>
        <p:spPr>
          <a:xfrm>
            <a:off x="6268601" y="977972"/>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C32DB9B0-EEDF-9CD1-0397-0814AAA2EAFB}"/>
              </a:ext>
            </a:extLst>
          </p:cNvPr>
          <p:cNvSpPr/>
          <p:nvPr/>
        </p:nvSpPr>
        <p:spPr>
          <a:xfrm>
            <a:off x="6268601" y="152474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EB0DF42-273D-5519-4CA8-F9E48A7001F1}"/>
              </a:ext>
            </a:extLst>
          </p:cNvPr>
          <p:cNvSpPr/>
          <p:nvPr/>
        </p:nvSpPr>
        <p:spPr>
          <a:xfrm>
            <a:off x="6268601" y="3197217"/>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0522505-058C-390E-33D3-36918F17E571}"/>
              </a:ext>
            </a:extLst>
          </p:cNvPr>
          <p:cNvSpPr/>
          <p:nvPr/>
        </p:nvSpPr>
        <p:spPr>
          <a:xfrm>
            <a:off x="6268601" y="2074053"/>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9D6075A-58E9-000C-096D-E4FBB835CD8A}"/>
              </a:ext>
            </a:extLst>
          </p:cNvPr>
          <p:cNvSpPr/>
          <p:nvPr/>
        </p:nvSpPr>
        <p:spPr>
          <a:xfrm>
            <a:off x="6267317" y="4296460"/>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F56694B-A235-6A59-D255-16CBFF3297F3}"/>
              </a:ext>
            </a:extLst>
          </p:cNvPr>
          <p:cNvSpPr/>
          <p:nvPr/>
        </p:nvSpPr>
        <p:spPr>
          <a:xfrm>
            <a:off x="6291167" y="539931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5866211A-F91E-C9D2-32FB-2A5AF8BC173E}"/>
              </a:ext>
            </a:extLst>
          </p:cNvPr>
          <p:cNvSpPr/>
          <p:nvPr/>
        </p:nvSpPr>
        <p:spPr>
          <a:xfrm>
            <a:off x="6253677" y="6432423"/>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25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heel(1)">
                                      <p:cBhvr>
                                        <p:cTn id="41" dur="25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heel(1)">
                                      <p:cBhvr>
                                        <p:cTn id="46" dur="250"/>
                                        <p:tgtEl>
                                          <p:spTgt spid="8"/>
                                        </p:tgtEl>
                                      </p:cBhvr>
                                    </p:animEffect>
                                  </p:childTnLst>
                                </p:cTn>
                              </p:par>
                              <p:par>
                                <p:cTn id="47" presetID="2" presetClass="entr" presetSubtype="2" decel="10000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750" fill="hold"/>
                                        <p:tgtEl>
                                          <p:spTgt spid="28"/>
                                        </p:tgtEl>
                                        <p:attrNameLst>
                                          <p:attrName>ppt_x</p:attrName>
                                        </p:attrNameLst>
                                      </p:cBhvr>
                                      <p:tavLst>
                                        <p:tav tm="0">
                                          <p:val>
                                            <p:strVal val="1+#ppt_w/2"/>
                                          </p:val>
                                        </p:tav>
                                        <p:tav tm="100000">
                                          <p:val>
                                            <p:strVal val="#ppt_x"/>
                                          </p:val>
                                        </p:tav>
                                      </p:tavLst>
                                    </p:anim>
                                    <p:anim calcmode="lin" valueType="num">
                                      <p:cBhvr additive="base">
                                        <p:cTn id="50" dur="75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heel(1)">
                                      <p:cBhvr>
                                        <p:cTn id="55" dur="250"/>
                                        <p:tgtEl>
                                          <p:spTgt spid="5"/>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heel(1)">
                                      <p:cBhvr>
                                        <p:cTn id="60" dur="25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heel(1)">
                                      <p:cBhvr>
                                        <p:cTn id="65" dur="25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21" presetClass="entr" presetSubtype="1"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heel(1)">
                                      <p:cBhvr>
                                        <p:cTn id="70" dur="250"/>
                                        <p:tgtEl>
                                          <p:spTgt spid="16"/>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1" fill="hold" grpId="0" nodeType="click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heel(1)">
                                      <p:cBhvr>
                                        <p:cTn id="75" dur="250"/>
                                        <p:tgtEl>
                                          <p:spTgt spid="30"/>
                                        </p:tgtEl>
                                      </p:cBhvr>
                                    </p:animEffect>
                                  </p:childTnLst>
                                </p:cTn>
                              </p:par>
                            </p:childTnLst>
                          </p:cTn>
                        </p:par>
                      </p:childTnLst>
                    </p:cTn>
                  </p:par>
                  <p:par>
                    <p:cTn id="76" fill="hold">
                      <p:stCondLst>
                        <p:cond delay="indefinite"/>
                      </p:stCondLst>
                      <p:childTnLst>
                        <p:par>
                          <p:cTn id="77" fill="hold">
                            <p:stCondLst>
                              <p:cond delay="0"/>
                            </p:stCondLst>
                            <p:childTnLst>
                              <p:par>
                                <p:cTn id="78" presetID="21" presetClass="entr" presetSubtype="1" fill="hold" grpId="0" nodeType="click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wheel(1)">
                                      <p:cBhvr>
                                        <p:cTn id="80" dur="250"/>
                                        <p:tgtEl>
                                          <p:spTgt spid="31"/>
                                        </p:tgtEl>
                                      </p:cBhvr>
                                    </p:animEffect>
                                  </p:childTnLst>
                                </p:cTn>
                              </p:par>
                            </p:childTnLst>
                          </p:cTn>
                        </p:par>
                      </p:childTnLst>
                    </p:cTn>
                  </p:par>
                  <p:par>
                    <p:cTn id="81" fill="hold">
                      <p:stCondLst>
                        <p:cond delay="indefinite"/>
                      </p:stCondLst>
                      <p:childTnLst>
                        <p:par>
                          <p:cTn id="82" fill="hold">
                            <p:stCondLst>
                              <p:cond delay="0"/>
                            </p:stCondLst>
                            <p:childTnLst>
                              <p:par>
                                <p:cTn id="83" presetID="21" presetClass="entr" presetSubtype="1"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wheel(1)">
                                      <p:cBhvr>
                                        <p:cTn id="85" dur="250"/>
                                        <p:tgtEl>
                                          <p:spTgt spid="32"/>
                                        </p:tgtEl>
                                      </p:cBhvr>
                                    </p:animEffect>
                                  </p:childTnLst>
                                </p:cTn>
                              </p:par>
                            </p:childTnLst>
                          </p:cTn>
                        </p:par>
                      </p:childTnLst>
                    </p:cTn>
                  </p:par>
                  <p:par>
                    <p:cTn id="86" fill="hold">
                      <p:stCondLst>
                        <p:cond delay="indefinite"/>
                      </p:stCondLst>
                      <p:childTnLst>
                        <p:par>
                          <p:cTn id="87" fill="hold">
                            <p:stCondLst>
                              <p:cond delay="0"/>
                            </p:stCondLst>
                            <p:childTnLst>
                              <p:par>
                                <p:cTn id="88" presetID="21" presetClass="entr" presetSubtype="1" fill="hold" grpId="0" nodeType="click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heel(1)">
                                      <p:cBhvr>
                                        <p:cTn id="90" dur="250"/>
                                        <p:tgtEl>
                                          <p:spTgt spid="33"/>
                                        </p:tgtEl>
                                      </p:cBhvr>
                                    </p:animEffect>
                                  </p:childTnLst>
                                </p:cTn>
                              </p:par>
                            </p:childTnLst>
                          </p:cTn>
                        </p:par>
                      </p:childTnLst>
                    </p:cTn>
                  </p:par>
                  <p:par>
                    <p:cTn id="91" fill="hold">
                      <p:stCondLst>
                        <p:cond delay="indefinite"/>
                      </p:stCondLst>
                      <p:childTnLst>
                        <p:par>
                          <p:cTn id="92" fill="hold">
                            <p:stCondLst>
                              <p:cond delay="0"/>
                            </p:stCondLst>
                            <p:childTnLst>
                              <p:par>
                                <p:cTn id="93" presetID="21" presetClass="entr" presetSubtype="1" fill="hold" grpId="0" nodeType="clickEffect">
                                  <p:stCondLst>
                                    <p:cond delay="0"/>
                                  </p:stCondLst>
                                  <p:childTnLst>
                                    <p:set>
                                      <p:cBhvr>
                                        <p:cTn id="94" dur="1" fill="hold">
                                          <p:stCondLst>
                                            <p:cond delay="0"/>
                                          </p:stCondLst>
                                        </p:cTn>
                                        <p:tgtEl>
                                          <p:spTgt spid="4"/>
                                        </p:tgtEl>
                                        <p:attrNameLst>
                                          <p:attrName>style.visibility</p:attrName>
                                        </p:attrNameLst>
                                      </p:cBhvr>
                                      <p:to>
                                        <p:strVal val="visible"/>
                                      </p:to>
                                    </p:set>
                                    <p:animEffect transition="in" filter="wheel(1)">
                                      <p:cBhvr>
                                        <p:cTn id="95"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7" grpId="0" animBg="1"/>
      <p:bldP spid="18" grpId="0" animBg="1"/>
      <p:bldP spid="19" grpId="0" animBg="1"/>
      <p:bldP spid="20" grpId="0" animBg="1"/>
      <p:bldP spid="28" grpId="0"/>
      <p:bldP spid="29" grpId="0"/>
      <p:bldP spid="5" grpId="0" animBg="1"/>
      <p:bldP spid="2" grpId="0" animBg="1"/>
      <p:bldP spid="15" grpId="0" animBg="1"/>
      <p:bldP spid="16" grpId="0" animBg="1"/>
      <p:bldP spid="30" grpId="0" animBg="1"/>
      <p:bldP spid="31" grpId="0" animBg="1"/>
      <p:bldP spid="32" grpId="0" animBg="1"/>
      <p:bldP spid="3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5B17E01-D784-487A-993E-598C2390B6CB}"/>
              </a:ext>
            </a:extLst>
          </p:cNvPr>
          <p:cNvSpPr/>
          <p:nvPr/>
        </p:nvSpPr>
        <p:spPr>
          <a:xfrm>
            <a:off x="2468879" y="117637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5B86802-2876-4900-9125-34297CF380A9}"/>
              </a:ext>
            </a:extLst>
          </p:cNvPr>
          <p:cNvSpPr/>
          <p:nvPr/>
        </p:nvSpPr>
        <p:spPr>
          <a:xfrm>
            <a:off x="853440" y="3360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31C3100-963A-4745-80C9-DE8DA707EFAC}"/>
              </a:ext>
            </a:extLst>
          </p:cNvPr>
          <p:cNvSpPr/>
          <p:nvPr/>
        </p:nvSpPr>
        <p:spPr>
          <a:xfrm>
            <a:off x="1229201" y="11033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009267F2-DDD7-4CB9-A119-D9B233C78593}"/>
              </a:ext>
            </a:extLst>
          </p:cNvPr>
          <p:cNvSpPr/>
          <p:nvPr/>
        </p:nvSpPr>
        <p:spPr>
          <a:xfrm>
            <a:off x="3706939" y="64519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3C3E66B-41CD-4610-AD19-8B4801D72EBE}"/>
              </a:ext>
            </a:extLst>
          </p:cNvPr>
          <p:cNvSpPr/>
          <p:nvPr/>
        </p:nvSpPr>
        <p:spPr>
          <a:xfrm>
            <a:off x="407193" y="59249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B32CAB9-4334-4FDE-B5CC-5F626A1FA989}"/>
              </a:ext>
            </a:extLst>
          </p:cNvPr>
          <p:cNvSpPr/>
          <p:nvPr/>
        </p:nvSpPr>
        <p:spPr>
          <a:xfrm>
            <a:off x="6753225" y="631477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242AA1A-DFA1-4A28-92AF-C2B2EA359F59}"/>
              </a:ext>
            </a:extLst>
          </p:cNvPr>
          <p:cNvSpPr/>
          <p:nvPr/>
        </p:nvSpPr>
        <p:spPr>
          <a:xfrm>
            <a:off x="11449145" y="416783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6279536-31B8-4416-A983-84D05A753C1E}"/>
              </a:ext>
            </a:extLst>
          </p:cNvPr>
          <p:cNvSpPr/>
          <p:nvPr/>
        </p:nvSpPr>
        <p:spPr>
          <a:xfrm>
            <a:off x="10451496" y="4932502"/>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935BBF-29DC-4382-8885-C021C3E1EAFB}"/>
              </a:ext>
            </a:extLst>
          </p:cNvPr>
          <p:cNvSpPr/>
          <p:nvPr/>
        </p:nvSpPr>
        <p:spPr>
          <a:xfrm>
            <a:off x="10343959" y="2442762"/>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5C19217-7963-4FCD-8D8F-E820E59E2E85}"/>
              </a:ext>
            </a:extLst>
          </p:cNvPr>
          <p:cNvSpPr/>
          <p:nvPr/>
        </p:nvSpPr>
        <p:spPr>
          <a:xfrm>
            <a:off x="9482294" y="140730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002022D-E83D-4338-B0F8-E32F05A06B98}"/>
              </a:ext>
            </a:extLst>
          </p:cNvPr>
          <p:cNvSpPr/>
          <p:nvPr/>
        </p:nvSpPr>
        <p:spPr>
          <a:xfrm>
            <a:off x="11556682" y="11646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8D47CB0-9747-4701-91C7-9CBCF9200C62}"/>
              </a:ext>
            </a:extLst>
          </p:cNvPr>
          <p:cNvSpPr/>
          <p:nvPr/>
        </p:nvSpPr>
        <p:spPr>
          <a:xfrm>
            <a:off x="9841611" y="65594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grpSp>
        <p:nvGrpSpPr>
          <p:cNvPr id="2" name="Group 1">
            <a:extLst>
              <a:ext uri="{FF2B5EF4-FFF2-40B4-BE49-F238E27FC236}">
                <a16:creationId xmlns:a16="http://schemas.microsoft.com/office/drawing/2014/main" id="{3635C28A-AE42-405E-9095-53541A58E982}"/>
              </a:ext>
            </a:extLst>
          </p:cNvPr>
          <p:cNvGrpSpPr/>
          <p:nvPr/>
        </p:nvGrpSpPr>
        <p:grpSpPr>
          <a:xfrm>
            <a:off x="853440" y="2050582"/>
            <a:ext cx="2861977" cy="3704082"/>
            <a:chOff x="960977" y="1757724"/>
            <a:chExt cx="2861977" cy="3704082"/>
          </a:xfrm>
        </p:grpSpPr>
        <p:sp>
          <p:nvSpPr>
            <p:cNvPr id="16" name="Freeform: Shape 15">
              <a:extLst>
                <a:ext uri="{FF2B5EF4-FFF2-40B4-BE49-F238E27FC236}">
                  <a16:creationId xmlns:a16="http://schemas.microsoft.com/office/drawing/2014/main" id="{23A06DA7-43A7-459A-84A4-311F090B73D1}"/>
                </a:ext>
              </a:extLst>
            </p:cNvPr>
            <p:cNvSpPr/>
            <p:nvPr/>
          </p:nvSpPr>
          <p:spPr>
            <a:xfrm>
              <a:off x="960977" y="2623832"/>
              <a:ext cx="2047875" cy="2047875"/>
            </a:xfrm>
            <a:custGeom>
              <a:avLst/>
              <a:gdLst>
                <a:gd name="connsiteX0" fmla="*/ 2044922 w 2047875"/>
                <a:gd name="connsiteY0" fmla="*/ 1026033 h 2047875"/>
                <a:gd name="connsiteX1" fmla="*/ 1026033 w 2047875"/>
                <a:gd name="connsiteY1" fmla="*/ 2044922 h 2047875"/>
                <a:gd name="connsiteX2" fmla="*/ 7144 w 2047875"/>
                <a:gd name="connsiteY2" fmla="*/ 1026033 h 2047875"/>
                <a:gd name="connsiteX3" fmla="*/ 1026033 w 2047875"/>
                <a:gd name="connsiteY3" fmla="*/ 7144 h 2047875"/>
                <a:gd name="connsiteX4" fmla="*/ 2044922 w 2047875"/>
                <a:gd name="connsiteY4" fmla="*/ 1026033 h 2047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5" h="2047875">
                  <a:moveTo>
                    <a:pt x="2044922" y="1026033"/>
                  </a:moveTo>
                  <a:cubicBezTo>
                    <a:pt x="2044922" y="1588750"/>
                    <a:pt x="1588750" y="2044922"/>
                    <a:pt x="1026033" y="2044922"/>
                  </a:cubicBezTo>
                  <a:cubicBezTo>
                    <a:pt x="463316" y="2044922"/>
                    <a:pt x="7144" y="1588750"/>
                    <a:pt x="7144" y="1026033"/>
                  </a:cubicBezTo>
                  <a:cubicBezTo>
                    <a:pt x="7144" y="463316"/>
                    <a:pt x="463316" y="7144"/>
                    <a:pt x="1026033" y="7144"/>
                  </a:cubicBezTo>
                  <a:cubicBezTo>
                    <a:pt x="1588750" y="7144"/>
                    <a:pt x="2044922" y="463316"/>
                    <a:pt x="2044922" y="1026033"/>
                  </a:cubicBezTo>
                  <a:close/>
                </a:path>
              </a:pathLst>
            </a:custGeom>
            <a:solidFill>
              <a:srgbClr val="EFEFEF"/>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75582C03-2B34-472A-B6B0-68E9840CF5E6}"/>
                </a:ext>
              </a:extLst>
            </p:cNvPr>
            <p:cNvSpPr/>
            <p:nvPr/>
          </p:nvSpPr>
          <p:spPr>
            <a:xfrm>
              <a:off x="1840896" y="1832781"/>
              <a:ext cx="1828800" cy="3629025"/>
            </a:xfrm>
            <a:custGeom>
              <a:avLst/>
              <a:gdLst>
                <a:gd name="connsiteX0" fmla="*/ 14288 w 1828800"/>
                <a:gd name="connsiteY0" fmla="*/ 3619881 h 3629025"/>
                <a:gd name="connsiteX1" fmla="*/ 1817084 w 1828800"/>
                <a:gd name="connsiteY1" fmla="*/ 1817084 h 3629025"/>
                <a:gd name="connsiteX2" fmla="*/ 14288 w 1828800"/>
                <a:gd name="connsiteY2" fmla="*/ 14288 h 3629025"/>
              </a:gdLst>
              <a:ahLst/>
              <a:cxnLst>
                <a:cxn ang="0">
                  <a:pos x="connsiteX0" y="connsiteY0"/>
                </a:cxn>
                <a:cxn ang="0">
                  <a:pos x="connsiteX1" y="connsiteY1"/>
                </a:cxn>
                <a:cxn ang="0">
                  <a:pos x="connsiteX2" y="connsiteY2"/>
                </a:cxn>
              </a:cxnLst>
              <a:rect l="l" t="t" r="r" b="b"/>
              <a:pathLst>
                <a:path w="1828800" h="3629025">
                  <a:moveTo>
                    <a:pt x="14288" y="3619881"/>
                  </a:moveTo>
                  <a:cubicBezTo>
                    <a:pt x="1009936" y="3619881"/>
                    <a:pt x="1817084" y="2812733"/>
                    <a:pt x="1817084" y="1817084"/>
                  </a:cubicBezTo>
                  <a:cubicBezTo>
                    <a:pt x="1817084" y="821436"/>
                    <a:pt x="1009936" y="14288"/>
                    <a:pt x="14288" y="14288"/>
                  </a:cubicBezTo>
                </a:path>
              </a:pathLst>
            </a:custGeom>
            <a:noFill/>
            <a:ln w="19050" cap="flat">
              <a:solidFill>
                <a:srgbClr val="EFEFEF"/>
              </a:solid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8E5A0CE-581D-46E4-88F8-BC95F34565AD}"/>
                </a:ext>
              </a:extLst>
            </p:cNvPr>
            <p:cNvSpPr/>
            <p:nvPr/>
          </p:nvSpPr>
          <p:spPr>
            <a:xfrm>
              <a:off x="2273617" y="175772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7E27C72E-5493-42C2-9E99-F3B1A77B9AA9}"/>
                </a:ext>
              </a:extLst>
            </p:cNvPr>
            <p:cNvSpPr/>
            <p:nvPr/>
          </p:nvSpPr>
          <p:spPr>
            <a:xfrm>
              <a:off x="3218307" y="255039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6"/>
                    <a:pt x="389096" y="198120"/>
                  </a:cubicBezTo>
                  <a:close/>
                </a:path>
              </a:pathLst>
            </a:custGeom>
            <a:solidFill>
              <a:srgbClr val="185ADB"/>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268F29F-9F9B-470D-947F-1096ED494E1E}"/>
                </a:ext>
              </a:extLst>
            </p:cNvPr>
            <p:cNvSpPr/>
            <p:nvPr/>
          </p:nvSpPr>
          <p:spPr>
            <a:xfrm>
              <a:off x="3432429" y="3764832"/>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C4C64CD-D3B7-465F-871F-4CB1B90DF9DE}"/>
                </a:ext>
              </a:extLst>
            </p:cNvPr>
            <p:cNvSpPr/>
            <p:nvPr/>
          </p:nvSpPr>
          <p:spPr>
            <a:xfrm>
              <a:off x="2815875" y="4832775"/>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185ADB"/>
            </a:solidFill>
            <a:ln w="952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C8D3627E-B560-4098-993F-99DB17CF8342}"/>
              </a:ext>
            </a:extLst>
          </p:cNvPr>
          <p:cNvGrpSpPr/>
          <p:nvPr/>
        </p:nvGrpSpPr>
        <p:grpSpPr>
          <a:xfrm>
            <a:off x="3218307" y="1236477"/>
            <a:ext cx="4628158" cy="1697009"/>
            <a:chOff x="3218307" y="1086699"/>
            <a:chExt cx="3039618" cy="1697009"/>
          </a:xfrm>
        </p:grpSpPr>
        <p:sp>
          <p:nvSpPr>
            <p:cNvPr id="22" name="Rectangle 21">
              <a:extLst>
                <a:ext uri="{FF2B5EF4-FFF2-40B4-BE49-F238E27FC236}">
                  <a16:creationId xmlns:a16="http://schemas.microsoft.com/office/drawing/2014/main" id="{523FC862-9AC7-49F7-A85B-47502414F554}"/>
                </a:ext>
              </a:extLst>
            </p:cNvPr>
            <p:cNvSpPr/>
            <p:nvPr/>
          </p:nvSpPr>
          <p:spPr>
            <a:xfrm>
              <a:off x="3236865" y="1460269"/>
              <a:ext cx="3021060" cy="1323439"/>
            </a:xfrm>
            <a:prstGeom prst="rect">
              <a:avLst/>
            </a:prstGeom>
          </p:spPr>
          <p:txBody>
            <a:bodyPr wrap="square">
              <a:spAutoFit/>
            </a:bodyPr>
            <a:lstStyle/>
            <a:p>
              <a:r>
                <a:rPr lang="en-US" sz="2000" dirty="0">
                  <a:solidFill>
                    <a:schemeClr val="accent1"/>
                  </a:solidFill>
                </a:rPr>
                <a:t>Perform sentiment analysis on customer reviews of Intel products scraped from Amazon and other platforms</a:t>
              </a:r>
            </a:p>
          </p:txBody>
        </p:sp>
        <p:sp>
          <p:nvSpPr>
            <p:cNvPr id="23" name="TextBox 22">
              <a:extLst>
                <a:ext uri="{FF2B5EF4-FFF2-40B4-BE49-F238E27FC236}">
                  <a16:creationId xmlns:a16="http://schemas.microsoft.com/office/drawing/2014/main" id="{52685F58-1526-4EE4-AB3B-5A0ECFD1DF43}"/>
                </a:ext>
              </a:extLst>
            </p:cNvPr>
            <p:cNvSpPr txBox="1"/>
            <p:nvPr/>
          </p:nvSpPr>
          <p:spPr>
            <a:xfrm>
              <a:off x="3218307" y="1086699"/>
              <a:ext cx="1349472" cy="461665"/>
            </a:xfrm>
            <a:prstGeom prst="rect">
              <a:avLst/>
            </a:prstGeom>
            <a:noFill/>
          </p:spPr>
          <p:txBody>
            <a:bodyPr wrap="none" rtlCol="0">
              <a:spAutoFit/>
            </a:bodyPr>
            <a:lstStyle/>
            <a:p>
              <a:r>
                <a:rPr lang="en-US" sz="2400" b="1" dirty="0">
                  <a:solidFill>
                    <a:schemeClr val="accent1"/>
                  </a:solidFill>
                </a:rPr>
                <a:t>Problem:</a:t>
              </a:r>
            </a:p>
          </p:txBody>
        </p:sp>
      </p:grpSp>
      <p:grpSp>
        <p:nvGrpSpPr>
          <p:cNvPr id="33" name="Group 32">
            <a:extLst>
              <a:ext uri="{FF2B5EF4-FFF2-40B4-BE49-F238E27FC236}">
                <a16:creationId xmlns:a16="http://schemas.microsoft.com/office/drawing/2014/main" id="{41C6B9D5-F868-4F23-8966-723460AC825B}"/>
              </a:ext>
            </a:extLst>
          </p:cNvPr>
          <p:cNvGrpSpPr/>
          <p:nvPr/>
        </p:nvGrpSpPr>
        <p:grpSpPr>
          <a:xfrm>
            <a:off x="3218307" y="4798739"/>
            <a:ext cx="3039618" cy="1081456"/>
            <a:chOff x="3218307" y="4809350"/>
            <a:chExt cx="3039618" cy="1081456"/>
          </a:xfrm>
        </p:grpSpPr>
        <p:sp>
          <p:nvSpPr>
            <p:cNvPr id="24" name="Rectangle 23">
              <a:extLst>
                <a:ext uri="{FF2B5EF4-FFF2-40B4-BE49-F238E27FC236}">
                  <a16:creationId xmlns:a16="http://schemas.microsoft.com/office/drawing/2014/main" id="{15463C77-CBEB-4C9D-9E40-4B5B57891DBF}"/>
                </a:ext>
              </a:extLst>
            </p:cNvPr>
            <p:cNvSpPr/>
            <p:nvPr/>
          </p:nvSpPr>
          <p:spPr>
            <a:xfrm>
              <a:off x="3236865" y="5182920"/>
              <a:ext cx="3021060" cy="707886"/>
            </a:xfrm>
            <a:prstGeom prst="rect">
              <a:avLst/>
            </a:prstGeom>
          </p:spPr>
          <p:txBody>
            <a:bodyPr wrap="square">
              <a:spAutoFit/>
            </a:bodyPr>
            <a:lstStyle/>
            <a:p>
              <a:r>
                <a:rPr lang="en-US" sz="2000" dirty="0">
                  <a:solidFill>
                    <a:schemeClr val="accent1"/>
                  </a:solidFill>
                </a:rPr>
                <a:t>Who stands to gain the resolution of this problem?</a:t>
              </a:r>
            </a:p>
          </p:txBody>
        </p:sp>
        <p:sp>
          <p:nvSpPr>
            <p:cNvPr id="25" name="TextBox 24">
              <a:extLst>
                <a:ext uri="{FF2B5EF4-FFF2-40B4-BE49-F238E27FC236}">
                  <a16:creationId xmlns:a16="http://schemas.microsoft.com/office/drawing/2014/main" id="{C76A9A02-5B5D-45BE-8C98-1144FE1738DB}"/>
                </a:ext>
              </a:extLst>
            </p:cNvPr>
            <p:cNvSpPr txBox="1"/>
            <p:nvPr/>
          </p:nvSpPr>
          <p:spPr>
            <a:xfrm>
              <a:off x="3218307" y="4809350"/>
              <a:ext cx="184731" cy="461665"/>
            </a:xfrm>
            <a:prstGeom prst="rect">
              <a:avLst/>
            </a:prstGeom>
            <a:noFill/>
          </p:spPr>
          <p:txBody>
            <a:bodyPr wrap="none" rtlCol="0">
              <a:spAutoFit/>
            </a:bodyPr>
            <a:lstStyle/>
            <a:p>
              <a:endParaRPr lang="en-US" sz="2400" b="1" dirty="0">
                <a:solidFill>
                  <a:schemeClr val="accent2"/>
                </a:solidFill>
              </a:endParaRPr>
            </a:p>
          </p:txBody>
        </p:sp>
      </p:grpSp>
      <p:grpSp>
        <p:nvGrpSpPr>
          <p:cNvPr id="32" name="Group 31">
            <a:extLst>
              <a:ext uri="{FF2B5EF4-FFF2-40B4-BE49-F238E27FC236}">
                <a16:creationId xmlns:a16="http://schemas.microsoft.com/office/drawing/2014/main" id="{41AEFB35-89D2-424F-AEF4-C9580EB4B563}"/>
              </a:ext>
            </a:extLst>
          </p:cNvPr>
          <p:cNvGrpSpPr/>
          <p:nvPr/>
        </p:nvGrpSpPr>
        <p:grpSpPr>
          <a:xfrm>
            <a:off x="3949621" y="3608905"/>
            <a:ext cx="3039618" cy="1081456"/>
            <a:chOff x="3949621" y="3459127"/>
            <a:chExt cx="3039618" cy="1081456"/>
          </a:xfrm>
        </p:grpSpPr>
        <p:sp>
          <p:nvSpPr>
            <p:cNvPr id="26" name="Rectangle 25">
              <a:extLst>
                <a:ext uri="{FF2B5EF4-FFF2-40B4-BE49-F238E27FC236}">
                  <a16:creationId xmlns:a16="http://schemas.microsoft.com/office/drawing/2014/main" id="{090DDB2A-0A44-4C0F-A764-765DF2A8046F}"/>
                </a:ext>
              </a:extLst>
            </p:cNvPr>
            <p:cNvSpPr/>
            <p:nvPr/>
          </p:nvSpPr>
          <p:spPr>
            <a:xfrm>
              <a:off x="3968179" y="3832697"/>
              <a:ext cx="3021060" cy="707886"/>
            </a:xfrm>
            <a:prstGeom prst="rect">
              <a:avLst/>
            </a:prstGeom>
          </p:spPr>
          <p:txBody>
            <a:bodyPr wrap="square">
              <a:spAutoFit/>
            </a:bodyPr>
            <a:lstStyle/>
            <a:p>
              <a:r>
                <a:rPr lang="en-US" sz="2000" dirty="0">
                  <a:solidFill>
                    <a:schemeClr val="accent1"/>
                  </a:solidFill>
                </a:rPr>
                <a:t>What approach are we taking to accomplish it?</a:t>
              </a:r>
            </a:p>
          </p:txBody>
        </p:sp>
        <p:sp>
          <p:nvSpPr>
            <p:cNvPr id="27" name="TextBox 26">
              <a:extLst>
                <a:ext uri="{FF2B5EF4-FFF2-40B4-BE49-F238E27FC236}">
                  <a16:creationId xmlns:a16="http://schemas.microsoft.com/office/drawing/2014/main" id="{7C65EBE4-16E1-4DE0-A1B1-C17C425C28C8}"/>
                </a:ext>
              </a:extLst>
            </p:cNvPr>
            <p:cNvSpPr txBox="1"/>
            <p:nvPr/>
          </p:nvSpPr>
          <p:spPr>
            <a:xfrm>
              <a:off x="3949621" y="3459127"/>
              <a:ext cx="184731" cy="461665"/>
            </a:xfrm>
            <a:prstGeom prst="rect">
              <a:avLst/>
            </a:prstGeom>
            <a:noFill/>
          </p:spPr>
          <p:txBody>
            <a:bodyPr wrap="none" rtlCol="0">
              <a:spAutoFit/>
            </a:bodyPr>
            <a:lstStyle/>
            <a:p>
              <a:endParaRPr lang="en-US" sz="2400" b="1" dirty="0">
                <a:solidFill>
                  <a:schemeClr val="accent1"/>
                </a:solidFill>
              </a:endParaRPr>
            </a:p>
          </p:txBody>
        </p:sp>
      </p:grpSp>
      <p:grpSp>
        <p:nvGrpSpPr>
          <p:cNvPr id="31" name="Group 30">
            <a:extLst>
              <a:ext uri="{FF2B5EF4-FFF2-40B4-BE49-F238E27FC236}">
                <a16:creationId xmlns:a16="http://schemas.microsoft.com/office/drawing/2014/main" id="{DF4C5A68-E801-4F92-BE9B-8B32870DE510}"/>
              </a:ext>
            </a:extLst>
          </p:cNvPr>
          <p:cNvGrpSpPr/>
          <p:nvPr/>
        </p:nvGrpSpPr>
        <p:grpSpPr>
          <a:xfrm>
            <a:off x="3935539" y="2479571"/>
            <a:ext cx="3021060" cy="956918"/>
            <a:chOff x="3935539" y="2329793"/>
            <a:chExt cx="3021060" cy="956918"/>
          </a:xfrm>
        </p:grpSpPr>
        <p:sp>
          <p:nvSpPr>
            <p:cNvPr id="28" name="Rectangle 27">
              <a:extLst>
                <a:ext uri="{FF2B5EF4-FFF2-40B4-BE49-F238E27FC236}">
                  <a16:creationId xmlns:a16="http://schemas.microsoft.com/office/drawing/2014/main" id="{1F6D0315-A6EC-4BD6-9DA4-F632DCF381C1}"/>
                </a:ext>
              </a:extLst>
            </p:cNvPr>
            <p:cNvSpPr/>
            <p:nvPr/>
          </p:nvSpPr>
          <p:spPr>
            <a:xfrm>
              <a:off x="3935539" y="2578825"/>
              <a:ext cx="3021060" cy="707886"/>
            </a:xfrm>
            <a:prstGeom prst="rect">
              <a:avLst/>
            </a:prstGeom>
          </p:spPr>
          <p:txBody>
            <a:bodyPr wrap="square">
              <a:spAutoFit/>
            </a:bodyPr>
            <a:lstStyle/>
            <a:p>
              <a:r>
                <a:rPr lang="en-US" sz="2000" dirty="0">
                  <a:solidFill>
                    <a:schemeClr val="accent1"/>
                  </a:solidFill>
                </a:rPr>
                <a:t>What is the purpose behind this action?</a:t>
              </a:r>
            </a:p>
          </p:txBody>
        </p:sp>
        <p:sp>
          <p:nvSpPr>
            <p:cNvPr id="29" name="TextBox 28">
              <a:extLst>
                <a:ext uri="{FF2B5EF4-FFF2-40B4-BE49-F238E27FC236}">
                  <a16:creationId xmlns:a16="http://schemas.microsoft.com/office/drawing/2014/main" id="{62F25D26-8702-49BF-82EB-F18CDED2A526}"/>
                </a:ext>
              </a:extLst>
            </p:cNvPr>
            <p:cNvSpPr txBox="1"/>
            <p:nvPr/>
          </p:nvSpPr>
          <p:spPr>
            <a:xfrm>
              <a:off x="4160806" y="2329793"/>
              <a:ext cx="184731" cy="461665"/>
            </a:xfrm>
            <a:prstGeom prst="rect">
              <a:avLst/>
            </a:prstGeom>
            <a:noFill/>
          </p:spPr>
          <p:txBody>
            <a:bodyPr wrap="none" rtlCol="0">
              <a:spAutoFit/>
            </a:bodyPr>
            <a:lstStyle/>
            <a:p>
              <a:endParaRPr lang="en-US" sz="2400" b="1" dirty="0">
                <a:solidFill>
                  <a:schemeClr val="accent2"/>
                </a:solidFill>
              </a:endParaRPr>
            </a:p>
          </p:txBody>
        </p:sp>
      </p:grpSp>
      <p:sp>
        <p:nvSpPr>
          <p:cNvPr id="30" name="TextBox 29">
            <a:extLst>
              <a:ext uri="{FF2B5EF4-FFF2-40B4-BE49-F238E27FC236}">
                <a16:creationId xmlns:a16="http://schemas.microsoft.com/office/drawing/2014/main" id="{74E014E0-279A-4494-9336-B798D5117C3D}"/>
              </a:ext>
            </a:extLst>
          </p:cNvPr>
          <p:cNvSpPr txBox="1"/>
          <p:nvPr/>
        </p:nvSpPr>
        <p:spPr>
          <a:xfrm>
            <a:off x="1694624" y="5734"/>
            <a:ext cx="9126602" cy="1015663"/>
          </a:xfrm>
          <a:prstGeom prst="rect">
            <a:avLst/>
          </a:prstGeom>
          <a:noFill/>
        </p:spPr>
        <p:txBody>
          <a:bodyPr wrap="none" rtlCol="0">
            <a:spAutoFit/>
          </a:bodyPr>
          <a:lstStyle/>
          <a:p>
            <a:pPr algn="ctr"/>
            <a:r>
              <a:rPr lang="en-US" sz="6000" b="1" dirty="0">
                <a:solidFill>
                  <a:schemeClr val="accent1"/>
                </a:solidFill>
                <a:latin typeface="+mj-lt"/>
              </a:rPr>
              <a:t>Challenge awaiting </a:t>
            </a:r>
            <a:r>
              <a:rPr lang="en-US" sz="6000" b="1" dirty="0">
                <a:solidFill>
                  <a:schemeClr val="accent2"/>
                </a:solidFill>
                <a:latin typeface="+mj-lt"/>
              </a:rPr>
              <a:t>resolution</a:t>
            </a:r>
            <a:endParaRPr lang="en-US" sz="6000" b="1" dirty="0">
              <a:solidFill>
                <a:schemeClr val="accent1"/>
              </a:solidFill>
              <a:latin typeface="+mj-lt"/>
            </a:endParaRPr>
          </a:p>
        </p:txBody>
      </p:sp>
      <p:grpSp>
        <p:nvGrpSpPr>
          <p:cNvPr id="34" name="Group 33">
            <a:extLst>
              <a:ext uri="{FF2B5EF4-FFF2-40B4-BE49-F238E27FC236}">
                <a16:creationId xmlns:a16="http://schemas.microsoft.com/office/drawing/2014/main" id="{4AC0171A-B544-E766-06FC-EC4A09429BE1}"/>
              </a:ext>
            </a:extLst>
          </p:cNvPr>
          <p:cNvGrpSpPr/>
          <p:nvPr/>
        </p:nvGrpSpPr>
        <p:grpSpPr>
          <a:xfrm>
            <a:off x="1339825" y="3464444"/>
            <a:ext cx="1030072" cy="1036062"/>
            <a:chOff x="1088140" y="1566842"/>
            <a:chExt cx="1008112" cy="1013974"/>
          </a:xfrm>
          <a:solidFill>
            <a:srgbClr val="ED7D31"/>
          </a:solidFill>
        </p:grpSpPr>
        <p:grpSp>
          <p:nvGrpSpPr>
            <p:cNvPr id="35" name="Group 34">
              <a:extLst>
                <a:ext uri="{FF2B5EF4-FFF2-40B4-BE49-F238E27FC236}">
                  <a16:creationId xmlns:a16="http://schemas.microsoft.com/office/drawing/2014/main" id="{4E6B05FB-32A6-26AC-794C-452CDC668187}"/>
                </a:ext>
              </a:extLst>
            </p:cNvPr>
            <p:cNvGrpSpPr/>
            <p:nvPr/>
          </p:nvGrpSpPr>
          <p:grpSpPr>
            <a:xfrm>
              <a:off x="1632194" y="1816496"/>
              <a:ext cx="336324" cy="418468"/>
              <a:chOff x="3365065" y="1657458"/>
              <a:chExt cx="591647" cy="736152"/>
            </a:xfrm>
            <a:grpFill/>
          </p:grpSpPr>
          <p:grpSp>
            <p:nvGrpSpPr>
              <p:cNvPr id="78" name="Group 77">
                <a:extLst>
                  <a:ext uri="{FF2B5EF4-FFF2-40B4-BE49-F238E27FC236}">
                    <a16:creationId xmlns:a16="http://schemas.microsoft.com/office/drawing/2014/main" id="{2BDE9C94-3ABB-EA81-91D2-600C0E1BA032}"/>
                  </a:ext>
                </a:extLst>
              </p:cNvPr>
              <p:cNvGrpSpPr/>
              <p:nvPr/>
            </p:nvGrpSpPr>
            <p:grpSpPr>
              <a:xfrm>
                <a:off x="3549610" y="1658009"/>
                <a:ext cx="222672" cy="735601"/>
                <a:chOff x="8012462" y="4487596"/>
                <a:chExt cx="222672" cy="735601"/>
              </a:xfrm>
              <a:grpFill/>
            </p:grpSpPr>
            <p:sp>
              <p:nvSpPr>
                <p:cNvPr id="106" name="Rectangle 105">
                  <a:extLst>
                    <a:ext uri="{FF2B5EF4-FFF2-40B4-BE49-F238E27FC236}">
                      <a16:creationId xmlns:a16="http://schemas.microsoft.com/office/drawing/2014/main" id="{221861F7-C03F-8234-55BB-8671FDA2F325}"/>
                    </a:ext>
                  </a:extLst>
                </p:cNvPr>
                <p:cNvSpPr/>
                <p:nvPr/>
              </p:nvSpPr>
              <p:spPr>
                <a:xfrm rot="16200000" flipV="1">
                  <a:off x="7804533" y="4965084"/>
                  <a:ext cx="45720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id="{2E059AC0-26AB-48D6-1D6E-44A926969DC4}"/>
                    </a:ext>
                  </a:extLst>
                </p:cNvPr>
                <p:cNvSpPr/>
                <p:nvPr/>
              </p:nvSpPr>
              <p:spPr>
                <a:xfrm rot="16200000" flipV="1">
                  <a:off x="7851359" y="4835341"/>
                  <a:ext cx="731520" cy="360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3C0D6D3B-A8C0-A562-28A6-FFC038433521}"/>
                    </a:ext>
                  </a:extLst>
                </p:cNvPr>
                <p:cNvSpPr/>
                <p:nvPr/>
              </p:nvSpPr>
              <p:spPr>
                <a:xfrm rot="10800000" flipV="1">
                  <a:off x="8012462" y="5186621"/>
                  <a:ext cx="21891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88D05EE8-E33E-955F-5BCD-1BC7C0F527E2}"/>
                    </a:ext>
                  </a:extLst>
                </p:cNvPr>
                <p:cNvSpPr/>
                <p:nvPr/>
              </p:nvSpPr>
              <p:spPr>
                <a:xfrm rot="10800000" flipV="1">
                  <a:off x="8016224" y="4753803"/>
                  <a:ext cx="21891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9" name="Group 78">
                <a:extLst>
                  <a:ext uri="{FF2B5EF4-FFF2-40B4-BE49-F238E27FC236}">
                    <a16:creationId xmlns:a16="http://schemas.microsoft.com/office/drawing/2014/main" id="{D74B49D0-E2E8-BD69-69E8-C565EA555669}"/>
                  </a:ext>
                </a:extLst>
              </p:cNvPr>
              <p:cNvGrpSpPr/>
              <p:nvPr/>
            </p:nvGrpSpPr>
            <p:grpSpPr>
              <a:xfrm>
                <a:off x="3365065" y="2089338"/>
                <a:ext cx="222673" cy="304272"/>
                <a:chOff x="8012461" y="4918925"/>
                <a:chExt cx="222673" cy="304272"/>
              </a:xfrm>
              <a:grpFill/>
            </p:grpSpPr>
            <p:sp>
              <p:nvSpPr>
                <p:cNvPr id="102" name="Rectangle 101">
                  <a:extLst>
                    <a:ext uri="{FF2B5EF4-FFF2-40B4-BE49-F238E27FC236}">
                      <a16:creationId xmlns:a16="http://schemas.microsoft.com/office/drawing/2014/main" id="{A3723F5E-504F-3DB0-5BF0-3306482F9508}"/>
                    </a:ext>
                  </a:extLst>
                </p:cNvPr>
                <p:cNvSpPr/>
                <p:nvPr/>
              </p:nvSpPr>
              <p:spPr>
                <a:xfrm rot="16200000" flipV="1">
                  <a:off x="7893592" y="5056524"/>
                  <a:ext cx="27432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C91CE71E-093B-F5C5-84A0-33637CE054CC}"/>
                    </a:ext>
                  </a:extLst>
                </p:cNvPr>
                <p:cNvSpPr/>
                <p:nvPr/>
              </p:nvSpPr>
              <p:spPr>
                <a:xfrm rot="16200000" flipV="1">
                  <a:off x="8079959" y="5063941"/>
                  <a:ext cx="274320" cy="360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BF82A843-64D8-5768-EAF2-1332B137255D}"/>
                    </a:ext>
                  </a:extLst>
                </p:cNvPr>
                <p:cNvSpPr/>
                <p:nvPr/>
              </p:nvSpPr>
              <p:spPr>
                <a:xfrm rot="10800000" flipV="1">
                  <a:off x="8012462" y="5186621"/>
                  <a:ext cx="21891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7B7227D9-65D5-91EC-0B90-C505A080F473}"/>
                    </a:ext>
                  </a:extLst>
                </p:cNvPr>
                <p:cNvSpPr/>
                <p:nvPr/>
              </p:nvSpPr>
              <p:spPr>
                <a:xfrm rot="10800000" flipV="1">
                  <a:off x="8012461" y="4918925"/>
                  <a:ext cx="222673"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0" name="Group 79">
                <a:extLst>
                  <a:ext uri="{FF2B5EF4-FFF2-40B4-BE49-F238E27FC236}">
                    <a16:creationId xmlns:a16="http://schemas.microsoft.com/office/drawing/2014/main" id="{04105D4F-D78F-C1F2-54A5-10A10C9156B6}"/>
                  </a:ext>
                </a:extLst>
              </p:cNvPr>
              <p:cNvGrpSpPr/>
              <p:nvPr/>
            </p:nvGrpSpPr>
            <p:grpSpPr>
              <a:xfrm>
                <a:off x="3734040" y="1657458"/>
                <a:ext cx="222672" cy="736152"/>
                <a:chOff x="8012462" y="4487045"/>
                <a:chExt cx="222672" cy="736152"/>
              </a:xfrm>
              <a:grpFill/>
            </p:grpSpPr>
            <p:sp>
              <p:nvSpPr>
                <p:cNvPr id="98" name="Rectangle 97">
                  <a:extLst>
                    <a:ext uri="{FF2B5EF4-FFF2-40B4-BE49-F238E27FC236}">
                      <a16:creationId xmlns:a16="http://schemas.microsoft.com/office/drawing/2014/main" id="{749145E9-2F9D-D9FF-4FBF-5C97996BC06D}"/>
                    </a:ext>
                  </a:extLst>
                </p:cNvPr>
                <p:cNvSpPr/>
                <p:nvPr/>
              </p:nvSpPr>
              <p:spPr>
                <a:xfrm rot="16200000" flipV="1">
                  <a:off x="7802152" y="4965084"/>
                  <a:ext cx="45720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6813B7D9-9873-39A7-97E0-F6433D270A1B}"/>
                    </a:ext>
                  </a:extLst>
                </p:cNvPr>
                <p:cNvSpPr/>
                <p:nvPr/>
              </p:nvSpPr>
              <p:spPr>
                <a:xfrm rot="16200000" flipV="1">
                  <a:off x="7851359" y="4835341"/>
                  <a:ext cx="731520" cy="360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AA6EF64-195E-0AC0-AA19-9C5F14F5D4A0}"/>
                    </a:ext>
                  </a:extLst>
                </p:cNvPr>
                <p:cNvSpPr/>
                <p:nvPr/>
              </p:nvSpPr>
              <p:spPr>
                <a:xfrm rot="10800000" flipV="1">
                  <a:off x="8016224" y="4487045"/>
                  <a:ext cx="21891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330DE344-0633-90DD-C9D0-5D5ED66197C3}"/>
                    </a:ext>
                  </a:extLst>
                </p:cNvPr>
                <p:cNvSpPr/>
                <p:nvPr/>
              </p:nvSpPr>
              <p:spPr>
                <a:xfrm rot="10800000" flipV="1">
                  <a:off x="8012462" y="5186621"/>
                  <a:ext cx="21891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 name="Rectangle: Rounded Corners 80">
                <a:extLst>
                  <a:ext uri="{FF2B5EF4-FFF2-40B4-BE49-F238E27FC236}">
                    <a16:creationId xmlns:a16="http://schemas.microsoft.com/office/drawing/2014/main" id="{491AB9ED-1914-1158-FBAD-0CFDD04BF81D}"/>
                  </a:ext>
                </a:extLst>
              </p:cNvPr>
              <p:cNvSpPr/>
              <p:nvPr/>
            </p:nvSpPr>
            <p:spPr>
              <a:xfrm rot="5400000">
                <a:off x="3456505" y="2192963"/>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Rounded Corners 81">
                <a:extLst>
                  <a:ext uri="{FF2B5EF4-FFF2-40B4-BE49-F238E27FC236}">
                    <a16:creationId xmlns:a16="http://schemas.microsoft.com/office/drawing/2014/main" id="{22B9F3C7-E64F-2261-9C3A-DF4E51FD0226}"/>
                  </a:ext>
                </a:extLst>
              </p:cNvPr>
              <p:cNvSpPr/>
              <p:nvPr/>
            </p:nvSpPr>
            <p:spPr>
              <a:xfrm rot="5400000">
                <a:off x="3456505" y="2264862"/>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Rounded Corners 82">
                <a:extLst>
                  <a:ext uri="{FF2B5EF4-FFF2-40B4-BE49-F238E27FC236}">
                    <a16:creationId xmlns:a16="http://schemas.microsoft.com/office/drawing/2014/main" id="{E70B6147-4B9D-58CA-04FC-76B968B086BD}"/>
                  </a:ext>
                </a:extLst>
              </p:cNvPr>
              <p:cNvSpPr/>
              <p:nvPr/>
            </p:nvSpPr>
            <p:spPr>
              <a:xfrm rot="5400000">
                <a:off x="3642373" y="2195042"/>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Rounded Corners 83">
                <a:extLst>
                  <a:ext uri="{FF2B5EF4-FFF2-40B4-BE49-F238E27FC236}">
                    <a16:creationId xmlns:a16="http://schemas.microsoft.com/office/drawing/2014/main" id="{9A76B448-FCA3-C225-A303-B30867A40F7D}"/>
                  </a:ext>
                </a:extLst>
              </p:cNvPr>
              <p:cNvSpPr/>
              <p:nvPr/>
            </p:nvSpPr>
            <p:spPr>
              <a:xfrm rot="5400000">
                <a:off x="3642373" y="2266941"/>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70A0C00E-EFCD-FAAA-FD42-0043AC560273}"/>
                  </a:ext>
                </a:extLst>
              </p:cNvPr>
              <p:cNvSpPr/>
              <p:nvPr/>
            </p:nvSpPr>
            <p:spPr>
              <a:xfrm rot="5400000">
                <a:off x="3642373" y="2051984"/>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Rounded Corners 85">
                <a:extLst>
                  <a:ext uri="{FF2B5EF4-FFF2-40B4-BE49-F238E27FC236}">
                    <a16:creationId xmlns:a16="http://schemas.microsoft.com/office/drawing/2014/main" id="{4CFF9065-6186-51AE-99E7-04D50B3B4D28}"/>
                  </a:ext>
                </a:extLst>
              </p:cNvPr>
              <p:cNvSpPr/>
              <p:nvPr/>
            </p:nvSpPr>
            <p:spPr>
              <a:xfrm rot="5400000">
                <a:off x="3642373" y="2123883"/>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Rounded Corners 86">
                <a:extLst>
                  <a:ext uri="{FF2B5EF4-FFF2-40B4-BE49-F238E27FC236}">
                    <a16:creationId xmlns:a16="http://schemas.microsoft.com/office/drawing/2014/main" id="{52A2EB5C-2354-8BD4-C19A-0D0CAC0BD56A}"/>
                  </a:ext>
                </a:extLst>
              </p:cNvPr>
              <p:cNvSpPr/>
              <p:nvPr/>
            </p:nvSpPr>
            <p:spPr>
              <a:xfrm rot="5400000">
                <a:off x="3642373" y="1985191"/>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Rounded Corners 87">
                <a:extLst>
                  <a:ext uri="{FF2B5EF4-FFF2-40B4-BE49-F238E27FC236}">
                    <a16:creationId xmlns:a16="http://schemas.microsoft.com/office/drawing/2014/main" id="{772181D6-8C67-59F0-F840-0C1B34522A9A}"/>
                  </a:ext>
                </a:extLst>
              </p:cNvPr>
              <p:cNvSpPr/>
              <p:nvPr/>
            </p:nvSpPr>
            <p:spPr>
              <a:xfrm rot="5400000">
                <a:off x="3825662" y="2195043"/>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9778156A-F2D6-EFE1-9DCE-3AFB0F8CD7E1}"/>
                  </a:ext>
                </a:extLst>
              </p:cNvPr>
              <p:cNvSpPr/>
              <p:nvPr/>
            </p:nvSpPr>
            <p:spPr>
              <a:xfrm rot="5400000">
                <a:off x="3825662" y="2266942"/>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Rounded Corners 89">
                <a:extLst>
                  <a:ext uri="{FF2B5EF4-FFF2-40B4-BE49-F238E27FC236}">
                    <a16:creationId xmlns:a16="http://schemas.microsoft.com/office/drawing/2014/main" id="{92601737-8E01-2894-4E9C-DCD0543BF78E}"/>
                  </a:ext>
                </a:extLst>
              </p:cNvPr>
              <p:cNvSpPr/>
              <p:nvPr/>
            </p:nvSpPr>
            <p:spPr>
              <a:xfrm rot="5400000">
                <a:off x="3825662" y="2051985"/>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Rounded Corners 90">
                <a:extLst>
                  <a:ext uri="{FF2B5EF4-FFF2-40B4-BE49-F238E27FC236}">
                    <a16:creationId xmlns:a16="http://schemas.microsoft.com/office/drawing/2014/main" id="{515B6532-E680-F7DA-077B-E67A65F00EB1}"/>
                  </a:ext>
                </a:extLst>
              </p:cNvPr>
              <p:cNvSpPr/>
              <p:nvPr/>
            </p:nvSpPr>
            <p:spPr>
              <a:xfrm rot="5400000">
                <a:off x="3825662" y="2123884"/>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Rounded Corners 91">
                <a:extLst>
                  <a:ext uri="{FF2B5EF4-FFF2-40B4-BE49-F238E27FC236}">
                    <a16:creationId xmlns:a16="http://schemas.microsoft.com/office/drawing/2014/main" id="{9D23D63A-51F9-CFB2-006E-26932375E422}"/>
                  </a:ext>
                </a:extLst>
              </p:cNvPr>
              <p:cNvSpPr/>
              <p:nvPr/>
            </p:nvSpPr>
            <p:spPr>
              <a:xfrm rot="5400000">
                <a:off x="3825662" y="1985192"/>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Rounded Corners 92">
                <a:extLst>
                  <a:ext uri="{FF2B5EF4-FFF2-40B4-BE49-F238E27FC236}">
                    <a16:creationId xmlns:a16="http://schemas.microsoft.com/office/drawing/2014/main" id="{953BE87A-352E-EB40-61C1-21F9B0912556}"/>
                  </a:ext>
                </a:extLst>
              </p:cNvPr>
              <p:cNvSpPr/>
              <p:nvPr/>
            </p:nvSpPr>
            <p:spPr>
              <a:xfrm rot="5400000">
                <a:off x="3825662" y="1922215"/>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Rounded Corners 93">
                <a:extLst>
                  <a:ext uri="{FF2B5EF4-FFF2-40B4-BE49-F238E27FC236}">
                    <a16:creationId xmlns:a16="http://schemas.microsoft.com/office/drawing/2014/main" id="{46AC23C2-7D72-A93F-B137-93CD44476485}"/>
                  </a:ext>
                </a:extLst>
              </p:cNvPr>
              <p:cNvSpPr/>
              <p:nvPr/>
            </p:nvSpPr>
            <p:spPr>
              <a:xfrm rot="5400000">
                <a:off x="3825662" y="1779157"/>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Rounded Corners 94">
                <a:extLst>
                  <a:ext uri="{FF2B5EF4-FFF2-40B4-BE49-F238E27FC236}">
                    <a16:creationId xmlns:a16="http://schemas.microsoft.com/office/drawing/2014/main" id="{1654BA04-418C-E500-A664-DD7388CBEEF5}"/>
                  </a:ext>
                </a:extLst>
              </p:cNvPr>
              <p:cNvSpPr/>
              <p:nvPr/>
            </p:nvSpPr>
            <p:spPr>
              <a:xfrm rot="5400000">
                <a:off x="3825662" y="1851056"/>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Rounded Corners 95">
                <a:extLst>
                  <a:ext uri="{FF2B5EF4-FFF2-40B4-BE49-F238E27FC236}">
                    <a16:creationId xmlns:a16="http://schemas.microsoft.com/office/drawing/2014/main" id="{304B97AA-430F-D377-570C-E24C1EA28F90}"/>
                  </a:ext>
                </a:extLst>
              </p:cNvPr>
              <p:cNvSpPr/>
              <p:nvPr/>
            </p:nvSpPr>
            <p:spPr>
              <a:xfrm rot="5400000">
                <a:off x="3825662" y="1712364"/>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Rounded Corners 96">
                <a:extLst>
                  <a:ext uri="{FF2B5EF4-FFF2-40B4-BE49-F238E27FC236}">
                    <a16:creationId xmlns:a16="http://schemas.microsoft.com/office/drawing/2014/main" id="{B593DBF5-750D-8551-3954-4335FBC9C839}"/>
                  </a:ext>
                </a:extLst>
              </p:cNvPr>
              <p:cNvSpPr/>
              <p:nvPr/>
            </p:nvSpPr>
            <p:spPr>
              <a:xfrm rot="5400000">
                <a:off x="3458330" y="2123884"/>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Freeform: Shape 35">
              <a:extLst>
                <a:ext uri="{FF2B5EF4-FFF2-40B4-BE49-F238E27FC236}">
                  <a16:creationId xmlns:a16="http://schemas.microsoft.com/office/drawing/2014/main" id="{DE2C3523-871E-18F7-6FEF-0E416037104C}"/>
                </a:ext>
              </a:extLst>
            </p:cNvPr>
            <p:cNvSpPr/>
            <p:nvPr/>
          </p:nvSpPr>
          <p:spPr>
            <a:xfrm>
              <a:off x="1088140" y="1566842"/>
              <a:ext cx="1008112" cy="819792"/>
            </a:xfrm>
            <a:custGeom>
              <a:avLst/>
              <a:gdLst>
                <a:gd name="connsiteX0" fmla="*/ 163492 w 1261761"/>
                <a:gd name="connsiteY0" fmla="*/ 42955 h 1177296"/>
                <a:gd name="connsiteX1" fmla="*/ 46037 w 1261761"/>
                <a:gd name="connsiteY1" fmla="*/ 160410 h 1177296"/>
                <a:gd name="connsiteX2" fmla="*/ 46037 w 1261761"/>
                <a:gd name="connsiteY2" fmla="*/ 1016886 h 1177296"/>
                <a:gd name="connsiteX3" fmla="*/ 163492 w 1261761"/>
                <a:gd name="connsiteY3" fmla="*/ 1134341 h 1177296"/>
                <a:gd name="connsiteX4" fmla="*/ 1098270 w 1261761"/>
                <a:gd name="connsiteY4" fmla="*/ 1134341 h 1177296"/>
                <a:gd name="connsiteX5" fmla="*/ 1215725 w 1261761"/>
                <a:gd name="connsiteY5" fmla="*/ 1016886 h 1177296"/>
                <a:gd name="connsiteX6" fmla="*/ 1215725 w 1261761"/>
                <a:gd name="connsiteY6" fmla="*/ 160410 h 1177296"/>
                <a:gd name="connsiteX7" fmla="*/ 1098270 w 1261761"/>
                <a:gd name="connsiteY7" fmla="*/ 42955 h 1177296"/>
                <a:gd name="connsiteX8" fmla="*/ 160501 w 1261761"/>
                <a:gd name="connsiteY8" fmla="*/ 0 h 1177296"/>
                <a:gd name="connsiteX9" fmla="*/ 1101260 w 1261761"/>
                <a:gd name="connsiteY9" fmla="*/ 0 h 1177296"/>
                <a:gd name="connsiteX10" fmla="*/ 1261761 w 1261761"/>
                <a:gd name="connsiteY10" fmla="*/ 160501 h 1177296"/>
                <a:gd name="connsiteX11" fmla="*/ 1261761 w 1261761"/>
                <a:gd name="connsiteY11" fmla="*/ 1016795 h 1177296"/>
                <a:gd name="connsiteX12" fmla="*/ 1101260 w 1261761"/>
                <a:gd name="connsiteY12" fmla="*/ 1177296 h 1177296"/>
                <a:gd name="connsiteX13" fmla="*/ 160501 w 1261761"/>
                <a:gd name="connsiteY13" fmla="*/ 1177296 h 1177296"/>
                <a:gd name="connsiteX14" fmla="*/ 0 w 1261761"/>
                <a:gd name="connsiteY14" fmla="*/ 1016795 h 1177296"/>
                <a:gd name="connsiteX15" fmla="*/ 0 w 1261761"/>
                <a:gd name="connsiteY15" fmla="*/ 160501 h 1177296"/>
                <a:gd name="connsiteX16" fmla="*/ 160501 w 1261761"/>
                <a:gd name="connsiteY16" fmla="*/ 0 h 1177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61761" h="1177296">
                  <a:moveTo>
                    <a:pt x="163492" y="42955"/>
                  </a:moveTo>
                  <a:cubicBezTo>
                    <a:pt x="98623" y="42955"/>
                    <a:pt x="46037" y="95541"/>
                    <a:pt x="46037" y="160410"/>
                  </a:cubicBezTo>
                  <a:lnTo>
                    <a:pt x="46037" y="1016886"/>
                  </a:lnTo>
                  <a:cubicBezTo>
                    <a:pt x="46037" y="1081755"/>
                    <a:pt x="98623" y="1134341"/>
                    <a:pt x="163492" y="1134341"/>
                  </a:cubicBezTo>
                  <a:lnTo>
                    <a:pt x="1098270" y="1134341"/>
                  </a:lnTo>
                  <a:cubicBezTo>
                    <a:pt x="1163139" y="1134341"/>
                    <a:pt x="1215725" y="1081755"/>
                    <a:pt x="1215725" y="1016886"/>
                  </a:cubicBezTo>
                  <a:lnTo>
                    <a:pt x="1215725" y="160410"/>
                  </a:lnTo>
                  <a:cubicBezTo>
                    <a:pt x="1215725" y="95541"/>
                    <a:pt x="1163139" y="42955"/>
                    <a:pt x="1098270" y="42955"/>
                  </a:cubicBezTo>
                  <a:close/>
                  <a:moveTo>
                    <a:pt x="160501" y="0"/>
                  </a:moveTo>
                  <a:lnTo>
                    <a:pt x="1101260" y="0"/>
                  </a:lnTo>
                  <a:cubicBezTo>
                    <a:pt x="1189902" y="0"/>
                    <a:pt x="1261761" y="71859"/>
                    <a:pt x="1261761" y="160501"/>
                  </a:cubicBezTo>
                  <a:lnTo>
                    <a:pt x="1261761" y="1016795"/>
                  </a:lnTo>
                  <a:cubicBezTo>
                    <a:pt x="1261761" y="1105437"/>
                    <a:pt x="1189902" y="1177296"/>
                    <a:pt x="1101260" y="1177296"/>
                  </a:cubicBezTo>
                  <a:lnTo>
                    <a:pt x="160501" y="1177296"/>
                  </a:lnTo>
                  <a:cubicBezTo>
                    <a:pt x="71859" y="1177296"/>
                    <a:pt x="0" y="1105437"/>
                    <a:pt x="0" y="1016795"/>
                  </a:cubicBezTo>
                  <a:lnTo>
                    <a:pt x="0" y="160501"/>
                  </a:lnTo>
                  <a:cubicBezTo>
                    <a:pt x="0" y="71859"/>
                    <a:pt x="71859" y="0"/>
                    <a:pt x="1605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2E1BEDE-3F35-B323-8CA6-7F818B9BC723}"/>
                </a:ext>
              </a:extLst>
            </p:cNvPr>
            <p:cNvSpPr/>
            <p:nvPr/>
          </p:nvSpPr>
          <p:spPr>
            <a:xfrm flipV="1">
              <a:off x="1104508" y="2213169"/>
              <a:ext cx="969276" cy="360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E825F71C-081F-8971-0852-182BDF1D30EC}"/>
                </a:ext>
              </a:extLst>
            </p:cNvPr>
            <p:cNvSpPr/>
            <p:nvPr/>
          </p:nvSpPr>
          <p:spPr>
            <a:xfrm flipV="1">
              <a:off x="1306146" y="2544787"/>
              <a:ext cx="576471" cy="360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326217A8-55B7-51E8-51A3-E2C91910F870}"/>
                </a:ext>
              </a:extLst>
            </p:cNvPr>
            <p:cNvSpPr/>
            <p:nvPr/>
          </p:nvSpPr>
          <p:spPr>
            <a:xfrm rot="16200000" flipV="1">
              <a:off x="1330387" y="2451444"/>
              <a:ext cx="216176" cy="360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C91584DC-EF1C-E4D1-7E47-B2F90E22B40C}"/>
                </a:ext>
              </a:extLst>
            </p:cNvPr>
            <p:cNvSpPr/>
            <p:nvPr/>
          </p:nvSpPr>
          <p:spPr>
            <a:xfrm rot="16200000" flipV="1">
              <a:off x="1636959" y="2451444"/>
              <a:ext cx="216176" cy="360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BDFDDDD6-5288-91E9-8AD4-49C8E320B8B6}"/>
                </a:ext>
              </a:extLst>
            </p:cNvPr>
            <p:cNvSpPr/>
            <p:nvPr/>
          </p:nvSpPr>
          <p:spPr>
            <a:xfrm flipV="1">
              <a:off x="1104508" y="1704335"/>
              <a:ext cx="969276" cy="360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41">
              <a:extLst>
                <a:ext uri="{FF2B5EF4-FFF2-40B4-BE49-F238E27FC236}">
                  <a16:creationId xmlns:a16="http://schemas.microsoft.com/office/drawing/2014/main" id="{093DDD74-B4DB-3C94-A649-736D77EFFC82}"/>
                </a:ext>
              </a:extLst>
            </p:cNvPr>
            <p:cNvSpPr/>
            <p:nvPr/>
          </p:nvSpPr>
          <p:spPr>
            <a:xfrm rot="5400000">
              <a:off x="1202778" y="1639193"/>
              <a:ext cx="36030" cy="396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Rounded Corners 42">
              <a:extLst>
                <a:ext uri="{FF2B5EF4-FFF2-40B4-BE49-F238E27FC236}">
                  <a16:creationId xmlns:a16="http://schemas.microsoft.com/office/drawing/2014/main" id="{BB9E7CAD-5D23-1279-EC7C-80C5C339568D}"/>
                </a:ext>
              </a:extLst>
            </p:cNvPr>
            <p:cNvSpPr/>
            <p:nvPr/>
          </p:nvSpPr>
          <p:spPr>
            <a:xfrm rot="5400000">
              <a:off x="1268321" y="1639194"/>
              <a:ext cx="36030" cy="396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Rounded Corners 43">
              <a:extLst>
                <a:ext uri="{FF2B5EF4-FFF2-40B4-BE49-F238E27FC236}">
                  <a16:creationId xmlns:a16="http://schemas.microsoft.com/office/drawing/2014/main" id="{6449C7FC-30F6-96F8-F4EA-B33F10C645A2}"/>
                </a:ext>
              </a:extLst>
            </p:cNvPr>
            <p:cNvSpPr/>
            <p:nvPr/>
          </p:nvSpPr>
          <p:spPr>
            <a:xfrm rot="5400000">
              <a:off x="1330517" y="1639195"/>
              <a:ext cx="36030" cy="396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B1852915-0B98-CC4F-AEAC-911906DA5FE5}"/>
                </a:ext>
              </a:extLst>
            </p:cNvPr>
            <p:cNvGrpSpPr/>
            <p:nvPr/>
          </p:nvGrpSpPr>
          <p:grpSpPr>
            <a:xfrm>
              <a:off x="1205145" y="1816496"/>
              <a:ext cx="336324" cy="418468"/>
              <a:chOff x="3365065" y="1657458"/>
              <a:chExt cx="591647" cy="736152"/>
            </a:xfrm>
            <a:grpFill/>
          </p:grpSpPr>
          <p:grpSp>
            <p:nvGrpSpPr>
              <p:cNvPr id="46" name="Group 45">
                <a:extLst>
                  <a:ext uri="{FF2B5EF4-FFF2-40B4-BE49-F238E27FC236}">
                    <a16:creationId xmlns:a16="http://schemas.microsoft.com/office/drawing/2014/main" id="{BB55199A-112B-7DFF-F507-E3453026F8D9}"/>
                  </a:ext>
                </a:extLst>
              </p:cNvPr>
              <p:cNvGrpSpPr/>
              <p:nvPr/>
            </p:nvGrpSpPr>
            <p:grpSpPr>
              <a:xfrm>
                <a:off x="3549610" y="1658009"/>
                <a:ext cx="222672" cy="735601"/>
                <a:chOff x="8012462" y="4487596"/>
                <a:chExt cx="222672" cy="735601"/>
              </a:xfrm>
              <a:grpFill/>
            </p:grpSpPr>
            <p:sp>
              <p:nvSpPr>
                <p:cNvPr id="74" name="Rectangle 73">
                  <a:extLst>
                    <a:ext uri="{FF2B5EF4-FFF2-40B4-BE49-F238E27FC236}">
                      <a16:creationId xmlns:a16="http://schemas.microsoft.com/office/drawing/2014/main" id="{1790ED92-4AC9-9E22-4639-20384F95C98D}"/>
                    </a:ext>
                  </a:extLst>
                </p:cNvPr>
                <p:cNvSpPr/>
                <p:nvPr/>
              </p:nvSpPr>
              <p:spPr>
                <a:xfrm rot="16200000" flipV="1">
                  <a:off x="7804533" y="4965084"/>
                  <a:ext cx="45720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A9EBD34E-3040-FBE9-F0C6-B25ECDE6BBC2}"/>
                    </a:ext>
                  </a:extLst>
                </p:cNvPr>
                <p:cNvSpPr/>
                <p:nvPr/>
              </p:nvSpPr>
              <p:spPr>
                <a:xfrm rot="16200000" flipV="1">
                  <a:off x="7851359" y="4835341"/>
                  <a:ext cx="731520" cy="360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CFC49B49-6201-10E8-C869-4ED270D02A68}"/>
                    </a:ext>
                  </a:extLst>
                </p:cNvPr>
                <p:cNvSpPr/>
                <p:nvPr/>
              </p:nvSpPr>
              <p:spPr>
                <a:xfrm rot="10800000" flipV="1">
                  <a:off x="8012462" y="5186621"/>
                  <a:ext cx="21891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9E6285CD-CDC8-36E5-E4AF-DA7EC7FE1169}"/>
                    </a:ext>
                  </a:extLst>
                </p:cNvPr>
                <p:cNvSpPr/>
                <p:nvPr/>
              </p:nvSpPr>
              <p:spPr>
                <a:xfrm rot="10800000" flipV="1">
                  <a:off x="8016224" y="4753803"/>
                  <a:ext cx="21891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33F721FC-12DC-BD38-762B-1C0C88BA15AA}"/>
                  </a:ext>
                </a:extLst>
              </p:cNvPr>
              <p:cNvGrpSpPr/>
              <p:nvPr/>
            </p:nvGrpSpPr>
            <p:grpSpPr>
              <a:xfrm>
                <a:off x="3365065" y="2089338"/>
                <a:ext cx="222673" cy="304272"/>
                <a:chOff x="8012461" y="4918925"/>
                <a:chExt cx="222673" cy="304272"/>
              </a:xfrm>
              <a:grpFill/>
            </p:grpSpPr>
            <p:sp>
              <p:nvSpPr>
                <p:cNvPr id="70" name="Rectangle 69">
                  <a:extLst>
                    <a:ext uri="{FF2B5EF4-FFF2-40B4-BE49-F238E27FC236}">
                      <a16:creationId xmlns:a16="http://schemas.microsoft.com/office/drawing/2014/main" id="{75E2FF52-B48C-BE94-AB3B-EFAB55E3ABBB}"/>
                    </a:ext>
                  </a:extLst>
                </p:cNvPr>
                <p:cNvSpPr/>
                <p:nvPr/>
              </p:nvSpPr>
              <p:spPr>
                <a:xfrm rot="16200000" flipV="1">
                  <a:off x="7893592" y="5056524"/>
                  <a:ext cx="27432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8E11DF92-72CE-9613-A9FA-6F8BEBBFB207}"/>
                    </a:ext>
                  </a:extLst>
                </p:cNvPr>
                <p:cNvSpPr/>
                <p:nvPr/>
              </p:nvSpPr>
              <p:spPr>
                <a:xfrm rot="16200000" flipV="1">
                  <a:off x="8079959" y="5063941"/>
                  <a:ext cx="274320" cy="360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DEA154CC-FC0D-D73A-D227-58B964F57B70}"/>
                    </a:ext>
                  </a:extLst>
                </p:cNvPr>
                <p:cNvSpPr/>
                <p:nvPr/>
              </p:nvSpPr>
              <p:spPr>
                <a:xfrm rot="10800000" flipV="1">
                  <a:off x="8012462" y="5186621"/>
                  <a:ext cx="21891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A5336597-441F-733D-FB1A-0335EC7311D3}"/>
                    </a:ext>
                  </a:extLst>
                </p:cNvPr>
                <p:cNvSpPr/>
                <p:nvPr/>
              </p:nvSpPr>
              <p:spPr>
                <a:xfrm rot="10800000" flipV="1">
                  <a:off x="8012461" y="4918925"/>
                  <a:ext cx="222673"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411DE376-4BEA-EA2B-9F5E-C7B6224486EC}"/>
                  </a:ext>
                </a:extLst>
              </p:cNvPr>
              <p:cNvGrpSpPr/>
              <p:nvPr/>
            </p:nvGrpSpPr>
            <p:grpSpPr>
              <a:xfrm>
                <a:off x="3734040" y="1657458"/>
                <a:ext cx="222672" cy="736152"/>
                <a:chOff x="8012462" y="4487045"/>
                <a:chExt cx="222672" cy="736152"/>
              </a:xfrm>
              <a:grpFill/>
            </p:grpSpPr>
            <p:sp>
              <p:nvSpPr>
                <p:cNvPr id="66" name="Rectangle 65">
                  <a:extLst>
                    <a:ext uri="{FF2B5EF4-FFF2-40B4-BE49-F238E27FC236}">
                      <a16:creationId xmlns:a16="http://schemas.microsoft.com/office/drawing/2014/main" id="{0CF0FF0A-0A64-E362-852B-332DEC140F49}"/>
                    </a:ext>
                  </a:extLst>
                </p:cNvPr>
                <p:cNvSpPr/>
                <p:nvPr/>
              </p:nvSpPr>
              <p:spPr>
                <a:xfrm rot="16200000" flipV="1">
                  <a:off x="7802152" y="4965084"/>
                  <a:ext cx="45720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FC1ED65-B68A-8780-913C-004FCECCBF78}"/>
                    </a:ext>
                  </a:extLst>
                </p:cNvPr>
                <p:cNvSpPr/>
                <p:nvPr/>
              </p:nvSpPr>
              <p:spPr>
                <a:xfrm rot="16200000" flipV="1">
                  <a:off x="7851359" y="4835341"/>
                  <a:ext cx="731520" cy="360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A1B61B0B-A4F6-10BF-C874-E17E8446D71D}"/>
                    </a:ext>
                  </a:extLst>
                </p:cNvPr>
                <p:cNvSpPr/>
                <p:nvPr/>
              </p:nvSpPr>
              <p:spPr>
                <a:xfrm rot="10800000" flipV="1">
                  <a:off x="8016224" y="4487045"/>
                  <a:ext cx="21891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D21A74A4-21C7-2980-8E97-D4183A07CC17}"/>
                    </a:ext>
                  </a:extLst>
                </p:cNvPr>
                <p:cNvSpPr/>
                <p:nvPr/>
              </p:nvSpPr>
              <p:spPr>
                <a:xfrm rot="10800000" flipV="1">
                  <a:off x="8012462" y="5186621"/>
                  <a:ext cx="21891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Rectangle: Rounded Corners 48">
                <a:extLst>
                  <a:ext uri="{FF2B5EF4-FFF2-40B4-BE49-F238E27FC236}">
                    <a16:creationId xmlns:a16="http://schemas.microsoft.com/office/drawing/2014/main" id="{8BA472D3-0F00-BC5F-7547-FB630BF63FE8}"/>
                  </a:ext>
                </a:extLst>
              </p:cNvPr>
              <p:cNvSpPr/>
              <p:nvPr/>
            </p:nvSpPr>
            <p:spPr>
              <a:xfrm rot="5400000">
                <a:off x="3456505" y="2192963"/>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Rounded Corners 49">
                <a:extLst>
                  <a:ext uri="{FF2B5EF4-FFF2-40B4-BE49-F238E27FC236}">
                    <a16:creationId xmlns:a16="http://schemas.microsoft.com/office/drawing/2014/main" id="{784A16F3-BE4A-A9DB-EC4E-18C5B2995FD2}"/>
                  </a:ext>
                </a:extLst>
              </p:cNvPr>
              <p:cNvSpPr/>
              <p:nvPr/>
            </p:nvSpPr>
            <p:spPr>
              <a:xfrm rot="5400000">
                <a:off x="3456505" y="2264862"/>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Rounded Corners 50">
                <a:extLst>
                  <a:ext uri="{FF2B5EF4-FFF2-40B4-BE49-F238E27FC236}">
                    <a16:creationId xmlns:a16="http://schemas.microsoft.com/office/drawing/2014/main" id="{0AECA6E3-FED4-1BEA-D3A3-74E7362D8959}"/>
                  </a:ext>
                </a:extLst>
              </p:cNvPr>
              <p:cNvSpPr/>
              <p:nvPr/>
            </p:nvSpPr>
            <p:spPr>
              <a:xfrm rot="5400000">
                <a:off x="3642373" y="2195042"/>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Rounded Corners 51">
                <a:extLst>
                  <a:ext uri="{FF2B5EF4-FFF2-40B4-BE49-F238E27FC236}">
                    <a16:creationId xmlns:a16="http://schemas.microsoft.com/office/drawing/2014/main" id="{57C887A0-72E4-BA17-F3A5-0A6F65182855}"/>
                  </a:ext>
                </a:extLst>
              </p:cNvPr>
              <p:cNvSpPr/>
              <p:nvPr/>
            </p:nvSpPr>
            <p:spPr>
              <a:xfrm rot="5400000">
                <a:off x="3642373" y="2266941"/>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Rounded Corners 52">
                <a:extLst>
                  <a:ext uri="{FF2B5EF4-FFF2-40B4-BE49-F238E27FC236}">
                    <a16:creationId xmlns:a16="http://schemas.microsoft.com/office/drawing/2014/main" id="{7FE61530-225A-B6C3-6BEE-DE6BEE601FC2}"/>
                  </a:ext>
                </a:extLst>
              </p:cNvPr>
              <p:cNvSpPr/>
              <p:nvPr/>
            </p:nvSpPr>
            <p:spPr>
              <a:xfrm rot="5400000">
                <a:off x="3642373" y="2051984"/>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Rounded Corners 53">
                <a:extLst>
                  <a:ext uri="{FF2B5EF4-FFF2-40B4-BE49-F238E27FC236}">
                    <a16:creationId xmlns:a16="http://schemas.microsoft.com/office/drawing/2014/main" id="{8CD9AEC9-CBB5-ADC0-62B2-959A14953EF4}"/>
                  </a:ext>
                </a:extLst>
              </p:cNvPr>
              <p:cNvSpPr/>
              <p:nvPr/>
            </p:nvSpPr>
            <p:spPr>
              <a:xfrm rot="5400000">
                <a:off x="3642373" y="2123883"/>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Rounded Corners 54">
                <a:extLst>
                  <a:ext uri="{FF2B5EF4-FFF2-40B4-BE49-F238E27FC236}">
                    <a16:creationId xmlns:a16="http://schemas.microsoft.com/office/drawing/2014/main" id="{8A9400A3-9ED4-A321-48AC-9796863267A8}"/>
                  </a:ext>
                </a:extLst>
              </p:cNvPr>
              <p:cNvSpPr/>
              <p:nvPr/>
            </p:nvSpPr>
            <p:spPr>
              <a:xfrm rot="5400000">
                <a:off x="3642373" y="1985191"/>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Rounded Corners 55">
                <a:extLst>
                  <a:ext uri="{FF2B5EF4-FFF2-40B4-BE49-F238E27FC236}">
                    <a16:creationId xmlns:a16="http://schemas.microsoft.com/office/drawing/2014/main" id="{6549E4F2-8D36-4C16-6A4B-AD9AEAB8ED59}"/>
                  </a:ext>
                </a:extLst>
              </p:cNvPr>
              <p:cNvSpPr/>
              <p:nvPr/>
            </p:nvSpPr>
            <p:spPr>
              <a:xfrm rot="5400000">
                <a:off x="3825662" y="2195043"/>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Rounded Corners 56">
                <a:extLst>
                  <a:ext uri="{FF2B5EF4-FFF2-40B4-BE49-F238E27FC236}">
                    <a16:creationId xmlns:a16="http://schemas.microsoft.com/office/drawing/2014/main" id="{B172BDE6-92DA-6044-BBAB-25A2D45683A8}"/>
                  </a:ext>
                </a:extLst>
              </p:cNvPr>
              <p:cNvSpPr/>
              <p:nvPr/>
            </p:nvSpPr>
            <p:spPr>
              <a:xfrm rot="5400000">
                <a:off x="3825662" y="2266942"/>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Rounded Corners 57">
                <a:extLst>
                  <a:ext uri="{FF2B5EF4-FFF2-40B4-BE49-F238E27FC236}">
                    <a16:creationId xmlns:a16="http://schemas.microsoft.com/office/drawing/2014/main" id="{3FD404C7-7290-CA1C-D926-137F8F924E2E}"/>
                  </a:ext>
                </a:extLst>
              </p:cNvPr>
              <p:cNvSpPr/>
              <p:nvPr/>
            </p:nvSpPr>
            <p:spPr>
              <a:xfrm rot="5400000">
                <a:off x="3825662" y="2051985"/>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Rounded Corners 58">
                <a:extLst>
                  <a:ext uri="{FF2B5EF4-FFF2-40B4-BE49-F238E27FC236}">
                    <a16:creationId xmlns:a16="http://schemas.microsoft.com/office/drawing/2014/main" id="{9BA4AF31-10D2-F381-3D54-E44B11856504}"/>
                  </a:ext>
                </a:extLst>
              </p:cNvPr>
              <p:cNvSpPr/>
              <p:nvPr/>
            </p:nvSpPr>
            <p:spPr>
              <a:xfrm rot="5400000">
                <a:off x="3825662" y="2123884"/>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Rounded Corners 59">
                <a:extLst>
                  <a:ext uri="{FF2B5EF4-FFF2-40B4-BE49-F238E27FC236}">
                    <a16:creationId xmlns:a16="http://schemas.microsoft.com/office/drawing/2014/main" id="{A9F9007B-63EB-BB41-620A-FDCFAC183847}"/>
                  </a:ext>
                </a:extLst>
              </p:cNvPr>
              <p:cNvSpPr/>
              <p:nvPr/>
            </p:nvSpPr>
            <p:spPr>
              <a:xfrm rot="5400000">
                <a:off x="3825662" y="1985192"/>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Rounded Corners 60">
                <a:extLst>
                  <a:ext uri="{FF2B5EF4-FFF2-40B4-BE49-F238E27FC236}">
                    <a16:creationId xmlns:a16="http://schemas.microsoft.com/office/drawing/2014/main" id="{AFEAF7AD-15D6-4420-CAAC-86A74A79B6C8}"/>
                  </a:ext>
                </a:extLst>
              </p:cNvPr>
              <p:cNvSpPr/>
              <p:nvPr/>
            </p:nvSpPr>
            <p:spPr>
              <a:xfrm rot="5400000">
                <a:off x="3825662" y="1922215"/>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Rounded Corners 61">
                <a:extLst>
                  <a:ext uri="{FF2B5EF4-FFF2-40B4-BE49-F238E27FC236}">
                    <a16:creationId xmlns:a16="http://schemas.microsoft.com/office/drawing/2014/main" id="{C1ECEDF7-A7BF-6D41-98C6-1B09E377D1EF}"/>
                  </a:ext>
                </a:extLst>
              </p:cNvPr>
              <p:cNvSpPr/>
              <p:nvPr/>
            </p:nvSpPr>
            <p:spPr>
              <a:xfrm rot="5400000">
                <a:off x="3825662" y="1779157"/>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Rounded Corners 62">
                <a:extLst>
                  <a:ext uri="{FF2B5EF4-FFF2-40B4-BE49-F238E27FC236}">
                    <a16:creationId xmlns:a16="http://schemas.microsoft.com/office/drawing/2014/main" id="{6A2328B0-9973-FFF9-AFD5-F9B809996E4B}"/>
                  </a:ext>
                </a:extLst>
              </p:cNvPr>
              <p:cNvSpPr/>
              <p:nvPr/>
            </p:nvSpPr>
            <p:spPr>
              <a:xfrm rot="5400000">
                <a:off x="3825662" y="1851056"/>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Rounded Corners 63">
                <a:extLst>
                  <a:ext uri="{FF2B5EF4-FFF2-40B4-BE49-F238E27FC236}">
                    <a16:creationId xmlns:a16="http://schemas.microsoft.com/office/drawing/2014/main" id="{7EC39C91-616A-BF99-072E-D3C84FDE5BFD}"/>
                  </a:ext>
                </a:extLst>
              </p:cNvPr>
              <p:cNvSpPr/>
              <p:nvPr/>
            </p:nvSpPr>
            <p:spPr>
              <a:xfrm rot="5400000">
                <a:off x="3825662" y="1712364"/>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Rounded Corners 64">
                <a:extLst>
                  <a:ext uri="{FF2B5EF4-FFF2-40B4-BE49-F238E27FC236}">
                    <a16:creationId xmlns:a16="http://schemas.microsoft.com/office/drawing/2014/main" id="{3EBF8A8D-EA46-0345-D668-9D1FF0C9B4CF}"/>
                  </a:ext>
                </a:extLst>
              </p:cNvPr>
              <p:cNvSpPr/>
              <p:nvPr/>
            </p:nvSpPr>
            <p:spPr>
              <a:xfrm rot="5400000">
                <a:off x="3458330" y="2123884"/>
                <a:ext cx="36029" cy="9144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75154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fltVal val="0"/>
                                          </p:val>
                                        </p:tav>
                                        <p:tav tm="100000">
                                          <p:val>
                                            <p:strVal val="#ppt_h"/>
                                          </p:val>
                                        </p:tav>
                                      </p:tavLst>
                                    </p:anim>
                                    <p:animEffect transition="in" filter="fade">
                                      <p:cBhvr>
                                        <p:cTn id="63" dur="500"/>
                                        <p:tgtEl>
                                          <p:spTgt spid="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p:cTn id="66" dur="500" fill="hold"/>
                                        <p:tgtEl>
                                          <p:spTgt spid="6"/>
                                        </p:tgtEl>
                                        <p:attrNameLst>
                                          <p:attrName>ppt_w</p:attrName>
                                        </p:attrNameLst>
                                      </p:cBhvr>
                                      <p:tavLst>
                                        <p:tav tm="0">
                                          <p:val>
                                            <p:fltVal val="0"/>
                                          </p:val>
                                        </p:tav>
                                        <p:tav tm="100000">
                                          <p:val>
                                            <p:strVal val="#ppt_w"/>
                                          </p:val>
                                        </p:tav>
                                      </p:tavLst>
                                    </p:anim>
                                    <p:anim calcmode="lin" valueType="num">
                                      <p:cBhvr>
                                        <p:cTn id="67" dur="500" fill="hold"/>
                                        <p:tgtEl>
                                          <p:spTgt spid="6"/>
                                        </p:tgtEl>
                                        <p:attrNameLst>
                                          <p:attrName>ppt_h</p:attrName>
                                        </p:attrNameLst>
                                      </p:cBhvr>
                                      <p:tavLst>
                                        <p:tav tm="0">
                                          <p:val>
                                            <p:fltVal val="0"/>
                                          </p:val>
                                        </p:tav>
                                        <p:tav tm="100000">
                                          <p:val>
                                            <p:strVal val="#ppt_h"/>
                                          </p:val>
                                        </p:tav>
                                      </p:tavLst>
                                    </p:anim>
                                    <p:animEffect transition="in" filter="fade">
                                      <p:cBhvr>
                                        <p:cTn id="68" dur="500"/>
                                        <p:tgtEl>
                                          <p:spTgt spid="6"/>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8" decel="100000"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additive="base">
                                        <p:cTn id="73" dur="1000" fill="hold"/>
                                        <p:tgtEl>
                                          <p:spTgt spid="2"/>
                                        </p:tgtEl>
                                        <p:attrNameLst>
                                          <p:attrName>ppt_x</p:attrName>
                                        </p:attrNameLst>
                                      </p:cBhvr>
                                      <p:tavLst>
                                        <p:tav tm="0">
                                          <p:val>
                                            <p:strVal val="0-#ppt_w/2"/>
                                          </p:val>
                                        </p:tav>
                                        <p:tav tm="100000">
                                          <p:val>
                                            <p:strVal val="#ppt_x"/>
                                          </p:val>
                                        </p:tav>
                                      </p:tavLst>
                                    </p:anim>
                                    <p:anim calcmode="lin" valueType="num">
                                      <p:cBhvr additive="base">
                                        <p:cTn id="74"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additive="base">
                                        <p:cTn id="79" dur="500" fill="hold"/>
                                        <p:tgtEl>
                                          <p:spTgt spid="34"/>
                                        </p:tgtEl>
                                        <p:attrNameLst>
                                          <p:attrName>ppt_x</p:attrName>
                                        </p:attrNameLst>
                                      </p:cBhvr>
                                      <p:tavLst>
                                        <p:tav tm="0">
                                          <p:val>
                                            <p:strVal val="0-#ppt_w/2"/>
                                          </p:val>
                                        </p:tav>
                                        <p:tav tm="100000">
                                          <p:val>
                                            <p:strVal val="#ppt_x"/>
                                          </p:val>
                                        </p:tav>
                                      </p:tavLst>
                                    </p:anim>
                                    <p:anim calcmode="lin" valueType="num">
                                      <p:cBhvr additive="base">
                                        <p:cTn id="80"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
                                        </p:tgtEl>
                                        <p:attrNameLst>
                                          <p:attrName>style.visibility</p:attrName>
                                        </p:attrNameLst>
                                      </p:cBhvr>
                                      <p:to>
                                        <p:strVal val="visible"/>
                                      </p:to>
                                    </p:set>
                                    <p:animEffect transition="in" filter="fade">
                                      <p:cBhvr>
                                        <p:cTn id="85" dur="500"/>
                                        <p:tgtEl>
                                          <p:spTgt spid="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fade">
                                      <p:cBhvr>
                                        <p:cTn id="90" dur="500"/>
                                        <p:tgtEl>
                                          <p:spTgt spid="31"/>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2"/>
                                        </p:tgtEl>
                                        <p:attrNameLst>
                                          <p:attrName>style.visibility</p:attrName>
                                        </p:attrNameLst>
                                      </p:cBhvr>
                                      <p:to>
                                        <p:strVal val="visible"/>
                                      </p:to>
                                    </p:set>
                                    <p:animEffect transition="in" filter="fade">
                                      <p:cBhvr>
                                        <p:cTn id="95" dur="500"/>
                                        <p:tgtEl>
                                          <p:spTgt spid="3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cxnSp>
        <p:nvCxnSpPr>
          <p:cNvPr id="84" name="Google Shape;84;p1"/>
          <p:cNvCxnSpPr>
            <a:cxnSpLocks/>
            <a:endCxn id="85" idx="3"/>
          </p:cNvCxnSpPr>
          <p:nvPr/>
        </p:nvCxnSpPr>
        <p:spPr>
          <a:xfrm rot="5400000" flipH="1">
            <a:off x="3279290" y="1829162"/>
            <a:ext cx="1992000" cy="1207500"/>
          </a:xfrm>
          <a:prstGeom prst="bentConnector3">
            <a:avLst>
              <a:gd name="adj1" fmla="val -4"/>
            </a:avLst>
          </a:prstGeom>
          <a:noFill/>
          <a:ln w="9525" cap="flat" cmpd="sng">
            <a:solidFill>
              <a:srgbClr val="7F7F7F"/>
            </a:solidFill>
            <a:prstDash val="solid"/>
            <a:miter lim="800000"/>
            <a:headEnd type="oval" w="med" len="med"/>
            <a:tailEnd type="oval" w="med" len="med"/>
          </a:ln>
        </p:spPr>
      </p:cxnSp>
      <p:cxnSp>
        <p:nvCxnSpPr>
          <p:cNvPr id="86" name="Google Shape;86;p1"/>
          <p:cNvCxnSpPr>
            <a:endCxn id="87" idx="3"/>
          </p:cNvCxnSpPr>
          <p:nvPr/>
        </p:nvCxnSpPr>
        <p:spPr>
          <a:xfrm rot="10800000">
            <a:off x="3643086" y="3429000"/>
            <a:ext cx="1207500" cy="0"/>
          </a:xfrm>
          <a:prstGeom prst="straightConnector1">
            <a:avLst/>
          </a:prstGeom>
          <a:noFill/>
          <a:ln w="9525" cap="flat" cmpd="sng">
            <a:solidFill>
              <a:srgbClr val="7F7F7F"/>
            </a:solidFill>
            <a:prstDash val="solid"/>
            <a:miter lim="800000"/>
            <a:headEnd type="oval" w="med" len="med"/>
            <a:tailEnd type="oval" w="med" len="med"/>
          </a:ln>
        </p:spPr>
      </p:cxnSp>
      <p:cxnSp>
        <p:nvCxnSpPr>
          <p:cNvPr id="88" name="Google Shape;88;p1"/>
          <p:cNvCxnSpPr>
            <a:cxnSpLocks/>
          </p:cNvCxnSpPr>
          <p:nvPr/>
        </p:nvCxnSpPr>
        <p:spPr>
          <a:xfrm rot="5400000">
            <a:off x="3296393" y="3834353"/>
            <a:ext cx="1992000" cy="1207500"/>
          </a:xfrm>
          <a:prstGeom prst="bentConnector3">
            <a:avLst>
              <a:gd name="adj1" fmla="val -4"/>
            </a:avLst>
          </a:prstGeom>
          <a:noFill/>
          <a:ln w="9525" cap="flat" cmpd="sng">
            <a:solidFill>
              <a:srgbClr val="7F7F7F"/>
            </a:solidFill>
            <a:prstDash val="solid"/>
            <a:miter lim="800000"/>
            <a:headEnd type="oval" w="med" len="med"/>
            <a:tailEnd type="oval" w="med" len="med"/>
          </a:ln>
        </p:spPr>
      </p:cxnSp>
      <p:cxnSp>
        <p:nvCxnSpPr>
          <p:cNvPr id="90" name="Google Shape;90;p1"/>
          <p:cNvCxnSpPr>
            <a:cxnSpLocks/>
          </p:cNvCxnSpPr>
          <p:nvPr/>
        </p:nvCxnSpPr>
        <p:spPr>
          <a:xfrm rot="10800000">
            <a:off x="7357940" y="3442103"/>
            <a:ext cx="1207500" cy="1992000"/>
          </a:xfrm>
          <a:prstGeom prst="bentConnector3">
            <a:avLst>
              <a:gd name="adj1" fmla="val 50000"/>
            </a:avLst>
          </a:prstGeom>
          <a:noFill/>
          <a:ln w="9525" cap="flat" cmpd="sng">
            <a:solidFill>
              <a:srgbClr val="7F7F7F"/>
            </a:solidFill>
            <a:prstDash val="solid"/>
            <a:miter lim="800000"/>
            <a:headEnd type="oval" w="med" len="med"/>
            <a:tailEnd type="oval" w="med" len="med"/>
          </a:ln>
        </p:spPr>
      </p:cxnSp>
      <p:cxnSp>
        <p:nvCxnSpPr>
          <p:cNvPr id="92" name="Google Shape;92;p1"/>
          <p:cNvCxnSpPr>
            <a:stCxn id="93" idx="1"/>
          </p:cNvCxnSpPr>
          <p:nvPr/>
        </p:nvCxnSpPr>
        <p:spPr>
          <a:xfrm rot="10800000">
            <a:off x="7341413" y="3429000"/>
            <a:ext cx="1207500" cy="0"/>
          </a:xfrm>
          <a:prstGeom prst="straightConnector1">
            <a:avLst/>
          </a:prstGeom>
          <a:noFill/>
          <a:ln w="9525" cap="flat" cmpd="sng">
            <a:solidFill>
              <a:srgbClr val="7F7F7F"/>
            </a:solidFill>
            <a:prstDash val="solid"/>
            <a:miter lim="800000"/>
            <a:headEnd type="oval" w="med" len="med"/>
            <a:tailEnd type="oval" w="med" len="med"/>
          </a:ln>
        </p:spPr>
      </p:cxnSp>
      <p:cxnSp>
        <p:nvCxnSpPr>
          <p:cNvPr id="94" name="Google Shape;94;p1"/>
          <p:cNvCxnSpPr>
            <a:stCxn id="95" idx="1"/>
          </p:cNvCxnSpPr>
          <p:nvPr/>
        </p:nvCxnSpPr>
        <p:spPr>
          <a:xfrm flipH="1">
            <a:off x="7341413" y="1436914"/>
            <a:ext cx="1207500" cy="1992000"/>
          </a:xfrm>
          <a:prstGeom prst="bentConnector3">
            <a:avLst>
              <a:gd name="adj1" fmla="val 50000"/>
            </a:avLst>
          </a:prstGeom>
          <a:noFill/>
          <a:ln w="9525" cap="flat" cmpd="sng">
            <a:solidFill>
              <a:srgbClr val="7F7F7F"/>
            </a:solidFill>
            <a:prstDash val="solid"/>
            <a:miter lim="800000"/>
            <a:headEnd type="oval" w="med" len="med"/>
            <a:tailEnd type="oval" w="med" len="med"/>
          </a:ln>
        </p:spPr>
      </p:cxnSp>
      <p:grpSp>
        <p:nvGrpSpPr>
          <p:cNvPr id="96" name="Google Shape;96;p1"/>
          <p:cNvGrpSpPr/>
          <p:nvPr/>
        </p:nvGrpSpPr>
        <p:grpSpPr>
          <a:xfrm>
            <a:off x="145142" y="914398"/>
            <a:ext cx="3526398" cy="1074059"/>
            <a:chOff x="145142" y="914398"/>
            <a:chExt cx="3526398" cy="1074059"/>
          </a:xfrm>
        </p:grpSpPr>
        <p:sp>
          <p:nvSpPr>
            <p:cNvPr id="85" name="Google Shape;85;p1"/>
            <p:cNvSpPr/>
            <p:nvPr/>
          </p:nvSpPr>
          <p:spPr>
            <a:xfrm>
              <a:off x="696111" y="914398"/>
              <a:ext cx="2975429" cy="1045029"/>
            </a:xfrm>
            <a:prstGeom prst="rect">
              <a:avLst/>
            </a:prstGeom>
            <a:solidFill>
              <a:srgbClr val="FBD03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dirty="0">
                  <a:latin typeface="Calibri"/>
                  <a:ea typeface="Calibri"/>
                  <a:cs typeface="Calibri"/>
                  <a:sym typeface="Calibri"/>
                </a:rPr>
                <a:t>Web Scraping</a:t>
              </a:r>
              <a:endParaRPr lang="en-IN" sz="1800" b="0" i="0" u="none" strike="noStrike" cap="none" dirty="0">
                <a:latin typeface="Calibri"/>
                <a:ea typeface="Calibri"/>
                <a:cs typeface="Calibri"/>
                <a:sym typeface="Calibri"/>
              </a:endParaRPr>
            </a:p>
          </p:txBody>
        </p:sp>
        <p:sp>
          <p:nvSpPr>
            <p:cNvPr id="97" name="Google Shape;97;p1"/>
            <p:cNvSpPr/>
            <p:nvPr/>
          </p:nvSpPr>
          <p:spPr>
            <a:xfrm>
              <a:off x="232227" y="943428"/>
              <a:ext cx="1045029" cy="1045029"/>
            </a:xfrm>
            <a:prstGeom prst="ellipse">
              <a:avLst/>
            </a:prstGeom>
            <a:solidFill>
              <a:schemeClr val="dk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98" name="Google Shape;98;p1"/>
            <p:cNvSpPr/>
            <p:nvPr/>
          </p:nvSpPr>
          <p:spPr>
            <a:xfrm>
              <a:off x="145142" y="914399"/>
              <a:ext cx="1045029" cy="104502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grpSp>
      <p:grpSp>
        <p:nvGrpSpPr>
          <p:cNvPr id="103" name="Google Shape;103;p1"/>
          <p:cNvGrpSpPr/>
          <p:nvPr/>
        </p:nvGrpSpPr>
        <p:grpSpPr>
          <a:xfrm>
            <a:off x="145142" y="2906484"/>
            <a:ext cx="3497944" cy="1074058"/>
            <a:chOff x="145142" y="2906484"/>
            <a:chExt cx="3497944" cy="1074058"/>
          </a:xfrm>
        </p:grpSpPr>
        <p:sp>
          <p:nvSpPr>
            <p:cNvPr id="87" name="Google Shape;87;p1"/>
            <p:cNvSpPr/>
            <p:nvPr/>
          </p:nvSpPr>
          <p:spPr>
            <a:xfrm>
              <a:off x="667657" y="2906485"/>
              <a:ext cx="2975429" cy="1045029"/>
            </a:xfrm>
            <a:prstGeom prst="rect">
              <a:avLst/>
            </a:prstGeom>
            <a:solidFill>
              <a:srgbClr val="F3652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b="0" i="0" dirty="0">
                  <a:solidFill>
                    <a:srgbClr val="374151"/>
                  </a:solidFill>
                  <a:effectLst/>
                  <a:latin typeface="Söhne"/>
                </a:rPr>
                <a:t>Data processing</a:t>
              </a:r>
              <a:endParaRPr sz="1800" b="0" i="0" u="none" strike="noStrike" cap="none" dirty="0">
                <a:solidFill>
                  <a:schemeClr val="lt1"/>
                </a:solidFill>
                <a:latin typeface="Calibri"/>
                <a:ea typeface="Calibri"/>
                <a:cs typeface="Calibri"/>
                <a:sym typeface="Calibri"/>
              </a:endParaRPr>
            </a:p>
          </p:txBody>
        </p:sp>
        <p:sp>
          <p:nvSpPr>
            <p:cNvPr id="104" name="Google Shape;104;p1"/>
            <p:cNvSpPr/>
            <p:nvPr/>
          </p:nvSpPr>
          <p:spPr>
            <a:xfrm>
              <a:off x="232227" y="2935513"/>
              <a:ext cx="1045029" cy="1045029"/>
            </a:xfrm>
            <a:prstGeom prst="ellipse">
              <a:avLst/>
            </a:prstGeom>
            <a:solidFill>
              <a:schemeClr val="dk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
            <p:cNvSpPr/>
            <p:nvPr/>
          </p:nvSpPr>
          <p:spPr>
            <a:xfrm>
              <a:off x="145142" y="2906484"/>
              <a:ext cx="1045029" cy="104502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grpSp>
      <p:grpSp>
        <p:nvGrpSpPr>
          <p:cNvPr id="110" name="Google Shape;110;p1"/>
          <p:cNvGrpSpPr/>
          <p:nvPr/>
        </p:nvGrpSpPr>
        <p:grpSpPr>
          <a:xfrm>
            <a:off x="145142" y="4898570"/>
            <a:ext cx="3497944" cy="1074058"/>
            <a:chOff x="145142" y="4898570"/>
            <a:chExt cx="3497944" cy="1074058"/>
          </a:xfrm>
        </p:grpSpPr>
        <p:sp>
          <p:nvSpPr>
            <p:cNvPr id="89" name="Google Shape;89;p1"/>
            <p:cNvSpPr/>
            <p:nvPr/>
          </p:nvSpPr>
          <p:spPr>
            <a:xfrm>
              <a:off x="667657" y="4898571"/>
              <a:ext cx="2975429" cy="1045029"/>
            </a:xfrm>
            <a:prstGeom prst="rect">
              <a:avLst/>
            </a:prstGeom>
            <a:solidFill>
              <a:srgbClr val="DF38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b="0" i="0" dirty="0">
                  <a:solidFill>
                    <a:srgbClr val="374151"/>
                  </a:solidFill>
                  <a:effectLst/>
                  <a:latin typeface="Söhne"/>
                </a:rPr>
                <a:t>NLP techniques</a:t>
              </a:r>
              <a:endParaRPr sz="1800" b="0" i="0" u="none" strike="noStrike" cap="none" dirty="0">
                <a:solidFill>
                  <a:schemeClr val="lt1"/>
                </a:solidFill>
                <a:latin typeface="Calibri"/>
                <a:ea typeface="Calibri"/>
                <a:cs typeface="Calibri"/>
                <a:sym typeface="Calibri"/>
              </a:endParaRPr>
            </a:p>
          </p:txBody>
        </p:sp>
        <p:sp>
          <p:nvSpPr>
            <p:cNvPr id="111" name="Google Shape;111;p1"/>
            <p:cNvSpPr/>
            <p:nvPr/>
          </p:nvSpPr>
          <p:spPr>
            <a:xfrm>
              <a:off x="232227" y="4927599"/>
              <a:ext cx="1045029" cy="1045029"/>
            </a:xfrm>
            <a:prstGeom prst="ellipse">
              <a:avLst/>
            </a:prstGeom>
            <a:solidFill>
              <a:schemeClr val="dk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 name="Google Shape;112;p1"/>
            <p:cNvSpPr/>
            <p:nvPr/>
          </p:nvSpPr>
          <p:spPr>
            <a:xfrm>
              <a:off x="145142" y="4898570"/>
              <a:ext cx="1045029" cy="104502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grpSp>
      <p:grpSp>
        <p:nvGrpSpPr>
          <p:cNvPr id="117" name="Google Shape;117;p1"/>
          <p:cNvGrpSpPr/>
          <p:nvPr/>
        </p:nvGrpSpPr>
        <p:grpSpPr>
          <a:xfrm>
            <a:off x="8548913" y="914399"/>
            <a:ext cx="3579383" cy="1074058"/>
            <a:chOff x="8548913" y="914399"/>
            <a:chExt cx="3579383" cy="1074058"/>
          </a:xfrm>
        </p:grpSpPr>
        <p:sp>
          <p:nvSpPr>
            <p:cNvPr id="95" name="Google Shape;95;p1"/>
            <p:cNvSpPr/>
            <p:nvPr/>
          </p:nvSpPr>
          <p:spPr>
            <a:xfrm>
              <a:off x="8548913" y="914400"/>
              <a:ext cx="2971800" cy="1045029"/>
            </a:xfrm>
            <a:prstGeom prst="rect">
              <a:avLst/>
            </a:prstGeom>
            <a:solidFill>
              <a:srgbClr val="4DC4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b="0" i="0" dirty="0">
                  <a:solidFill>
                    <a:srgbClr val="374151"/>
                  </a:solidFill>
                  <a:effectLst/>
                  <a:latin typeface="Söhne"/>
                </a:rPr>
                <a:t>Aspect based analysis</a:t>
              </a:r>
              <a:endParaRPr sz="1800" b="0" i="0" u="none" strike="noStrike" cap="none" dirty="0">
                <a:solidFill>
                  <a:schemeClr val="lt1"/>
                </a:solidFill>
                <a:latin typeface="Calibri"/>
                <a:ea typeface="Calibri"/>
                <a:cs typeface="Calibri"/>
                <a:sym typeface="Calibri"/>
              </a:endParaRPr>
            </a:p>
          </p:txBody>
        </p:sp>
        <p:sp>
          <p:nvSpPr>
            <p:cNvPr id="118" name="Google Shape;118;p1"/>
            <p:cNvSpPr/>
            <p:nvPr/>
          </p:nvSpPr>
          <p:spPr>
            <a:xfrm>
              <a:off x="10981663" y="943428"/>
              <a:ext cx="1045029" cy="1045029"/>
            </a:xfrm>
            <a:prstGeom prst="ellipse">
              <a:avLst/>
            </a:prstGeom>
            <a:solidFill>
              <a:schemeClr val="dk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 name="Google Shape;119;p1"/>
            <p:cNvSpPr/>
            <p:nvPr/>
          </p:nvSpPr>
          <p:spPr>
            <a:xfrm>
              <a:off x="11083267" y="914399"/>
              <a:ext cx="1045029" cy="104502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24" name="Google Shape;124;p1"/>
          <p:cNvGrpSpPr/>
          <p:nvPr/>
        </p:nvGrpSpPr>
        <p:grpSpPr>
          <a:xfrm>
            <a:off x="8548913" y="2906484"/>
            <a:ext cx="3579383" cy="1074058"/>
            <a:chOff x="8548913" y="2906484"/>
            <a:chExt cx="3579383" cy="1074058"/>
          </a:xfrm>
        </p:grpSpPr>
        <p:sp>
          <p:nvSpPr>
            <p:cNvPr id="93" name="Google Shape;93;p1"/>
            <p:cNvSpPr/>
            <p:nvPr/>
          </p:nvSpPr>
          <p:spPr>
            <a:xfrm>
              <a:off x="8548913" y="2906485"/>
              <a:ext cx="2971800" cy="1045029"/>
            </a:xfrm>
            <a:prstGeom prst="rect">
              <a:avLst/>
            </a:prstGeom>
            <a:solidFill>
              <a:srgbClr val="0DA5D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b="0" i="0" dirty="0">
                  <a:solidFill>
                    <a:srgbClr val="374151"/>
                  </a:solidFill>
                  <a:effectLst/>
                  <a:latin typeface="Söhne"/>
                </a:rPr>
                <a:t>Trend analysis</a:t>
              </a:r>
              <a:endParaRPr sz="1800" b="0" i="0" u="none" strike="noStrike" cap="none" dirty="0">
                <a:solidFill>
                  <a:schemeClr val="lt1"/>
                </a:solidFill>
                <a:latin typeface="Calibri"/>
                <a:ea typeface="Calibri"/>
                <a:cs typeface="Calibri"/>
                <a:sym typeface="Calibri"/>
              </a:endParaRPr>
            </a:p>
          </p:txBody>
        </p:sp>
        <p:sp>
          <p:nvSpPr>
            <p:cNvPr id="125" name="Google Shape;125;p1"/>
            <p:cNvSpPr/>
            <p:nvPr/>
          </p:nvSpPr>
          <p:spPr>
            <a:xfrm>
              <a:off x="10981663" y="2935513"/>
              <a:ext cx="1045029" cy="1045029"/>
            </a:xfrm>
            <a:prstGeom prst="ellipse">
              <a:avLst/>
            </a:prstGeom>
            <a:solidFill>
              <a:schemeClr val="dk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 name="Google Shape;126;p1"/>
            <p:cNvSpPr/>
            <p:nvPr/>
          </p:nvSpPr>
          <p:spPr>
            <a:xfrm>
              <a:off x="11083267" y="2906484"/>
              <a:ext cx="1045029" cy="104502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31" name="Google Shape;131;p1"/>
          <p:cNvGrpSpPr/>
          <p:nvPr/>
        </p:nvGrpSpPr>
        <p:grpSpPr>
          <a:xfrm>
            <a:off x="8548913" y="4898570"/>
            <a:ext cx="3579383" cy="1074058"/>
            <a:chOff x="8548913" y="4898570"/>
            <a:chExt cx="3579383" cy="1074058"/>
          </a:xfrm>
        </p:grpSpPr>
        <p:sp>
          <p:nvSpPr>
            <p:cNvPr id="91" name="Google Shape;91;p1"/>
            <p:cNvSpPr/>
            <p:nvPr/>
          </p:nvSpPr>
          <p:spPr>
            <a:xfrm>
              <a:off x="8548913" y="4898571"/>
              <a:ext cx="2971800" cy="1045029"/>
            </a:xfrm>
            <a:prstGeom prst="rect">
              <a:avLst/>
            </a:prstGeom>
            <a:solidFill>
              <a:srgbClr val="126B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b="0" i="0" dirty="0">
                  <a:solidFill>
                    <a:srgbClr val="374151"/>
                  </a:solidFill>
                  <a:effectLst/>
                  <a:latin typeface="Söhne"/>
                </a:rPr>
                <a:t>Insights</a:t>
              </a:r>
              <a:endParaRPr sz="1800" b="0" i="0" u="none" strike="noStrike" cap="none" dirty="0">
                <a:solidFill>
                  <a:schemeClr val="lt1"/>
                </a:solidFill>
                <a:latin typeface="Calibri"/>
                <a:ea typeface="Calibri"/>
                <a:cs typeface="Calibri"/>
                <a:sym typeface="Calibri"/>
              </a:endParaRPr>
            </a:p>
          </p:txBody>
        </p:sp>
        <p:sp>
          <p:nvSpPr>
            <p:cNvPr id="132" name="Google Shape;132;p1"/>
            <p:cNvSpPr/>
            <p:nvPr/>
          </p:nvSpPr>
          <p:spPr>
            <a:xfrm>
              <a:off x="10981663" y="4927599"/>
              <a:ext cx="1045029" cy="1045029"/>
            </a:xfrm>
            <a:prstGeom prst="ellipse">
              <a:avLst/>
            </a:prstGeom>
            <a:solidFill>
              <a:schemeClr val="dk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3" name="Google Shape;133;p1"/>
            <p:cNvSpPr/>
            <p:nvPr/>
          </p:nvSpPr>
          <p:spPr>
            <a:xfrm>
              <a:off x="11083267" y="4898570"/>
              <a:ext cx="1045029" cy="104502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38" name="Google Shape;138;p1"/>
          <p:cNvGrpSpPr/>
          <p:nvPr/>
        </p:nvGrpSpPr>
        <p:grpSpPr>
          <a:xfrm>
            <a:off x="4576426" y="1135960"/>
            <a:ext cx="3146806" cy="4585908"/>
            <a:chOff x="4493770" y="642559"/>
            <a:chExt cx="3146806" cy="4585908"/>
          </a:xfrm>
        </p:grpSpPr>
        <p:sp>
          <p:nvSpPr>
            <p:cNvPr id="139" name="Google Shape;139;p1"/>
            <p:cNvSpPr/>
            <p:nvPr/>
          </p:nvSpPr>
          <p:spPr>
            <a:xfrm>
              <a:off x="4796978" y="642559"/>
              <a:ext cx="2490809" cy="4585908"/>
            </a:xfrm>
            <a:prstGeom prst="roundRect">
              <a:avLst>
                <a:gd name="adj" fmla="val 50000"/>
              </a:avLst>
            </a:prstGeom>
            <a:solidFill>
              <a:schemeClr val="dk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1"/>
            <p:cNvSpPr txBox="1"/>
            <p:nvPr/>
          </p:nvSpPr>
          <p:spPr>
            <a:xfrm>
              <a:off x="4493770" y="2299118"/>
              <a:ext cx="3146806"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a:solidFill>
                    <a:schemeClr val="bg1"/>
                  </a:solidFill>
                  <a:latin typeface="Poppins"/>
                  <a:cs typeface="Poppins"/>
                </a:rPr>
                <a:t>Product</a:t>
              </a:r>
            </a:p>
            <a:p>
              <a:pPr marL="0" marR="0" lvl="0" indent="0" algn="ctr" rtl="0">
                <a:spcBef>
                  <a:spcPts val="0"/>
                </a:spcBef>
                <a:spcAft>
                  <a:spcPts val="0"/>
                </a:spcAft>
                <a:buNone/>
              </a:pPr>
              <a:r>
                <a:rPr lang="en-US" sz="2000" dirty="0">
                  <a:solidFill>
                    <a:schemeClr val="bg1"/>
                  </a:solidFill>
                  <a:latin typeface="Poppins"/>
                  <a:cs typeface="Poppins"/>
                </a:rPr>
                <a:t>Sentiment</a:t>
              </a:r>
            </a:p>
            <a:p>
              <a:pPr marL="0" marR="0" lvl="0" indent="0" algn="ctr" rtl="0">
                <a:spcBef>
                  <a:spcPts val="0"/>
                </a:spcBef>
                <a:spcAft>
                  <a:spcPts val="0"/>
                </a:spcAft>
                <a:buNone/>
              </a:pPr>
              <a:r>
                <a:rPr lang="en-US" sz="2000" dirty="0">
                  <a:solidFill>
                    <a:schemeClr val="bg1"/>
                  </a:solidFill>
                  <a:latin typeface="Poppins"/>
                  <a:cs typeface="Poppins"/>
                </a:rPr>
                <a:t>Analysis</a:t>
              </a:r>
            </a:p>
          </p:txBody>
        </p:sp>
      </p:grpSp>
      <p:grpSp>
        <p:nvGrpSpPr>
          <p:cNvPr id="127" name="Group 126">
            <a:extLst>
              <a:ext uri="{FF2B5EF4-FFF2-40B4-BE49-F238E27FC236}">
                <a16:creationId xmlns:a16="http://schemas.microsoft.com/office/drawing/2014/main" id="{0143DC00-7A49-FF69-0F77-3150ED6E80EE}"/>
              </a:ext>
            </a:extLst>
          </p:cNvPr>
          <p:cNvGrpSpPr/>
          <p:nvPr/>
        </p:nvGrpSpPr>
        <p:grpSpPr>
          <a:xfrm>
            <a:off x="417140" y="1057686"/>
            <a:ext cx="423462" cy="758454"/>
            <a:chOff x="2769575" y="2969660"/>
            <a:chExt cx="698696" cy="1190748"/>
          </a:xfrm>
          <a:solidFill>
            <a:schemeClr val="tx1"/>
          </a:solidFill>
        </p:grpSpPr>
        <p:sp>
          <p:nvSpPr>
            <p:cNvPr id="128" name="Freeform: Shape 127">
              <a:extLst>
                <a:ext uri="{FF2B5EF4-FFF2-40B4-BE49-F238E27FC236}">
                  <a16:creationId xmlns:a16="http://schemas.microsoft.com/office/drawing/2014/main" id="{1ACE1BDF-F844-794C-BE5C-BF6161A570F4}"/>
                </a:ext>
              </a:extLst>
            </p:cNvPr>
            <p:cNvSpPr/>
            <p:nvPr/>
          </p:nvSpPr>
          <p:spPr>
            <a:xfrm rot="10800000">
              <a:off x="2962097" y="4040075"/>
              <a:ext cx="296522" cy="120333"/>
            </a:xfrm>
            <a:custGeom>
              <a:avLst/>
              <a:gdLst>
                <a:gd name="connsiteX0" fmla="*/ 302434 w 332392"/>
                <a:gd name="connsiteY0" fmla="*/ 109135 h 134890"/>
                <a:gd name="connsiteX1" fmla="*/ 302434 w 332392"/>
                <a:gd name="connsiteY1" fmla="*/ 67463 h 134890"/>
                <a:gd name="connsiteX2" fmla="*/ 260762 w 332392"/>
                <a:gd name="connsiteY2" fmla="*/ 25791 h 134890"/>
                <a:gd name="connsiteX3" fmla="*/ 75720 w 332392"/>
                <a:gd name="connsiteY3" fmla="*/ 25791 h 134890"/>
                <a:gd name="connsiteX4" fmla="*/ 34048 w 332392"/>
                <a:gd name="connsiteY4" fmla="*/ 67463 h 134890"/>
                <a:gd name="connsiteX5" fmla="*/ 34048 w 332392"/>
                <a:gd name="connsiteY5" fmla="*/ 109135 h 134890"/>
                <a:gd name="connsiteX6" fmla="*/ 332392 w 332392"/>
                <a:gd name="connsiteY6" fmla="*/ 134890 h 134890"/>
                <a:gd name="connsiteX7" fmla="*/ 0 w 332392"/>
                <a:gd name="connsiteY7" fmla="*/ 134890 h 134890"/>
                <a:gd name="connsiteX8" fmla="*/ 0 w 332392"/>
                <a:gd name="connsiteY8" fmla="*/ 67445 h 134890"/>
                <a:gd name="connsiteX9" fmla="*/ 67445 w 332392"/>
                <a:gd name="connsiteY9" fmla="*/ 0 h 134890"/>
                <a:gd name="connsiteX10" fmla="*/ 264947 w 332392"/>
                <a:gd name="connsiteY10" fmla="*/ 0 h 134890"/>
                <a:gd name="connsiteX11" fmla="*/ 332392 w 332392"/>
                <a:gd name="connsiteY11" fmla="*/ 67445 h 13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392" h="134890">
                  <a:moveTo>
                    <a:pt x="302434" y="109135"/>
                  </a:moveTo>
                  <a:lnTo>
                    <a:pt x="302434" y="67463"/>
                  </a:lnTo>
                  <a:cubicBezTo>
                    <a:pt x="302434" y="44448"/>
                    <a:pt x="283777" y="25791"/>
                    <a:pt x="260762" y="25791"/>
                  </a:cubicBezTo>
                  <a:lnTo>
                    <a:pt x="75720" y="25791"/>
                  </a:lnTo>
                  <a:cubicBezTo>
                    <a:pt x="52705" y="25791"/>
                    <a:pt x="34048" y="44448"/>
                    <a:pt x="34048" y="67463"/>
                  </a:cubicBezTo>
                  <a:lnTo>
                    <a:pt x="34048" y="109135"/>
                  </a:lnTo>
                  <a:close/>
                  <a:moveTo>
                    <a:pt x="332392" y="134890"/>
                  </a:moveTo>
                  <a:lnTo>
                    <a:pt x="0" y="134890"/>
                  </a:lnTo>
                  <a:lnTo>
                    <a:pt x="0" y="67445"/>
                  </a:lnTo>
                  <a:cubicBezTo>
                    <a:pt x="0" y="30196"/>
                    <a:pt x="30196" y="0"/>
                    <a:pt x="67445" y="0"/>
                  </a:cubicBezTo>
                  <a:lnTo>
                    <a:pt x="264947" y="0"/>
                  </a:lnTo>
                  <a:cubicBezTo>
                    <a:pt x="302196" y="0"/>
                    <a:pt x="332392" y="30196"/>
                    <a:pt x="332392" y="674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9" name="Freeform: Shape 128">
              <a:extLst>
                <a:ext uri="{FF2B5EF4-FFF2-40B4-BE49-F238E27FC236}">
                  <a16:creationId xmlns:a16="http://schemas.microsoft.com/office/drawing/2014/main" id="{9AB1DBE7-0E31-D4E6-F0C5-65D2F3E10B83}"/>
                </a:ext>
              </a:extLst>
            </p:cNvPr>
            <p:cNvSpPr/>
            <p:nvPr/>
          </p:nvSpPr>
          <p:spPr>
            <a:xfrm>
              <a:off x="2903277" y="3835152"/>
              <a:ext cx="414164" cy="228649"/>
            </a:xfrm>
            <a:custGeom>
              <a:avLst/>
              <a:gdLst>
                <a:gd name="connsiteX0" fmla="*/ 45533 w 464265"/>
                <a:gd name="connsiteY0" fmla="*/ 34792 h 256309"/>
                <a:gd name="connsiteX1" fmla="*/ 29945 w 464265"/>
                <a:gd name="connsiteY1" fmla="*/ 50380 h 256309"/>
                <a:gd name="connsiteX2" fmla="*/ 29945 w 464265"/>
                <a:gd name="connsiteY2" fmla="*/ 209368 h 256309"/>
                <a:gd name="connsiteX3" fmla="*/ 45533 w 464265"/>
                <a:gd name="connsiteY3" fmla="*/ 224956 h 256309"/>
                <a:gd name="connsiteX4" fmla="*/ 417251 w 464265"/>
                <a:gd name="connsiteY4" fmla="*/ 224956 h 256309"/>
                <a:gd name="connsiteX5" fmla="*/ 432839 w 464265"/>
                <a:gd name="connsiteY5" fmla="*/ 209368 h 256309"/>
                <a:gd name="connsiteX6" fmla="*/ 432839 w 464265"/>
                <a:gd name="connsiteY6" fmla="*/ 50380 h 256309"/>
                <a:gd name="connsiteX7" fmla="*/ 417251 w 464265"/>
                <a:gd name="connsiteY7" fmla="*/ 34792 h 256309"/>
                <a:gd name="connsiteX8" fmla="*/ 21010 w 464265"/>
                <a:gd name="connsiteY8" fmla="*/ 0 h 256309"/>
                <a:gd name="connsiteX9" fmla="*/ 443255 w 464265"/>
                <a:gd name="connsiteY9" fmla="*/ 0 h 256309"/>
                <a:gd name="connsiteX10" fmla="*/ 464265 w 464265"/>
                <a:gd name="connsiteY10" fmla="*/ 21010 h 256309"/>
                <a:gd name="connsiteX11" fmla="*/ 464265 w 464265"/>
                <a:gd name="connsiteY11" fmla="*/ 235299 h 256309"/>
                <a:gd name="connsiteX12" fmla="*/ 443255 w 464265"/>
                <a:gd name="connsiteY12" fmla="*/ 256309 h 256309"/>
                <a:gd name="connsiteX13" fmla="*/ 21010 w 464265"/>
                <a:gd name="connsiteY13" fmla="*/ 256309 h 256309"/>
                <a:gd name="connsiteX14" fmla="*/ 0 w 464265"/>
                <a:gd name="connsiteY14" fmla="*/ 235299 h 256309"/>
                <a:gd name="connsiteX15" fmla="*/ 0 w 464265"/>
                <a:gd name="connsiteY15" fmla="*/ 21010 h 256309"/>
                <a:gd name="connsiteX16" fmla="*/ 21010 w 464265"/>
                <a:gd name="connsiteY16" fmla="*/ 0 h 25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4265" h="256309">
                  <a:moveTo>
                    <a:pt x="45533" y="34792"/>
                  </a:moveTo>
                  <a:cubicBezTo>
                    <a:pt x="36924" y="34792"/>
                    <a:pt x="29945" y="41771"/>
                    <a:pt x="29945" y="50380"/>
                  </a:cubicBezTo>
                  <a:lnTo>
                    <a:pt x="29945" y="209368"/>
                  </a:lnTo>
                  <a:cubicBezTo>
                    <a:pt x="29945" y="217977"/>
                    <a:pt x="36924" y="224956"/>
                    <a:pt x="45533" y="224956"/>
                  </a:cubicBezTo>
                  <a:lnTo>
                    <a:pt x="417251" y="224956"/>
                  </a:lnTo>
                  <a:cubicBezTo>
                    <a:pt x="425860" y="224956"/>
                    <a:pt x="432839" y="217977"/>
                    <a:pt x="432839" y="209368"/>
                  </a:cubicBezTo>
                  <a:lnTo>
                    <a:pt x="432839" y="50380"/>
                  </a:lnTo>
                  <a:cubicBezTo>
                    <a:pt x="432839" y="41771"/>
                    <a:pt x="425860" y="34792"/>
                    <a:pt x="417251" y="34792"/>
                  </a:cubicBezTo>
                  <a:close/>
                  <a:moveTo>
                    <a:pt x="21010" y="0"/>
                  </a:moveTo>
                  <a:lnTo>
                    <a:pt x="443255" y="0"/>
                  </a:lnTo>
                  <a:cubicBezTo>
                    <a:pt x="454859" y="0"/>
                    <a:pt x="464265" y="9406"/>
                    <a:pt x="464265" y="21010"/>
                  </a:cubicBezTo>
                  <a:lnTo>
                    <a:pt x="464265" y="235299"/>
                  </a:lnTo>
                  <a:cubicBezTo>
                    <a:pt x="464265" y="246903"/>
                    <a:pt x="454859" y="256309"/>
                    <a:pt x="443255" y="256309"/>
                  </a:cubicBezTo>
                  <a:lnTo>
                    <a:pt x="21010" y="256309"/>
                  </a:lnTo>
                  <a:cubicBezTo>
                    <a:pt x="9406" y="256309"/>
                    <a:pt x="0" y="246903"/>
                    <a:pt x="0" y="235299"/>
                  </a:cubicBezTo>
                  <a:lnTo>
                    <a:pt x="0" y="21010"/>
                  </a:lnTo>
                  <a:cubicBezTo>
                    <a:pt x="0" y="9406"/>
                    <a:pt x="9406" y="0"/>
                    <a:pt x="210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30" name="Freeform 204">
              <a:extLst>
                <a:ext uri="{FF2B5EF4-FFF2-40B4-BE49-F238E27FC236}">
                  <a16:creationId xmlns:a16="http://schemas.microsoft.com/office/drawing/2014/main" id="{0690B9A3-5660-1389-C346-5339AB969F9F}"/>
                </a:ext>
              </a:extLst>
            </p:cNvPr>
            <p:cNvSpPr>
              <a:spLocks noEditPoints="1"/>
            </p:cNvSpPr>
            <p:nvPr/>
          </p:nvSpPr>
          <p:spPr bwMode="auto">
            <a:xfrm>
              <a:off x="2820867" y="3143657"/>
              <a:ext cx="578984" cy="720725"/>
            </a:xfrm>
            <a:custGeom>
              <a:avLst/>
              <a:gdLst>
                <a:gd name="T0" fmla="*/ 133 w 501"/>
                <a:gd name="T1" fmla="*/ 595 h 625"/>
                <a:gd name="T2" fmla="*/ 372 w 501"/>
                <a:gd name="T3" fmla="*/ 595 h 625"/>
                <a:gd name="T4" fmla="*/ 372 w 501"/>
                <a:gd name="T5" fmla="*/ 591 h 625"/>
                <a:gd name="T6" fmla="*/ 439 w 501"/>
                <a:gd name="T7" fmla="*/ 364 h 625"/>
                <a:gd name="T8" fmla="*/ 471 w 501"/>
                <a:gd name="T9" fmla="*/ 251 h 625"/>
                <a:gd name="T10" fmla="*/ 403 w 501"/>
                <a:gd name="T11" fmla="*/ 93 h 625"/>
                <a:gd name="T12" fmla="*/ 241 w 501"/>
                <a:gd name="T13" fmla="*/ 33 h 625"/>
                <a:gd name="T14" fmla="*/ 35 w 501"/>
                <a:gd name="T15" fmla="*/ 231 h 625"/>
                <a:gd name="T16" fmla="*/ 67 w 501"/>
                <a:gd name="T17" fmla="*/ 366 h 625"/>
                <a:gd name="T18" fmla="*/ 133 w 501"/>
                <a:gd name="T19" fmla="*/ 583 h 625"/>
                <a:gd name="T20" fmla="*/ 133 w 501"/>
                <a:gd name="T21" fmla="*/ 595 h 625"/>
                <a:gd name="T22" fmla="*/ 387 w 501"/>
                <a:gd name="T23" fmla="*/ 625 h 625"/>
                <a:gd name="T24" fmla="*/ 118 w 501"/>
                <a:gd name="T25" fmla="*/ 625 h 625"/>
                <a:gd name="T26" fmla="*/ 102 w 501"/>
                <a:gd name="T27" fmla="*/ 610 h 625"/>
                <a:gd name="T28" fmla="*/ 102 w 501"/>
                <a:gd name="T29" fmla="*/ 583 h 625"/>
                <a:gd name="T30" fmla="*/ 42 w 501"/>
                <a:gd name="T31" fmla="*/ 382 h 625"/>
                <a:gd name="T32" fmla="*/ 5 w 501"/>
                <a:gd name="T33" fmla="*/ 229 h 625"/>
                <a:gd name="T34" fmla="*/ 240 w 501"/>
                <a:gd name="T35" fmla="*/ 3 h 625"/>
                <a:gd name="T36" fmla="*/ 424 w 501"/>
                <a:gd name="T37" fmla="*/ 71 h 625"/>
                <a:gd name="T38" fmla="*/ 501 w 501"/>
                <a:gd name="T39" fmla="*/ 251 h 625"/>
                <a:gd name="T40" fmla="*/ 465 w 501"/>
                <a:gd name="T41" fmla="*/ 380 h 625"/>
                <a:gd name="T42" fmla="*/ 403 w 501"/>
                <a:gd name="T43" fmla="*/ 591 h 625"/>
                <a:gd name="T44" fmla="*/ 403 w 501"/>
                <a:gd name="T45" fmla="*/ 610 h 625"/>
                <a:gd name="T46" fmla="*/ 387 w 501"/>
                <a:gd name="T47" fmla="*/ 62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1" h="625">
                  <a:moveTo>
                    <a:pt x="133" y="595"/>
                  </a:moveTo>
                  <a:lnTo>
                    <a:pt x="372" y="595"/>
                  </a:lnTo>
                  <a:lnTo>
                    <a:pt x="372" y="591"/>
                  </a:lnTo>
                  <a:cubicBezTo>
                    <a:pt x="372" y="514"/>
                    <a:pt x="395" y="436"/>
                    <a:pt x="439" y="364"/>
                  </a:cubicBezTo>
                  <a:cubicBezTo>
                    <a:pt x="460" y="330"/>
                    <a:pt x="471" y="291"/>
                    <a:pt x="471" y="251"/>
                  </a:cubicBezTo>
                  <a:cubicBezTo>
                    <a:pt x="471" y="191"/>
                    <a:pt x="447" y="135"/>
                    <a:pt x="403" y="93"/>
                  </a:cubicBezTo>
                  <a:cubicBezTo>
                    <a:pt x="359" y="51"/>
                    <a:pt x="302" y="30"/>
                    <a:pt x="241" y="33"/>
                  </a:cubicBezTo>
                  <a:cubicBezTo>
                    <a:pt x="133" y="39"/>
                    <a:pt x="45" y="124"/>
                    <a:pt x="35" y="231"/>
                  </a:cubicBezTo>
                  <a:cubicBezTo>
                    <a:pt x="31" y="279"/>
                    <a:pt x="42" y="326"/>
                    <a:pt x="67" y="366"/>
                  </a:cubicBezTo>
                  <a:cubicBezTo>
                    <a:pt x="110" y="435"/>
                    <a:pt x="133" y="510"/>
                    <a:pt x="133" y="583"/>
                  </a:cubicBezTo>
                  <a:lnTo>
                    <a:pt x="133" y="595"/>
                  </a:lnTo>
                  <a:close/>
                  <a:moveTo>
                    <a:pt x="387" y="625"/>
                  </a:moveTo>
                  <a:lnTo>
                    <a:pt x="118" y="625"/>
                  </a:lnTo>
                  <a:cubicBezTo>
                    <a:pt x="109" y="625"/>
                    <a:pt x="102" y="619"/>
                    <a:pt x="102" y="610"/>
                  </a:cubicBezTo>
                  <a:lnTo>
                    <a:pt x="102" y="583"/>
                  </a:lnTo>
                  <a:cubicBezTo>
                    <a:pt x="102" y="515"/>
                    <a:pt x="81" y="446"/>
                    <a:pt x="42" y="382"/>
                  </a:cubicBezTo>
                  <a:cubicBezTo>
                    <a:pt x="13" y="336"/>
                    <a:pt x="0" y="283"/>
                    <a:pt x="5" y="229"/>
                  </a:cubicBezTo>
                  <a:cubicBezTo>
                    <a:pt x="16" y="106"/>
                    <a:pt x="117" y="9"/>
                    <a:pt x="240" y="3"/>
                  </a:cubicBezTo>
                  <a:cubicBezTo>
                    <a:pt x="309" y="0"/>
                    <a:pt x="374" y="24"/>
                    <a:pt x="424" y="71"/>
                  </a:cubicBezTo>
                  <a:cubicBezTo>
                    <a:pt x="474" y="119"/>
                    <a:pt x="501" y="182"/>
                    <a:pt x="501" y="251"/>
                  </a:cubicBezTo>
                  <a:cubicBezTo>
                    <a:pt x="501" y="297"/>
                    <a:pt x="489" y="341"/>
                    <a:pt x="465" y="380"/>
                  </a:cubicBezTo>
                  <a:cubicBezTo>
                    <a:pt x="424" y="447"/>
                    <a:pt x="403" y="520"/>
                    <a:pt x="403" y="591"/>
                  </a:cubicBezTo>
                  <a:lnTo>
                    <a:pt x="403" y="610"/>
                  </a:lnTo>
                  <a:cubicBezTo>
                    <a:pt x="403" y="619"/>
                    <a:pt x="396" y="625"/>
                    <a:pt x="387" y="6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Rectangle 133">
              <a:extLst>
                <a:ext uri="{FF2B5EF4-FFF2-40B4-BE49-F238E27FC236}">
                  <a16:creationId xmlns:a16="http://schemas.microsoft.com/office/drawing/2014/main" id="{DB680722-746B-CECF-4204-9D63B31C5C59}"/>
                </a:ext>
              </a:extLst>
            </p:cNvPr>
            <p:cNvSpPr/>
            <p:nvPr/>
          </p:nvSpPr>
          <p:spPr>
            <a:xfrm flipV="1">
              <a:off x="3028785" y="3938239"/>
              <a:ext cx="163144" cy="279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Block Arc 134">
              <a:extLst>
                <a:ext uri="{FF2B5EF4-FFF2-40B4-BE49-F238E27FC236}">
                  <a16:creationId xmlns:a16="http://schemas.microsoft.com/office/drawing/2014/main" id="{1056E96F-3AD3-1A76-DAB2-B28D1C5044E7}"/>
                </a:ext>
              </a:extLst>
            </p:cNvPr>
            <p:cNvSpPr/>
            <p:nvPr/>
          </p:nvSpPr>
          <p:spPr>
            <a:xfrm rot="19800000">
              <a:off x="2897001" y="3256166"/>
              <a:ext cx="278275" cy="211779"/>
            </a:xfrm>
            <a:prstGeom prst="blockArc">
              <a:avLst>
                <a:gd name="adj1" fmla="val 11312943"/>
                <a:gd name="adj2" fmla="val 16498701"/>
                <a:gd name="adj3" fmla="val 151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6" name="Group 135">
              <a:extLst>
                <a:ext uri="{FF2B5EF4-FFF2-40B4-BE49-F238E27FC236}">
                  <a16:creationId xmlns:a16="http://schemas.microsoft.com/office/drawing/2014/main" id="{8DB52DF0-4B5E-80A6-EC39-3FBDF36C647B}"/>
                </a:ext>
              </a:extLst>
            </p:cNvPr>
            <p:cNvGrpSpPr/>
            <p:nvPr/>
          </p:nvGrpSpPr>
          <p:grpSpPr>
            <a:xfrm>
              <a:off x="2769575" y="2969660"/>
              <a:ext cx="698696" cy="252032"/>
              <a:chOff x="2769575" y="2969660"/>
              <a:chExt cx="698696" cy="252032"/>
            </a:xfrm>
            <a:grpFill/>
          </p:grpSpPr>
          <p:sp>
            <p:nvSpPr>
              <p:cNvPr id="137" name="Freeform 272">
                <a:extLst>
                  <a:ext uri="{FF2B5EF4-FFF2-40B4-BE49-F238E27FC236}">
                    <a16:creationId xmlns:a16="http://schemas.microsoft.com/office/drawing/2014/main" id="{45AAF5A5-C40B-949A-413C-CBB5A4EC65B2}"/>
                  </a:ext>
                </a:extLst>
              </p:cNvPr>
              <p:cNvSpPr>
                <a:spLocks/>
              </p:cNvSpPr>
              <p:nvPr/>
            </p:nvSpPr>
            <p:spPr bwMode="auto">
              <a:xfrm rot="18900000">
                <a:off x="3074653" y="2969660"/>
                <a:ext cx="74875" cy="72536"/>
              </a:xfrm>
              <a:custGeom>
                <a:avLst/>
                <a:gdLst>
                  <a:gd name="T0" fmla="*/ 16 w 66"/>
                  <a:gd name="T1" fmla="*/ 65 h 65"/>
                  <a:gd name="T2" fmla="*/ 6 w 66"/>
                  <a:gd name="T3" fmla="*/ 60 h 65"/>
                  <a:gd name="T4" fmla="*/ 6 w 66"/>
                  <a:gd name="T5" fmla="*/ 39 h 65"/>
                  <a:gd name="T6" fmla="*/ 39 w 66"/>
                  <a:gd name="T7" fmla="*/ 6 h 65"/>
                  <a:gd name="T8" fmla="*/ 60 w 66"/>
                  <a:gd name="T9" fmla="*/ 6 h 65"/>
                  <a:gd name="T10" fmla="*/ 60 w 66"/>
                  <a:gd name="T11" fmla="*/ 27 h 65"/>
                  <a:gd name="T12" fmla="*/ 27 w 66"/>
                  <a:gd name="T13" fmla="*/ 60 h 65"/>
                  <a:gd name="T14" fmla="*/ 16 w 66"/>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5">
                    <a:moveTo>
                      <a:pt x="16" y="65"/>
                    </a:moveTo>
                    <a:cubicBezTo>
                      <a:pt x="12" y="65"/>
                      <a:pt x="8" y="63"/>
                      <a:pt x="6" y="60"/>
                    </a:cubicBezTo>
                    <a:cubicBezTo>
                      <a:pt x="0" y="54"/>
                      <a:pt x="0" y="45"/>
                      <a:pt x="6" y="39"/>
                    </a:cubicBezTo>
                    <a:lnTo>
                      <a:pt x="39" y="6"/>
                    </a:lnTo>
                    <a:cubicBezTo>
                      <a:pt x="45" y="0"/>
                      <a:pt x="54" y="0"/>
                      <a:pt x="60" y="6"/>
                    </a:cubicBezTo>
                    <a:cubicBezTo>
                      <a:pt x="66" y="11"/>
                      <a:pt x="66" y="21"/>
                      <a:pt x="60" y="27"/>
                    </a:cubicBezTo>
                    <a:lnTo>
                      <a:pt x="27" y="60"/>
                    </a:lnTo>
                    <a:cubicBezTo>
                      <a:pt x="24" y="63"/>
                      <a:pt x="20" y="65"/>
                      <a:pt x="16"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73">
                <a:extLst>
                  <a:ext uri="{FF2B5EF4-FFF2-40B4-BE49-F238E27FC236}">
                    <a16:creationId xmlns:a16="http://schemas.microsoft.com/office/drawing/2014/main" id="{B0AF36F0-479D-49DB-8967-1A55B3A28457}"/>
                  </a:ext>
                </a:extLst>
              </p:cNvPr>
              <p:cNvSpPr>
                <a:spLocks/>
              </p:cNvSpPr>
              <p:nvPr/>
            </p:nvSpPr>
            <p:spPr bwMode="auto">
              <a:xfrm rot="18900000">
                <a:off x="2950821" y="2970169"/>
                <a:ext cx="56157" cy="102954"/>
              </a:xfrm>
              <a:custGeom>
                <a:avLst/>
                <a:gdLst>
                  <a:gd name="T0" fmla="*/ 17 w 50"/>
                  <a:gd name="T1" fmla="*/ 91 h 91"/>
                  <a:gd name="T2" fmla="*/ 13 w 50"/>
                  <a:gd name="T3" fmla="*/ 90 h 91"/>
                  <a:gd name="T4" fmla="*/ 2 w 50"/>
                  <a:gd name="T5" fmla="*/ 72 h 91"/>
                  <a:gd name="T6" fmla="*/ 19 w 50"/>
                  <a:gd name="T7" fmla="*/ 12 h 91"/>
                  <a:gd name="T8" fmla="*/ 37 w 50"/>
                  <a:gd name="T9" fmla="*/ 2 h 91"/>
                  <a:gd name="T10" fmla="*/ 48 w 50"/>
                  <a:gd name="T11" fmla="*/ 21 h 91"/>
                  <a:gd name="T12" fmla="*/ 31 w 50"/>
                  <a:gd name="T13" fmla="*/ 80 h 91"/>
                  <a:gd name="T14" fmla="*/ 17 w 50"/>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91">
                    <a:moveTo>
                      <a:pt x="17" y="91"/>
                    </a:moveTo>
                    <a:cubicBezTo>
                      <a:pt x="15" y="91"/>
                      <a:pt x="14" y="91"/>
                      <a:pt x="13" y="90"/>
                    </a:cubicBezTo>
                    <a:cubicBezTo>
                      <a:pt x="5" y="88"/>
                      <a:pt x="0" y="80"/>
                      <a:pt x="2" y="72"/>
                    </a:cubicBezTo>
                    <a:lnTo>
                      <a:pt x="19" y="12"/>
                    </a:lnTo>
                    <a:cubicBezTo>
                      <a:pt x="21" y="4"/>
                      <a:pt x="29" y="0"/>
                      <a:pt x="37" y="2"/>
                    </a:cubicBezTo>
                    <a:cubicBezTo>
                      <a:pt x="46" y="4"/>
                      <a:pt x="50" y="13"/>
                      <a:pt x="48" y="21"/>
                    </a:cubicBezTo>
                    <a:lnTo>
                      <a:pt x="31" y="80"/>
                    </a:lnTo>
                    <a:cubicBezTo>
                      <a:pt x="29" y="87"/>
                      <a:pt x="23" y="91"/>
                      <a:pt x="17" y="9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74">
                <a:extLst>
                  <a:ext uri="{FF2B5EF4-FFF2-40B4-BE49-F238E27FC236}">
                    <a16:creationId xmlns:a16="http://schemas.microsoft.com/office/drawing/2014/main" id="{FFFC9990-5C75-FD5E-D6CD-520281B6BF60}"/>
                  </a:ext>
                </a:extLst>
              </p:cNvPr>
              <p:cNvSpPr>
                <a:spLocks/>
              </p:cNvSpPr>
              <p:nvPr/>
            </p:nvSpPr>
            <p:spPr bwMode="auto">
              <a:xfrm rot="18900000">
                <a:off x="3192632" y="2994737"/>
                <a:ext cx="105295"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74">
                <a:extLst>
                  <a:ext uri="{FF2B5EF4-FFF2-40B4-BE49-F238E27FC236}">
                    <a16:creationId xmlns:a16="http://schemas.microsoft.com/office/drawing/2014/main" id="{21AF7261-71AE-BDD8-0C42-44E72312ABBC}"/>
                  </a:ext>
                </a:extLst>
              </p:cNvPr>
              <p:cNvSpPr>
                <a:spLocks/>
              </p:cNvSpPr>
              <p:nvPr/>
            </p:nvSpPr>
            <p:spPr bwMode="auto">
              <a:xfrm rot="19797037">
                <a:off x="3312076" y="3060264"/>
                <a:ext cx="87827"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74">
                <a:extLst>
                  <a:ext uri="{FF2B5EF4-FFF2-40B4-BE49-F238E27FC236}">
                    <a16:creationId xmlns:a16="http://schemas.microsoft.com/office/drawing/2014/main" id="{0B04679B-6F0F-4621-EB28-6F3C4444F830}"/>
                  </a:ext>
                </a:extLst>
              </p:cNvPr>
              <p:cNvSpPr>
                <a:spLocks/>
              </p:cNvSpPr>
              <p:nvPr/>
            </p:nvSpPr>
            <p:spPr bwMode="auto">
              <a:xfrm rot="14362783">
                <a:off x="2838754" y="3072405"/>
                <a:ext cx="8782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274">
                <a:extLst>
                  <a:ext uri="{FF2B5EF4-FFF2-40B4-BE49-F238E27FC236}">
                    <a16:creationId xmlns:a16="http://schemas.microsoft.com/office/drawing/2014/main" id="{B6533688-ACBA-B4AA-7695-DF1E47332247}"/>
                  </a:ext>
                </a:extLst>
              </p:cNvPr>
              <p:cNvSpPr>
                <a:spLocks/>
              </p:cNvSpPr>
              <p:nvPr/>
            </p:nvSpPr>
            <p:spPr bwMode="auto">
              <a:xfrm rot="13457357">
                <a:off x="2769575" y="3167874"/>
                <a:ext cx="8229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274">
                <a:extLst>
                  <a:ext uri="{FF2B5EF4-FFF2-40B4-BE49-F238E27FC236}">
                    <a16:creationId xmlns:a16="http://schemas.microsoft.com/office/drawing/2014/main" id="{EB01E30E-8D1A-D4C3-6441-2851E409A74E}"/>
                  </a:ext>
                </a:extLst>
              </p:cNvPr>
              <p:cNvSpPr>
                <a:spLocks/>
              </p:cNvSpPr>
              <p:nvPr/>
            </p:nvSpPr>
            <p:spPr bwMode="auto">
              <a:xfrm rot="20759386">
                <a:off x="3385975" y="3148400"/>
                <a:ext cx="8229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78" name="Group 177">
            <a:extLst>
              <a:ext uri="{FF2B5EF4-FFF2-40B4-BE49-F238E27FC236}">
                <a16:creationId xmlns:a16="http://schemas.microsoft.com/office/drawing/2014/main" id="{CF9EA651-6525-969F-C1B3-33DF6B3F174D}"/>
              </a:ext>
            </a:extLst>
          </p:cNvPr>
          <p:cNvGrpSpPr/>
          <p:nvPr/>
        </p:nvGrpSpPr>
        <p:grpSpPr>
          <a:xfrm>
            <a:off x="439635" y="3049687"/>
            <a:ext cx="423462" cy="758454"/>
            <a:chOff x="2769575" y="2969660"/>
            <a:chExt cx="698696" cy="1190748"/>
          </a:xfrm>
          <a:solidFill>
            <a:schemeClr val="tx1"/>
          </a:solidFill>
        </p:grpSpPr>
        <p:sp>
          <p:nvSpPr>
            <p:cNvPr id="179" name="Freeform: Shape 178">
              <a:extLst>
                <a:ext uri="{FF2B5EF4-FFF2-40B4-BE49-F238E27FC236}">
                  <a16:creationId xmlns:a16="http://schemas.microsoft.com/office/drawing/2014/main" id="{8E3001FF-3A89-0C04-1CBE-1B5E2EA6ACA5}"/>
                </a:ext>
              </a:extLst>
            </p:cNvPr>
            <p:cNvSpPr/>
            <p:nvPr/>
          </p:nvSpPr>
          <p:spPr>
            <a:xfrm rot="10800000">
              <a:off x="2962097" y="4040075"/>
              <a:ext cx="296522" cy="120333"/>
            </a:xfrm>
            <a:custGeom>
              <a:avLst/>
              <a:gdLst>
                <a:gd name="connsiteX0" fmla="*/ 302434 w 332392"/>
                <a:gd name="connsiteY0" fmla="*/ 109135 h 134890"/>
                <a:gd name="connsiteX1" fmla="*/ 302434 w 332392"/>
                <a:gd name="connsiteY1" fmla="*/ 67463 h 134890"/>
                <a:gd name="connsiteX2" fmla="*/ 260762 w 332392"/>
                <a:gd name="connsiteY2" fmla="*/ 25791 h 134890"/>
                <a:gd name="connsiteX3" fmla="*/ 75720 w 332392"/>
                <a:gd name="connsiteY3" fmla="*/ 25791 h 134890"/>
                <a:gd name="connsiteX4" fmla="*/ 34048 w 332392"/>
                <a:gd name="connsiteY4" fmla="*/ 67463 h 134890"/>
                <a:gd name="connsiteX5" fmla="*/ 34048 w 332392"/>
                <a:gd name="connsiteY5" fmla="*/ 109135 h 134890"/>
                <a:gd name="connsiteX6" fmla="*/ 332392 w 332392"/>
                <a:gd name="connsiteY6" fmla="*/ 134890 h 134890"/>
                <a:gd name="connsiteX7" fmla="*/ 0 w 332392"/>
                <a:gd name="connsiteY7" fmla="*/ 134890 h 134890"/>
                <a:gd name="connsiteX8" fmla="*/ 0 w 332392"/>
                <a:gd name="connsiteY8" fmla="*/ 67445 h 134890"/>
                <a:gd name="connsiteX9" fmla="*/ 67445 w 332392"/>
                <a:gd name="connsiteY9" fmla="*/ 0 h 134890"/>
                <a:gd name="connsiteX10" fmla="*/ 264947 w 332392"/>
                <a:gd name="connsiteY10" fmla="*/ 0 h 134890"/>
                <a:gd name="connsiteX11" fmla="*/ 332392 w 332392"/>
                <a:gd name="connsiteY11" fmla="*/ 67445 h 13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392" h="134890">
                  <a:moveTo>
                    <a:pt x="302434" y="109135"/>
                  </a:moveTo>
                  <a:lnTo>
                    <a:pt x="302434" y="67463"/>
                  </a:lnTo>
                  <a:cubicBezTo>
                    <a:pt x="302434" y="44448"/>
                    <a:pt x="283777" y="25791"/>
                    <a:pt x="260762" y="25791"/>
                  </a:cubicBezTo>
                  <a:lnTo>
                    <a:pt x="75720" y="25791"/>
                  </a:lnTo>
                  <a:cubicBezTo>
                    <a:pt x="52705" y="25791"/>
                    <a:pt x="34048" y="44448"/>
                    <a:pt x="34048" y="67463"/>
                  </a:cubicBezTo>
                  <a:lnTo>
                    <a:pt x="34048" y="109135"/>
                  </a:lnTo>
                  <a:close/>
                  <a:moveTo>
                    <a:pt x="332392" y="134890"/>
                  </a:moveTo>
                  <a:lnTo>
                    <a:pt x="0" y="134890"/>
                  </a:lnTo>
                  <a:lnTo>
                    <a:pt x="0" y="67445"/>
                  </a:lnTo>
                  <a:cubicBezTo>
                    <a:pt x="0" y="30196"/>
                    <a:pt x="30196" y="0"/>
                    <a:pt x="67445" y="0"/>
                  </a:cubicBezTo>
                  <a:lnTo>
                    <a:pt x="264947" y="0"/>
                  </a:lnTo>
                  <a:cubicBezTo>
                    <a:pt x="302196" y="0"/>
                    <a:pt x="332392" y="30196"/>
                    <a:pt x="332392" y="674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A228E407-8BC9-C626-ECB4-FF5DB138EE3F}"/>
                </a:ext>
              </a:extLst>
            </p:cNvPr>
            <p:cNvSpPr/>
            <p:nvPr/>
          </p:nvSpPr>
          <p:spPr>
            <a:xfrm>
              <a:off x="2903277" y="3835152"/>
              <a:ext cx="414164" cy="228649"/>
            </a:xfrm>
            <a:custGeom>
              <a:avLst/>
              <a:gdLst>
                <a:gd name="connsiteX0" fmla="*/ 45533 w 464265"/>
                <a:gd name="connsiteY0" fmla="*/ 34792 h 256309"/>
                <a:gd name="connsiteX1" fmla="*/ 29945 w 464265"/>
                <a:gd name="connsiteY1" fmla="*/ 50380 h 256309"/>
                <a:gd name="connsiteX2" fmla="*/ 29945 w 464265"/>
                <a:gd name="connsiteY2" fmla="*/ 209368 h 256309"/>
                <a:gd name="connsiteX3" fmla="*/ 45533 w 464265"/>
                <a:gd name="connsiteY3" fmla="*/ 224956 h 256309"/>
                <a:gd name="connsiteX4" fmla="*/ 417251 w 464265"/>
                <a:gd name="connsiteY4" fmla="*/ 224956 h 256309"/>
                <a:gd name="connsiteX5" fmla="*/ 432839 w 464265"/>
                <a:gd name="connsiteY5" fmla="*/ 209368 h 256309"/>
                <a:gd name="connsiteX6" fmla="*/ 432839 w 464265"/>
                <a:gd name="connsiteY6" fmla="*/ 50380 h 256309"/>
                <a:gd name="connsiteX7" fmla="*/ 417251 w 464265"/>
                <a:gd name="connsiteY7" fmla="*/ 34792 h 256309"/>
                <a:gd name="connsiteX8" fmla="*/ 21010 w 464265"/>
                <a:gd name="connsiteY8" fmla="*/ 0 h 256309"/>
                <a:gd name="connsiteX9" fmla="*/ 443255 w 464265"/>
                <a:gd name="connsiteY9" fmla="*/ 0 h 256309"/>
                <a:gd name="connsiteX10" fmla="*/ 464265 w 464265"/>
                <a:gd name="connsiteY10" fmla="*/ 21010 h 256309"/>
                <a:gd name="connsiteX11" fmla="*/ 464265 w 464265"/>
                <a:gd name="connsiteY11" fmla="*/ 235299 h 256309"/>
                <a:gd name="connsiteX12" fmla="*/ 443255 w 464265"/>
                <a:gd name="connsiteY12" fmla="*/ 256309 h 256309"/>
                <a:gd name="connsiteX13" fmla="*/ 21010 w 464265"/>
                <a:gd name="connsiteY13" fmla="*/ 256309 h 256309"/>
                <a:gd name="connsiteX14" fmla="*/ 0 w 464265"/>
                <a:gd name="connsiteY14" fmla="*/ 235299 h 256309"/>
                <a:gd name="connsiteX15" fmla="*/ 0 w 464265"/>
                <a:gd name="connsiteY15" fmla="*/ 21010 h 256309"/>
                <a:gd name="connsiteX16" fmla="*/ 21010 w 464265"/>
                <a:gd name="connsiteY16" fmla="*/ 0 h 25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4265" h="256309">
                  <a:moveTo>
                    <a:pt x="45533" y="34792"/>
                  </a:moveTo>
                  <a:cubicBezTo>
                    <a:pt x="36924" y="34792"/>
                    <a:pt x="29945" y="41771"/>
                    <a:pt x="29945" y="50380"/>
                  </a:cubicBezTo>
                  <a:lnTo>
                    <a:pt x="29945" y="209368"/>
                  </a:lnTo>
                  <a:cubicBezTo>
                    <a:pt x="29945" y="217977"/>
                    <a:pt x="36924" y="224956"/>
                    <a:pt x="45533" y="224956"/>
                  </a:cubicBezTo>
                  <a:lnTo>
                    <a:pt x="417251" y="224956"/>
                  </a:lnTo>
                  <a:cubicBezTo>
                    <a:pt x="425860" y="224956"/>
                    <a:pt x="432839" y="217977"/>
                    <a:pt x="432839" y="209368"/>
                  </a:cubicBezTo>
                  <a:lnTo>
                    <a:pt x="432839" y="50380"/>
                  </a:lnTo>
                  <a:cubicBezTo>
                    <a:pt x="432839" y="41771"/>
                    <a:pt x="425860" y="34792"/>
                    <a:pt x="417251" y="34792"/>
                  </a:cubicBezTo>
                  <a:close/>
                  <a:moveTo>
                    <a:pt x="21010" y="0"/>
                  </a:moveTo>
                  <a:lnTo>
                    <a:pt x="443255" y="0"/>
                  </a:lnTo>
                  <a:cubicBezTo>
                    <a:pt x="454859" y="0"/>
                    <a:pt x="464265" y="9406"/>
                    <a:pt x="464265" y="21010"/>
                  </a:cubicBezTo>
                  <a:lnTo>
                    <a:pt x="464265" y="235299"/>
                  </a:lnTo>
                  <a:cubicBezTo>
                    <a:pt x="464265" y="246903"/>
                    <a:pt x="454859" y="256309"/>
                    <a:pt x="443255" y="256309"/>
                  </a:cubicBezTo>
                  <a:lnTo>
                    <a:pt x="21010" y="256309"/>
                  </a:lnTo>
                  <a:cubicBezTo>
                    <a:pt x="9406" y="256309"/>
                    <a:pt x="0" y="246903"/>
                    <a:pt x="0" y="235299"/>
                  </a:cubicBezTo>
                  <a:lnTo>
                    <a:pt x="0" y="21010"/>
                  </a:lnTo>
                  <a:cubicBezTo>
                    <a:pt x="0" y="9406"/>
                    <a:pt x="9406" y="0"/>
                    <a:pt x="210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81" name="Freeform 204">
              <a:extLst>
                <a:ext uri="{FF2B5EF4-FFF2-40B4-BE49-F238E27FC236}">
                  <a16:creationId xmlns:a16="http://schemas.microsoft.com/office/drawing/2014/main" id="{61321172-381E-1CE5-19CE-CF719BEC8043}"/>
                </a:ext>
              </a:extLst>
            </p:cNvPr>
            <p:cNvSpPr>
              <a:spLocks noEditPoints="1"/>
            </p:cNvSpPr>
            <p:nvPr/>
          </p:nvSpPr>
          <p:spPr bwMode="auto">
            <a:xfrm>
              <a:off x="2820867" y="3143657"/>
              <a:ext cx="578984" cy="720725"/>
            </a:xfrm>
            <a:custGeom>
              <a:avLst/>
              <a:gdLst>
                <a:gd name="T0" fmla="*/ 133 w 501"/>
                <a:gd name="T1" fmla="*/ 595 h 625"/>
                <a:gd name="T2" fmla="*/ 372 w 501"/>
                <a:gd name="T3" fmla="*/ 595 h 625"/>
                <a:gd name="T4" fmla="*/ 372 w 501"/>
                <a:gd name="T5" fmla="*/ 591 h 625"/>
                <a:gd name="T6" fmla="*/ 439 w 501"/>
                <a:gd name="T7" fmla="*/ 364 h 625"/>
                <a:gd name="T8" fmla="*/ 471 w 501"/>
                <a:gd name="T9" fmla="*/ 251 h 625"/>
                <a:gd name="T10" fmla="*/ 403 w 501"/>
                <a:gd name="T11" fmla="*/ 93 h 625"/>
                <a:gd name="T12" fmla="*/ 241 w 501"/>
                <a:gd name="T13" fmla="*/ 33 h 625"/>
                <a:gd name="T14" fmla="*/ 35 w 501"/>
                <a:gd name="T15" fmla="*/ 231 h 625"/>
                <a:gd name="T16" fmla="*/ 67 w 501"/>
                <a:gd name="T17" fmla="*/ 366 h 625"/>
                <a:gd name="T18" fmla="*/ 133 w 501"/>
                <a:gd name="T19" fmla="*/ 583 h 625"/>
                <a:gd name="T20" fmla="*/ 133 w 501"/>
                <a:gd name="T21" fmla="*/ 595 h 625"/>
                <a:gd name="T22" fmla="*/ 387 w 501"/>
                <a:gd name="T23" fmla="*/ 625 h 625"/>
                <a:gd name="T24" fmla="*/ 118 w 501"/>
                <a:gd name="T25" fmla="*/ 625 h 625"/>
                <a:gd name="T26" fmla="*/ 102 w 501"/>
                <a:gd name="T27" fmla="*/ 610 h 625"/>
                <a:gd name="T28" fmla="*/ 102 w 501"/>
                <a:gd name="T29" fmla="*/ 583 h 625"/>
                <a:gd name="T30" fmla="*/ 42 w 501"/>
                <a:gd name="T31" fmla="*/ 382 h 625"/>
                <a:gd name="T32" fmla="*/ 5 w 501"/>
                <a:gd name="T33" fmla="*/ 229 h 625"/>
                <a:gd name="T34" fmla="*/ 240 w 501"/>
                <a:gd name="T35" fmla="*/ 3 h 625"/>
                <a:gd name="T36" fmla="*/ 424 w 501"/>
                <a:gd name="T37" fmla="*/ 71 h 625"/>
                <a:gd name="T38" fmla="*/ 501 w 501"/>
                <a:gd name="T39" fmla="*/ 251 h 625"/>
                <a:gd name="T40" fmla="*/ 465 w 501"/>
                <a:gd name="T41" fmla="*/ 380 h 625"/>
                <a:gd name="T42" fmla="*/ 403 w 501"/>
                <a:gd name="T43" fmla="*/ 591 h 625"/>
                <a:gd name="T44" fmla="*/ 403 w 501"/>
                <a:gd name="T45" fmla="*/ 610 h 625"/>
                <a:gd name="T46" fmla="*/ 387 w 501"/>
                <a:gd name="T47" fmla="*/ 62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1" h="625">
                  <a:moveTo>
                    <a:pt x="133" y="595"/>
                  </a:moveTo>
                  <a:lnTo>
                    <a:pt x="372" y="595"/>
                  </a:lnTo>
                  <a:lnTo>
                    <a:pt x="372" y="591"/>
                  </a:lnTo>
                  <a:cubicBezTo>
                    <a:pt x="372" y="514"/>
                    <a:pt x="395" y="436"/>
                    <a:pt x="439" y="364"/>
                  </a:cubicBezTo>
                  <a:cubicBezTo>
                    <a:pt x="460" y="330"/>
                    <a:pt x="471" y="291"/>
                    <a:pt x="471" y="251"/>
                  </a:cubicBezTo>
                  <a:cubicBezTo>
                    <a:pt x="471" y="191"/>
                    <a:pt x="447" y="135"/>
                    <a:pt x="403" y="93"/>
                  </a:cubicBezTo>
                  <a:cubicBezTo>
                    <a:pt x="359" y="51"/>
                    <a:pt x="302" y="30"/>
                    <a:pt x="241" y="33"/>
                  </a:cubicBezTo>
                  <a:cubicBezTo>
                    <a:pt x="133" y="39"/>
                    <a:pt x="45" y="124"/>
                    <a:pt x="35" y="231"/>
                  </a:cubicBezTo>
                  <a:cubicBezTo>
                    <a:pt x="31" y="279"/>
                    <a:pt x="42" y="326"/>
                    <a:pt x="67" y="366"/>
                  </a:cubicBezTo>
                  <a:cubicBezTo>
                    <a:pt x="110" y="435"/>
                    <a:pt x="133" y="510"/>
                    <a:pt x="133" y="583"/>
                  </a:cubicBezTo>
                  <a:lnTo>
                    <a:pt x="133" y="595"/>
                  </a:lnTo>
                  <a:close/>
                  <a:moveTo>
                    <a:pt x="387" y="625"/>
                  </a:moveTo>
                  <a:lnTo>
                    <a:pt x="118" y="625"/>
                  </a:lnTo>
                  <a:cubicBezTo>
                    <a:pt x="109" y="625"/>
                    <a:pt x="102" y="619"/>
                    <a:pt x="102" y="610"/>
                  </a:cubicBezTo>
                  <a:lnTo>
                    <a:pt x="102" y="583"/>
                  </a:lnTo>
                  <a:cubicBezTo>
                    <a:pt x="102" y="515"/>
                    <a:pt x="81" y="446"/>
                    <a:pt x="42" y="382"/>
                  </a:cubicBezTo>
                  <a:cubicBezTo>
                    <a:pt x="13" y="336"/>
                    <a:pt x="0" y="283"/>
                    <a:pt x="5" y="229"/>
                  </a:cubicBezTo>
                  <a:cubicBezTo>
                    <a:pt x="16" y="106"/>
                    <a:pt x="117" y="9"/>
                    <a:pt x="240" y="3"/>
                  </a:cubicBezTo>
                  <a:cubicBezTo>
                    <a:pt x="309" y="0"/>
                    <a:pt x="374" y="24"/>
                    <a:pt x="424" y="71"/>
                  </a:cubicBezTo>
                  <a:cubicBezTo>
                    <a:pt x="474" y="119"/>
                    <a:pt x="501" y="182"/>
                    <a:pt x="501" y="251"/>
                  </a:cubicBezTo>
                  <a:cubicBezTo>
                    <a:pt x="501" y="297"/>
                    <a:pt x="489" y="341"/>
                    <a:pt x="465" y="380"/>
                  </a:cubicBezTo>
                  <a:cubicBezTo>
                    <a:pt x="424" y="447"/>
                    <a:pt x="403" y="520"/>
                    <a:pt x="403" y="591"/>
                  </a:cubicBezTo>
                  <a:lnTo>
                    <a:pt x="403" y="610"/>
                  </a:lnTo>
                  <a:cubicBezTo>
                    <a:pt x="403" y="619"/>
                    <a:pt x="396" y="625"/>
                    <a:pt x="387" y="6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2" name="Rectangle 181">
              <a:extLst>
                <a:ext uri="{FF2B5EF4-FFF2-40B4-BE49-F238E27FC236}">
                  <a16:creationId xmlns:a16="http://schemas.microsoft.com/office/drawing/2014/main" id="{F16F7DD1-8D46-D98F-F704-48EF42C30091}"/>
                </a:ext>
              </a:extLst>
            </p:cNvPr>
            <p:cNvSpPr/>
            <p:nvPr/>
          </p:nvSpPr>
          <p:spPr>
            <a:xfrm flipV="1">
              <a:off x="3028785" y="3938239"/>
              <a:ext cx="163144" cy="279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Block Arc 182">
              <a:extLst>
                <a:ext uri="{FF2B5EF4-FFF2-40B4-BE49-F238E27FC236}">
                  <a16:creationId xmlns:a16="http://schemas.microsoft.com/office/drawing/2014/main" id="{4CEF8AC3-F192-9CD6-F2DA-B138B58B9B3B}"/>
                </a:ext>
              </a:extLst>
            </p:cNvPr>
            <p:cNvSpPr/>
            <p:nvPr/>
          </p:nvSpPr>
          <p:spPr>
            <a:xfrm rot="19800000">
              <a:off x="2897001" y="3256166"/>
              <a:ext cx="278275" cy="211779"/>
            </a:xfrm>
            <a:prstGeom prst="blockArc">
              <a:avLst>
                <a:gd name="adj1" fmla="val 11312943"/>
                <a:gd name="adj2" fmla="val 16498701"/>
                <a:gd name="adj3" fmla="val 151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84" name="Group 183">
              <a:extLst>
                <a:ext uri="{FF2B5EF4-FFF2-40B4-BE49-F238E27FC236}">
                  <a16:creationId xmlns:a16="http://schemas.microsoft.com/office/drawing/2014/main" id="{8346E1AC-9F62-83C8-FD2D-89EFC59B16FA}"/>
                </a:ext>
              </a:extLst>
            </p:cNvPr>
            <p:cNvGrpSpPr/>
            <p:nvPr/>
          </p:nvGrpSpPr>
          <p:grpSpPr>
            <a:xfrm>
              <a:off x="2769575" y="2969660"/>
              <a:ext cx="698696" cy="252032"/>
              <a:chOff x="2769575" y="2969660"/>
              <a:chExt cx="698696" cy="252032"/>
            </a:xfrm>
            <a:grpFill/>
          </p:grpSpPr>
          <p:sp>
            <p:nvSpPr>
              <p:cNvPr id="185" name="Freeform 272">
                <a:extLst>
                  <a:ext uri="{FF2B5EF4-FFF2-40B4-BE49-F238E27FC236}">
                    <a16:creationId xmlns:a16="http://schemas.microsoft.com/office/drawing/2014/main" id="{342DDA2D-74F4-3F51-4F81-9ECF185A6041}"/>
                  </a:ext>
                </a:extLst>
              </p:cNvPr>
              <p:cNvSpPr>
                <a:spLocks/>
              </p:cNvSpPr>
              <p:nvPr/>
            </p:nvSpPr>
            <p:spPr bwMode="auto">
              <a:xfrm rot="18900000">
                <a:off x="3074653" y="2969660"/>
                <a:ext cx="74875" cy="72536"/>
              </a:xfrm>
              <a:custGeom>
                <a:avLst/>
                <a:gdLst>
                  <a:gd name="T0" fmla="*/ 16 w 66"/>
                  <a:gd name="T1" fmla="*/ 65 h 65"/>
                  <a:gd name="T2" fmla="*/ 6 w 66"/>
                  <a:gd name="T3" fmla="*/ 60 h 65"/>
                  <a:gd name="T4" fmla="*/ 6 w 66"/>
                  <a:gd name="T5" fmla="*/ 39 h 65"/>
                  <a:gd name="T6" fmla="*/ 39 w 66"/>
                  <a:gd name="T7" fmla="*/ 6 h 65"/>
                  <a:gd name="T8" fmla="*/ 60 w 66"/>
                  <a:gd name="T9" fmla="*/ 6 h 65"/>
                  <a:gd name="T10" fmla="*/ 60 w 66"/>
                  <a:gd name="T11" fmla="*/ 27 h 65"/>
                  <a:gd name="T12" fmla="*/ 27 w 66"/>
                  <a:gd name="T13" fmla="*/ 60 h 65"/>
                  <a:gd name="T14" fmla="*/ 16 w 66"/>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5">
                    <a:moveTo>
                      <a:pt x="16" y="65"/>
                    </a:moveTo>
                    <a:cubicBezTo>
                      <a:pt x="12" y="65"/>
                      <a:pt x="8" y="63"/>
                      <a:pt x="6" y="60"/>
                    </a:cubicBezTo>
                    <a:cubicBezTo>
                      <a:pt x="0" y="54"/>
                      <a:pt x="0" y="45"/>
                      <a:pt x="6" y="39"/>
                    </a:cubicBezTo>
                    <a:lnTo>
                      <a:pt x="39" y="6"/>
                    </a:lnTo>
                    <a:cubicBezTo>
                      <a:pt x="45" y="0"/>
                      <a:pt x="54" y="0"/>
                      <a:pt x="60" y="6"/>
                    </a:cubicBezTo>
                    <a:cubicBezTo>
                      <a:pt x="66" y="11"/>
                      <a:pt x="66" y="21"/>
                      <a:pt x="60" y="27"/>
                    </a:cubicBezTo>
                    <a:lnTo>
                      <a:pt x="27" y="60"/>
                    </a:lnTo>
                    <a:cubicBezTo>
                      <a:pt x="24" y="63"/>
                      <a:pt x="20" y="65"/>
                      <a:pt x="16"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73">
                <a:extLst>
                  <a:ext uri="{FF2B5EF4-FFF2-40B4-BE49-F238E27FC236}">
                    <a16:creationId xmlns:a16="http://schemas.microsoft.com/office/drawing/2014/main" id="{21DC1055-76C8-9241-E444-94DC8A10009D}"/>
                  </a:ext>
                </a:extLst>
              </p:cNvPr>
              <p:cNvSpPr>
                <a:spLocks/>
              </p:cNvSpPr>
              <p:nvPr/>
            </p:nvSpPr>
            <p:spPr bwMode="auto">
              <a:xfrm rot="18900000">
                <a:off x="2950821" y="2970169"/>
                <a:ext cx="56157" cy="102954"/>
              </a:xfrm>
              <a:custGeom>
                <a:avLst/>
                <a:gdLst>
                  <a:gd name="T0" fmla="*/ 17 w 50"/>
                  <a:gd name="T1" fmla="*/ 91 h 91"/>
                  <a:gd name="T2" fmla="*/ 13 w 50"/>
                  <a:gd name="T3" fmla="*/ 90 h 91"/>
                  <a:gd name="T4" fmla="*/ 2 w 50"/>
                  <a:gd name="T5" fmla="*/ 72 h 91"/>
                  <a:gd name="T6" fmla="*/ 19 w 50"/>
                  <a:gd name="T7" fmla="*/ 12 h 91"/>
                  <a:gd name="T8" fmla="*/ 37 w 50"/>
                  <a:gd name="T9" fmla="*/ 2 h 91"/>
                  <a:gd name="T10" fmla="*/ 48 w 50"/>
                  <a:gd name="T11" fmla="*/ 21 h 91"/>
                  <a:gd name="T12" fmla="*/ 31 w 50"/>
                  <a:gd name="T13" fmla="*/ 80 h 91"/>
                  <a:gd name="T14" fmla="*/ 17 w 50"/>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91">
                    <a:moveTo>
                      <a:pt x="17" y="91"/>
                    </a:moveTo>
                    <a:cubicBezTo>
                      <a:pt x="15" y="91"/>
                      <a:pt x="14" y="91"/>
                      <a:pt x="13" y="90"/>
                    </a:cubicBezTo>
                    <a:cubicBezTo>
                      <a:pt x="5" y="88"/>
                      <a:pt x="0" y="80"/>
                      <a:pt x="2" y="72"/>
                    </a:cubicBezTo>
                    <a:lnTo>
                      <a:pt x="19" y="12"/>
                    </a:lnTo>
                    <a:cubicBezTo>
                      <a:pt x="21" y="4"/>
                      <a:pt x="29" y="0"/>
                      <a:pt x="37" y="2"/>
                    </a:cubicBezTo>
                    <a:cubicBezTo>
                      <a:pt x="46" y="4"/>
                      <a:pt x="50" y="13"/>
                      <a:pt x="48" y="21"/>
                    </a:cubicBezTo>
                    <a:lnTo>
                      <a:pt x="31" y="80"/>
                    </a:lnTo>
                    <a:cubicBezTo>
                      <a:pt x="29" y="87"/>
                      <a:pt x="23" y="91"/>
                      <a:pt x="17" y="9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74">
                <a:extLst>
                  <a:ext uri="{FF2B5EF4-FFF2-40B4-BE49-F238E27FC236}">
                    <a16:creationId xmlns:a16="http://schemas.microsoft.com/office/drawing/2014/main" id="{7E634ED8-4515-07F0-C44B-89A5D966CB86}"/>
                  </a:ext>
                </a:extLst>
              </p:cNvPr>
              <p:cNvSpPr>
                <a:spLocks/>
              </p:cNvSpPr>
              <p:nvPr/>
            </p:nvSpPr>
            <p:spPr bwMode="auto">
              <a:xfrm rot="18900000">
                <a:off x="3192632" y="2994737"/>
                <a:ext cx="105295"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74">
                <a:extLst>
                  <a:ext uri="{FF2B5EF4-FFF2-40B4-BE49-F238E27FC236}">
                    <a16:creationId xmlns:a16="http://schemas.microsoft.com/office/drawing/2014/main" id="{5223963C-AE3F-325A-8A24-8DBE0E6B9548}"/>
                  </a:ext>
                </a:extLst>
              </p:cNvPr>
              <p:cNvSpPr>
                <a:spLocks/>
              </p:cNvSpPr>
              <p:nvPr/>
            </p:nvSpPr>
            <p:spPr bwMode="auto">
              <a:xfrm rot="19797037">
                <a:off x="3312076" y="3060264"/>
                <a:ext cx="87827"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74">
                <a:extLst>
                  <a:ext uri="{FF2B5EF4-FFF2-40B4-BE49-F238E27FC236}">
                    <a16:creationId xmlns:a16="http://schemas.microsoft.com/office/drawing/2014/main" id="{95D3110C-DAAA-31A8-030E-E6E51B1CA866}"/>
                  </a:ext>
                </a:extLst>
              </p:cNvPr>
              <p:cNvSpPr>
                <a:spLocks/>
              </p:cNvSpPr>
              <p:nvPr/>
            </p:nvSpPr>
            <p:spPr bwMode="auto">
              <a:xfrm rot="14362783">
                <a:off x="2838754" y="3072405"/>
                <a:ext cx="8782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74">
                <a:extLst>
                  <a:ext uri="{FF2B5EF4-FFF2-40B4-BE49-F238E27FC236}">
                    <a16:creationId xmlns:a16="http://schemas.microsoft.com/office/drawing/2014/main" id="{E432DCE6-28CF-5BB0-86A4-039ACBBF05AA}"/>
                  </a:ext>
                </a:extLst>
              </p:cNvPr>
              <p:cNvSpPr>
                <a:spLocks/>
              </p:cNvSpPr>
              <p:nvPr/>
            </p:nvSpPr>
            <p:spPr bwMode="auto">
              <a:xfrm rot="13457357">
                <a:off x="2769575" y="3167874"/>
                <a:ext cx="8229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74">
                <a:extLst>
                  <a:ext uri="{FF2B5EF4-FFF2-40B4-BE49-F238E27FC236}">
                    <a16:creationId xmlns:a16="http://schemas.microsoft.com/office/drawing/2014/main" id="{67EAB77F-4FC5-9E24-A108-34FF766A4C2F}"/>
                  </a:ext>
                </a:extLst>
              </p:cNvPr>
              <p:cNvSpPr>
                <a:spLocks/>
              </p:cNvSpPr>
              <p:nvPr/>
            </p:nvSpPr>
            <p:spPr bwMode="auto">
              <a:xfrm rot="20759386">
                <a:off x="3385975" y="3148400"/>
                <a:ext cx="8229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92" name="Group 191">
            <a:extLst>
              <a:ext uri="{FF2B5EF4-FFF2-40B4-BE49-F238E27FC236}">
                <a16:creationId xmlns:a16="http://schemas.microsoft.com/office/drawing/2014/main" id="{766DFE87-CD17-9404-7B5A-AF6BEE705F4D}"/>
              </a:ext>
            </a:extLst>
          </p:cNvPr>
          <p:cNvGrpSpPr/>
          <p:nvPr/>
        </p:nvGrpSpPr>
        <p:grpSpPr>
          <a:xfrm>
            <a:off x="422022" y="4993438"/>
            <a:ext cx="423462" cy="758454"/>
            <a:chOff x="2769575" y="2969660"/>
            <a:chExt cx="698696" cy="1190748"/>
          </a:xfrm>
          <a:solidFill>
            <a:schemeClr val="tx1"/>
          </a:solidFill>
        </p:grpSpPr>
        <p:sp>
          <p:nvSpPr>
            <p:cNvPr id="193" name="Freeform: Shape 192">
              <a:extLst>
                <a:ext uri="{FF2B5EF4-FFF2-40B4-BE49-F238E27FC236}">
                  <a16:creationId xmlns:a16="http://schemas.microsoft.com/office/drawing/2014/main" id="{AF8D1347-3FBC-F01D-B8EA-964A42DEC629}"/>
                </a:ext>
              </a:extLst>
            </p:cNvPr>
            <p:cNvSpPr/>
            <p:nvPr/>
          </p:nvSpPr>
          <p:spPr>
            <a:xfrm rot="10800000">
              <a:off x="2962097" y="4040075"/>
              <a:ext cx="296522" cy="120333"/>
            </a:xfrm>
            <a:custGeom>
              <a:avLst/>
              <a:gdLst>
                <a:gd name="connsiteX0" fmla="*/ 302434 w 332392"/>
                <a:gd name="connsiteY0" fmla="*/ 109135 h 134890"/>
                <a:gd name="connsiteX1" fmla="*/ 302434 w 332392"/>
                <a:gd name="connsiteY1" fmla="*/ 67463 h 134890"/>
                <a:gd name="connsiteX2" fmla="*/ 260762 w 332392"/>
                <a:gd name="connsiteY2" fmla="*/ 25791 h 134890"/>
                <a:gd name="connsiteX3" fmla="*/ 75720 w 332392"/>
                <a:gd name="connsiteY3" fmla="*/ 25791 h 134890"/>
                <a:gd name="connsiteX4" fmla="*/ 34048 w 332392"/>
                <a:gd name="connsiteY4" fmla="*/ 67463 h 134890"/>
                <a:gd name="connsiteX5" fmla="*/ 34048 w 332392"/>
                <a:gd name="connsiteY5" fmla="*/ 109135 h 134890"/>
                <a:gd name="connsiteX6" fmla="*/ 332392 w 332392"/>
                <a:gd name="connsiteY6" fmla="*/ 134890 h 134890"/>
                <a:gd name="connsiteX7" fmla="*/ 0 w 332392"/>
                <a:gd name="connsiteY7" fmla="*/ 134890 h 134890"/>
                <a:gd name="connsiteX8" fmla="*/ 0 w 332392"/>
                <a:gd name="connsiteY8" fmla="*/ 67445 h 134890"/>
                <a:gd name="connsiteX9" fmla="*/ 67445 w 332392"/>
                <a:gd name="connsiteY9" fmla="*/ 0 h 134890"/>
                <a:gd name="connsiteX10" fmla="*/ 264947 w 332392"/>
                <a:gd name="connsiteY10" fmla="*/ 0 h 134890"/>
                <a:gd name="connsiteX11" fmla="*/ 332392 w 332392"/>
                <a:gd name="connsiteY11" fmla="*/ 67445 h 13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392" h="134890">
                  <a:moveTo>
                    <a:pt x="302434" y="109135"/>
                  </a:moveTo>
                  <a:lnTo>
                    <a:pt x="302434" y="67463"/>
                  </a:lnTo>
                  <a:cubicBezTo>
                    <a:pt x="302434" y="44448"/>
                    <a:pt x="283777" y="25791"/>
                    <a:pt x="260762" y="25791"/>
                  </a:cubicBezTo>
                  <a:lnTo>
                    <a:pt x="75720" y="25791"/>
                  </a:lnTo>
                  <a:cubicBezTo>
                    <a:pt x="52705" y="25791"/>
                    <a:pt x="34048" y="44448"/>
                    <a:pt x="34048" y="67463"/>
                  </a:cubicBezTo>
                  <a:lnTo>
                    <a:pt x="34048" y="109135"/>
                  </a:lnTo>
                  <a:close/>
                  <a:moveTo>
                    <a:pt x="332392" y="134890"/>
                  </a:moveTo>
                  <a:lnTo>
                    <a:pt x="0" y="134890"/>
                  </a:lnTo>
                  <a:lnTo>
                    <a:pt x="0" y="67445"/>
                  </a:lnTo>
                  <a:cubicBezTo>
                    <a:pt x="0" y="30196"/>
                    <a:pt x="30196" y="0"/>
                    <a:pt x="67445" y="0"/>
                  </a:cubicBezTo>
                  <a:lnTo>
                    <a:pt x="264947" y="0"/>
                  </a:lnTo>
                  <a:cubicBezTo>
                    <a:pt x="302196" y="0"/>
                    <a:pt x="332392" y="30196"/>
                    <a:pt x="332392" y="674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4" name="Freeform: Shape 193">
              <a:extLst>
                <a:ext uri="{FF2B5EF4-FFF2-40B4-BE49-F238E27FC236}">
                  <a16:creationId xmlns:a16="http://schemas.microsoft.com/office/drawing/2014/main" id="{755AD819-47AA-558D-5BC8-49F2329F1CD3}"/>
                </a:ext>
              </a:extLst>
            </p:cNvPr>
            <p:cNvSpPr/>
            <p:nvPr/>
          </p:nvSpPr>
          <p:spPr>
            <a:xfrm>
              <a:off x="2903277" y="3835152"/>
              <a:ext cx="414164" cy="228649"/>
            </a:xfrm>
            <a:custGeom>
              <a:avLst/>
              <a:gdLst>
                <a:gd name="connsiteX0" fmla="*/ 45533 w 464265"/>
                <a:gd name="connsiteY0" fmla="*/ 34792 h 256309"/>
                <a:gd name="connsiteX1" fmla="*/ 29945 w 464265"/>
                <a:gd name="connsiteY1" fmla="*/ 50380 h 256309"/>
                <a:gd name="connsiteX2" fmla="*/ 29945 w 464265"/>
                <a:gd name="connsiteY2" fmla="*/ 209368 h 256309"/>
                <a:gd name="connsiteX3" fmla="*/ 45533 w 464265"/>
                <a:gd name="connsiteY3" fmla="*/ 224956 h 256309"/>
                <a:gd name="connsiteX4" fmla="*/ 417251 w 464265"/>
                <a:gd name="connsiteY4" fmla="*/ 224956 h 256309"/>
                <a:gd name="connsiteX5" fmla="*/ 432839 w 464265"/>
                <a:gd name="connsiteY5" fmla="*/ 209368 h 256309"/>
                <a:gd name="connsiteX6" fmla="*/ 432839 w 464265"/>
                <a:gd name="connsiteY6" fmla="*/ 50380 h 256309"/>
                <a:gd name="connsiteX7" fmla="*/ 417251 w 464265"/>
                <a:gd name="connsiteY7" fmla="*/ 34792 h 256309"/>
                <a:gd name="connsiteX8" fmla="*/ 21010 w 464265"/>
                <a:gd name="connsiteY8" fmla="*/ 0 h 256309"/>
                <a:gd name="connsiteX9" fmla="*/ 443255 w 464265"/>
                <a:gd name="connsiteY9" fmla="*/ 0 h 256309"/>
                <a:gd name="connsiteX10" fmla="*/ 464265 w 464265"/>
                <a:gd name="connsiteY10" fmla="*/ 21010 h 256309"/>
                <a:gd name="connsiteX11" fmla="*/ 464265 w 464265"/>
                <a:gd name="connsiteY11" fmla="*/ 235299 h 256309"/>
                <a:gd name="connsiteX12" fmla="*/ 443255 w 464265"/>
                <a:gd name="connsiteY12" fmla="*/ 256309 h 256309"/>
                <a:gd name="connsiteX13" fmla="*/ 21010 w 464265"/>
                <a:gd name="connsiteY13" fmla="*/ 256309 h 256309"/>
                <a:gd name="connsiteX14" fmla="*/ 0 w 464265"/>
                <a:gd name="connsiteY14" fmla="*/ 235299 h 256309"/>
                <a:gd name="connsiteX15" fmla="*/ 0 w 464265"/>
                <a:gd name="connsiteY15" fmla="*/ 21010 h 256309"/>
                <a:gd name="connsiteX16" fmla="*/ 21010 w 464265"/>
                <a:gd name="connsiteY16" fmla="*/ 0 h 25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4265" h="256309">
                  <a:moveTo>
                    <a:pt x="45533" y="34792"/>
                  </a:moveTo>
                  <a:cubicBezTo>
                    <a:pt x="36924" y="34792"/>
                    <a:pt x="29945" y="41771"/>
                    <a:pt x="29945" y="50380"/>
                  </a:cubicBezTo>
                  <a:lnTo>
                    <a:pt x="29945" y="209368"/>
                  </a:lnTo>
                  <a:cubicBezTo>
                    <a:pt x="29945" y="217977"/>
                    <a:pt x="36924" y="224956"/>
                    <a:pt x="45533" y="224956"/>
                  </a:cubicBezTo>
                  <a:lnTo>
                    <a:pt x="417251" y="224956"/>
                  </a:lnTo>
                  <a:cubicBezTo>
                    <a:pt x="425860" y="224956"/>
                    <a:pt x="432839" y="217977"/>
                    <a:pt x="432839" y="209368"/>
                  </a:cubicBezTo>
                  <a:lnTo>
                    <a:pt x="432839" y="50380"/>
                  </a:lnTo>
                  <a:cubicBezTo>
                    <a:pt x="432839" y="41771"/>
                    <a:pt x="425860" y="34792"/>
                    <a:pt x="417251" y="34792"/>
                  </a:cubicBezTo>
                  <a:close/>
                  <a:moveTo>
                    <a:pt x="21010" y="0"/>
                  </a:moveTo>
                  <a:lnTo>
                    <a:pt x="443255" y="0"/>
                  </a:lnTo>
                  <a:cubicBezTo>
                    <a:pt x="454859" y="0"/>
                    <a:pt x="464265" y="9406"/>
                    <a:pt x="464265" y="21010"/>
                  </a:cubicBezTo>
                  <a:lnTo>
                    <a:pt x="464265" y="235299"/>
                  </a:lnTo>
                  <a:cubicBezTo>
                    <a:pt x="464265" y="246903"/>
                    <a:pt x="454859" y="256309"/>
                    <a:pt x="443255" y="256309"/>
                  </a:cubicBezTo>
                  <a:lnTo>
                    <a:pt x="21010" y="256309"/>
                  </a:lnTo>
                  <a:cubicBezTo>
                    <a:pt x="9406" y="256309"/>
                    <a:pt x="0" y="246903"/>
                    <a:pt x="0" y="235299"/>
                  </a:cubicBezTo>
                  <a:lnTo>
                    <a:pt x="0" y="21010"/>
                  </a:lnTo>
                  <a:cubicBezTo>
                    <a:pt x="0" y="9406"/>
                    <a:pt x="9406" y="0"/>
                    <a:pt x="210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95" name="Freeform 204">
              <a:extLst>
                <a:ext uri="{FF2B5EF4-FFF2-40B4-BE49-F238E27FC236}">
                  <a16:creationId xmlns:a16="http://schemas.microsoft.com/office/drawing/2014/main" id="{3829D567-61A6-2E13-B9B2-FB6E3498B015}"/>
                </a:ext>
              </a:extLst>
            </p:cNvPr>
            <p:cNvSpPr>
              <a:spLocks noEditPoints="1"/>
            </p:cNvSpPr>
            <p:nvPr/>
          </p:nvSpPr>
          <p:spPr bwMode="auto">
            <a:xfrm>
              <a:off x="2820867" y="3143657"/>
              <a:ext cx="578984" cy="720725"/>
            </a:xfrm>
            <a:custGeom>
              <a:avLst/>
              <a:gdLst>
                <a:gd name="T0" fmla="*/ 133 w 501"/>
                <a:gd name="T1" fmla="*/ 595 h 625"/>
                <a:gd name="T2" fmla="*/ 372 w 501"/>
                <a:gd name="T3" fmla="*/ 595 h 625"/>
                <a:gd name="T4" fmla="*/ 372 w 501"/>
                <a:gd name="T5" fmla="*/ 591 h 625"/>
                <a:gd name="T6" fmla="*/ 439 w 501"/>
                <a:gd name="T7" fmla="*/ 364 h 625"/>
                <a:gd name="T8" fmla="*/ 471 w 501"/>
                <a:gd name="T9" fmla="*/ 251 h 625"/>
                <a:gd name="T10" fmla="*/ 403 w 501"/>
                <a:gd name="T11" fmla="*/ 93 h 625"/>
                <a:gd name="T12" fmla="*/ 241 w 501"/>
                <a:gd name="T13" fmla="*/ 33 h 625"/>
                <a:gd name="T14" fmla="*/ 35 w 501"/>
                <a:gd name="T15" fmla="*/ 231 h 625"/>
                <a:gd name="T16" fmla="*/ 67 w 501"/>
                <a:gd name="T17" fmla="*/ 366 h 625"/>
                <a:gd name="T18" fmla="*/ 133 w 501"/>
                <a:gd name="T19" fmla="*/ 583 h 625"/>
                <a:gd name="T20" fmla="*/ 133 w 501"/>
                <a:gd name="T21" fmla="*/ 595 h 625"/>
                <a:gd name="T22" fmla="*/ 387 w 501"/>
                <a:gd name="T23" fmla="*/ 625 h 625"/>
                <a:gd name="T24" fmla="*/ 118 w 501"/>
                <a:gd name="T25" fmla="*/ 625 h 625"/>
                <a:gd name="T26" fmla="*/ 102 w 501"/>
                <a:gd name="T27" fmla="*/ 610 h 625"/>
                <a:gd name="T28" fmla="*/ 102 w 501"/>
                <a:gd name="T29" fmla="*/ 583 h 625"/>
                <a:gd name="T30" fmla="*/ 42 w 501"/>
                <a:gd name="T31" fmla="*/ 382 h 625"/>
                <a:gd name="T32" fmla="*/ 5 w 501"/>
                <a:gd name="T33" fmla="*/ 229 h 625"/>
                <a:gd name="T34" fmla="*/ 240 w 501"/>
                <a:gd name="T35" fmla="*/ 3 h 625"/>
                <a:gd name="T36" fmla="*/ 424 w 501"/>
                <a:gd name="T37" fmla="*/ 71 h 625"/>
                <a:gd name="T38" fmla="*/ 501 w 501"/>
                <a:gd name="T39" fmla="*/ 251 h 625"/>
                <a:gd name="T40" fmla="*/ 465 w 501"/>
                <a:gd name="T41" fmla="*/ 380 h 625"/>
                <a:gd name="T42" fmla="*/ 403 w 501"/>
                <a:gd name="T43" fmla="*/ 591 h 625"/>
                <a:gd name="T44" fmla="*/ 403 w 501"/>
                <a:gd name="T45" fmla="*/ 610 h 625"/>
                <a:gd name="T46" fmla="*/ 387 w 501"/>
                <a:gd name="T47" fmla="*/ 62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1" h="625">
                  <a:moveTo>
                    <a:pt x="133" y="595"/>
                  </a:moveTo>
                  <a:lnTo>
                    <a:pt x="372" y="595"/>
                  </a:lnTo>
                  <a:lnTo>
                    <a:pt x="372" y="591"/>
                  </a:lnTo>
                  <a:cubicBezTo>
                    <a:pt x="372" y="514"/>
                    <a:pt x="395" y="436"/>
                    <a:pt x="439" y="364"/>
                  </a:cubicBezTo>
                  <a:cubicBezTo>
                    <a:pt x="460" y="330"/>
                    <a:pt x="471" y="291"/>
                    <a:pt x="471" y="251"/>
                  </a:cubicBezTo>
                  <a:cubicBezTo>
                    <a:pt x="471" y="191"/>
                    <a:pt x="447" y="135"/>
                    <a:pt x="403" y="93"/>
                  </a:cubicBezTo>
                  <a:cubicBezTo>
                    <a:pt x="359" y="51"/>
                    <a:pt x="302" y="30"/>
                    <a:pt x="241" y="33"/>
                  </a:cubicBezTo>
                  <a:cubicBezTo>
                    <a:pt x="133" y="39"/>
                    <a:pt x="45" y="124"/>
                    <a:pt x="35" y="231"/>
                  </a:cubicBezTo>
                  <a:cubicBezTo>
                    <a:pt x="31" y="279"/>
                    <a:pt x="42" y="326"/>
                    <a:pt x="67" y="366"/>
                  </a:cubicBezTo>
                  <a:cubicBezTo>
                    <a:pt x="110" y="435"/>
                    <a:pt x="133" y="510"/>
                    <a:pt x="133" y="583"/>
                  </a:cubicBezTo>
                  <a:lnTo>
                    <a:pt x="133" y="595"/>
                  </a:lnTo>
                  <a:close/>
                  <a:moveTo>
                    <a:pt x="387" y="625"/>
                  </a:moveTo>
                  <a:lnTo>
                    <a:pt x="118" y="625"/>
                  </a:lnTo>
                  <a:cubicBezTo>
                    <a:pt x="109" y="625"/>
                    <a:pt x="102" y="619"/>
                    <a:pt x="102" y="610"/>
                  </a:cubicBezTo>
                  <a:lnTo>
                    <a:pt x="102" y="583"/>
                  </a:lnTo>
                  <a:cubicBezTo>
                    <a:pt x="102" y="515"/>
                    <a:pt x="81" y="446"/>
                    <a:pt x="42" y="382"/>
                  </a:cubicBezTo>
                  <a:cubicBezTo>
                    <a:pt x="13" y="336"/>
                    <a:pt x="0" y="283"/>
                    <a:pt x="5" y="229"/>
                  </a:cubicBezTo>
                  <a:cubicBezTo>
                    <a:pt x="16" y="106"/>
                    <a:pt x="117" y="9"/>
                    <a:pt x="240" y="3"/>
                  </a:cubicBezTo>
                  <a:cubicBezTo>
                    <a:pt x="309" y="0"/>
                    <a:pt x="374" y="24"/>
                    <a:pt x="424" y="71"/>
                  </a:cubicBezTo>
                  <a:cubicBezTo>
                    <a:pt x="474" y="119"/>
                    <a:pt x="501" y="182"/>
                    <a:pt x="501" y="251"/>
                  </a:cubicBezTo>
                  <a:cubicBezTo>
                    <a:pt x="501" y="297"/>
                    <a:pt x="489" y="341"/>
                    <a:pt x="465" y="380"/>
                  </a:cubicBezTo>
                  <a:cubicBezTo>
                    <a:pt x="424" y="447"/>
                    <a:pt x="403" y="520"/>
                    <a:pt x="403" y="591"/>
                  </a:cubicBezTo>
                  <a:lnTo>
                    <a:pt x="403" y="610"/>
                  </a:lnTo>
                  <a:cubicBezTo>
                    <a:pt x="403" y="619"/>
                    <a:pt x="396" y="625"/>
                    <a:pt x="387" y="6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6" name="Rectangle 195">
              <a:extLst>
                <a:ext uri="{FF2B5EF4-FFF2-40B4-BE49-F238E27FC236}">
                  <a16:creationId xmlns:a16="http://schemas.microsoft.com/office/drawing/2014/main" id="{967F96DD-486E-DB84-4D93-5B2D419DCF24}"/>
                </a:ext>
              </a:extLst>
            </p:cNvPr>
            <p:cNvSpPr/>
            <p:nvPr/>
          </p:nvSpPr>
          <p:spPr>
            <a:xfrm flipV="1">
              <a:off x="3028785" y="3938239"/>
              <a:ext cx="163144" cy="279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Block Arc 196">
              <a:extLst>
                <a:ext uri="{FF2B5EF4-FFF2-40B4-BE49-F238E27FC236}">
                  <a16:creationId xmlns:a16="http://schemas.microsoft.com/office/drawing/2014/main" id="{85CD13E1-E9CF-0348-E73B-E5D5D45584EC}"/>
                </a:ext>
              </a:extLst>
            </p:cNvPr>
            <p:cNvSpPr/>
            <p:nvPr/>
          </p:nvSpPr>
          <p:spPr>
            <a:xfrm rot="19800000">
              <a:off x="2897001" y="3256166"/>
              <a:ext cx="278275" cy="211779"/>
            </a:xfrm>
            <a:prstGeom prst="blockArc">
              <a:avLst>
                <a:gd name="adj1" fmla="val 11312943"/>
                <a:gd name="adj2" fmla="val 16498701"/>
                <a:gd name="adj3" fmla="val 151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8" name="Group 197">
              <a:extLst>
                <a:ext uri="{FF2B5EF4-FFF2-40B4-BE49-F238E27FC236}">
                  <a16:creationId xmlns:a16="http://schemas.microsoft.com/office/drawing/2014/main" id="{9E6203C3-A91F-A972-2D6E-5396C37B32C7}"/>
                </a:ext>
              </a:extLst>
            </p:cNvPr>
            <p:cNvGrpSpPr/>
            <p:nvPr/>
          </p:nvGrpSpPr>
          <p:grpSpPr>
            <a:xfrm>
              <a:off x="2769575" y="2969660"/>
              <a:ext cx="698696" cy="252032"/>
              <a:chOff x="2769575" y="2969660"/>
              <a:chExt cx="698696" cy="252032"/>
            </a:xfrm>
            <a:grpFill/>
          </p:grpSpPr>
          <p:sp>
            <p:nvSpPr>
              <p:cNvPr id="199" name="Freeform 272">
                <a:extLst>
                  <a:ext uri="{FF2B5EF4-FFF2-40B4-BE49-F238E27FC236}">
                    <a16:creationId xmlns:a16="http://schemas.microsoft.com/office/drawing/2014/main" id="{17847FCE-C11D-DCB4-2F0F-07793E3B1AF6}"/>
                  </a:ext>
                </a:extLst>
              </p:cNvPr>
              <p:cNvSpPr>
                <a:spLocks/>
              </p:cNvSpPr>
              <p:nvPr/>
            </p:nvSpPr>
            <p:spPr bwMode="auto">
              <a:xfrm rot="18900000">
                <a:off x="3074653" y="2969660"/>
                <a:ext cx="74875" cy="72536"/>
              </a:xfrm>
              <a:custGeom>
                <a:avLst/>
                <a:gdLst>
                  <a:gd name="T0" fmla="*/ 16 w 66"/>
                  <a:gd name="T1" fmla="*/ 65 h 65"/>
                  <a:gd name="T2" fmla="*/ 6 w 66"/>
                  <a:gd name="T3" fmla="*/ 60 h 65"/>
                  <a:gd name="T4" fmla="*/ 6 w 66"/>
                  <a:gd name="T5" fmla="*/ 39 h 65"/>
                  <a:gd name="T6" fmla="*/ 39 w 66"/>
                  <a:gd name="T7" fmla="*/ 6 h 65"/>
                  <a:gd name="T8" fmla="*/ 60 w 66"/>
                  <a:gd name="T9" fmla="*/ 6 h 65"/>
                  <a:gd name="T10" fmla="*/ 60 w 66"/>
                  <a:gd name="T11" fmla="*/ 27 h 65"/>
                  <a:gd name="T12" fmla="*/ 27 w 66"/>
                  <a:gd name="T13" fmla="*/ 60 h 65"/>
                  <a:gd name="T14" fmla="*/ 16 w 66"/>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5">
                    <a:moveTo>
                      <a:pt x="16" y="65"/>
                    </a:moveTo>
                    <a:cubicBezTo>
                      <a:pt x="12" y="65"/>
                      <a:pt x="8" y="63"/>
                      <a:pt x="6" y="60"/>
                    </a:cubicBezTo>
                    <a:cubicBezTo>
                      <a:pt x="0" y="54"/>
                      <a:pt x="0" y="45"/>
                      <a:pt x="6" y="39"/>
                    </a:cubicBezTo>
                    <a:lnTo>
                      <a:pt x="39" y="6"/>
                    </a:lnTo>
                    <a:cubicBezTo>
                      <a:pt x="45" y="0"/>
                      <a:pt x="54" y="0"/>
                      <a:pt x="60" y="6"/>
                    </a:cubicBezTo>
                    <a:cubicBezTo>
                      <a:pt x="66" y="11"/>
                      <a:pt x="66" y="21"/>
                      <a:pt x="60" y="27"/>
                    </a:cubicBezTo>
                    <a:lnTo>
                      <a:pt x="27" y="60"/>
                    </a:lnTo>
                    <a:cubicBezTo>
                      <a:pt x="24" y="63"/>
                      <a:pt x="20" y="65"/>
                      <a:pt x="16"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73">
                <a:extLst>
                  <a:ext uri="{FF2B5EF4-FFF2-40B4-BE49-F238E27FC236}">
                    <a16:creationId xmlns:a16="http://schemas.microsoft.com/office/drawing/2014/main" id="{CF477AD3-CE00-DD8B-31CE-FA5BECD10F5E}"/>
                  </a:ext>
                </a:extLst>
              </p:cNvPr>
              <p:cNvSpPr>
                <a:spLocks/>
              </p:cNvSpPr>
              <p:nvPr/>
            </p:nvSpPr>
            <p:spPr bwMode="auto">
              <a:xfrm rot="18900000">
                <a:off x="2950821" y="2970169"/>
                <a:ext cx="56157" cy="102954"/>
              </a:xfrm>
              <a:custGeom>
                <a:avLst/>
                <a:gdLst>
                  <a:gd name="T0" fmla="*/ 17 w 50"/>
                  <a:gd name="T1" fmla="*/ 91 h 91"/>
                  <a:gd name="T2" fmla="*/ 13 w 50"/>
                  <a:gd name="T3" fmla="*/ 90 h 91"/>
                  <a:gd name="T4" fmla="*/ 2 w 50"/>
                  <a:gd name="T5" fmla="*/ 72 h 91"/>
                  <a:gd name="T6" fmla="*/ 19 w 50"/>
                  <a:gd name="T7" fmla="*/ 12 h 91"/>
                  <a:gd name="T8" fmla="*/ 37 w 50"/>
                  <a:gd name="T9" fmla="*/ 2 h 91"/>
                  <a:gd name="T10" fmla="*/ 48 w 50"/>
                  <a:gd name="T11" fmla="*/ 21 h 91"/>
                  <a:gd name="T12" fmla="*/ 31 w 50"/>
                  <a:gd name="T13" fmla="*/ 80 h 91"/>
                  <a:gd name="T14" fmla="*/ 17 w 50"/>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91">
                    <a:moveTo>
                      <a:pt x="17" y="91"/>
                    </a:moveTo>
                    <a:cubicBezTo>
                      <a:pt x="15" y="91"/>
                      <a:pt x="14" y="91"/>
                      <a:pt x="13" y="90"/>
                    </a:cubicBezTo>
                    <a:cubicBezTo>
                      <a:pt x="5" y="88"/>
                      <a:pt x="0" y="80"/>
                      <a:pt x="2" y="72"/>
                    </a:cubicBezTo>
                    <a:lnTo>
                      <a:pt x="19" y="12"/>
                    </a:lnTo>
                    <a:cubicBezTo>
                      <a:pt x="21" y="4"/>
                      <a:pt x="29" y="0"/>
                      <a:pt x="37" y="2"/>
                    </a:cubicBezTo>
                    <a:cubicBezTo>
                      <a:pt x="46" y="4"/>
                      <a:pt x="50" y="13"/>
                      <a:pt x="48" y="21"/>
                    </a:cubicBezTo>
                    <a:lnTo>
                      <a:pt x="31" y="80"/>
                    </a:lnTo>
                    <a:cubicBezTo>
                      <a:pt x="29" y="87"/>
                      <a:pt x="23" y="91"/>
                      <a:pt x="17" y="9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74">
                <a:extLst>
                  <a:ext uri="{FF2B5EF4-FFF2-40B4-BE49-F238E27FC236}">
                    <a16:creationId xmlns:a16="http://schemas.microsoft.com/office/drawing/2014/main" id="{C60061B2-BF89-B7BB-5789-EE62390BBCF7}"/>
                  </a:ext>
                </a:extLst>
              </p:cNvPr>
              <p:cNvSpPr>
                <a:spLocks/>
              </p:cNvSpPr>
              <p:nvPr/>
            </p:nvSpPr>
            <p:spPr bwMode="auto">
              <a:xfrm rot="18900000">
                <a:off x="3192632" y="2994737"/>
                <a:ext cx="105295"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74">
                <a:extLst>
                  <a:ext uri="{FF2B5EF4-FFF2-40B4-BE49-F238E27FC236}">
                    <a16:creationId xmlns:a16="http://schemas.microsoft.com/office/drawing/2014/main" id="{0F0C0A6E-515A-8A14-B34D-355AA3180DE9}"/>
                  </a:ext>
                </a:extLst>
              </p:cNvPr>
              <p:cNvSpPr>
                <a:spLocks/>
              </p:cNvSpPr>
              <p:nvPr/>
            </p:nvSpPr>
            <p:spPr bwMode="auto">
              <a:xfrm rot="19797037">
                <a:off x="3312076" y="3060264"/>
                <a:ext cx="87827"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274">
                <a:extLst>
                  <a:ext uri="{FF2B5EF4-FFF2-40B4-BE49-F238E27FC236}">
                    <a16:creationId xmlns:a16="http://schemas.microsoft.com/office/drawing/2014/main" id="{9A583446-EB4B-2A41-F8A0-98A762EFB880}"/>
                  </a:ext>
                </a:extLst>
              </p:cNvPr>
              <p:cNvSpPr>
                <a:spLocks/>
              </p:cNvSpPr>
              <p:nvPr/>
            </p:nvSpPr>
            <p:spPr bwMode="auto">
              <a:xfrm rot="14362783">
                <a:off x="2838754" y="3072405"/>
                <a:ext cx="8782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274">
                <a:extLst>
                  <a:ext uri="{FF2B5EF4-FFF2-40B4-BE49-F238E27FC236}">
                    <a16:creationId xmlns:a16="http://schemas.microsoft.com/office/drawing/2014/main" id="{D244BA7A-7C43-14D6-4364-276965738334}"/>
                  </a:ext>
                </a:extLst>
              </p:cNvPr>
              <p:cNvSpPr>
                <a:spLocks/>
              </p:cNvSpPr>
              <p:nvPr/>
            </p:nvSpPr>
            <p:spPr bwMode="auto">
              <a:xfrm rot="13457357">
                <a:off x="2769575" y="3167874"/>
                <a:ext cx="8229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74">
                <a:extLst>
                  <a:ext uri="{FF2B5EF4-FFF2-40B4-BE49-F238E27FC236}">
                    <a16:creationId xmlns:a16="http://schemas.microsoft.com/office/drawing/2014/main" id="{44AD3C97-79A1-3B8E-5A74-7C945C45240C}"/>
                  </a:ext>
                </a:extLst>
              </p:cNvPr>
              <p:cNvSpPr>
                <a:spLocks/>
              </p:cNvSpPr>
              <p:nvPr/>
            </p:nvSpPr>
            <p:spPr bwMode="auto">
              <a:xfrm rot="20759386">
                <a:off x="3385975" y="3148400"/>
                <a:ext cx="8229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06" name="Group 205">
            <a:extLst>
              <a:ext uri="{FF2B5EF4-FFF2-40B4-BE49-F238E27FC236}">
                <a16:creationId xmlns:a16="http://schemas.microsoft.com/office/drawing/2014/main" id="{687D1BF4-EEEB-343C-BA38-18746FBFD49D}"/>
              </a:ext>
            </a:extLst>
          </p:cNvPr>
          <p:cNvGrpSpPr/>
          <p:nvPr/>
        </p:nvGrpSpPr>
        <p:grpSpPr>
          <a:xfrm>
            <a:off x="11308982" y="996151"/>
            <a:ext cx="423462" cy="758454"/>
            <a:chOff x="2769575" y="2969660"/>
            <a:chExt cx="698696" cy="1190748"/>
          </a:xfrm>
          <a:solidFill>
            <a:schemeClr val="tx1"/>
          </a:solidFill>
        </p:grpSpPr>
        <p:sp>
          <p:nvSpPr>
            <p:cNvPr id="207" name="Freeform: Shape 206">
              <a:extLst>
                <a:ext uri="{FF2B5EF4-FFF2-40B4-BE49-F238E27FC236}">
                  <a16:creationId xmlns:a16="http://schemas.microsoft.com/office/drawing/2014/main" id="{7B68943B-5825-9FD0-D3AA-73188D230495}"/>
                </a:ext>
              </a:extLst>
            </p:cNvPr>
            <p:cNvSpPr/>
            <p:nvPr/>
          </p:nvSpPr>
          <p:spPr>
            <a:xfrm rot="10800000">
              <a:off x="2962097" y="4040075"/>
              <a:ext cx="296522" cy="120333"/>
            </a:xfrm>
            <a:custGeom>
              <a:avLst/>
              <a:gdLst>
                <a:gd name="connsiteX0" fmla="*/ 302434 w 332392"/>
                <a:gd name="connsiteY0" fmla="*/ 109135 h 134890"/>
                <a:gd name="connsiteX1" fmla="*/ 302434 w 332392"/>
                <a:gd name="connsiteY1" fmla="*/ 67463 h 134890"/>
                <a:gd name="connsiteX2" fmla="*/ 260762 w 332392"/>
                <a:gd name="connsiteY2" fmla="*/ 25791 h 134890"/>
                <a:gd name="connsiteX3" fmla="*/ 75720 w 332392"/>
                <a:gd name="connsiteY3" fmla="*/ 25791 h 134890"/>
                <a:gd name="connsiteX4" fmla="*/ 34048 w 332392"/>
                <a:gd name="connsiteY4" fmla="*/ 67463 h 134890"/>
                <a:gd name="connsiteX5" fmla="*/ 34048 w 332392"/>
                <a:gd name="connsiteY5" fmla="*/ 109135 h 134890"/>
                <a:gd name="connsiteX6" fmla="*/ 332392 w 332392"/>
                <a:gd name="connsiteY6" fmla="*/ 134890 h 134890"/>
                <a:gd name="connsiteX7" fmla="*/ 0 w 332392"/>
                <a:gd name="connsiteY7" fmla="*/ 134890 h 134890"/>
                <a:gd name="connsiteX8" fmla="*/ 0 w 332392"/>
                <a:gd name="connsiteY8" fmla="*/ 67445 h 134890"/>
                <a:gd name="connsiteX9" fmla="*/ 67445 w 332392"/>
                <a:gd name="connsiteY9" fmla="*/ 0 h 134890"/>
                <a:gd name="connsiteX10" fmla="*/ 264947 w 332392"/>
                <a:gd name="connsiteY10" fmla="*/ 0 h 134890"/>
                <a:gd name="connsiteX11" fmla="*/ 332392 w 332392"/>
                <a:gd name="connsiteY11" fmla="*/ 67445 h 13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392" h="134890">
                  <a:moveTo>
                    <a:pt x="302434" y="109135"/>
                  </a:moveTo>
                  <a:lnTo>
                    <a:pt x="302434" y="67463"/>
                  </a:lnTo>
                  <a:cubicBezTo>
                    <a:pt x="302434" y="44448"/>
                    <a:pt x="283777" y="25791"/>
                    <a:pt x="260762" y="25791"/>
                  </a:cubicBezTo>
                  <a:lnTo>
                    <a:pt x="75720" y="25791"/>
                  </a:lnTo>
                  <a:cubicBezTo>
                    <a:pt x="52705" y="25791"/>
                    <a:pt x="34048" y="44448"/>
                    <a:pt x="34048" y="67463"/>
                  </a:cubicBezTo>
                  <a:lnTo>
                    <a:pt x="34048" y="109135"/>
                  </a:lnTo>
                  <a:close/>
                  <a:moveTo>
                    <a:pt x="332392" y="134890"/>
                  </a:moveTo>
                  <a:lnTo>
                    <a:pt x="0" y="134890"/>
                  </a:lnTo>
                  <a:lnTo>
                    <a:pt x="0" y="67445"/>
                  </a:lnTo>
                  <a:cubicBezTo>
                    <a:pt x="0" y="30196"/>
                    <a:pt x="30196" y="0"/>
                    <a:pt x="67445" y="0"/>
                  </a:cubicBezTo>
                  <a:lnTo>
                    <a:pt x="264947" y="0"/>
                  </a:lnTo>
                  <a:cubicBezTo>
                    <a:pt x="302196" y="0"/>
                    <a:pt x="332392" y="30196"/>
                    <a:pt x="332392" y="674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8" name="Freeform: Shape 207">
              <a:extLst>
                <a:ext uri="{FF2B5EF4-FFF2-40B4-BE49-F238E27FC236}">
                  <a16:creationId xmlns:a16="http://schemas.microsoft.com/office/drawing/2014/main" id="{7B5D7E2B-EA59-CBA8-6318-71917676ED54}"/>
                </a:ext>
              </a:extLst>
            </p:cNvPr>
            <p:cNvSpPr/>
            <p:nvPr/>
          </p:nvSpPr>
          <p:spPr>
            <a:xfrm>
              <a:off x="2903277" y="3835152"/>
              <a:ext cx="414164" cy="228649"/>
            </a:xfrm>
            <a:custGeom>
              <a:avLst/>
              <a:gdLst>
                <a:gd name="connsiteX0" fmla="*/ 45533 w 464265"/>
                <a:gd name="connsiteY0" fmla="*/ 34792 h 256309"/>
                <a:gd name="connsiteX1" fmla="*/ 29945 w 464265"/>
                <a:gd name="connsiteY1" fmla="*/ 50380 h 256309"/>
                <a:gd name="connsiteX2" fmla="*/ 29945 w 464265"/>
                <a:gd name="connsiteY2" fmla="*/ 209368 h 256309"/>
                <a:gd name="connsiteX3" fmla="*/ 45533 w 464265"/>
                <a:gd name="connsiteY3" fmla="*/ 224956 h 256309"/>
                <a:gd name="connsiteX4" fmla="*/ 417251 w 464265"/>
                <a:gd name="connsiteY4" fmla="*/ 224956 h 256309"/>
                <a:gd name="connsiteX5" fmla="*/ 432839 w 464265"/>
                <a:gd name="connsiteY5" fmla="*/ 209368 h 256309"/>
                <a:gd name="connsiteX6" fmla="*/ 432839 w 464265"/>
                <a:gd name="connsiteY6" fmla="*/ 50380 h 256309"/>
                <a:gd name="connsiteX7" fmla="*/ 417251 w 464265"/>
                <a:gd name="connsiteY7" fmla="*/ 34792 h 256309"/>
                <a:gd name="connsiteX8" fmla="*/ 21010 w 464265"/>
                <a:gd name="connsiteY8" fmla="*/ 0 h 256309"/>
                <a:gd name="connsiteX9" fmla="*/ 443255 w 464265"/>
                <a:gd name="connsiteY9" fmla="*/ 0 h 256309"/>
                <a:gd name="connsiteX10" fmla="*/ 464265 w 464265"/>
                <a:gd name="connsiteY10" fmla="*/ 21010 h 256309"/>
                <a:gd name="connsiteX11" fmla="*/ 464265 w 464265"/>
                <a:gd name="connsiteY11" fmla="*/ 235299 h 256309"/>
                <a:gd name="connsiteX12" fmla="*/ 443255 w 464265"/>
                <a:gd name="connsiteY12" fmla="*/ 256309 h 256309"/>
                <a:gd name="connsiteX13" fmla="*/ 21010 w 464265"/>
                <a:gd name="connsiteY13" fmla="*/ 256309 h 256309"/>
                <a:gd name="connsiteX14" fmla="*/ 0 w 464265"/>
                <a:gd name="connsiteY14" fmla="*/ 235299 h 256309"/>
                <a:gd name="connsiteX15" fmla="*/ 0 w 464265"/>
                <a:gd name="connsiteY15" fmla="*/ 21010 h 256309"/>
                <a:gd name="connsiteX16" fmla="*/ 21010 w 464265"/>
                <a:gd name="connsiteY16" fmla="*/ 0 h 25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4265" h="256309">
                  <a:moveTo>
                    <a:pt x="45533" y="34792"/>
                  </a:moveTo>
                  <a:cubicBezTo>
                    <a:pt x="36924" y="34792"/>
                    <a:pt x="29945" y="41771"/>
                    <a:pt x="29945" y="50380"/>
                  </a:cubicBezTo>
                  <a:lnTo>
                    <a:pt x="29945" y="209368"/>
                  </a:lnTo>
                  <a:cubicBezTo>
                    <a:pt x="29945" y="217977"/>
                    <a:pt x="36924" y="224956"/>
                    <a:pt x="45533" y="224956"/>
                  </a:cubicBezTo>
                  <a:lnTo>
                    <a:pt x="417251" y="224956"/>
                  </a:lnTo>
                  <a:cubicBezTo>
                    <a:pt x="425860" y="224956"/>
                    <a:pt x="432839" y="217977"/>
                    <a:pt x="432839" y="209368"/>
                  </a:cubicBezTo>
                  <a:lnTo>
                    <a:pt x="432839" y="50380"/>
                  </a:lnTo>
                  <a:cubicBezTo>
                    <a:pt x="432839" y="41771"/>
                    <a:pt x="425860" y="34792"/>
                    <a:pt x="417251" y="34792"/>
                  </a:cubicBezTo>
                  <a:close/>
                  <a:moveTo>
                    <a:pt x="21010" y="0"/>
                  </a:moveTo>
                  <a:lnTo>
                    <a:pt x="443255" y="0"/>
                  </a:lnTo>
                  <a:cubicBezTo>
                    <a:pt x="454859" y="0"/>
                    <a:pt x="464265" y="9406"/>
                    <a:pt x="464265" y="21010"/>
                  </a:cubicBezTo>
                  <a:lnTo>
                    <a:pt x="464265" y="235299"/>
                  </a:lnTo>
                  <a:cubicBezTo>
                    <a:pt x="464265" y="246903"/>
                    <a:pt x="454859" y="256309"/>
                    <a:pt x="443255" y="256309"/>
                  </a:cubicBezTo>
                  <a:lnTo>
                    <a:pt x="21010" y="256309"/>
                  </a:lnTo>
                  <a:cubicBezTo>
                    <a:pt x="9406" y="256309"/>
                    <a:pt x="0" y="246903"/>
                    <a:pt x="0" y="235299"/>
                  </a:cubicBezTo>
                  <a:lnTo>
                    <a:pt x="0" y="21010"/>
                  </a:lnTo>
                  <a:cubicBezTo>
                    <a:pt x="0" y="9406"/>
                    <a:pt x="9406" y="0"/>
                    <a:pt x="210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09" name="Freeform 204">
              <a:extLst>
                <a:ext uri="{FF2B5EF4-FFF2-40B4-BE49-F238E27FC236}">
                  <a16:creationId xmlns:a16="http://schemas.microsoft.com/office/drawing/2014/main" id="{909ED369-9561-4D47-E6CD-98A3A2A57772}"/>
                </a:ext>
              </a:extLst>
            </p:cNvPr>
            <p:cNvSpPr>
              <a:spLocks noEditPoints="1"/>
            </p:cNvSpPr>
            <p:nvPr/>
          </p:nvSpPr>
          <p:spPr bwMode="auto">
            <a:xfrm>
              <a:off x="2820867" y="3143657"/>
              <a:ext cx="578984" cy="720725"/>
            </a:xfrm>
            <a:custGeom>
              <a:avLst/>
              <a:gdLst>
                <a:gd name="T0" fmla="*/ 133 w 501"/>
                <a:gd name="T1" fmla="*/ 595 h 625"/>
                <a:gd name="T2" fmla="*/ 372 w 501"/>
                <a:gd name="T3" fmla="*/ 595 h 625"/>
                <a:gd name="T4" fmla="*/ 372 w 501"/>
                <a:gd name="T5" fmla="*/ 591 h 625"/>
                <a:gd name="T6" fmla="*/ 439 w 501"/>
                <a:gd name="T7" fmla="*/ 364 h 625"/>
                <a:gd name="T8" fmla="*/ 471 w 501"/>
                <a:gd name="T9" fmla="*/ 251 h 625"/>
                <a:gd name="T10" fmla="*/ 403 w 501"/>
                <a:gd name="T11" fmla="*/ 93 h 625"/>
                <a:gd name="T12" fmla="*/ 241 w 501"/>
                <a:gd name="T13" fmla="*/ 33 h 625"/>
                <a:gd name="T14" fmla="*/ 35 w 501"/>
                <a:gd name="T15" fmla="*/ 231 h 625"/>
                <a:gd name="T16" fmla="*/ 67 w 501"/>
                <a:gd name="T17" fmla="*/ 366 h 625"/>
                <a:gd name="T18" fmla="*/ 133 w 501"/>
                <a:gd name="T19" fmla="*/ 583 h 625"/>
                <a:gd name="T20" fmla="*/ 133 w 501"/>
                <a:gd name="T21" fmla="*/ 595 h 625"/>
                <a:gd name="T22" fmla="*/ 387 w 501"/>
                <a:gd name="T23" fmla="*/ 625 h 625"/>
                <a:gd name="T24" fmla="*/ 118 w 501"/>
                <a:gd name="T25" fmla="*/ 625 h 625"/>
                <a:gd name="T26" fmla="*/ 102 w 501"/>
                <a:gd name="T27" fmla="*/ 610 h 625"/>
                <a:gd name="T28" fmla="*/ 102 w 501"/>
                <a:gd name="T29" fmla="*/ 583 h 625"/>
                <a:gd name="T30" fmla="*/ 42 w 501"/>
                <a:gd name="T31" fmla="*/ 382 h 625"/>
                <a:gd name="T32" fmla="*/ 5 w 501"/>
                <a:gd name="T33" fmla="*/ 229 h 625"/>
                <a:gd name="T34" fmla="*/ 240 w 501"/>
                <a:gd name="T35" fmla="*/ 3 h 625"/>
                <a:gd name="T36" fmla="*/ 424 w 501"/>
                <a:gd name="T37" fmla="*/ 71 h 625"/>
                <a:gd name="T38" fmla="*/ 501 w 501"/>
                <a:gd name="T39" fmla="*/ 251 h 625"/>
                <a:gd name="T40" fmla="*/ 465 w 501"/>
                <a:gd name="T41" fmla="*/ 380 h 625"/>
                <a:gd name="T42" fmla="*/ 403 w 501"/>
                <a:gd name="T43" fmla="*/ 591 h 625"/>
                <a:gd name="T44" fmla="*/ 403 w 501"/>
                <a:gd name="T45" fmla="*/ 610 h 625"/>
                <a:gd name="T46" fmla="*/ 387 w 501"/>
                <a:gd name="T47" fmla="*/ 62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1" h="625">
                  <a:moveTo>
                    <a:pt x="133" y="595"/>
                  </a:moveTo>
                  <a:lnTo>
                    <a:pt x="372" y="595"/>
                  </a:lnTo>
                  <a:lnTo>
                    <a:pt x="372" y="591"/>
                  </a:lnTo>
                  <a:cubicBezTo>
                    <a:pt x="372" y="514"/>
                    <a:pt x="395" y="436"/>
                    <a:pt x="439" y="364"/>
                  </a:cubicBezTo>
                  <a:cubicBezTo>
                    <a:pt x="460" y="330"/>
                    <a:pt x="471" y="291"/>
                    <a:pt x="471" y="251"/>
                  </a:cubicBezTo>
                  <a:cubicBezTo>
                    <a:pt x="471" y="191"/>
                    <a:pt x="447" y="135"/>
                    <a:pt x="403" y="93"/>
                  </a:cubicBezTo>
                  <a:cubicBezTo>
                    <a:pt x="359" y="51"/>
                    <a:pt x="302" y="30"/>
                    <a:pt x="241" y="33"/>
                  </a:cubicBezTo>
                  <a:cubicBezTo>
                    <a:pt x="133" y="39"/>
                    <a:pt x="45" y="124"/>
                    <a:pt x="35" y="231"/>
                  </a:cubicBezTo>
                  <a:cubicBezTo>
                    <a:pt x="31" y="279"/>
                    <a:pt x="42" y="326"/>
                    <a:pt x="67" y="366"/>
                  </a:cubicBezTo>
                  <a:cubicBezTo>
                    <a:pt x="110" y="435"/>
                    <a:pt x="133" y="510"/>
                    <a:pt x="133" y="583"/>
                  </a:cubicBezTo>
                  <a:lnTo>
                    <a:pt x="133" y="595"/>
                  </a:lnTo>
                  <a:close/>
                  <a:moveTo>
                    <a:pt x="387" y="625"/>
                  </a:moveTo>
                  <a:lnTo>
                    <a:pt x="118" y="625"/>
                  </a:lnTo>
                  <a:cubicBezTo>
                    <a:pt x="109" y="625"/>
                    <a:pt x="102" y="619"/>
                    <a:pt x="102" y="610"/>
                  </a:cubicBezTo>
                  <a:lnTo>
                    <a:pt x="102" y="583"/>
                  </a:lnTo>
                  <a:cubicBezTo>
                    <a:pt x="102" y="515"/>
                    <a:pt x="81" y="446"/>
                    <a:pt x="42" y="382"/>
                  </a:cubicBezTo>
                  <a:cubicBezTo>
                    <a:pt x="13" y="336"/>
                    <a:pt x="0" y="283"/>
                    <a:pt x="5" y="229"/>
                  </a:cubicBezTo>
                  <a:cubicBezTo>
                    <a:pt x="16" y="106"/>
                    <a:pt x="117" y="9"/>
                    <a:pt x="240" y="3"/>
                  </a:cubicBezTo>
                  <a:cubicBezTo>
                    <a:pt x="309" y="0"/>
                    <a:pt x="374" y="24"/>
                    <a:pt x="424" y="71"/>
                  </a:cubicBezTo>
                  <a:cubicBezTo>
                    <a:pt x="474" y="119"/>
                    <a:pt x="501" y="182"/>
                    <a:pt x="501" y="251"/>
                  </a:cubicBezTo>
                  <a:cubicBezTo>
                    <a:pt x="501" y="297"/>
                    <a:pt x="489" y="341"/>
                    <a:pt x="465" y="380"/>
                  </a:cubicBezTo>
                  <a:cubicBezTo>
                    <a:pt x="424" y="447"/>
                    <a:pt x="403" y="520"/>
                    <a:pt x="403" y="591"/>
                  </a:cubicBezTo>
                  <a:lnTo>
                    <a:pt x="403" y="610"/>
                  </a:lnTo>
                  <a:cubicBezTo>
                    <a:pt x="403" y="619"/>
                    <a:pt x="396" y="625"/>
                    <a:pt x="387" y="6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0" name="Rectangle 209">
              <a:extLst>
                <a:ext uri="{FF2B5EF4-FFF2-40B4-BE49-F238E27FC236}">
                  <a16:creationId xmlns:a16="http://schemas.microsoft.com/office/drawing/2014/main" id="{1A563650-973E-9257-BA7F-4CC8EA9F9094}"/>
                </a:ext>
              </a:extLst>
            </p:cNvPr>
            <p:cNvSpPr/>
            <p:nvPr/>
          </p:nvSpPr>
          <p:spPr>
            <a:xfrm flipV="1">
              <a:off x="3028785" y="3938239"/>
              <a:ext cx="163144" cy="279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Block Arc 210">
              <a:extLst>
                <a:ext uri="{FF2B5EF4-FFF2-40B4-BE49-F238E27FC236}">
                  <a16:creationId xmlns:a16="http://schemas.microsoft.com/office/drawing/2014/main" id="{61915144-A63C-27C6-990F-5FA6F49E6855}"/>
                </a:ext>
              </a:extLst>
            </p:cNvPr>
            <p:cNvSpPr/>
            <p:nvPr/>
          </p:nvSpPr>
          <p:spPr>
            <a:xfrm rot="19800000">
              <a:off x="2897001" y="3256166"/>
              <a:ext cx="278275" cy="211779"/>
            </a:xfrm>
            <a:prstGeom prst="blockArc">
              <a:avLst>
                <a:gd name="adj1" fmla="val 11312943"/>
                <a:gd name="adj2" fmla="val 16498701"/>
                <a:gd name="adj3" fmla="val 151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12" name="Group 211">
              <a:extLst>
                <a:ext uri="{FF2B5EF4-FFF2-40B4-BE49-F238E27FC236}">
                  <a16:creationId xmlns:a16="http://schemas.microsoft.com/office/drawing/2014/main" id="{BA723403-E565-CF8C-DC6C-10F1C0AD8A54}"/>
                </a:ext>
              </a:extLst>
            </p:cNvPr>
            <p:cNvGrpSpPr/>
            <p:nvPr/>
          </p:nvGrpSpPr>
          <p:grpSpPr>
            <a:xfrm>
              <a:off x="2769575" y="2969660"/>
              <a:ext cx="698696" cy="252032"/>
              <a:chOff x="2769575" y="2969660"/>
              <a:chExt cx="698696" cy="252032"/>
            </a:xfrm>
            <a:grpFill/>
          </p:grpSpPr>
          <p:sp>
            <p:nvSpPr>
              <p:cNvPr id="213" name="Freeform 272">
                <a:extLst>
                  <a:ext uri="{FF2B5EF4-FFF2-40B4-BE49-F238E27FC236}">
                    <a16:creationId xmlns:a16="http://schemas.microsoft.com/office/drawing/2014/main" id="{9711A6AB-DE82-0D71-738C-A3DB2789FF29}"/>
                  </a:ext>
                </a:extLst>
              </p:cNvPr>
              <p:cNvSpPr>
                <a:spLocks/>
              </p:cNvSpPr>
              <p:nvPr/>
            </p:nvSpPr>
            <p:spPr bwMode="auto">
              <a:xfrm rot="18900000">
                <a:off x="3074653" y="2969660"/>
                <a:ext cx="74875" cy="72536"/>
              </a:xfrm>
              <a:custGeom>
                <a:avLst/>
                <a:gdLst>
                  <a:gd name="T0" fmla="*/ 16 w 66"/>
                  <a:gd name="T1" fmla="*/ 65 h 65"/>
                  <a:gd name="T2" fmla="*/ 6 w 66"/>
                  <a:gd name="T3" fmla="*/ 60 h 65"/>
                  <a:gd name="T4" fmla="*/ 6 w 66"/>
                  <a:gd name="T5" fmla="*/ 39 h 65"/>
                  <a:gd name="T6" fmla="*/ 39 w 66"/>
                  <a:gd name="T7" fmla="*/ 6 h 65"/>
                  <a:gd name="T8" fmla="*/ 60 w 66"/>
                  <a:gd name="T9" fmla="*/ 6 h 65"/>
                  <a:gd name="T10" fmla="*/ 60 w 66"/>
                  <a:gd name="T11" fmla="*/ 27 h 65"/>
                  <a:gd name="T12" fmla="*/ 27 w 66"/>
                  <a:gd name="T13" fmla="*/ 60 h 65"/>
                  <a:gd name="T14" fmla="*/ 16 w 66"/>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5">
                    <a:moveTo>
                      <a:pt x="16" y="65"/>
                    </a:moveTo>
                    <a:cubicBezTo>
                      <a:pt x="12" y="65"/>
                      <a:pt x="8" y="63"/>
                      <a:pt x="6" y="60"/>
                    </a:cubicBezTo>
                    <a:cubicBezTo>
                      <a:pt x="0" y="54"/>
                      <a:pt x="0" y="45"/>
                      <a:pt x="6" y="39"/>
                    </a:cubicBezTo>
                    <a:lnTo>
                      <a:pt x="39" y="6"/>
                    </a:lnTo>
                    <a:cubicBezTo>
                      <a:pt x="45" y="0"/>
                      <a:pt x="54" y="0"/>
                      <a:pt x="60" y="6"/>
                    </a:cubicBezTo>
                    <a:cubicBezTo>
                      <a:pt x="66" y="11"/>
                      <a:pt x="66" y="21"/>
                      <a:pt x="60" y="27"/>
                    </a:cubicBezTo>
                    <a:lnTo>
                      <a:pt x="27" y="60"/>
                    </a:lnTo>
                    <a:cubicBezTo>
                      <a:pt x="24" y="63"/>
                      <a:pt x="20" y="65"/>
                      <a:pt x="16"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73">
                <a:extLst>
                  <a:ext uri="{FF2B5EF4-FFF2-40B4-BE49-F238E27FC236}">
                    <a16:creationId xmlns:a16="http://schemas.microsoft.com/office/drawing/2014/main" id="{11B338AA-11FF-0BB5-2CA8-6DE1640B83A5}"/>
                  </a:ext>
                </a:extLst>
              </p:cNvPr>
              <p:cNvSpPr>
                <a:spLocks/>
              </p:cNvSpPr>
              <p:nvPr/>
            </p:nvSpPr>
            <p:spPr bwMode="auto">
              <a:xfrm rot="18900000">
                <a:off x="2950821" y="2970169"/>
                <a:ext cx="56157" cy="102954"/>
              </a:xfrm>
              <a:custGeom>
                <a:avLst/>
                <a:gdLst>
                  <a:gd name="T0" fmla="*/ 17 w 50"/>
                  <a:gd name="T1" fmla="*/ 91 h 91"/>
                  <a:gd name="T2" fmla="*/ 13 w 50"/>
                  <a:gd name="T3" fmla="*/ 90 h 91"/>
                  <a:gd name="T4" fmla="*/ 2 w 50"/>
                  <a:gd name="T5" fmla="*/ 72 h 91"/>
                  <a:gd name="T6" fmla="*/ 19 w 50"/>
                  <a:gd name="T7" fmla="*/ 12 h 91"/>
                  <a:gd name="T8" fmla="*/ 37 w 50"/>
                  <a:gd name="T9" fmla="*/ 2 h 91"/>
                  <a:gd name="T10" fmla="*/ 48 w 50"/>
                  <a:gd name="T11" fmla="*/ 21 h 91"/>
                  <a:gd name="T12" fmla="*/ 31 w 50"/>
                  <a:gd name="T13" fmla="*/ 80 h 91"/>
                  <a:gd name="T14" fmla="*/ 17 w 50"/>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91">
                    <a:moveTo>
                      <a:pt x="17" y="91"/>
                    </a:moveTo>
                    <a:cubicBezTo>
                      <a:pt x="15" y="91"/>
                      <a:pt x="14" y="91"/>
                      <a:pt x="13" y="90"/>
                    </a:cubicBezTo>
                    <a:cubicBezTo>
                      <a:pt x="5" y="88"/>
                      <a:pt x="0" y="80"/>
                      <a:pt x="2" y="72"/>
                    </a:cubicBezTo>
                    <a:lnTo>
                      <a:pt x="19" y="12"/>
                    </a:lnTo>
                    <a:cubicBezTo>
                      <a:pt x="21" y="4"/>
                      <a:pt x="29" y="0"/>
                      <a:pt x="37" y="2"/>
                    </a:cubicBezTo>
                    <a:cubicBezTo>
                      <a:pt x="46" y="4"/>
                      <a:pt x="50" y="13"/>
                      <a:pt x="48" y="21"/>
                    </a:cubicBezTo>
                    <a:lnTo>
                      <a:pt x="31" y="80"/>
                    </a:lnTo>
                    <a:cubicBezTo>
                      <a:pt x="29" y="87"/>
                      <a:pt x="23" y="91"/>
                      <a:pt x="17" y="9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274">
                <a:extLst>
                  <a:ext uri="{FF2B5EF4-FFF2-40B4-BE49-F238E27FC236}">
                    <a16:creationId xmlns:a16="http://schemas.microsoft.com/office/drawing/2014/main" id="{95746B52-76D6-7396-F829-A855DBE4E12F}"/>
                  </a:ext>
                </a:extLst>
              </p:cNvPr>
              <p:cNvSpPr>
                <a:spLocks/>
              </p:cNvSpPr>
              <p:nvPr/>
            </p:nvSpPr>
            <p:spPr bwMode="auto">
              <a:xfrm rot="18900000">
                <a:off x="3192632" y="2994737"/>
                <a:ext cx="105295"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274">
                <a:extLst>
                  <a:ext uri="{FF2B5EF4-FFF2-40B4-BE49-F238E27FC236}">
                    <a16:creationId xmlns:a16="http://schemas.microsoft.com/office/drawing/2014/main" id="{BC22CF12-F1C7-4CFD-1C06-CF45F8B6A1C1}"/>
                  </a:ext>
                </a:extLst>
              </p:cNvPr>
              <p:cNvSpPr>
                <a:spLocks/>
              </p:cNvSpPr>
              <p:nvPr/>
            </p:nvSpPr>
            <p:spPr bwMode="auto">
              <a:xfrm rot="19797037">
                <a:off x="3312076" y="3060264"/>
                <a:ext cx="87827"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274">
                <a:extLst>
                  <a:ext uri="{FF2B5EF4-FFF2-40B4-BE49-F238E27FC236}">
                    <a16:creationId xmlns:a16="http://schemas.microsoft.com/office/drawing/2014/main" id="{8D47C194-1F67-9B4D-58BF-D04EB2FB79E1}"/>
                  </a:ext>
                </a:extLst>
              </p:cNvPr>
              <p:cNvSpPr>
                <a:spLocks/>
              </p:cNvSpPr>
              <p:nvPr/>
            </p:nvSpPr>
            <p:spPr bwMode="auto">
              <a:xfrm rot="14362783">
                <a:off x="2838754" y="3072405"/>
                <a:ext cx="8782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74">
                <a:extLst>
                  <a:ext uri="{FF2B5EF4-FFF2-40B4-BE49-F238E27FC236}">
                    <a16:creationId xmlns:a16="http://schemas.microsoft.com/office/drawing/2014/main" id="{E6D9EFEA-7F94-9B73-A0CE-0F93F5096F42}"/>
                  </a:ext>
                </a:extLst>
              </p:cNvPr>
              <p:cNvSpPr>
                <a:spLocks/>
              </p:cNvSpPr>
              <p:nvPr/>
            </p:nvSpPr>
            <p:spPr bwMode="auto">
              <a:xfrm rot="13457357">
                <a:off x="2769575" y="3167874"/>
                <a:ext cx="8229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74">
                <a:extLst>
                  <a:ext uri="{FF2B5EF4-FFF2-40B4-BE49-F238E27FC236}">
                    <a16:creationId xmlns:a16="http://schemas.microsoft.com/office/drawing/2014/main" id="{01ADF139-60C9-4391-CF5C-EEF40D281309}"/>
                  </a:ext>
                </a:extLst>
              </p:cNvPr>
              <p:cNvSpPr>
                <a:spLocks/>
              </p:cNvSpPr>
              <p:nvPr/>
            </p:nvSpPr>
            <p:spPr bwMode="auto">
              <a:xfrm rot="20759386">
                <a:off x="3385975" y="3148400"/>
                <a:ext cx="8229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20" name="Group 219">
            <a:extLst>
              <a:ext uri="{FF2B5EF4-FFF2-40B4-BE49-F238E27FC236}">
                <a16:creationId xmlns:a16="http://schemas.microsoft.com/office/drawing/2014/main" id="{481AFEFE-63E4-3E4D-A333-61ADF85C2AC9}"/>
              </a:ext>
            </a:extLst>
          </p:cNvPr>
          <p:cNvGrpSpPr/>
          <p:nvPr/>
        </p:nvGrpSpPr>
        <p:grpSpPr>
          <a:xfrm>
            <a:off x="11268012" y="2995310"/>
            <a:ext cx="423462" cy="758454"/>
            <a:chOff x="2769575" y="2969660"/>
            <a:chExt cx="698696" cy="1190748"/>
          </a:xfrm>
          <a:solidFill>
            <a:schemeClr val="tx1"/>
          </a:solidFill>
        </p:grpSpPr>
        <p:sp>
          <p:nvSpPr>
            <p:cNvPr id="221" name="Freeform: Shape 220">
              <a:extLst>
                <a:ext uri="{FF2B5EF4-FFF2-40B4-BE49-F238E27FC236}">
                  <a16:creationId xmlns:a16="http://schemas.microsoft.com/office/drawing/2014/main" id="{9A48C809-5B9B-EB6C-5C00-96BE706395C0}"/>
                </a:ext>
              </a:extLst>
            </p:cNvPr>
            <p:cNvSpPr/>
            <p:nvPr/>
          </p:nvSpPr>
          <p:spPr>
            <a:xfrm rot="10800000">
              <a:off x="2962097" y="4040075"/>
              <a:ext cx="296522" cy="120333"/>
            </a:xfrm>
            <a:custGeom>
              <a:avLst/>
              <a:gdLst>
                <a:gd name="connsiteX0" fmla="*/ 302434 w 332392"/>
                <a:gd name="connsiteY0" fmla="*/ 109135 h 134890"/>
                <a:gd name="connsiteX1" fmla="*/ 302434 w 332392"/>
                <a:gd name="connsiteY1" fmla="*/ 67463 h 134890"/>
                <a:gd name="connsiteX2" fmla="*/ 260762 w 332392"/>
                <a:gd name="connsiteY2" fmla="*/ 25791 h 134890"/>
                <a:gd name="connsiteX3" fmla="*/ 75720 w 332392"/>
                <a:gd name="connsiteY3" fmla="*/ 25791 h 134890"/>
                <a:gd name="connsiteX4" fmla="*/ 34048 w 332392"/>
                <a:gd name="connsiteY4" fmla="*/ 67463 h 134890"/>
                <a:gd name="connsiteX5" fmla="*/ 34048 w 332392"/>
                <a:gd name="connsiteY5" fmla="*/ 109135 h 134890"/>
                <a:gd name="connsiteX6" fmla="*/ 332392 w 332392"/>
                <a:gd name="connsiteY6" fmla="*/ 134890 h 134890"/>
                <a:gd name="connsiteX7" fmla="*/ 0 w 332392"/>
                <a:gd name="connsiteY7" fmla="*/ 134890 h 134890"/>
                <a:gd name="connsiteX8" fmla="*/ 0 w 332392"/>
                <a:gd name="connsiteY8" fmla="*/ 67445 h 134890"/>
                <a:gd name="connsiteX9" fmla="*/ 67445 w 332392"/>
                <a:gd name="connsiteY9" fmla="*/ 0 h 134890"/>
                <a:gd name="connsiteX10" fmla="*/ 264947 w 332392"/>
                <a:gd name="connsiteY10" fmla="*/ 0 h 134890"/>
                <a:gd name="connsiteX11" fmla="*/ 332392 w 332392"/>
                <a:gd name="connsiteY11" fmla="*/ 67445 h 13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392" h="134890">
                  <a:moveTo>
                    <a:pt x="302434" y="109135"/>
                  </a:moveTo>
                  <a:lnTo>
                    <a:pt x="302434" y="67463"/>
                  </a:lnTo>
                  <a:cubicBezTo>
                    <a:pt x="302434" y="44448"/>
                    <a:pt x="283777" y="25791"/>
                    <a:pt x="260762" y="25791"/>
                  </a:cubicBezTo>
                  <a:lnTo>
                    <a:pt x="75720" y="25791"/>
                  </a:lnTo>
                  <a:cubicBezTo>
                    <a:pt x="52705" y="25791"/>
                    <a:pt x="34048" y="44448"/>
                    <a:pt x="34048" y="67463"/>
                  </a:cubicBezTo>
                  <a:lnTo>
                    <a:pt x="34048" y="109135"/>
                  </a:lnTo>
                  <a:close/>
                  <a:moveTo>
                    <a:pt x="332392" y="134890"/>
                  </a:moveTo>
                  <a:lnTo>
                    <a:pt x="0" y="134890"/>
                  </a:lnTo>
                  <a:lnTo>
                    <a:pt x="0" y="67445"/>
                  </a:lnTo>
                  <a:cubicBezTo>
                    <a:pt x="0" y="30196"/>
                    <a:pt x="30196" y="0"/>
                    <a:pt x="67445" y="0"/>
                  </a:cubicBezTo>
                  <a:lnTo>
                    <a:pt x="264947" y="0"/>
                  </a:lnTo>
                  <a:cubicBezTo>
                    <a:pt x="302196" y="0"/>
                    <a:pt x="332392" y="30196"/>
                    <a:pt x="332392" y="674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2" name="Freeform: Shape 221">
              <a:extLst>
                <a:ext uri="{FF2B5EF4-FFF2-40B4-BE49-F238E27FC236}">
                  <a16:creationId xmlns:a16="http://schemas.microsoft.com/office/drawing/2014/main" id="{CE14ACFD-03D3-50D9-08E4-07AD3971E956}"/>
                </a:ext>
              </a:extLst>
            </p:cNvPr>
            <p:cNvSpPr/>
            <p:nvPr/>
          </p:nvSpPr>
          <p:spPr>
            <a:xfrm>
              <a:off x="2903277" y="3835152"/>
              <a:ext cx="414164" cy="228649"/>
            </a:xfrm>
            <a:custGeom>
              <a:avLst/>
              <a:gdLst>
                <a:gd name="connsiteX0" fmla="*/ 45533 w 464265"/>
                <a:gd name="connsiteY0" fmla="*/ 34792 h 256309"/>
                <a:gd name="connsiteX1" fmla="*/ 29945 w 464265"/>
                <a:gd name="connsiteY1" fmla="*/ 50380 h 256309"/>
                <a:gd name="connsiteX2" fmla="*/ 29945 w 464265"/>
                <a:gd name="connsiteY2" fmla="*/ 209368 h 256309"/>
                <a:gd name="connsiteX3" fmla="*/ 45533 w 464265"/>
                <a:gd name="connsiteY3" fmla="*/ 224956 h 256309"/>
                <a:gd name="connsiteX4" fmla="*/ 417251 w 464265"/>
                <a:gd name="connsiteY4" fmla="*/ 224956 h 256309"/>
                <a:gd name="connsiteX5" fmla="*/ 432839 w 464265"/>
                <a:gd name="connsiteY5" fmla="*/ 209368 h 256309"/>
                <a:gd name="connsiteX6" fmla="*/ 432839 w 464265"/>
                <a:gd name="connsiteY6" fmla="*/ 50380 h 256309"/>
                <a:gd name="connsiteX7" fmla="*/ 417251 w 464265"/>
                <a:gd name="connsiteY7" fmla="*/ 34792 h 256309"/>
                <a:gd name="connsiteX8" fmla="*/ 21010 w 464265"/>
                <a:gd name="connsiteY8" fmla="*/ 0 h 256309"/>
                <a:gd name="connsiteX9" fmla="*/ 443255 w 464265"/>
                <a:gd name="connsiteY9" fmla="*/ 0 h 256309"/>
                <a:gd name="connsiteX10" fmla="*/ 464265 w 464265"/>
                <a:gd name="connsiteY10" fmla="*/ 21010 h 256309"/>
                <a:gd name="connsiteX11" fmla="*/ 464265 w 464265"/>
                <a:gd name="connsiteY11" fmla="*/ 235299 h 256309"/>
                <a:gd name="connsiteX12" fmla="*/ 443255 w 464265"/>
                <a:gd name="connsiteY12" fmla="*/ 256309 h 256309"/>
                <a:gd name="connsiteX13" fmla="*/ 21010 w 464265"/>
                <a:gd name="connsiteY13" fmla="*/ 256309 h 256309"/>
                <a:gd name="connsiteX14" fmla="*/ 0 w 464265"/>
                <a:gd name="connsiteY14" fmla="*/ 235299 h 256309"/>
                <a:gd name="connsiteX15" fmla="*/ 0 w 464265"/>
                <a:gd name="connsiteY15" fmla="*/ 21010 h 256309"/>
                <a:gd name="connsiteX16" fmla="*/ 21010 w 464265"/>
                <a:gd name="connsiteY16" fmla="*/ 0 h 25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4265" h="256309">
                  <a:moveTo>
                    <a:pt x="45533" y="34792"/>
                  </a:moveTo>
                  <a:cubicBezTo>
                    <a:pt x="36924" y="34792"/>
                    <a:pt x="29945" y="41771"/>
                    <a:pt x="29945" y="50380"/>
                  </a:cubicBezTo>
                  <a:lnTo>
                    <a:pt x="29945" y="209368"/>
                  </a:lnTo>
                  <a:cubicBezTo>
                    <a:pt x="29945" y="217977"/>
                    <a:pt x="36924" y="224956"/>
                    <a:pt x="45533" y="224956"/>
                  </a:cubicBezTo>
                  <a:lnTo>
                    <a:pt x="417251" y="224956"/>
                  </a:lnTo>
                  <a:cubicBezTo>
                    <a:pt x="425860" y="224956"/>
                    <a:pt x="432839" y="217977"/>
                    <a:pt x="432839" y="209368"/>
                  </a:cubicBezTo>
                  <a:lnTo>
                    <a:pt x="432839" y="50380"/>
                  </a:lnTo>
                  <a:cubicBezTo>
                    <a:pt x="432839" y="41771"/>
                    <a:pt x="425860" y="34792"/>
                    <a:pt x="417251" y="34792"/>
                  </a:cubicBezTo>
                  <a:close/>
                  <a:moveTo>
                    <a:pt x="21010" y="0"/>
                  </a:moveTo>
                  <a:lnTo>
                    <a:pt x="443255" y="0"/>
                  </a:lnTo>
                  <a:cubicBezTo>
                    <a:pt x="454859" y="0"/>
                    <a:pt x="464265" y="9406"/>
                    <a:pt x="464265" y="21010"/>
                  </a:cubicBezTo>
                  <a:lnTo>
                    <a:pt x="464265" y="235299"/>
                  </a:lnTo>
                  <a:cubicBezTo>
                    <a:pt x="464265" y="246903"/>
                    <a:pt x="454859" y="256309"/>
                    <a:pt x="443255" y="256309"/>
                  </a:cubicBezTo>
                  <a:lnTo>
                    <a:pt x="21010" y="256309"/>
                  </a:lnTo>
                  <a:cubicBezTo>
                    <a:pt x="9406" y="256309"/>
                    <a:pt x="0" y="246903"/>
                    <a:pt x="0" y="235299"/>
                  </a:cubicBezTo>
                  <a:lnTo>
                    <a:pt x="0" y="21010"/>
                  </a:lnTo>
                  <a:cubicBezTo>
                    <a:pt x="0" y="9406"/>
                    <a:pt x="9406" y="0"/>
                    <a:pt x="210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23" name="Freeform 204">
              <a:extLst>
                <a:ext uri="{FF2B5EF4-FFF2-40B4-BE49-F238E27FC236}">
                  <a16:creationId xmlns:a16="http://schemas.microsoft.com/office/drawing/2014/main" id="{08C3BB42-317D-5D37-EA52-6E7C8CFEDEAC}"/>
                </a:ext>
              </a:extLst>
            </p:cNvPr>
            <p:cNvSpPr>
              <a:spLocks noEditPoints="1"/>
            </p:cNvSpPr>
            <p:nvPr/>
          </p:nvSpPr>
          <p:spPr bwMode="auto">
            <a:xfrm>
              <a:off x="2820867" y="3143657"/>
              <a:ext cx="578984" cy="720725"/>
            </a:xfrm>
            <a:custGeom>
              <a:avLst/>
              <a:gdLst>
                <a:gd name="T0" fmla="*/ 133 w 501"/>
                <a:gd name="T1" fmla="*/ 595 h 625"/>
                <a:gd name="T2" fmla="*/ 372 w 501"/>
                <a:gd name="T3" fmla="*/ 595 h 625"/>
                <a:gd name="T4" fmla="*/ 372 w 501"/>
                <a:gd name="T5" fmla="*/ 591 h 625"/>
                <a:gd name="T6" fmla="*/ 439 w 501"/>
                <a:gd name="T7" fmla="*/ 364 h 625"/>
                <a:gd name="T8" fmla="*/ 471 w 501"/>
                <a:gd name="T9" fmla="*/ 251 h 625"/>
                <a:gd name="T10" fmla="*/ 403 w 501"/>
                <a:gd name="T11" fmla="*/ 93 h 625"/>
                <a:gd name="T12" fmla="*/ 241 w 501"/>
                <a:gd name="T13" fmla="*/ 33 h 625"/>
                <a:gd name="T14" fmla="*/ 35 w 501"/>
                <a:gd name="T15" fmla="*/ 231 h 625"/>
                <a:gd name="T16" fmla="*/ 67 w 501"/>
                <a:gd name="T17" fmla="*/ 366 h 625"/>
                <a:gd name="T18" fmla="*/ 133 w 501"/>
                <a:gd name="T19" fmla="*/ 583 h 625"/>
                <a:gd name="T20" fmla="*/ 133 w 501"/>
                <a:gd name="T21" fmla="*/ 595 h 625"/>
                <a:gd name="T22" fmla="*/ 387 w 501"/>
                <a:gd name="T23" fmla="*/ 625 h 625"/>
                <a:gd name="T24" fmla="*/ 118 w 501"/>
                <a:gd name="T25" fmla="*/ 625 h 625"/>
                <a:gd name="T26" fmla="*/ 102 w 501"/>
                <a:gd name="T27" fmla="*/ 610 h 625"/>
                <a:gd name="T28" fmla="*/ 102 w 501"/>
                <a:gd name="T29" fmla="*/ 583 h 625"/>
                <a:gd name="T30" fmla="*/ 42 w 501"/>
                <a:gd name="T31" fmla="*/ 382 h 625"/>
                <a:gd name="T32" fmla="*/ 5 w 501"/>
                <a:gd name="T33" fmla="*/ 229 h 625"/>
                <a:gd name="T34" fmla="*/ 240 w 501"/>
                <a:gd name="T35" fmla="*/ 3 h 625"/>
                <a:gd name="T36" fmla="*/ 424 w 501"/>
                <a:gd name="T37" fmla="*/ 71 h 625"/>
                <a:gd name="T38" fmla="*/ 501 w 501"/>
                <a:gd name="T39" fmla="*/ 251 h 625"/>
                <a:gd name="T40" fmla="*/ 465 w 501"/>
                <a:gd name="T41" fmla="*/ 380 h 625"/>
                <a:gd name="T42" fmla="*/ 403 w 501"/>
                <a:gd name="T43" fmla="*/ 591 h 625"/>
                <a:gd name="T44" fmla="*/ 403 w 501"/>
                <a:gd name="T45" fmla="*/ 610 h 625"/>
                <a:gd name="T46" fmla="*/ 387 w 501"/>
                <a:gd name="T47" fmla="*/ 62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1" h="625">
                  <a:moveTo>
                    <a:pt x="133" y="595"/>
                  </a:moveTo>
                  <a:lnTo>
                    <a:pt x="372" y="595"/>
                  </a:lnTo>
                  <a:lnTo>
                    <a:pt x="372" y="591"/>
                  </a:lnTo>
                  <a:cubicBezTo>
                    <a:pt x="372" y="514"/>
                    <a:pt x="395" y="436"/>
                    <a:pt x="439" y="364"/>
                  </a:cubicBezTo>
                  <a:cubicBezTo>
                    <a:pt x="460" y="330"/>
                    <a:pt x="471" y="291"/>
                    <a:pt x="471" y="251"/>
                  </a:cubicBezTo>
                  <a:cubicBezTo>
                    <a:pt x="471" y="191"/>
                    <a:pt x="447" y="135"/>
                    <a:pt x="403" y="93"/>
                  </a:cubicBezTo>
                  <a:cubicBezTo>
                    <a:pt x="359" y="51"/>
                    <a:pt x="302" y="30"/>
                    <a:pt x="241" y="33"/>
                  </a:cubicBezTo>
                  <a:cubicBezTo>
                    <a:pt x="133" y="39"/>
                    <a:pt x="45" y="124"/>
                    <a:pt x="35" y="231"/>
                  </a:cubicBezTo>
                  <a:cubicBezTo>
                    <a:pt x="31" y="279"/>
                    <a:pt x="42" y="326"/>
                    <a:pt x="67" y="366"/>
                  </a:cubicBezTo>
                  <a:cubicBezTo>
                    <a:pt x="110" y="435"/>
                    <a:pt x="133" y="510"/>
                    <a:pt x="133" y="583"/>
                  </a:cubicBezTo>
                  <a:lnTo>
                    <a:pt x="133" y="595"/>
                  </a:lnTo>
                  <a:close/>
                  <a:moveTo>
                    <a:pt x="387" y="625"/>
                  </a:moveTo>
                  <a:lnTo>
                    <a:pt x="118" y="625"/>
                  </a:lnTo>
                  <a:cubicBezTo>
                    <a:pt x="109" y="625"/>
                    <a:pt x="102" y="619"/>
                    <a:pt x="102" y="610"/>
                  </a:cubicBezTo>
                  <a:lnTo>
                    <a:pt x="102" y="583"/>
                  </a:lnTo>
                  <a:cubicBezTo>
                    <a:pt x="102" y="515"/>
                    <a:pt x="81" y="446"/>
                    <a:pt x="42" y="382"/>
                  </a:cubicBezTo>
                  <a:cubicBezTo>
                    <a:pt x="13" y="336"/>
                    <a:pt x="0" y="283"/>
                    <a:pt x="5" y="229"/>
                  </a:cubicBezTo>
                  <a:cubicBezTo>
                    <a:pt x="16" y="106"/>
                    <a:pt x="117" y="9"/>
                    <a:pt x="240" y="3"/>
                  </a:cubicBezTo>
                  <a:cubicBezTo>
                    <a:pt x="309" y="0"/>
                    <a:pt x="374" y="24"/>
                    <a:pt x="424" y="71"/>
                  </a:cubicBezTo>
                  <a:cubicBezTo>
                    <a:pt x="474" y="119"/>
                    <a:pt x="501" y="182"/>
                    <a:pt x="501" y="251"/>
                  </a:cubicBezTo>
                  <a:cubicBezTo>
                    <a:pt x="501" y="297"/>
                    <a:pt x="489" y="341"/>
                    <a:pt x="465" y="380"/>
                  </a:cubicBezTo>
                  <a:cubicBezTo>
                    <a:pt x="424" y="447"/>
                    <a:pt x="403" y="520"/>
                    <a:pt x="403" y="591"/>
                  </a:cubicBezTo>
                  <a:lnTo>
                    <a:pt x="403" y="610"/>
                  </a:lnTo>
                  <a:cubicBezTo>
                    <a:pt x="403" y="619"/>
                    <a:pt x="396" y="625"/>
                    <a:pt x="387" y="6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4" name="Rectangle 223">
              <a:extLst>
                <a:ext uri="{FF2B5EF4-FFF2-40B4-BE49-F238E27FC236}">
                  <a16:creationId xmlns:a16="http://schemas.microsoft.com/office/drawing/2014/main" id="{61EB9876-B725-9BA4-DB4D-B35BF9CECDE6}"/>
                </a:ext>
              </a:extLst>
            </p:cNvPr>
            <p:cNvSpPr/>
            <p:nvPr/>
          </p:nvSpPr>
          <p:spPr>
            <a:xfrm flipV="1">
              <a:off x="3028785" y="3938239"/>
              <a:ext cx="163144" cy="279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Block Arc 224">
              <a:extLst>
                <a:ext uri="{FF2B5EF4-FFF2-40B4-BE49-F238E27FC236}">
                  <a16:creationId xmlns:a16="http://schemas.microsoft.com/office/drawing/2014/main" id="{AB71FA0E-7C6B-D58F-3774-9DDF43A20C0B}"/>
                </a:ext>
              </a:extLst>
            </p:cNvPr>
            <p:cNvSpPr/>
            <p:nvPr/>
          </p:nvSpPr>
          <p:spPr>
            <a:xfrm rot="19800000">
              <a:off x="2897001" y="3256166"/>
              <a:ext cx="278275" cy="211779"/>
            </a:xfrm>
            <a:prstGeom prst="blockArc">
              <a:avLst>
                <a:gd name="adj1" fmla="val 11312943"/>
                <a:gd name="adj2" fmla="val 16498701"/>
                <a:gd name="adj3" fmla="val 151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26" name="Group 225">
              <a:extLst>
                <a:ext uri="{FF2B5EF4-FFF2-40B4-BE49-F238E27FC236}">
                  <a16:creationId xmlns:a16="http://schemas.microsoft.com/office/drawing/2014/main" id="{9287EBDA-8331-C570-4378-C1547C7D8138}"/>
                </a:ext>
              </a:extLst>
            </p:cNvPr>
            <p:cNvGrpSpPr/>
            <p:nvPr/>
          </p:nvGrpSpPr>
          <p:grpSpPr>
            <a:xfrm>
              <a:off x="2769575" y="2969660"/>
              <a:ext cx="698696" cy="252032"/>
              <a:chOff x="2769575" y="2969660"/>
              <a:chExt cx="698696" cy="252032"/>
            </a:xfrm>
            <a:grpFill/>
          </p:grpSpPr>
          <p:sp>
            <p:nvSpPr>
              <p:cNvPr id="227" name="Freeform 272">
                <a:extLst>
                  <a:ext uri="{FF2B5EF4-FFF2-40B4-BE49-F238E27FC236}">
                    <a16:creationId xmlns:a16="http://schemas.microsoft.com/office/drawing/2014/main" id="{E4AA6234-0FAE-BFC8-FB91-5485DEAF5C28}"/>
                  </a:ext>
                </a:extLst>
              </p:cNvPr>
              <p:cNvSpPr>
                <a:spLocks/>
              </p:cNvSpPr>
              <p:nvPr/>
            </p:nvSpPr>
            <p:spPr bwMode="auto">
              <a:xfrm rot="18900000">
                <a:off x="3074653" y="2969660"/>
                <a:ext cx="74875" cy="72536"/>
              </a:xfrm>
              <a:custGeom>
                <a:avLst/>
                <a:gdLst>
                  <a:gd name="T0" fmla="*/ 16 w 66"/>
                  <a:gd name="T1" fmla="*/ 65 h 65"/>
                  <a:gd name="T2" fmla="*/ 6 w 66"/>
                  <a:gd name="T3" fmla="*/ 60 h 65"/>
                  <a:gd name="T4" fmla="*/ 6 w 66"/>
                  <a:gd name="T5" fmla="*/ 39 h 65"/>
                  <a:gd name="T6" fmla="*/ 39 w 66"/>
                  <a:gd name="T7" fmla="*/ 6 h 65"/>
                  <a:gd name="T8" fmla="*/ 60 w 66"/>
                  <a:gd name="T9" fmla="*/ 6 h 65"/>
                  <a:gd name="T10" fmla="*/ 60 w 66"/>
                  <a:gd name="T11" fmla="*/ 27 h 65"/>
                  <a:gd name="T12" fmla="*/ 27 w 66"/>
                  <a:gd name="T13" fmla="*/ 60 h 65"/>
                  <a:gd name="T14" fmla="*/ 16 w 66"/>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5">
                    <a:moveTo>
                      <a:pt x="16" y="65"/>
                    </a:moveTo>
                    <a:cubicBezTo>
                      <a:pt x="12" y="65"/>
                      <a:pt x="8" y="63"/>
                      <a:pt x="6" y="60"/>
                    </a:cubicBezTo>
                    <a:cubicBezTo>
                      <a:pt x="0" y="54"/>
                      <a:pt x="0" y="45"/>
                      <a:pt x="6" y="39"/>
                    </a:cubicBezTo>
                    <a:lnTo>
                      <a:pt x="39" y="6"/>
                    </a:lnTo>
                    <a:cubicBezTo>
                      <a:pt x="45" y="0"/>
                      <a:pt x="54" y="0"/>
                      <a:pt x="60" y="6"/>
                    </a:cubicBezTo>
                    <a:cubicBezTo>
                      <a:pt x="66" y="11"/>
                      <a:pt x="66" y="21"/>
                      <a:pt x="60" y="27"/>
                    </a:cubicBezTo>
                    <a:lnTo>
                      <a:pt x="27" y="60"/>
                    </a:lnTo>
                    <a:cubicBezTo>
                      <a:pt x="24" y="63"/>
                      <a:pt x="20" y="65"/>
                      <a:pt x="16"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273">
                <a:extLst>
                  <a:ext uri="{FF2B5EF4-FFF2-40B4-BE49-F238E27FC236}">
                    <a16:creationId xmlns:a16="http://schemas.microsoft.com/office/drawing/2014/main" id="{578F0000-759C-FD47-08FD-7B6C04F1A4E5}"/>
                  </a:ext>
                </a:extLst>
              </p:cNvPr>
              <p:cNvSpPr>
                <a:spLocks/>
              </p:cNvSpPr>
              <p:nvPr/>
            </p:nvSpPr>
            <p:spPr bwMode="auto">
              <a:xfrm rot="18900000">
                <a:off x="2950821" y="2970169"/>
                <a:ext cx="56157" cy="102954"/>
              </a:xfrm>
              <a:custGeom>
                <a:avLst/>
                <a:gdLst>
                  <a:gd name="T0" fmla="*/ 17 w 50"/>
                  <a:gd name="T1" fmla="*/ 91 h 91"/>
                  <a:gd name="T2" fmla="*/ 13 w 50"/>
                  <a:gd name="T3" fmla="*/ 90 h 91"/>
                  <a:gd name="T4" fmla="*/ 2 w 50"/>
                  <a:gd name="T5" fmla="*/ 72 h 91"/>
                  <a:gd name="T6" fmla="*/ 19 w 50"/>
                  <a:gd name="T7" fmla="*/ 12 h 91"/>
                  <a:gd name="T8" fmla="*/ 37 w 50"/>
                  <a:gd name="T9" fmla="*/ 2 h 91"/>
                  <a:gd name="T10" fmla="*/ 48 w 50"/>
                  <a:gd name="T11" fmla="*/ 21 h 91"/>
                  <a:gd name="T12" fmla="*/ 31 w 50"/>
                  <a:gd name="T13" fmla="*/ 80 h 91"/>
                  <a:gd name="T14" fmla="*/ 17 w 50"/>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91">
                    <a:moveTo>
                      <a:pt x="17" y="91"/>
                    </a:moveTo>
                    <a:cubicBezTo>
                      <a:pt x="15" y="91"/>
                      <a:pt x="14" y="91"/>
                      <a:pt x="13" y="90"/>
                    </a:cubicBezTo>
                    <a:cubicBezTo>
                      <a:pt x="5" y="88"/>
                      <a:pt x="0" y="80"/>
                      <a:pt x="2" y="72"/>
                    </a:cubicBezTo>
                    <a:lnTo>
                      <a:pt x="19" y="12"/>
                    </a:lnTo>
                    <a:cubicBezTo>
                      <a:pt x="21" y="4"/>
                      <a:pt x="29" y="0"/>
                      <a:pt x="37" y="2"/>
                    </a:cubicBezTo>
                    <a:cubicBezTo>
                      <a:pt x="46" y="4"/>
                      <a:pt x="50" y="13"/>
                      <a:pt x="48" y="21"/>
                    </a:cubicBezTo>
                    <a:lnTo>
                      <a:pt x="31" y="80"/>
                    </a:lnTo>
                    <a:cubicBezTo>
                      <a:pt x="29" y="87"/>
                      <a:pt x="23" y="91"/>
                      <a:pt x="17" y="9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274">
                <a:extLst>
                  <a:ext uri="{FF2B5EF4-FFF2-40B4-BE49-F238E27FC236}">
                    <a16:creationId xmlns:a16="http://schemas.microsoft.com/office/drawing/2014/main" id="{C1FB0A38-35BA-2DD2-3912-E842F4BEC6E1}"/>
                  </a:ext>
                </a:extLst>
              </p:cNvPr>
              <p:cNvSpPr>
                <a:spLocks/>
              </p:cNvSpPr>
              <p:nvPr/>
            </p:nvSpPr>
            <p:spPr bwMode="auto">
              <a:xfrm rot="18900000">
                <a:off x="3192632" y="2994737"/>
                <a:ext cx="105295"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274">
                <a:extLst>
                  <a:ext uri="{FF2B5EF4-FFF2-40B4-BE49-F238E27FC236}">
                    <a16:creationId xmlns:a16="http://schemas.microsoft.com/office/drawing/2014/main" id="{0BA23D0F-F876-D92B-F930-D93F9DE0FFE9}"/>
                  </a:ext>
                </a:extLst>
              </p:cNvPr>
              <p:cNvSpPr>
                <a:spLocks/>
              </p:cNvSpPr>
              <p:nvPr/>
            </p:nvSpPr>
            <p:spPr bwMode="auto">
              <a:xfrm rot="19797037">
                <a:off x="3312076" y="3060264"/>
                <a:ext cx="87827"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274">
                <a:extLst>
                  <a:ext uri="{FF2B5EF4-FFF2-40B4-BE49-F238E27FC236}">
                    <a16:creationId xmlns:a16="http://schemas.microsoft.com/office/drawing/2014/main" id="{B4F47DEB-8BB3-5DF0-5732-5BAA104378D6}"/>
                  </a:ext>
                </a:extLst>
              </p:cNvPr>
              <p:cNvSpPr>
                <a:spLocks/>
              </p:cNvSpPr>
              <p:nvPr/>
            </p:nvSpPr>
            <p:spPr bwMode="auto">
              <a:xfrm rot="14362783">
                <a:off x="2838754" y="3072405"/>
                <a:ext cx="8782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274">
                <a:extLst>
                  <a:ext uri="{FF2B5EF4-FFF2-40B4-BE49-F238E27FC236}">
                    <a16:creationId xmlns:a16="http://schemas.microsoft.com/office/drawing/2014/main" id="{ED190D6C-EB3A-1A5E-3E61-7B6FA2912088}"/>
                  </a:ext>
                </a:extLst>
              </p:cNvPr>
              <p:cNvSpPr>
                <a:spLocks/>
              </p:cNvSpPr>
              <p:nvPr/>
            </p:nvSpPr>
            <p:spPr bwMode="auto">
              <a:xfrm rot="13457357">
                <a:off x="2769575" y="3167874"/>
                <a:ext cx="8229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274">
                <a:extLst>
                  <a:ext uri="{FF2B5EF4-FFF2-40B4-BE49-F238E27FC236}">
                    <a16:creationId xmlns:a16="http://schemas.microsoft.com/office/drawing/2014/main" id="{F1DACBE4-AD7B-3F48-CCEC-2F745328757A}"/>
                  </a:ext>
                </a:extLst>
              </p:cNvPr>
              <p:cNvSpPr>
                <a:spLocks/>
              </p:cNvSpPr>
              <p:nvPr/>
            </p:nvSpPr>
            <p:spPr bwMode="auto">
              <a:xfrm rot="20759386">
                <a:off x="3385975" y="3148400"/>
                <a:ext cx="8229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34" name="Group 233">
            <a:extLst>
              <a:ext uri="{FF2B5EF4-FFF2-40B4-BE49-F238E27FC236}">
                <a16:creationId xmlns:a16="http://schemas.microsoft.com/office/drawing/2014/main" id="{580AA431-ADAD-7D0F-A67F-47C58AC5CA5E}"/>
              </a:ext>
            </a:extLst>
          </p:cNvPr>
          <p:cNvGrpSpPr/>
          <p:nvPr/>
        </p:nvGrpSpPr>
        <p:grpSpPr>
          <a:xfrm>
            <a:off x="11315429" y="5070886"/>
            <a:ext cx="423462" cy="758454"/>
            <a:chOff x="2769575" y="2969660"/>
            <a:chExt cx="698696" cy="1190748"/>
          </a:xfrm>
          <a:solidFill>
            <a:schemeClr val="tx1"/>
          </a:solidFill>
        </p:grpSpPr>
        <p:sp>
          <p:nvSpPr>
            <p:cNvPr id="235" name="Freeform: Shape 234">
              <a:extLst>
                <a:ext uri="{FF2B5EF4-FFF2-40B4-BE49-F238E27FC236}">
                  <a16:creationId xmlns:a16="http://schemas.microsoft.com/office/drawing/2014/main" id="{95C9E5AB-2A8F-2913-B758-EF1E94382681}"/>
                </a:ext>
              </a:extLst>
            </p:cNvPr>
            <p:cNvSpPr/>
            <p:nvPr/>
          </p:nvSpPr>
          <p:spPr>
            <a:xfrm rot="10800000">
              <a:off x="2962097" y="4040075"/>
              <a:ext cx="296522" cy="120333"/>
            </a:xfrm>
            <a:custGeom>
              <a:avLst/>
              <a:gdLst>
                <a:gd name="connsiteX0" fmla="*/ 302434 w 332392"/>
                <a:gd name="connsiteY0" fmla="*/ 109135 h 134890"/>
                <a:gd name="connsiteX1" fmla="*/ 302434 w 332392"/>
                <a:gd name="connsiteY1" fmla="*/ 67463 h 134890"/>
                <a:gd name="connsiteX2" fmla="*/ 260762 w 332392"/>
                <a:gd name="connsiteY2" fmla="*/ 25791 h 134890"/>
                <a:gd name="connsiteX3" fmla="*/ 75720 w 332392"/>
                <a:gd name="connsiteY3" fmla="*/ 25791 h 134890"/>
                <a:gd name="connsiteX4" fmla="*/ 34048 w 332392"/>
                <a:gd name="connsiteY4" fmla="*/ 67463 h 134890"/>
                <a:gd name="connsiteX5" fmla="*/ 34048 w 332392"/>
                <a:gd name="connsiteY5" fmla="*/ 109135 h 134890"/>
                <a:gd name="connsiteX6" fmla="*/ 332392 w 332392"/>
                <a:gd name="connsiteY6" fmla="*/ 134890 h 134890"/>
                <a:gd name="connsiteX7" fmla="*/ 0 w 332392"/>
                <a:gd name="connsiteY7" fmla="*/ 134890 h 134890"/>
                <a:gd name="connsiteX8" fmla="*/ 0 w 332392"/>
                <a:gd name="connsiteY8" fmla="*/ 67445 h 134890"/>
                <a:gd name="connsiteX9" fmla="*/ 67445 w 332392"/>
                <a:gd name="connsiteY9" fmla="*/ 0 h 134890"/>
                <a:gd name="connsiteX10" fmla="*/ 264947 w 332392"/>
                <a:gd name="connsiteY10" fmla="*/ 0 h 134890"/>
                <a:gd name="connsiteX11" fmla="*/ 332392 w 332392"/>
                <a:gd name="connsiteY11" fmla="*/ 67445 h 13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392" h="134890">
                  <a:moveTo>
                    <a:pt x="302434" y="109135"/>
                  </a:moveTo>
                  <a:lnTo>
                    <a:pt x="302434" y="67463"/>
                  </a:lnTo>
                  <a:cubicBezTo>
                    <a:pt x="302434" y="44448"/>
                    <a:pt x="283777" y="25791"/>
                    <a:pt x="260762" y="25791"/>
                  </a:cubicBezTo>
                  <a:lnTo>
                    <a:pt x="75720" y="25791"/>
                  </a:lnTo>
                  <a:cubicBezTo>
                    <a:pt x="52705" y="25791"/>
                    <a:pt x="34048" y="44448"/>
                    <a:pt x="34048" y="67463"/>
                  </a:cubicBezTo>
                  <a:lnTo>
                    <a:pt x="34048" y="109135"/>
                  </a:lnTo>
                  <a:close/>
                  <a:moveTo>
                    <a:pt x="332392" y="134890"/>
                  </a:moveTo>
                  <a:lnTo>
                    <a:pt x="0" y="134890"/>
                  </a:lnTo>
                  <a:lnTo>
                    <a:pt x="0" y="67445"/>
                  </a:lnTo>
                  <a:cubicBezTo>
                    <a:pt x="0" y="30196"/>
                    <a:pt x="30196" y="0"/>
                    <a:pt x="67445" y="0"/>
                  </a:cubicBezTo>
                  <a:lnTo>
                    <a:pt x="264947" y="0"/>
                  </a:lnTo>
                  <a:cubicBezTo>
                    <a:pt x="302196" y="0"/>
                    <a:pt x="332392" y="30196"/>
                    <a:pt x="332392" y="674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6" name="Freeform: Shape 235">
              <a:extLst>
                <a:ext uri="{FF2B5EF4-FFF2-40B4-BE49-F238E27FC236}">
                  <a16:creationId xmlns:a16="http://schemas.microsoft.com/office/drawing/2014/main" id="{83B43B09-FCDB-3D73-0F78-1BA7A44FF3D3}"/>
                </a:ext>
              </a:extLst>
            </p:cNvPr>
            <p:cNvSpPr/>
            <p:nvPr/>
          </p:nvSpPr>
          <p:spPr>
            <a:xfrm>
              <a:off x="2903277" y="3835152"/>
              <a:ext cx="414164" cy="228649"/>
            </a:xfrm>
            <a:custGeom>
              <a:avLst/>
              <a:gdLst>
                <a:gd name="connsiteX0" fmla="*/ 45533 w 464265"/>
                <a:gd name="connsiteY0" fmla="*/ 34792 h 256309"/>
                <a:gd name="connsiteX1" fmla="*/ 29945 w 464265"/>
                <a:gd name="connsiteY1" fmla="*/ 50380 h 256309"/>
                <a:gd name="connsiteX2" fmla="*/ 29945 w 464265"/>
                <a:gd name="connsiteY2" fmla="*/ 209368 h 256309"/>
                <a:gd name="connsiteX3" fmla="*/ 45533 w 464265"/>
                <a:gd name="connsiteY3" fmla="*/ 224956 h 256309"/>
                <a:gd name="connsiteX4" fmla="*/ 417251 w 464265"/>
                <a:gd name="connsiteY4" fmla="*/ 224956 h 256309"/>
                <a:gd name="connsiteX5" fmla="*/ 432839 w 464265"/>
                <a:gd name="connsiteY5" fmla="*/ 209368 h 256309"/>
                <a:gd name="connsiteX6" fmla="*/ 432839 w 464265"/>
                <a:gd name="connsiteY6" fmla="*/ 50380 h 256309"/>
                <a:gd name="connsiteX7" fmla="*/ 417251 w 464265"/>
                <a:gd name="connsiteY7" fmla="*/ 34792 h 256309"/>
                <a:gd name="connsiteX8" fmla="*/ 21010 w 464265"/>
                <a:gd name="connsiteY8" fmla="*/ 0 h 256309"/>
                <a:gd name="connsiteX9" fmla="*/ 443255 w 464265"/>
                <a:gd name="connsiteY9" fmla="*/ 0 h 256309"/>
                <a:gd name="connsiteX10" fmla="*/ 464265 w 464265"/>
                <a:gd name="connsiteY10" fmla="*/ 21010 h 256309"/>
                <a:gd name="connsiteX11" fmla="*/ 464265 w 464265"/>
                <a:gd name="connsiteY11" fmla="*/ 235299 h 256309"/>
                <a:gd name="connsiteX12" fmla="*/ 443255 w 464265"/>
                <a:gd name="connsiteY12" fmla="*/ 256309 h 256309"/>
                <a:gd name="connsiteX13" fmla="*/ 21010 w 464265"/>
                <a:gd name="connsiteY13" fmla="*/ 256309 h 256309"/>
                <a:gd name="connsiteX14" fmla="*/ 0 w 464265"/>
                <a:gd name="connsiteY14" fmla="*/ 235299 h 256309"/>
                <a:gd name="connsiteX15" fmla="*/ 0 w 464265"/>
                <a:gd name="connsiteY15" fmla="*/ 21010 h 256309"/>
                <a:gd name="connsiteX16" fmla="*/ 21010 w 464265"/>
                <a:gd name="connsiteY16" fmla="*/ 0 h 25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4265" h="256309">
                  <a:moveTo>
                    <a:pt x="45533" y="34792"/>
                  </a:moveTo>
                  <a:cubicBezTo>
                    <a:pt x="36924" y="34792"/>
                    <a:pt x="29945" y="41771"/>
                    <a:pt x="29945" y="50380"/>
                  </a:cubicBezTo>
                  <a:lnTo>
                    <a:pt x="29945" y="209368"/>
                  </a:lnTo>
                  <a:cubicBezTo>
                    <a:pt x="29945" y="217977"/>
                    <a:pt x="36924" y="224956"/>
                    <a:pt x="45533" y="224956"/>
                  </a:cubicBezTo>
                  <a:lnTo>
                    <a:pt x="417251" y="224956"/>
                  </a:lnTo>
                  <a:cubicBezTo>
                    <a:pt x="425860" y="224956"/>
                    <a:pt x="432839" y="217977"/>
                    <a:pt x="432839" y="209368"/>
                  </a:cubicBezTo>
                  <a:lnTo>
                    <a:pt x="432839" y="50380"/>
                  </a:lnTo>
                  <a:cubicBezTo>
                    <a:pt x="432839" y="41771"/>
                    <a:pt x="425860" y="34792"/>
                    <a:pt x="417251" y="34792"/>
                  </a:cubicBezTo>
                  <a:close/>
                  <a:moveTo>
                    <a:pt x="21010" y="0"/>
                  </a:moveTo>
                  <a:lnTo>
                    <a:pt x="443255" y="0"/>
                  </a:lnTo>
                  <a:cubicBezTo>
                    <a:pt x="454859" y="0"/>
                    <a:pt x="464265" y="9406"/>
                    <a:pt x="464265" y="21010"/>
                  </a:cubicBezTo>
                  <a:lnTo>
                    <a:pt x="464265" y="235299"/>
                  </a:lnTo>
                  <a:cubicBezTo>
                    <a:pt x="464265" y="246903"/>
                    <a:pt x="454859" y="256309"/>
                    <a:pt x="443255" y="256309"/>
                  </a:cubicBezTo>
                  <a:lnTo>
                    <a:pt x="21010" y="256309"/>
                  </a:lnTo>
                  <a:cubicBezTo>
                    <a:pt x="9406" y="256309"/>
                    <a:pt x="0" y="246903"/>
                    <a:pt x="0" y="235299"/>
                  </a:cubicBezTo>
                  <a:lnTo>
                    <a:pt x="0" y="21010"/>
                  </a:lnTo>
                  <a:cubicBezTo>
                    <a:pt x="0" y="9406"/>
                    <a:pt x="9406" y="0"/>
                    <a:pt x="210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37" name="Freeform 204">
              <a:extLst>
                <a:ext uri="{FF2B5EF4-FFF2-40B4-BE49-F238E27FC236}">
                  <a16:creationId xmlns:a16="http://schemas.microsoft.com/office/drawing/2014/main" id="{AC2EE90E-0024-D550-5FAA-AB2837DFCD9A}"/>
                </a:ext>
              </a:extLst>
            </p:cNvPr>
            <p:cNvSpPr>
              <a:spLocks noEditPoints="1"/>
            </p:cNvSpPr>
            <p:nvPr/>
          </p:nvSpPr>
          <p:spPr bwMode="auto">
            <a:xfrm>
              <a:off x="2820867" y="3143657"/>
              <a:ext cx="578984" cy="720725"/>
            </a:xfrm>
            <a:custGeom>
              <a:avLst/>
              <a:gdLst>
                <a:gd name="T0" fmla="*/ 133 w 501"/>
                <a:gd name="T1" fmla="*/ 595 h 625"/>
                <a:gd name="T2" fmla="*/ 372 w 501"/>
                <a:gd name="T3" fmla="*/ 595 h 625"/>
                <a:gd name="T4" fmla="*/ 372 w 501"/>
                <a:gd name="T5" fmla="*/ 591 h 625"/>
                <a:gd name="T6" fmla="*/ 439 w 501"/>
                <a:gd name="T7" fmla="*/ 364 h 625"/>
                <a:gd name="T8" fmla="*/ 471 w 501"/>
                <a:gd name="T9" fmla="*/ 251 h 625"/>
                <a:gd name="T10" fmla="*/ 403 w 501"/>
                <a:gd name="T11" fmla="*/ 93 h 625"/>
                <a:gd name="T12" fmla="*/ 241 w 501"/>
                <a:gd name="T13" fmla="*/ 33 h 625"/>
                <a:gd name="T14" fmla="*/ 35 w 501"/>
                <a:gd name="T15" fmla="*/ 231 h 625"/>
                <a:gd name="T16" fmla="*/ 67 w 501"/>
                <a:gd name="T17" fmla="*/ 366 h 625"/>
                <a:gd name="T18" fmla="*/ 133 w 501"/>
                <a:gd name="T19" fmla="*/ 583 h 625"/>
                <a:gd name="T20" fmla="*/ 133 w 501"/>
                <a:gd name="T21" fmla="*/ 595 h 625"/>
                <a:gd name="T22" fmla="*/ 387 w 501"/>
                <a:gd name="T23" fmla="*/ 625 h 625"/>
                <a:gd name="T24" fmla="*/ 118 w 501"/>
                <a:gd name="T25" fmla="*/ 625 h 625"/>
                <a:gd name="T26" fmla="*/ 102 w 501"/>
                <a:gd name="T27" fmla="*/ 610 h 625"/>
                <a:gd name="T28" fmla="*/ 102 w 501"/>
                <a:gd name="T29" fmla="*/ 583 h 625"/>
                <a:gd name="T30" fmla="*/ 42 w 501"/>
                <a:gd name="T31" fmla="*/ 382 h 625"/>
                <a:gd name="T32" fmla="*/ 5 w 501"/>
                <a:gd name="T33" fmla="*/ 229 h 625"/>
                <a:gd name="T34" fmla="*/ 240 w 501"/>
                <a:gd name="T35" fmla="*/ 3 h 625"/>
                <a:gd name="T36" fmla="*/ 424 w 501"/>
                <a:gd name="T37" fmla="*/ 71 h 625"/>
                <a:gd name="T38" fmla="*/ 501 w 501"/>
                <a:gd name="T39" fmla="*/ 251 h 625"/>
                <a:gd name="T40" fmla="*/ 465 w 501"/>
                <a:gd name="T41" fmla="*/ 380 h 625"/>
                <a:gd name="T42" fmla="*/ 403 w 501"/>
                <a:gd name="T43" fmla="*/ 591 h 625"/>
                <a:gd name="T44" fmla="*/ 403 w 501"/>
                <a:gd name="T45" fmla="*/ 610 h 625"/>
                <a:gd name="T46" fmla="*/ 387 w 501"/>
                <a:gd name="T47" fmla="*/ 62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1" h="625">
                  <a:moveTo>
                    <a:pt x="133" y="595"/>
                  </a:moveTo>
                  <a:lnTo>
                    <a:pt x="372" y="595"/>
                  </a:lnTo>
                  <a:lnTo>
                    <a:pt x="372" y="591"/>
                  </a:lnTo>
                  <a:cubicBezTo>
                    <a:pt x="372" y="514"/>
                    <a:pt x="395" y="436"/>
                    <a:pt x="439" y="364"/>
                  </a:cubicBezTo>
                  <a:cubicBezTo>
                    <a:pt x="460" y="330"/>
                    <a:pt x="471" y="291"/>
                    <a:pt x="471" y="251"/>
                  </a:cubicBezTo>
                  <a:cubicBezTo>
                    <a:pt x="471" y="191"/>
                    <a:pt x="447" y="135"/>
                    <a:pt x="403" y="93"/>
                  </a:cubicBezTo>
                  <a:cubicBezTo>
                    <a:pt x="359" y="51"/>
                    <a:pt x="302" y="30"/>
                    <a:pt x="241" y="33"/>
                  </a:cubicBezTo>
                  <a:cubicBezTo>
                    <a:pt x="133" y="39"/>
                    <a:pt x="45" y="124"/>
                    <a:pt x="35" y="231"/>
                  </a:cubicBezTo>
                  <a:cubicBezTo>
                    <a:pt x="31" y="279"/>
                    <a:pt x="42" y="326"/>
                    <a:pt x="67" y="366"/>
                  </a:cubicBezTo>
                  <a:cubicBezTo>
                    <a:pt x="110" y="435"/>
                    <a:pt x="133" y="510"/>
                    <a:pt x="133" y="583"/>
                  </a:cubicBezTo>
                  <a:lnTo>
                    <a:pt x="133" y="595"/>
                  </a:lnTo>
                  <a:close/>
                  <a:moveTo>
                    <a:pt x="387" y="625"/>
                  </a:moveTo>
                  <a:lnTo>
                    <a:pt x="118" y="625"/>
                  </a:lnTo>
                  <a:cubicBezTo>
                    <a:pt x="109" y="625"/>
                    <a:pt x="102" y="619"/>
                    <a:pt x="102" y="610"/>
                  </a:cubicBezTo>
                  <a:lnTo>
                    <a:pt x="102" y="583"/>
                  </a:lnTo>
                  <a:cubicBezTo>
                    <a:pt x="102" y="515"/>
                    <a:pt x="81" y="446"/>
                    <a:pt x="42" y="382"/>
                  </a:cubicBezTo>
                  <a:cubicBezTo>
                    <a:pt x="13" y="336"/>
                    <a:pt x="0" y="283"/>
                    <a:pt x="5" y="229"/>
                  </a:cubicBezTo>
                  <a:cubicBezTo>
                    <a:pt x="16" y="106"/>
                    <a:pt x="117" y="9"/>
                    <a:pt x="240" y="3"/>
                  </a:cubicBezTo>
                  <a:cubicBezTo>
                    <a:pt x="309" y="0"/>
                    <a:pt x="374" y="24"/>
                    <a:pt x="424" y="71"/>
                  </a:cubicBezTo>
                  <a:cubicBezTo>
                    <a:pt x="474" y="119"/>
                    <a:pt x="501" y="182"/>
                    <a:pt x="501" y="251"/>
                  </a:cubicBezTo>
                  <a:cubicBezTo>
                    <a:pt x="501" y="297"/>
                    <a:pt x="489" y="341"/>
                    <a:pt x="465" y="380"/>
                  </a:cubicBezTo>
                  <a:cubicBezTo>
                    <a:pt x="424" y="447"/>
                    <a:pt x="403" y="520"/>
                    <a:pt x="403" y="591"/>
                  </a:cubicBezTo>
                  <a:lnTo>
                    <a:pt x="403" y="610"/>
                  </a:lnTo>
                  <a:cubicBezTo>
                    <a:pt x="403" y="619"/>
                    <a:pt x="396" y="625"/>
                    <a:pt x="387" y="6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8" name="Rectangle 237">
              <a:extLst>
                <a:ext uri="{FF2B5EF4-FFF2-40B4-BE49-F238E27FC236}">
                  <a16:creationId xmlns:a16="http://schemas.microsoft.com/office/drawing/2014/main" id="{D53058BB-AD23-F22E-FDA0-CF9290546406}"/>
                </a:ext>
              </a:extLst>
            </p:cNvPr>
            <p:cNvSpPr/>
            <p:nvPr/>
          </p:nvSpPr>
          <p:spPr>
            <a:xfrm flipV="1">
              <a:off x="3028785" y="3938239"/>
              <a:ext cx="163144" cy="279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Block Arc 238">
              <a:extLst>
                <a:ext uri="{FF2B5EF4-FFF2-40B4-BE49-F238E27FC236}">
                  <a16:creationId xmlns:a16="http://schemas.microsoft.com/office/drawing/2014/main" id="{B0B1CB8D-75A6-3FF6-C98A-EA42C97E2834}"/>
                </a:ext>
              </a:extLst>
            </p:cNvPr>
            <p:cNvSpPr/>
            <p:nvPr/>
          </p:nvSpPr>
          <p:spPr>
            <a:xfrm rot="19800000">
              <a:off x="2897001" y="3256166"/>
              <a:ext cx="278275" cy="211779"/>
            </a:xfrm>
            <a:prstGeom prst="blockArc">
              <a:avLst>
                <a:gd name="adj1" fmla="val 11312943"/>
                <a:gd name="adj2" fmla="val 16498701"/>
                <a:gd name="adj3" fmla="val 151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40" name="Group 239">
              <a:extLst>
                <a:ext uri="{FF2B5EF4-FFF2-40B4-BE49-F238E27FC236}">
                  <a16:creationId xmlns:a16="http://schemas.microsoft.com/office/drawing/2014/main" id="{769951C7-ED6E-1B06-AE22-69B19CE89A09}"/>
                </a:ext>
              </a:extLst>
            </p:cNvPr>
            <p:cNvGrpSpPr/>
            <p:nvPr/>
          </p:nvGrpSpPr>
          <p:grpSpPr>
            <a:xfrm>
              <a:off x="2769575" y="2969660"/>
              <a:ext cx="698696" cy="252032"/>
              <a:chOff x="2769575" y="2969660"/>
              <a:chExt cx="698696" cy="252032"/>
            </a:xfrm>
            <a:grpFill/>
          </p:grpSpPr>
          <p:sp>
            <p:nvSpPr>
              <p:cNvPr id="241" name="Freeform 272">
                <a:extLst>
                  <a:ext uri="{FF2B5EF4-FFF2-40B4-BE49-F238E27FC236}">
                    <a16:creationId xmlns:a16="http://schemas.microsoft.com/office/drawing/2014/main" id="{7691EC19-6B4C-5F89-E240-CD12BFE1FF29}"/>
                  </a:ext>
                </a:extLst>
              </p:cNvPr>
              <p:cNvSpPr>
                <a:spLocks/>
              </p:cNvSpPr>
              <p:nvPr/>
            </p:nvSpPr>
            <p:spPr bwMode="auto">
              <a:xfrm rot="18900000">
                <a:off x="3074653" y="2969660"/>
                <a:ext cx="74875" cy="72536"/>
              </a:xfrm>
              <a:custGeom>
                <a:avLst/>
                <a:gdLst>
                  <a:gd name="T0" fmla="*/ 16 w 66"/>
                  <a:gd name="T1" fmla="*/ 65 h 65"/>
                  <a:gd name="T2" fmla="*/ 6 w 66"/>
                  <a:gd name="T3" fmla="*/ 60 h 65"/>
                  <a:gd name="T4" fmla="*/ 6 w 66"/>
                  <a:gd name="T5" fmla="*/ 39 h 65"/>
                  <a:gd name="T6" fmla="*/ 39 w 66"/>
                  <a:gd name="T7" fmla="*/ 6 h 65"/>
                  <a:gd name="T8" fmla="*/ 60 w 66"/>
                  <a:gd name="T9" fmla="*/ 6 h 65"/>
                  <a:gd name="T10" fmla="*/ 60 w 66"/>
                  <a:gd name="T11" fmla="*/ 27 h 65"/>
                  <a:gd name="T12" fmla="*/ 27 w 66"/>
                  <a:gd name="T13" fmla="*/ 60 h 65"/>
                  <a:gd name="T14" fmla="*/ 16 w 66"/>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5">
                    <a:moveTo>
                      <a:pt x="16" y="65"/>
                    </a:moveTo>
                    <a:cubicBezTo>
                      <a:pt x="12" y="65"/>
                      <a:pt x="8" y="63"/>
                      <a:pt x="6" y="60"/>
                    </a:cubicBezTo>
                    <a:cubicBezTo>
                      <a:pt x="0" y="54"/>
                      <a:pt x="0" y="45"/>
                      <a:pt x="6" y="39"/>
                    </a:cubicBezTo>
                    <a:lnTo>
                      <a:pt x="39" y="6"/>
                    </a:lnTo>
                    <a:cubicBezTo>
                      <a:pt x="45" y="0"/>
                      <a:pt x="54" y="0"/>
                      <a:pt x="60" y="6"/>
                    </a:cubicBezTo>
                    <a:cubicBezTo>
                      <a:pt x="66" y="11"/>
                      <a:pt x="66" y="21"/>
                      <a:pt x="60" y="27"/>
                    </a:cubicBezTo>
                    <a:lnTo>
                      <a:pt x="27" y="60"/>
                    </a:lnTo>
                    <a:cubicBezTo>
                      <a:pt x="24" y="63"/>
                      <a:pt x="20" y="65"/>
                      <a:pt x="16"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273">
                <a:extLst>
                  <a:ext uri="{FF2B5EF4-FFF2-40B4-BE49-F238E27FC236}">
                    <a16:creationId xmlns:a16="http://schemas.microsoft.com/office/drawing/2014/main" id="{DB4E0F51-DABB-0EAD-B02E-040D889643EB}"/>
                  </a:ext>
                </a:extLst>
              </p:cNvPr>
              <p:cNvSpPr>
                <a:spLocks/>
              </p:cNvSpPr>
              <p:nvPr/>
            </p:nvSpPr>
            <p:spPr bwMode="auto">
              <a:xfrm rot="18900000">
                <a:off x="2950821" y="2970169"/>
                <a:ext cx="56157" cy="102954"/>
              </a:xfrm>
              <a:custGeom>
                <a:avLst/>
                <a:gdLst>
                  <a:gd name="T0" fmla="*/ 17 w 50"/>
                  <a:gd name="T1" fmla="*/ 91 h 91"/>
                  <a:gd name="T2" fmla="*/ 13 w 50"/>
                  <a:gd name="T3" fmla="*/ 90 h 91"/>
                  <a:gd name="T4" fmla="*/ 2 w 50"/>
                  <a:gd name="T5" fmla="*/ 72 h 91"/>
                  <a:gd name="T6" fmla="*/ 19 w 50"/>
                  <a:gd name="T7" fmla="*/ 12 h 91"/>
                  <a:gd name="T8" fmla="*/ 37 w 50"/>
                  <a:gd name="T9" fmla="*/ 2 h 91"/>
                  <a:gd name="T10" fmla="*/ 48 w 50"/>
                  <a:gd name="T11" fmla="*/ 21 h 91"/>
                  <a:gd name="T12" fmla="*/ 31 w 50"/>
                  <a:gd name="T13" fmla="*/ 80 h 91"/>
                  <a:gd name="T14" fmla="*/ 17 w 50"/>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91">
                    <a:moveTo>
                      <a:pt x="17" y="91"/>
                    </a:moveTo>
                    <a:cubicBezTo>
                      <a:pt x="15" y="91"/>
                      <a:pt x="14" y="91"/>
                      <a:pt x="13" y="90"/>
                    </a:cubicBezTo>
                    <a:cubicBezTo>
                      <a:pt x="5" y="88"/>
                      <a:pt x="0" y="80"/>
                      <a:pt x="2" y="72"/>
                    </a:cubicBezTo>
                    <a:lnTo>
                      <a:pt x="19" y="12"/>
                    </a:lnTo>
                    <a:cubicBezTo>
                      <a:pt x="21" y="4"/>
                      <a:pt x="29" y="0"/>
                      <a:pt x="37" y="2"/>
                    </a:cubicBezTo>
                    <a:cubicBezTo>
                      <a:pt x="46" y="4"/>
                      <a:pt x="50" y="13"/>
                      <a:pt x="48" y="21"/>
                    </a:cubicBezTo>
                    <a:lnTo>
                      <a:pt x="31" y="80"/>
                    </a:lnTo>
                    <a:cubicBezTo>
                      <a:pt x="29" y="87"/>
                      <a:pt x="23" y="91"/>
                      <a:pt x="17" y="9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74">
                <a:extLst>
                  <a:ext uri="{FF2B5EF4-FFF2-40B4-BE49-F238E27FC236}">
                    <a16:creationId xmlns:a16="http://schemas.microsoft.com/office/drawing/2014/main" id="{5A13C229-B264-E3A2-FC1C-113D19496979}"/>
                  </a:ext>
                </a:extLst>
              </p:cNvPr>
              <p:cNvSpPr>
                <a:spLocks/>
              </p:cNvSpPr>
              <p:nvPr/>
            </p:nvSpPr>
            <p:spPr bwMode="auto">
              <a:xfrm rot="18900000">
                <a:off x="3192632" y="2994737"/>
                <a:ext cx="105295"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74">
                <a:extLst>
                  <a:ext uri="{FF2B5EF4-FFF2-40B4-BE49-F238E27FC236}">
                    <a16:creationId xmlns:a16="http://schemas.microsoft.com/office/drawing/2014/main" id="{5314CA54-1A0E-BD06-1915-26D80FF203FF}"/>
                  </a:ext>
                </a:extLst>
              </p:cNvPr>
              <p:cNvSpPr>
                <a:spLocks/>
              </p:cNvSpPr>
              <p:nvPr/>
            </p:nvSpPr>
            <p:spPr bwMode="auto">
              <a:xfrm rot="19797037">
                <a:off x="3312076" y="3060264"/>
                <a:ext cx="87827"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74">
                <a:extLst>
                  <a:ext uri="{FF2B5EF4-FFF2-40B4-BE49-F238E27FC236}">
                    <a16:creationId xmlns:a16="http://schemas.microsoft.com/office/drawing/2014/main" id="{95F66A2B-B069-2EB3-CC4D-DFE17C790B2C}"/>
                  </a:ext>
                </a:extLst>
              </p:cNvPr>
              <p:cNvSpPr>
                <a:spLocks/>
              </p:cNvSpPr>
              <p:nvPr/>
            </p:nvSpPr>
            <p:spPr bwMode="auto">
              <a:xfrm rot="14362783">
                <a:off x="2838754" y="3072405"/>
                <a:ext cx="8782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274">
                <a:extLst>
                  <a:ext uri="{FF2B5EF4-FFF2-40B4-BE49-F238E27FC236}">
                    <a16:creationId xmlns:a16="http://schemas.microsoft.com/office/drawing/2014/main" id="{F839E480-F369-CA1C-3214-18F996E3C375}"/>
                  </a:ext>
                </a:extLst>
              </p:cNvPr>
              <p:cNvSpPr>
                <a:spLocks/>
              </p:cNvSpPr>
              <p:nvPr/>
            </p:nvSpPr>
            <p:spPr bwMode="auto">
              <a:xfrm rot="13457357">
                <a:off x="2769575" y="3167874"/>
                <a:ext cx="8229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274">
                <a:extLst>
                  <a:ext uri="{FF2B5EF4-FFF2-40B4-BE49-F238E27FC236}">
                    <a16:creationId xmlns:a16="http://schemas.microsoft.com/office/drawing/2014/main" id="{E35BBE8B-B497-C995-274F-A201D0C8AB01}"/>
                  </a:ext>
                </a:extLst>
              </p:cNvPr>
              <p:cNvSpPr>
                <a:spLocks/>
              </p:cNvSpPr>
              <p:nvPr/>
            </p:nvSpPr>
            <p:spPr bwMode="auto">
              <a:xfrm rot="20759386">
                <a:off x="3385975" y="3148400"/>
                <a:ext cx="82296" cy="53818"/>
              </a:xfrm>
              <a:custGeom>
                <a:avLst/>
                <a:gdLst>
                  <a:gd name="T0" fmla="*/ 17 w 93"/>
                  <a:gd name="T1" fmla="*/ 48 h 48"/>
                  <a:gd name="T2" fmla="*/ 2 w 93"/>
                  <a:gd name="T3" fmla="*/ 37 h 48"/>
                  <a:gd name="T4" fmla="*/ 13 w 93"/>
                  <a:gd name="T5" fmla="*/ 18 h 48"/>
                  <a:gd name="T6" fmla="*/ 72 w 93"/>
                  <a:gd name="T7" fmla="*/ 2 h 48"/>
                  <a:gd name="T8" fmla="*/ 91 w 93"/>
                  <a:gd name="T9" fmla="*/ 12 h 48"/>
                  <a:gd name="T10" fmla="*/ 80 w 93"/>
                  <a:gd name="T11" fmla="*/ 31 h 48"/>
                  <a:gd name="T12" fmla="*/ 21 w 93"/>
                  <a:gd name="T13" fmla="*/ 48 h 48"/>
                  <a:gd name="T14" fmla="*/ 17 w 93"/>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8">
                    <a:moveTo>
                      <a:pt x="17" y="48"/>
                    </a:moveTo>
                    <a:cubicBezTo>
                      <a:pt x="10" y="48"/>
                      <a:pt x="4" y="44"/>
                      <a:pt x="2" y="37"/>
                    </a:cubicBezTo>
                    <a:cubicBezTo>
                      <a:pt x="0" y="29"/>
                      <a:pt x="5" y="21"/>
                      <a:pt x="13" y="18"/>
                    </a:cubicBezTo>
                    <a:lnTo>
                      <a:pt x="72" y="2"/>
                    </a:lnTo>
                    <a:cubicBezTo>
                      <a:pt x="80" y="0"/>
                      <a:pt x="89" y="4"/>
                      <a:pt x="91" y="12"/>
                    </a:cubicBezTo>
                    <a:cubicBezTo>
                      <a:pt x="93" y="20"/>
                      <a:pt x="88" y="29"/>
                      <a:pt x="80" y="31"/>
                    </a:cubicBezTo>
                    <a:lnTo>
                      <a:pt x="21" y="48"/>
                    </a:lnTo>
                    <a:cubicBezTo>
                      <a:pt x="20" y="48"/>
                      <a:pt x="18" y="48"/>
                      <a:pt x="17"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51" name="Freeform: Shape 250">
            <a:extLst>
              <a:ext uri="{FF2B5EF4-FFF2-40B4-BE49-F238E27FC236}">
                <a16:creationId xmlns:a16="http://schemas.microsoft.com/office/drawing/2014/main" id="{CB2003B8-D760-8CA8-6229-D99F7E56AD06}"/>
              </a:ext>
            </a:extLst>
          </p:cNvPr>
          <p:cNvSpPr/>
          <p:nvPr/>
        </p:nvSpPr>
        <p:spPr>
          <a:xfrm>
            <a:off x="9329320" y="6277595"/>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9" y="245650"/>
                  <a:pt x="126397" y="245650"/>
                </a:cubicBezTo>
                <a:cubicBezTo>
                  <a:pt x="60535" y="245650"/>
                  <a:pt x="7144" y="192259"/>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77E5758D-2554-1AB7-DA18-7BD3B85DACF8}"/>
              </a:ext>
            </a:extLst>
          </p:cNvPr>
          <p:cNvSpPr/>
          <p:nvPr/>
        </p:nvSpPr>
        <p:spPr>
          <a:xfrm>
            <a:off x="8112290" y="516111"/>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33959F32-843E-2D99-3F6B-3EC17AAB05B5}"/>
              </a:ext>
            </a:extLst>
          </p:cNvPr>
          <p:cNvSpPr/>
          <p:nvPr/>
        </p:nvSpPr>
        <p:spPr>
          <a:xfrm>
            <a:off x="4136297" y="5016127"/>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9" y="245650"/>
                  <a:pt x="126397" y="245650"/>
                </a:cubicBezTo>
                <a:cubicBezTo>
                  <a:pt x="60535" y="245650"/>
                  <a:pt x="7144" y="192259"/>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81939B34-4DE4-1DB5-56DB-D19758EE5EEF}"/>
              </a:ext>
            </a:extLst>
          </p:cNvPr>
          <p:cNvSpPr/>
          <p:nvPr/>
        </p:nvSpPr>
        <p:spPr>
          <a:xfrm>
            <a:off x="3861659" y="831516"/>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B167D28F-3963-BC41-B93A-55BCE554E1A0}"/>
              </a:ext>
            </a:extLst>
          </p:cNvPr>
          <p:cNvSpPr/>
          <p:nvPr/>
        </p:nvSpPr>
        <p:spPr>
          <a:xfrm>
            <a:off x="4766086" y="5995476"/>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9" y="245650"/>
                  <a:pt x="126397" y="245650"/>
                </a:cubicBezTo>
                <a:cubicBezTo>
                  <a:pt x="60535" y="245650"/>
                  <a:pt x="7144" y="192259"/>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C425E7EF-393E-FD84-D6A6-2D996B516896}"/>
              </a:ext>
            </a:extLst>
          </p:cNvPr>
          <p:cNvSpPr/>
          <p:nvPr/>
        </p:nvSpPr>
        <p:spPr>
          <a:xfrm>
            <a:off x="10734013" y="331560"/>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B0D94DB6-EA7E-98A3-F800-406C938B07E3}"/>
              </a:ext>
            </a:extLst>
          </p:cNvPr>
          <p:cNvSpPr/>
          <p:nvPr/>
        </p:nvSpPr>
        <p:spPr>
          <a:xfrm>
            <a:off x="870345" y="357862"/>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B75643A7-B9E6-39ED-F12E-E419D498CD6E}"/>
              </a:ext>
            </a:extLst>
          </p:cNvPr>
          <p:cNvSpPr/>
          <p:nvPr/>
        </p:nvSpPr>
        <p:spPr>
          <a:xfrm>
            <a:off x="1718729" y="6242242"/>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56"/>
                                        </p:tgtEl>
                                        <p:attrNameLst>
                                          <p:attrName>style.visibility</p:attrName>
                                        </p:attrNameLst>
                                      </p:cBhvr>
                                      <p:to>
                                        <p:strVal val="visible"/>
                                      </p:to>
                                    </p:set>
                                    <p:anim calcmode="lin" valueType="num">
                                      <p:cBhvr>
                                        <p:cTn id="7" dur="500" fill="hold"/>
                                        <p:tgtEl>
                                          <p:spTgt spid="256"/>
                                        </p:tgtEl>
                                        <p:attrNameLst>
                                          <p:attrName>ppt_w</p:attrName>
                                        </p:attrNameLst>
                                      </p:cBhvr>
                                      <p:tavLst>
                                        <p:tav tm="0">
                                          <p:val>
                                            <p:fltVal val="0"/>
                                          </p:val>
                                        </p:tav>
                                        <p:tav tm="100000">
                                          <p:val>
                                            <p:strVal val="#ppt_w"/>
                                          </p:val>
                                        </p:tav>
                                      </p:tavLst>
                                    </p:anim>
                                    <p:anim calcmode="lin" valueType="num">
                                      <p:cBhvr>
                                        <p:cTn id="8" dur="500" fill="hold"/>
                                        <p:tgtEl>
                                          <p:spTgt spid="256"/>
                                        </p:tgtEl>
                                        <p:attrNameLst>
                                          <p:attrName>ppt_h</p:attrName>
                                        </p:attrNameLst>
                                      </p:cBhvr>
                                      <p:tavLst>
                                        <p:tav tm="0">
                                          <p:val>
                                            <p:fltVal val="0"/>
                                          </p:val>
                                        </p:tav>
                                        <p:tav tm="100000">
                                          <p:val>
                                            <p:strVal val="#ppt_h"/>
                                          </p:val>
                                        </p:tav>
                                      </p:tavLst>
                                    </p:anim>
                                    <p:animEffect transition="in" filter="fade">
                                      <p:cBhvr>
                                        <p:cTn id="9" dur="500"/>
                                        <p:tgtEl>
                                          <p:spTgt spid="25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3"/>
                                        </p:tgtEl>
                                        <p:attrNameLst>
                                          <p:attrName>style.visibility</p:attrName>
                                        </p:attrNameLst>
                                      </p:cBhvr>
                                      <p:to>
                                        <p:strVal val="visible"/>
                                      </p:to>
                                    </p:set>
                                    <p:anim calcmode="lin" valueType="num">
                                      <p:cBhvr>
                                        <p:cTn id="12" dur="500" fill="hold"/>
                                        <p:tgtEl>
                                          <p:spTgt spid="253"/>
                                        </p:tgtEl>
                                        <p:attrNameLst>
                                          <p:attrName>ppt_w</p:attrName>
                                        </p:attrNameLst>
                                      </p:cBhvr>
                                      <p:tavLst>
                                        <p:tav tm="0">
                                          <p:val>
                                            <p:fltVal val="0"/>
                                          </p:val>
                                        </p:tav>
                                        <p:tav tm="100000">
                                          <p:val>
                                            <p:strVal val="#ppt_w"/>
                                          </p:val>
                                        </p:tav>
                                      </p:tavLst>
                                    </p:anim>
                                    <p:anim calcmode="lin" valueType="num">
                                      <p:cBhvr>
                                        <p:cTn id="13" dur="500" fill="hold"/>
                                        <p:tgtEl>
                                          <p:spTgt spid="253"/>
                                        </p:tgtEl>
                                        <p:attrNameLst>
                                          <p:attrName>ppt_h</p:attrName>
                                        </p:attrNameLst>
                                      </p:cBhvr>
                                      <p:tavLst>
                                        <p:tav tm="0">
                                          <p:val>
                                            <p:fltVal val="0"/>
                                          </p:val>
                                        </p:tav>
                                        <p:tav tm="100000">
                                          <p:val>
                                            <p:strVal val="#ppt_h"/>
                                          </p:val>
                                        </p:tav>
                                      </p:tavLst>
                                    </p:anim>
                                    <p:animEffect transition="in" filter="fade">
                                      <p:cBhvr>
                                        <p:cTn id="14" dur="500"/>
                                        <p:tgtEl>
                                          <p:spTgt spid="25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58"/>
                                        </p:tgtEl>
                                        <p:attrNameLst>
                                          <p:attrName>style.visibility</p:attrName>
                                        </p:attrNameLst>
                                      </p:cBhvr>
                                      <p:to>
                                        <p:strVal val="visible"/>
                                      </p:to>
                                    </p:set>
                                    <p:anim calcmode="lin" valueType="num">
                                      <p:cBhvr>
                                        <p:cTn id="17" dur="500" fill="hold"/>
                                        <p:tgtEl>
                                          <p:spTgt spid="258"/>
                                        </p:tgtEl>
                                        <p:attrNameLst>
                                          <p:attrName>ppt_w</p:attrName>
                                        </p:attrNameLst>
                                      </p:cBhvr>
                                      <p:tavLst>
                                        <p:tav tm="0">
                                          <p:val>
                                            <p:fltVal val="0"/>
                                          </p:val>
                                        </p:tav>
                                        <p:tav tm="100000">
                                          <p:val>
                                            <p:strVal val="#ppt_w"/>
                                          </p:val>
                                        </p:tav>
                                      </p:tavLst>
                                    </p:anim>
                                    <p:anim calcmode="lin" valueType="num">
                                      <p:cBhvr>
                                        <p:cTn id="18" dur="500" fill="hold"/>
                                        <p:tgtEl>
                                          <p:spTgt spid="258"/>
                                        </p:tgtEl>
                                        <p:attrNameLst>
                                          <p:attrName>ppt_h</p:attrName>
                                        </p:attrNameLst>
                                      </p:cBhvr>
                                      <p:tavLst>
                                        <p:tav tm="0">
                                          <p:val>
                                            <p:fltVal val="0"/>
                                          </p:val>
                                        </p:tav>
                                        <p:tav tm="100000">
                                          <p:val>
                                            <p:strVal val="#ppt_h"/>
                                          </p:val>
                                        </p:tav>
                                      </p:tavLst>
                                    </p:anim>
                                    <p:animEffect transition="in" filter="fade">
                                      <p:cBhvr>
                                        <p:cTn id="19" dur="500"/>
                                        <p:tgtEl>
                                          <p:spTgt spid="25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55"/>
                                        </p:tgtEl>
                                        <p:attrNameLst>
                                          <p:attrName>style.visibility</p:attrName>
                                        </p:attrNameLst>
                                      </p:cBhvr>
                                      <p:to>
                                        <p:strVal val="visible"/>
                                      </p:to>
                                    </p:set>
                                    <p:anim calcmode="lin" valueType="num">
                                      <p:cBhvr>
                                        <p:cTn id="22" dur="500" fill="hold"/>
                                        <p:tgtEl>
                                          <p:spTgt spid="255"/>
                                        </p:tgtEl>
                                        <p:attrNameLst>
                                          <p:attrName>ppt_w</p:attrName>
                                        </p:attrNameLst>
                                      </p:cBhvr>
                                      <p:tavLst>
                                        <p:tav tm="0">
                                          <p:val>
                                            <p:fltVal val="0"/>
                                          </p:val>
                                        </p:tav>
                                        <p:tav tm="100000">
                                          <p:val>
                                            <p:strVal val="#ppt_w"/>
                                          </p:val>
                                        </p:tav>
                                      </p:tavLst>
                                    </p:anim>
                                    <p:anim calcmode="lin" valueType="num">
                                      <p:cBhvr>
                                        <p:cTn id="23" dur="500" fill="hold"/>
                                        <p:tgtEl>
                                          <p:spTgt spid="255"/>
                                        </p:tgtEl>
                                        <p:attrNameLst>
                                          <p:attrName>ppt_h</p:attrName>
                                        </p:attrNameLst>
                                      </p:cBhvr>
                                      <p:tavLst>
                                        <p:tav tm="0">
                                          <p:val>
                                            <p:fltVal val="0"/>
                                          </p:val>
                                        </p:tav>
                                        <p:tav tm="100000">
                                          <p:val>
                                            <p:strVal val="#ppt_h"/>
                                          </p:val>
                                        </p:tav>
                                      </p:tavLst>
                                    </p:anim>
                                    <p:animEffect transition="in" filter="fade">
                                      <p:cBhvr>
                                        <p:cTn id="24" dur="500"/>
                                        <p:tgtEl>
                                          <p:spTgt spid="25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59"/>
                                        </p:tgtEl>
                                        <p:attrNameLst>
                                          <p:attrName>style.visibility</p:attrName>
                                        </p:attrNameLst>
                                      </p:cBhvr>
                                      <p:to>
                                        <p:strVal val="visible"/>
                                      </p:to>
                                    </p:set>
                                    <p:anim calcmode="lin" valueType="num">
                                      <p:cBhvr>
                                        <p:cTn id="27" dur="500" fill="hold"/>
                                        <p:tgtEl>
                                          <p:spTgt spid="259"/>
                                        </p:tgtEl>
                                        <p:attrNameLst>
                                          <p:attrName>ppt_w</p:attrName>
                                        </p:attrNameLst>
                                      </p:cBhvr>
                                      <p:tavLst>
                                        <p:tav tm="0">
                                          <p:val>
                                            <p:fltVal val="0"/>
                                          </p:val>
                                        </p:tav>
                                        <p:tav tm="100000">
                                          <p:val>
                                            <p:strVal val="#ppt_w"/>
                                          </p:val>
                                        </p:tav>
                                      </p:tavLst>
                                    </p:anim>
                                    <p:anim calcmode="lin" valueType="num">
                                      <p:cBhvr>
                                        <p:cTn id="28" dur="500" fill="hold"/>
                                        <p:tgtEl>
                                          <p:spTgt spid="259"/>
                                        </p:tgtEl>
                                        <p:attrNameLst>
                                          <p:attrName>ppt_h</p:attrName>
                                        </p:attrNameLst>
                                      </p:cBhvr>
                                      <p:tavLst>
                                        <p:tav tm="0">
                                          <p:val>
                                            <p:fltVal val="0"/>
                                          </p:val>
                                        </p:tav>
                                        <p:tav tm="100000">
                                          <p:val>
                                            <p:strVal val="#ppt_h"/>
                                          </p:val>
                                        </p:tav>
                                      </p:tavLst>
                                    </p:anim>
                                    <p:animEffect transition="in" filter="fade">
                                      <p:cBhvr>
                                        <p:cTn id="29" dur="500"/>
                                        <p:tgtEl>
                                          <p:spTgt spid="25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51"/>
                                        </p:tgtEl>
                                        <p:attrNameLst>
                                          <p:attrName>style.visibility</p:attrName>
                                        </p:attrNameLst>
                                      </p:cBhvr>
                                      <p:to>
                                        <p:strVal val="visible"/>
                                      </p:to>
                                    </p:set>
                                    <p:anim calcmode="lin" valueType="num">
                                      <p:cBhvr>
                                        <p:cTn id="32" dur="500" fill="hold"/>
                                        <p:tgtEl>
                                          <p:spTgt spid="251"/>
                                        </p:tgtEl>
                                        <p:attrNameLst>
                                          <p:attrName>ppt_w</p:attrName>
                                        </p:attrNameLst>
                                      </p:cBhvr>
                                      <p:tavLst>
                                        <p:tav tm="0">
                                          <p:val>
                                            <p:fltVal val="0"/>
                                          </p:val>
                                        </p:tav>
                                        <p:tav tm="100000">
                                          <p:val>
                                            <p:strVal val="#ppt_w"/>
                                          </p:val>
                                        </p:tav>
                                      </p:tavLst>
                                    </p:anim>
                                    <p:anim calcmode="lin" valueType="num">
                                      <p:cBhvr>
                                        <p:cTn id="33" dur="500" fill="hold"/>
                                        <p:tgtEl>
                                          <p:spTgt spid="251"/>
                                        </p:tgtEl>
                                        <p:attrNameLst>
                                          <p:attrName>ppt_h</p:attrName>
                                        </p:attrNameLst>
                                      </p:cBhvr>
                                      <p:tavLst>
                                        <p:tav tm="0">
                                          <p:val>
                                            <p:fltVal val="0"/>
                                          </p:val>
                                        </p:tav>
                                        <p:tav tm="100000">
                                          <p:val>
                                            <p:strVal val="#ppt_h"/>
                                          </p:val>
                                        </p:tav>
                                      </p:tavLst>
                                    </p:anim>
                                    <p:animEffect transition="in" filter="fade">
                                      <p:cBhvr>
                                        <p:cTn id="34" dur="500"/>
                                        <p:tgtEl>
                                          <p:spTgt spid="25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52"/>
                                        </p:tgtEl>
                                        <p:attrNameLst>
                                          <p:attrName>style.visibility</p:attrName>
                                        </p:attrNameLst>
                                      </p:cBhvr>
                                      <p:to>
                                        <p:strVal val="visible"/>
                                      </p:to>
                                    </p:set>
                                    <p:anim calcmode="lin" valueType="num">
                                      <p:cBhvr>
                                        <p:cTn id="37" dur="500" fill="hold"/>
                                        <p:tgtEl>
                                          <p:spTgt spid="252"/>
                                        </p:tgtEl>
                                        <p:attrNameLst>
                                          <p:attrName>ppt_w</p:attrName>
                                        </p:attrNameLst>
                                      </p:cBhvr>
                                      <p:tavLst>
                                        <p:tav tm="0">
                                          <p:val>
                                            <p:fltVal val="0"/>
                                          </p:val>
                                        </p:tav>
                                        <p:tav tm="100000">
                                          <p:val>
                                            <p:strVal val="#ppt_w"/>
                                          </p:val>
                                        </p:tav>
                                      </p:tavLst>
                                    </p:anim>
                                    <p:anim calcmode="lin" valueType="num">
                                      <p:cBhvr>
                                        <p:cTn id="38" dur="500" fill="hold"/>
                                        <p:tgtEl>
                                          <p:spTgt spid="252"/>
                                        </p:tgtEl>
                                        <p:attrNameLst>
                                          <p:attrName>ppt_h</p:attrName>
                                        </p:attrNameLst>
                                      </p:cBhvr>
                                      <p:tavLst>
                                        <p:tav tm="0">
                                          <p:val>
                                            <p:fltVal val="0"/>
                                          </p:val>
                                        </p:tav>
                                        <p:tav tm="100000">
                                          <p:val>
                                            <p:strVal val="#ppt_h"/>
                                          </p:val>
                                        </p:tav>
                                      </p:tavLst>
                                    </p:anim>
                                    <p:animEffect transition="in" filter="fade">
                                      <p:cBhvr>
                                        <p:cTn id="39" dur="500"/>
                                        <p:tgtEl>
                                          <p:spTgt spid="25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54"/>
                                        </p:tgtEl>
                                        <p:attrNameLst>
                                          <p:attrName>style.visibility</p:attrName>
                                        </p:attrNameLst>
                                      </p:cBhvr>
                                      <p:to>
                                        <p:strVal val="visible"/>
                                      </p:to>
                                    </p:set>
                                    <p:anim calcmode="lin" valueType="num">
                                      <p:cBhvr>
                                        <p:cTn id="42" dur="500" fill="hold"/>
                                        <p:tgtEl>
                                          <p:spTgt spid="254"/>
                                        </p:tgtEl>
                                        <p:attrNameLst>
                                          <p:attrName>ppt_w</p:attrName>
                                        </p:attrNameLst>
                                      </p:cBhvr>
                                      <p:tavLst>
                                        <p:tav tm="0">
                                          <p:val>
                                            <p:fltVal val="0"/>
                                          </p:val>
                                        </p:tav>
                                        <p:tav tm="100000">
                                          <p:val>
                                            <p:strVal val="#ppt_w"/>
                                          </p:val>
                                        </p:tav>
                                      </p:tavLst>
                                    </p:anim>
                                    <p:anim calcmode="lin" valueType="num">
                                      <p:cBhvr>
                                        <p:cTn id="43" dur="500" fill="hold"/>
                                        <p:tgtEl>
                                          <p:spTgt spid="254"/>
                                        </p:tgtEl>
                                        <p:attrNameLst>
                                          <p:attrName>ppt_h</p:attrName>
                                        </p:attrNameLst>
                                      </p:cBhvr>
                                      <p:tavLst>
                                        <p:tav tm="0">
                                          <p:val>
                                            <p:fltVal val="0"/>
                                          </p:val>
                                        </p:tav>
                                        <p:tav tm="100000">
                                          <p:val>
                                            <p:strVal val="#ppt_h"/>
                                          </p:val>
                                        </p:tav>
                                      </p:tavLst>
                                    </p:anim>
                                    <p:animEffect transition="in" filter="fade">
                                      <p:cBhvr>
                                        <p:cTn id="44" dur="500"/>
                                        <p:tgtEl>
                                          <p:spTgt spid="254"/>
                                        </p:tgtEl>
                                      </p:cBhvr>
                                    </p:animEffect>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38"/>
                                        </p:tgtEl>
                                        <p:attrNameLst>
                                          <p:attrName>style.visibility</p:attrName>
                                        </p:attrNameLst>
                                      </p:cBhvr>
                                      <p:to>
                                        <p:strVal val="visible"/>
                                      </p:to>
                                    </p:set>
                                    <p:anim calcmode="lin" valueType="num">
                                      <p:cBhvr additive="base">
                                        <p:cTn id="49" dur="500"/>
                                        <p:tgtEl>
                                          <p:spTgt spid="138"/>
                                        </p:tgtEl>
                                        <p:attrNameLst>
                                          <p:attrName>ppt_w</p:attrName>
                                        </p:attrNameLst>
                                      </p:cBhvr>
                                      <p:tavLst>
                                        <p:tav tm="0">
                                          <p:val>
                                            <p:strVal val="0"/>
                                          </p:val>
                                        </p:tav>
                                        <p:tav tm="100000">
                                          <p:val>
                                            <p:strVal val="#ppt_w"/>
                                          </p:val>
                                        </p:tav>
                                      </p:tavLst>
                                    </p:anim>
                                    <p:anim calcmode="lin" valueType="num">
                                      <p:cBhvr additive="base">
                                        <p:cTn id="50" dur="500"/>
                                        <p:tgtEl>
                                          <p:spTgt spid="138"/>
                                        </p:tgtEl>
                                        <p:attrNameLst>
                                          <p:attrName>ppt_h</p:attrName>
                                        </p:attrNameLst>
                                      </p:cBhvr>
                                      <p:tavLst>
                                        <p:tav tm="0">
                                          <p:val>
                                            <p:str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fade">
                                      <p:cBhvr>
                                        <p:cTn id="55" dur="500"/>
                                        <p:tgtEl>
                                          <p:spTgt spid="8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27"/>
                                        </p:tgtEl>
                                        <p:attrNameLst>
                                          <p:attrName>style.visibility</p:attrName>
                                        </p:attrNameLst>
                                      </p:cBhvr>
                                      <p:to>
                                        <p:strVal val="visible"/>
                                      </p:to>
                                    </p:set>
                                    <p:animEffect transition="in" filter="fade">
                                      <p:cBhvr>
                                        <p:cTn id="60" dur="500"/>
                                        <p:tgtEl>
                                          <p:spTgt spid="127"/>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96"/>
                                        </p:tgtEl>
                                        <p:attrNameLst>
                                          <p:attrName>style.visibility</p:attrName>
                                        </p:attrNameLst>
                                      </p:cBhvr>
                                      <p:to>
                                        <p:strVal val="visible"/>
                                      </p:to>
                                    </p:set>
                                    <p:animEffect transition="in" filter="fade">
                                      <p:cBhvr>
                                        <p:cTn id="64" dur="500"/>
                                        <p:tgtEl>
                                          <p:spTgt spid="9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86"/>
                                        </p:tgtEl>
                                        <p:attrNameLst>
                                          <p:attrName>style.visibility</p:attrName>
                                        </p:attrNameLst>
                                      </p:cBhvr>
                                      <p:to>
                                        <p:strVal val="visible"/>
                                      </p:to>
                                    </p:set>
                                    <p:animEffect transition="in" filter="fade">
                                      <p:cBhvr>
                                        <p:cTn id="69" dur="500"/>
                                        <p:tgtEl>
                                          <p:spTgt spid="8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78"/>
                                        </p:tgtEl>
                                        <p:attrNameLst>
                                          <p:attrName>style.visibility</p:attrName>
                                        </p:attrNameLst>
                                      </p:cBhvr>
                                      <p:to>
                                        <p:strVal val="visible"/>
                                      </p:to>
                                    </p:set>
                                    <p:animEffect transition="in" filter="fade">
                                      <p:cBhvr>
                                        <p:cTn id="74" dur="500"/>
                                        <p:tgtEl>
                                          <p:spTgt spid="178"/>
                                        </p:tgtEl>
                                      </p:cBhvr>
                                    </p:animEffect>
                                  </p:childTnLst>
                                </p:cTn>
                              </p:par>
                            </p:childTnLst>
                          </p:cTn>
                        </p:par>
                        <p:par>
                          <p:cTn id="75" fill="hold">
                            <p:stCondLst>
                              <p:cond delay="500"/>
                            </p:stCondLst>
                            <p:childTnLst>
                              <p:par>
                                <p:cTn id="76" presetID="10" presetClass="entr" presetSubtype="0" fill="hold" nodeType="afterEffect">
                                  <p:stCondLst>
                                    <p:cond delay="0"/>
                                  </p:stCondLst>
                                  <p:childTnLst>
                                    <p:set>
                                      <p:cBhvr>
                                        <p:cTn id="77" dur="1" fill="hold">
                                          <p:stCondLst>
                                            <p:cond delay="0"/>
                                          </p:stCondLst>
                                        </p:cTn>
                                        <p:tgtEl>
                                          <p:spTgt spid="103"/>
                                        </p:tgtEl>
                                        <p:attrNameLst>
                                          <p:attrName>style.visibility</p:attrName>
                                        </p:attrNameLst>
                                      </p:cBhvr>
                                      <p:to>
                                        <p:strVal val="visible"/>
                                      </p:to>
                                    </p:set>
                                    <p:animEffect transition="in" filter="fade">
                                      <p:cBhvr>
                                        <p:cTn id="78" dur="500"/>
                                        <p:tgtEl>
                                          <p:spTgt spid="10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88"/>
                                        </p:tgtEl>
                                        <p:attrNameLst>
                                          <p:attrName>style.visibility</p:attrName>
                                        </p:attrNameLst>
                                      </p:cBhvr>
                                      <p:to>
                                        <p:strVal val="visible"/>
                                      </p:to>
                                    </p:set>
                                    <p:animEffect transition="in" filter="fade">
                                      <p:cBhvr>
                                        <p:cTn id="83" dur="500"/>
                                        <p:tgtEl>
                                          <p:spTgt spid="8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192"/>
                                        </p:tgtEl>
                                        <p:attrNameLst>
                                          <p:attrName>style.visibility</p:attrName>
                                        </p:attrNameLst>
                                      </p:cBhvr>
                                      <p:to>
                                        <p:strVal val="visible"/>
                                      </p:to>
                                    </p:set>
                                    <p:animEffect transition="in" filter="fade">
                                      <p:cBhvr>
                                        <p:cTn id="88" dur="500"/>
                                        <p:tgtEl>
                                          <p:spTgt spid="192"/>
                                        </p:tgtEl>
                                      </p:cBhvr>
                                    </p:animEffect>
                                  </p:childTnLst>
                                </p:cTn>
                              </p:par>
                            </p:childTnLst>
                          </p:cTn>
                        </p:par>
                        <p:par>
                          <p:cTn id="89" fill="hold">
                            <p:stCondLst>
                              <p:cond delay="500"/>
                            </p:stCondLst>
                            <p:childTnLst>
                              <p:par>
                                <p:cTn id="90" presetID="10" presetClass="entr" presetSubtype="0" fill="hold" nodeType="afterEffect">
                                  <p:stCondLst>
                                    <p:cond delay="0"/>
                                  </p:stCondLst>
                                  <p:childTnLst>
                                    <p:set>
                                      <p:cBhvr>
                                        <p:cTn id="91" dur="1" fill="hold">
                                          <p:stCondLst>
                                            <p:cond delay="0"/>
                                          </p:stCondLst>
                                        </p:cTn>
                                        <p:tgtEl>
                                          <p:spTgt spid="110"/>
                                        </p:tgtEl>
                                        <p:attrNameLst>
                                          <p:attrName>style.visibility</p:attrName>
                                        </p:attrNameLst>
                                      </p:cBhvr>
                                      <p:to>
                                        <p:strVal val="visible"/>
                                      </p:to>
                                    </p:set>
                                    <p:animEffect transition="in" filter="fade">
                                      <p:cBhvr>
                                        <p:cTn id="92" dur="500"/>
                                        <p:tgtEl>
                                          <p:spTgt spid="11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fade">
                                      <p:cBhvr>
                                        <p:cTn id="97" dur="500"/>
                                        <p:tgtEl>
                                          <p:spTgt spid="9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206"/>
                                        </p:tgtEl>
                                        <p:attrNameLst>
                                          <p:attrName>style.visibility</p:attrName>
                                        </p:attrNameLst>
                                      </p:cBhvr>
                                      <p:to>
                                        <p:strVal val="visible"/>
                                      </p:to>
                                    </p:set>
                                    <p:animEffect transition="in" filter="fade">
                                      <p:cBhvr>
                                        <p:cTn id="102" dur="500"/>
                                        <p:tgtEl>
                                          <p:spTgt spid="206"/>
                                        </p:tgtEl>
                                      </p:cBhvr>
                                    </p:animEffect>
                                  </p:childTnLst>
                                </p:cTn>
                              </p:par>
                            </p:childTnLst>
                          </p:cTn>
                        </p:par>
                        <p:par>
                          <p:cTn id="103" fill="hold">
                            <p:stCondLst>
                              <p:cond delay="500"/>
                            </p:stCondLst>
                            <p:childTnLst>
                              <p:par>
                                <p:cTn id="104" presetID="10" presetClass="entr" presetSubtype="0" fill="hold" nodeType="afterEffect">
                                  <p:stCondLst>
                                    <p:cond delay="0"/>
                                  </p:stCondLst>
                                  <p:childTnLst>
                                    <p:set>
                                      <p:cBhvr>
                                        <p:cTn id="105" dur="1" fill="hold">
                                          <p:stCondLst>
                                            <p:cond delay="0"/>
                                          </p:stCondLst>
                                        </p:cTn>
                                        <p:tgtEl>
                                          <p:spTgt spid="117"/>
                                        </p:tgtEl>
                                        <p:attrNameLst>
                                          <p:attrName>style.visibility</p:attrName>
                                        </p:attrNameLst>
                                      </p:cBhvr>
                                      <p:to>
                                        <p:strVal val="visible"/>
                                      </p:to>
                                    </p:set>
                                    <p:animEffect transition="in" filter="fade">
                                      <p:cBhvr>
                                        <p:cTn id="106" dur="500"/>
                                        <p:tgtEl>
                                          <p:spTgt spid="11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92"/>
                                        </p:tgtEl>
                                        <p:attrNameLst>
                                          <p:attrName>style.visibility</p:attrName>
                                        </p:attrNameLst>
                                      </p:cBhvr>
                                      <p:to>
                                        <p:strVal val="visible"/>
                                      </p:to>
                                    </p:set>
                                    <p:animEffect transition="in" filter="fade">
                                      <p:cBhvr>
                                        <p:cTn id="111" dur="500"/>
                                        <p:tgtEl>
                                          <p:spTgt spid="92"/>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220"/>
                                        </p:tgtEl>
                                        <p:attrNameLst>
                                          <p:attrName>style.visibility</p:attrName>
                                        </p:attrNameLst>
                                      </p:cBhvr>
                                      <p:to>
                                        <p:strVal val="visible"/>
                                      </p:to>
                                    </p:set>
                                    <p:animEffect transition="in" filter="fade">
                                      <p:cBhvr>
                                        <p:cTn id="116" dur="500"/>
                                        <p:tgtEl>
                                          <p:spTgt spid="220"/>
                                        </p:tgtEl>
                                      </p:cBhvr>
                                    </p:animEffect>
                                  </p:childTnLst>
                                </p:cTn>
                              </p:par>
                            </p:childTnLst>
                          </p:cTn>
                        </p:par>
                        <p:par>
                          <p:cTn id="117" fill="hold">
                            <p:stCondLst>
                              <p:cond delay="500"/>
                            </p:stCondLst>
                            <p:childTnLst>
                              <p:par>
                                <p:cTn id="118" presetID="10" presetClass="entr" presetSubtype="0" fill="hold" nodeType="afterEffect">
                                  <p:stCondLst>
                                    <p:cond delay="0"/>
                                  </p:stCondLst>
                                  <p:childTnLst>
                                    <p:set>
                                      <p:cBhvr>
                                        <p:cTn id="119" dur="1" fill="hold">
                                          <p:stCondLst>
                                            <p:cond delay="0"/>
                                          </p:stCondLst>
                                        </p:cTn>
                                        <p:tgtEl>
                                          <p:spTgt spid="124"/>
                                        </p:tgtEl>
                                        <p:attrNameLst>
                                          <p:attrName>style.visibility</p:attrName>
                                        </p:attrNameLst>
                                      </p:cBhvr>
                                      <p:to>
                                        <p:strVal val="visible"/>
                                      </p:to>
                                    </p:set>
                                    <p:animEffect transition="in" filter="fade">
                                      <p:cBhvr>
                                        <p:cTn id="120" dur="500"/>
                                        <p:tgtEl>
                                          <p:spTgt spid="124"/>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90"/>
                                        </p:tgtEl>
                                        <p:attrNameLst>
                                          <p:attrName>style.visibility</p:attrName>
                                        </p:attrNameLst>
                                      </p:cBhvr>
                                      <p:to>
                                        <p:strVal val="visible"/>
                                      </p:to>
                                    </p:set>
                                    <p:animEffect transition="in" filter="fade">
                                      <p:cBhvr>
                                        <p:cTn id="125" dur="500"/>
                                        <p:tgtEl>
                                          <p:spTgt spid="90"/>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234"/>
                                        </p:tgtEl>
                                        <p:attrNameLst>
                                          <p:attrName>style.visibility</p:attrName>
                                        </p:attrNameLst>
                                      </p:cBhvr>
                                      <p:to>
                                        <p:strVal val="visible"/>
                                      </p:to>
                                    </p:set>
                                    <p:animEffect transition="in" filter="fade">
                                      <p:cBhvr>
                                        <p:cTn id="130" dur="500"/>
                                        <p:tgtEl>
                                          <p:spTgt spid="234"/>
                                        </p:tgtEl>
                                      </p:cBhvr>
                                    </p:animEffect>
                                  </p:childTnLst>
                                </p:cTn>
                              </p:par>
                            </p:childTnLst>
                          </p:cTn>
                        </p:par>
                        <p:par>
                          <p:cTn id="131" fill="hold">
                            <p:stCondLst>
                              <p:cond delay="500"/>
                            </p:stCondLst>
                            <p:childTnLst>
                              <p:par>
                                <p:cTn id="132" presetID="10" presetClass="entr" presetSubtype="0" fill="hold" nodeType="afterEffect">
                                  <p:stCondLst>
                                    <p:cond delay="0"/>
                                  </p:stCondLst>
                                  <p:childTnLst>
                                    <p:set>
                                      <p:cBhvr>
                                        <p:cTn id="133" dur="1" fill="hold">
                                          <p:stCondLst>
                                            <p:cond delay="0"/>
                                          </p:stCondLst>
                                        </p:cTn>
                                        <p:tgtEl>
                                          <p:spTgt spid="131"/>
                                        </p:tgtEl>
                                        <p:attrNameLst>
                                          <p:attrName>style.visibility</p:attrName>
                                        </p:attrNameLst>
                                      </p:cBhvr>
                                      <p:to>
                                        <p:strVal val="visible"/>
                                      </p:to>
                                    </p:set>
                                    <p:animEffect transition="in" filter="fade">
                                      <p:cBhvr>
                                        <p:cTn id="134"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animBg="1"/>
      <p:bldP spid="252" grpId="0" animBg="1"/>
      <p:bldP spid="253" grpId="0" animBg="1"/>
      <p:bldP spid="254" grpId="0" animBg="1"/>
      <p:bldP spid="255" grpId="0" animBg="1"/>
      <p:bldP spid="256" grpId="0" animBg="1"/>
      <p:bldP spid="258" grpId="0" animBg="1"/>
      <p:bldP spid="2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Shape 68">
            <a:extLst>
              <a:ext uri="{FF2B5EF4-FFF2-40B4-BE49-F238E27FC236}">
                <a16:creationId xmlns:a16="http://schemas.microsoft.com/office/drawing/2014/main" id="{497D8E60-E2D9-43F7-B7BC-F29DB3F5056E}"/>
              </a:ext>
            </a:extLst>
          </p:cNvPr>
          <p:cNvSpPr/>
          <p:nvPr/>
        </p:nvSpPr>
        <p:spPr>
          <a:xfrm>
            <a:off x="2277261" y="1733569"/>
            <a:ext cx="740871" cy="457949"/>
          </a:xfrm>
          <a:custGeom>
            <a:avLst/>
            <a:gdLst>
              <a:gd name="connsiteX0" fmla="*/ 0 w 740871"/>
              <a:gd name="connsiteY0" fmla="*/ 0 h 457949"/>
              <a:gd name="connsiteX1" fmla="*/ 124785 w 740871"/>
              <a:gd name="connsiteY1" fmla="*/ 6301 h 457949"/>
              <a:gd name="connsiteX2" fmla="*/ 740117 w 740871"/>
              <a:gd name="connsiteY2" fmla="*/ 196171 h 457949"/>
              <a:gd name="connsiteX3" fmla="*/ 740871 w 740871"/>
              <a:gd name="connsiteY3" fmla="*/ 196629 h 457949"/>
              <a:gd name="connsiteX4" fmla="*/ 589998 w 740871"/>
              <a:gd name="connsiteY4" fmla="*/ 457949 h 457949"/>
              <a:gd name="connsiteX5" fmla="*/ 479186 w 740871"/>
              <a:gd name="connsiteY5" fmla="*/ 404568 h 457949"/>
              <a:gd name="connsiteX6" fmla="*/ 93981 w 740871"/>
              <a:gd name="connsiteY6" fmla="*/ 306022 h 457949"/>
              <a:gd name="connsiteX7" fmla="*/ 0 w 740871"/>
              <a:gd name="connsiteY7" fmla="*/ 301277 h 457949"/>
              <a:gd name="connsiteX8" fmla="*/ 0 w 740871"/>
              <a:gd name="connsiteY8" fmla="*/ 0 h 45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1" h="457949">
                <a:moveTo>
                  <a:pt x="0" y="0"/>
                </a:moveTo>
                <a:lnTo>
                  <a:pt x="124785" y="6301"/>
                </a:lnTo>
                <a:cubicBezTo>
                  <a:pt x="345777" y="28744"/>
                  <a:pt x="553825" y="94971"/>
                  <a:pt x="740117" y="196171"/>
                </a:cubicBezTo>
                <a:lnTo>
                  <a:pt x="740871" y="196629"/>
                </a:lnTo>
                <a:lnTo>
                  <a:pt x="589998" y="457949"/>
                </a:lnTo>
                <a:lnTo>
                  <a:pt x="479186" y="404568"/>
                </a:lnTo>
                <a:cubicBezTo>
                  <a:pt x="358754" y="353629"/>
                  <a:pt x="229341" y="319769"/>
                  <a:pt x="93981" y="306022"/>
                </a:cubicBezTo>
                <a:lnTo>
                  <a:pt x="0" y="301277"/>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Freeform: Shape 69">
            <a:extLst>
              <a:ext uri="{FF2B5EF4-FFF2-40B4-BE49-F238E27FC236}">
                <a16:creationId xmlns:a16="http://schemas.microsoft.com/office/drawing/2014/main" id="{B4C66E0B-AFD2-4883-A405-AAB088A0ED5A}"/>
              </a:ext>
            </a:extLst>
          </p:cNvPr>
          <p:cNvSpPr/>
          <p:nvPr/>
        </p:nvSpPr>
        <p:spPr>
          <a:xfrm>
            <a:off x="1449888" y="1733568"/>
            <a:ext cx="740875" cy="457952"/>
          </a:xfrm>
          <a:custGeom>
            <a:avLst/>
            <a:gdLst>
              <a:gd name="connsiteX0" fmla="*/ 740875 w 740875"/>
              <a:gd name="connsiteY0" fmla="*/ 0 h 457952"/>
              <a:gd name="connsiteX1" fmla="*/ 740875 w 740875"/>
              <a:gd name="connsiteY1" fmla="*/ 301277 h 457952"/>
              <a:gd name="connsiteX2" fmla="*/ 646896 w 740875"/>
              <a:gd name="connsiteY2" fmla="*/ 306022 h 457952"/>
              <a:gd name="connsiteX3" fmla="*/ 261691 w 740875"/>
              <a:gd name="connsiteY3" fmla="*/ 404568 h 457952"/>
              <a:gd name="connsiteX4" fmla="*/ 150873 w 740875"/>
              <a:gd name="connsiteY4" fmla="*/ 457952 h 457952"/>
              <a:gd name="connsiteX5" fmla="*/ 0 w 740875"/>
              <a:gd name="connsiteY5" fmla="*/ 196633 h 457952"/>
              <a:gd name="connsiteX6" fmla="*/ 760 w 740875"/>
              <a:gd name="connsiteY6" fmla="*/ 196171 h 457952"/>
              <a:gd name="connsiteX7" fmla="*/ 616092 w 740875"/>
              <a:gd name="connsiteY7" fmla="*/ 6301 h 457952"/>
              <a:gd name="connsiteX8" fmla="*/ 740875 w 740875"/>
              <a:gd name="connsiteY8" fmla="*/ 0 h 45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5" h="457952">
                <a:moveTo>
                  <a:pt x="740875" y="0"/>
                </a:moveTo>
                <a:lnTo>
                  <a:pt x="740875" y="301277"/>
                </a:lnTo>
                <a:lnTo>
                  <a:pt x="646896" y="306022"/>
                </a:lnTo>
                <a:cubicBezTo>
                  <a:pt x="511536" y="319769"/>
                  <a:pt x="382123" y="353629"/>
                  <a:pt x="261691" y="404568"/>
                </a:cubicBezTo>
                <a:lnTo>
                  <a:pt x="150873" y="457952"/>
                </a:lnTo>
                <a:lnTo>
                  <a:pt x="0" y="196633"/>
                </a:lnTo>
                <a:lnTo>
                  <a:pt x="760" y="196171"/>
                </a:lnTo>
                <a:cubicBezTo>
                  <a:pt x="187052" y="94971"/>
                  <a:pt x="395100" y="28744"/>
                  <a:pt x="616092" y="6301"/>
                </a:cubicBezTo>
                <a:lnTo>
                  <a:pt x="740875"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Freeform: Shape 70">
            <a:extLst>
              <a:ext uri="{FF2B5EF4-FFF2-40B4-BE49-F238E27FC236}">
                <a16:creationId xmlns:a16="http://schemas.microsoft.com/office/drawing/2014/main" id="{16B0AA2D-8782-4670-AB2A-2C91C86246A6}"/>
              </a:ext>
            </a:extLst>
          </p:cNvPr>
          <p:cNvSpPr/>
          <p:nvPr/>
        </p:nvSpPr>
        <p:spPr>
          <a:xfrm>
            <a:off x="2941552" y="1975119"/>
            <a:ext cx="692173" cy="692171"/>
          </a:xfrm>
          <a:custGeom>
            <a:avLst/>
            <a:gdLst>
              <a:gd name="connsiteX0" fmla="*/ 150523 w 692173"/>
              <a:gd name="connsiteY0" fmla="*/ 0 h 692171"/>
              <a:gd name="connsiteX1" fmla="*/ 211329 w 692173"/>
              <a:gd name="connsiteY1" fmla="*/ 36941 h 692171"/>
              <a:gd name="connsiteX2" fmla="*/ 655235 w 692173"/>
              <a:gd name="connsiteY2" fmla="*/ 480847 h 692171"/>
              <a:gd name="connsiteX3" fmla="*/ 692173 w 692173"/>
              <a:gd name="connsiteY3" fmla="*/ 541649 h 692171"/>
              <a:gd name="connsiteX4" fmla="*/ 431460 w 692173"/>
              <a:gd name="connsiteY4" fmla="*/ 692171 h 692171"/>
              <a:gd name="connsiteX5" fmla="*/ 405411 w 692173"/>
              <a:gd name="connsiteY5" fmla="*/ 649294 h 692171"/>
              <a:gd name="connsiteX6" fmla="*/ 42882 w 692173"/>
              <a:gd name="connsiteY6" fmla="*/ 286765 h 692171"/>
              <a:gd name="connsiteX7" fmla="*/ 0 w 692173"/>
              <a:gd name="connsiteY7" fmla="*/ 260714 h 692171"/>
              <a:gd name="connsiteX8" fmla="*/ 150523 w 692173"/>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73" h="692171">
                <a:moveTo>
                  <a:pt x="150523" y="0"/>
                </a:moveTo>
                <a:lnTo>
                  <a:pt x="211329" y="36941"/>
                </a:lnTo>
                <a:cubicBezTo>
                  <a:pt x="386193" y="155077"/>
                  <a:pt x="537099" y="305983"/>
                  <a:pt x="655235" y="480847"/>
                </a:cubicBezTo>
                <a:lnTo>
                  <a:pt x="692173" y="541649"/>
                </a:lnTo>
                <a:lnTo>
                  <a:pt x="431460" y="692171"/>
                </a:lnTo>
                <a:lnTo>
                  <a:pt x="405411" y="649294"/>
                </a:lnTo>
                <a:cubicBezTo>
                  <a:pt x="308932" y="506486"/>
                  <a:pt x="185690" y="383244"/>
                  <a:pt x="42882" y="286765"/>
                </a:cubicBezTo>
                <a:lnTo>
                  <a:pt x="0" y="260714"/>
                </a:lnTo>
                <a:lnTo>
                  <a:pt x="150523"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Freeform: Shape 71">
            <a:extLst>
              <a:ext uri="{FF2B5EF4-FFF2-40B4-BE49-F238E27FC236}">
                <a16:creationId xmlns:a16="http://schemas.microsoft.com/office/drawing/2014/main" id="{F277C2F5-7FD7-476A-BC3D-2105C9558805}"/>
              </a:ext>
            </a:extLst>
          </p:cNvPr>
          <p:cNvSpPr/>
          <p:nvPr/>
        </p:nvSpPr>
        <p:spPr>
          <a:xfrm>
            <a:off x="834299" y="1975123"/>
            <a:ext cx="692169" cy="692171"/>
          </a:xfrm>
          <a:custGeom>
            <a:avLst/>
            <a:gdLst>
              <a:gd name="connsiteX0" fmla="*/ 541646 w 692169"/>
              <a:gd name="connsiteY0" fmla="*/ 0 h 692171"/>
              <a:gd name="connsiteX1" fmla="*/ 692169 w 692169"/>
              <a:gd name="connsiteY1" fmla="*/ 260713 h 692171"/>
              <a:gd name="connsiteX2" fmla="*/ 649293 w 692169"/>
              <a:gd name="connsiteY2" fmla="*/ 286761 h 692171"/>
              <a:gd name="connsiteX3" fmla="*/ 286764 w 692169"/>
              <a:gd name="connsiteY3" fmla="*/ 649290 h 692171"/>
              <a:gd name="connsiteX4" fmla="*/ 260713 w 692169"/>
              <a:gd name="connsiteY4" fmla="*/ 692171 h 692171"/>
              <a:gd name="connsiteX5" fmla="*/ 0 w 692169"/>
              <a:gd name="connsiteY5" fmla="*/ 541648 h 692171"/>
              <a:gd name="connsiteX6" fmla="*/ 36940 w 692169"/>
              <a:gd name="connsiteY6" fmla="*/ 480843 h 692171"/>
              <a:gd name="connsiteX7" fmla="*/ 480846 w 692169"/>
              <a:gd name="connsiteY7" fmla="*/ 36937 h 692171"/>
              <a:gd name="connsiteX8" fmla="*/ 541646 w 692169"/>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69" h="692171">
                <a:moveTo>
                  <a:pt x="541646" y="0"/>
                </a:moveTo>
                <a:lnTo>
                  <a:pt x="692169" y="260713"/>
                </a:lnTo>
                <a:lnTo>
                  <a:pt x="649293" y="286761"/>
                </a:lnTo>
                <a:cubicBezTo>
                  <a:pt x="506485" y="383240"/>
                  <a:pt x="383243" y="506482"/>
                  <a:pt x="286764" y="649290"/>
                </a:cubicBezTo>
                <a:lnTo>
                  <a:pt x="260713" y="692171"/>
                </a:lnTo>
                <a:lnTo>
                  <a:pt x="0" y="541648"/>
                </a:lnTo>
                <a:lnTo>
                  <a:pt x="36940" y="480843"/>
                </a:lnTo>
                <a:cubicBezTo>
                  <a:pt x="155076" y="305979"/>
                  <a:pt x="305982" y="155073"/>
                  <a:pt x="480846" y="36937"/>
                </a:cubicBezTo>
                <a:lnTo>
                  <a:pt x="541646"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Freeform: Shape 72">
            <a:extLst>
              <a:ext uri="{FF2B5EF4-FFF2-40B4-BE49-F238E27FC236}">
                <a16:creationId xmlns:a16="http://schemas.microsoft.com/office/drawing/2014/main" id="{4E0D99EA-9B8D-4047-BE45-D5E60A746D0F}"/>
              </a:ext>
            </a:extLst>
          </p:cNvPr>
          <p:cNvSpPr/>
          <p:nvPr/>
        </p:nvSpPr>
        <p:spPr>
          <a:xfrm>
            <a:off x="3417327" y="2590711"/>
            <a:ext cx="457951" cy="740873"/>
          </a:xfrm>
          <a:custGeom>
            <a:avLst/>
            <a:gdLst>
              <a:gd name="connsiteX0" fmla="*/ 261319 w 457951"/>
              <a:gd name="connsiteY0" fmla="*/ 0 h 740873"/>
              <a:gd name="connsiteX1" fmla="*/ 261780 w 457951"/>
              <a:gd name="connsiteY1" fmla="*/ 758 h 740873"/>
              <a:gd name="connsiteX2" fmla="*/ 451650 w 457951"/>
              <a:gd name="connsiteY2" fmla="*/ 616090 h 740873"/>
              <a:gd name="connsiteX3" fmla="*/ 457951 w 457951"/>
              <a:gd name="connsiteY3" fmla="*/ 740873 h 740873"/>
              <a:gd name="connsiteX4" fmla="*/ 156674 w 457951"/>
              <a:gd name="connsiteY4" fmla="*/ 740873 h 740873"/>
              <a:gd name="connsiteX5" fmla="*/ 151929 w 457951"/>
              <a:gd name="connsiteY5" fmla="*/ 646894 h 740873"/>
              <a:gd name="connsiteX6" fmla="*/ 53383 w 457951"/>
              <a:gd name="connsiteY6" fmla="*/ 261689 h 740873"/>
              <a:gd name="connsiteX7" fmla="*/ 0 w 457951"/>
              <a:gd name="connsiteY7" fmla="*/ 150872 h 740873"/>
              <a:gd name="connsiteX8" fmla="*/ 261319 w 457951"/>
              <a:gd name="connsiteY8" fmla="*/ 0 h 740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51" h="740873">
                <a:moveTo>
                  <a:pt x="261319" y="0"/>
                </a:moveTo>
                <a:lnTo>
                  <a:pt x="261780" y="758"/>
                </a:lnTo>
                <a:cubicBezTo>
                  <a:pt x="362980" y="187050"/>
                  <a:pt x="429207" y="395098"/>
                  <a:pt x="451650" y="616090"/>
                </a:cubicBezTo>
                <a:lnTo>
                  <a:pt x="457951" y="740873"/>
                </a:lnTo>
                <a:lnTo>
                  <a:pt x="156674" y="740873"/>
                </a:lnTo>
                <a:lnTo>
                  <a:pt x="151929" y="646894"/>
                </a:lnTo>
                <a:cubicBezTo>
                  <a:pt x="138182" y="511534"/>
                  <a:pt x="104322" y="382121"/>
                  <a:pt x="53383" y="261689"/>
                </a:cubicBezTo>
                <a:lnTo>
                  <a:pt x="0" y="150872"/>
                </a:lnTo>
                <a:lnTo>
                  <a:pt x="261319"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Freeform: Shape 73">
            <a:extLst>
              <a:ext uri="{FF2B5EF4-FFF2-40B4-BE49-F238E27FC236}">
                <a16:creationId xmlns:a16="http://schemas.microsoft.com/office/drawing/2014/main" id="{E47061B6-37A0-4EB0-94CB-69A9BEEA16E9}"/>
              </a:ext>
            </a:extLst>
          </p:cNvPr>
          <p:cNvSpPr/>
          <p:nvPr/>
        </p:nvSpPr>
        <p:spPr>
          <a:xfrm>
            <a:off x="592748" y="2590713"/>
            <a:ext cx="457949" cy="740870"/>
          </a:xfrm>
          <a:custGeom>
            <a:avLst/>
            <a:gdLst>
              <a:gd name="connsiteX0" fmla="*/ 196630 w 457949"/>
              <a:gd name="connsiteY0" fmla="*/ 0 h 740870"/>
              <a:gd name="connsiteX1" fmla="*/ 457949 w 457949"/>
              <a:gd name="connsiteY1" fmla="*/ 150873 h 740870"/>
              <a:gd name="connsiteX2" fmla="*/ 404568 w 457949"/>
              <a:gd name="connsiteY2" fmla="*/ 261686 h 740870"/>
              <a:gd name="connsiteX3" fmla="*/ 306022 w 457949"/>
              <a:gd name="connsiteY3" fmla="*/ 646891 h 740870"/>
              <a:gd name="connsiteX4" fmla="*/ 301277 w 457949"/>
              <a:gd name="connsiteY4" fmla="*/ 740870 h 740870"/>
              <a:gd name="connsiteX5" fmla="*/ 0 w 457949"/>
              <a:gd name="connsiteY5" fmla="*/ 740870 h 740870"/>
              <a:gd name="connsiteX6" fmla="*/ 6301 w 457949"/>
              <a:gd name="connsiteY6" fmla="*/ 616087 h 740870"/>
              <a:gd name="connsiteX7" fmla="*/ 196171 w 457949"/>
              <a:gd name="connsiteY7" fmla="*/ 755 h 740870"/>
              <a:gd name="connsiteX8" fmla="*/ 196630 w 457949"/>
              <a:gd name="connsiteY8" fmla="*/ 0 h 740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49" h="740870">
                <a:moveTo>
                  <a:pt x="196630" y="0"/>
                </a:moveTo>
                <a:lnTo>
                  <a:pt x="457949" y="150873"/>
                </a:lnTo>
                <a:lnTo>
                  <a:pt x="404568" y="261686"/>
                </a:lnTo>
                <a:cubicBezTo>
                  <a:pt x="353629" y="382118"/>
                  <a:pt x="319769" y="511531"/>
                  <a:pt x="306022" y="646891"/>
                </a:cubicBezTo>
                <a:lnTo>
                  <a:pt x="301277" y="740870"/>
                </a:lnTo>
                <a:lnTo>
                  <a:pt x="0" y="740870"/>
                </a:lnTo>
                <a:lnTo>
                  <a:pt x="6301" y="616087"/>
                </a:lnTo>
                <a:cubicBezTo>
                  <a:pt x="28744" y="395095"/>
                  <a:pt x="94971" y="187047"/>
                  <a:pt x="196171" y="755"/>
                </a:cubicBezTo>
                <a:lnTo>
                  <a:pt x="19663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a:extLst>
              <a:ext uri="{FF2B5EF4-FFF2-40B4-BE49-F238E27FC236}">
                <a16:creationId xmlns:a16="http://schemas.microsoft.com/office/drawing/2014/main" id="{29F874F2-1E30-4D50-BD99-D5E647F33DAE}"/>
              </a:ext>
            </a:extLst>
          </p:cNvPr>
          <p:cNvGrpSpPr/>
          <p:nvPr/>
        </p:nvGrpSpPr>
        <p:grpSpPr>
          <a:xfrm rot="16200000">
            <a:off x="574650" y="1791695"/>
            <a:ext cx="3300628" cy="3300628"/>
            <a:chOff x="5169242" y="1982572"/>
            <a:chExt cx="3300628" cy="3300628"/>
          </a:xfrm>
        </p:grpSpPr>
        <p:sp>
          <p:nvSpPr>
            <p:cNvPr id="78" name="Circle: Hollow 77">
              <a:extLst>
                <a:ext uri="{FF2B5EF4-FFF2-40B4-BE49-F238E27FC236}">
                  <a16:creationId xmlns:a16="http://schemas.microsoft.com/office/drawing/2014/main" id="{2251379E-98D0-47F6-AB30-F80A4C5C1847}"/>
                </a:ext>
              </a:extLst>
            </p:cNvPr>
            <p:cNvSpPr/>
            <p:nvPr/>
          </p:nvSpPr>
          <p:spPr>
            <a:xfrm>
              <a:off x="5169242" y="1982572"/>
              <a:ext cx="3300628" cy="3300628"/>
            </a:xfrm>
            <a:prstGeom prst="donut">
              <a:avLst>
                <a:gd name="adj" fmla="val 1163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a:extLst>
                <a:ext uri="{FF2B5EF4-FFF2-40B4-BE49-F238E27FC236}">
                  <a16:creationId xmlns:a16="http://schemas.microsoft.com/office/drawing/2014/main" id="{398D00F6-FE8C-455F-9F3C-2C74DBDA757B}"/>
                </a:ext>
              </a:extLst>
            </p:cNvPr>
            <p:cNvGrpSpPr/>
            <p:nvPr/>
          </p:nvGrpSpPr>
          <p:grpSpPr>
            <a:xfrm>
              <a:off x="6520420" y="2113155"/>
              <a:ext cx="598272" cy="1818867"/>
              <a:chOff x="6520420" y="2113155"/>
              <a:chExt cx="598272" cy="1818867"/>
            </a:xfrm>
          </p:grpSpPr>
          <p:sp>
            <p:nvSpPr>
              <p:cNvPr id="79" name="Circle: Hollow 78">
                <a:extLst>
                  <a:ext uri="{FF2B5EF4-FFF2-40B4-BE49-F238E27FC236}">
                    <a16:creationId xmlns:a16="http://schemas.microsoft.com/office/drawing/2014/main" id="{6BFB2869-78DB-415B-A7B0-635AE6C5ACDC}"/>
                  </a:ext>
                </a:extLst>
              </p:cNvPr>
              <p:cNvSpPr/>
              <p:nvPr/>
            </p:nvSpPr>
            <p:spPr>
              <a:xfrm>
                <a:off x="6520420" y="3333750"/>
                <a:ext cx="598272" cy="598272"/>
              </a:xfrm>
              <a:prstGeom prst="donut">
                <a:avLst>
                  <a:gd name="adj" fmla="val 41736"/>
                </a:avLst>
              </a:pr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8A40CF6C-B79A-4FA1-9C3E-137696F0602F}"/>
                  </a:ext>
                </a:extLst>
              </p:cNvPr>
              <p:cNvSpPr/>
              <p:nvPr/>
            </p:nvSpPr>
            <p:spPr>
              <a:xfrm flipH="1">
                <a:off x="6687750" y="2113155"/>
                <a:ext cx="263612" cy="1605592"/>
              </a:xfrm>
              <a:custGeom>
                <a:avLst/>
                <a:gdLst>
                  <a:gd name="connsiteX0" fmla="*/ 131806 w 263612"/>
                  <a:gd name="connsiteY0" fmla="*/ 0 h 1605592"/>
                  <a:gd name="connsiteX1" fmla="*/ 0 w 263612"/>
                  <a:gd name="connsiteY1" fmla="*/ 1473786 h 1605592"/>
                  <a:gd name="connsiteX2" fmla="*/ 131806 w 263612"/>
                  <a:gd name="connsiteY2" fmla="*/ 1605592 h 1605592"/>
                  <a:gd name="connsiteX3" fmla="*/ 263612 w 263612"/>
                  <a:gd name="connsiteY3" fmla="*/ 1473786 h 1605592"/>
                </a:gdLst>
                <a:ahLst/>
                <a:cxnLst>
                  <a:cxn ang="0">
                    <a:pos x="connsiteX0" y="connsiteY0"/>
                  </a:cxn>
                  <a:cxn ang="0">
                    <a:pos x="connsiteX1" y="connsiteY1"/>
                  </a:cxn>
                  <a:cxn ang="0">
                    <a:pos x="connsiteX2" y="connsiteY2"/>
                  </a:cxn>
                  <a:cxn ang="0">
                    <a:pos x="connsiteX3" y="connsiteY3"/>
                  </a:cxn>
                </a:cxnLst>
                <a:rect l="l" t="t" r="r" b="b"/>
                <a:pathLst>
                  <a:path w="263612" h="1605592">
                    <a:moveTo>
                      <a:pt x="131806" y="0"/>
                    </a:moveTo>
                    <a:lnTo>
                      <a:pt x="0" y="1473786"/>
                    </a:lnTo>
                    <a:cubicBezTo>
                      <a:pt x="0" y="1546580"/>
                      <a:pt x="59012" y="1605592"/>
                      <a:pt x="131806" y="1605592"/>
                    </a:cubicBezTo>
                    <a:cubicBezTo>
                      <a:pt x="204600" y="1605592"/>
                      <a:pt x="263612" y="1546580"/>
                      <a:pt x="263612" y="1473786"/>
                    </a:cubicBezTo>
                    <a:close/>
                  </a:path>
                </a:pathLst>
              </a:cu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5D0CCA6D-E350-4D21-B891-BA13FA5F7416}"/>
                  </a:ext>
                </a:extLst>
              </p:cNvPr>
              <p:cNvSpPr/>
              <p:nvPr/>
            </p:nvSpPr>
            <p:spPr>
              <a:xfrm>
                <a:off x="6666254" y="3479584"/>
                <a:ext cx="306604" cy="3066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7" name="Freeform: Shape 46">
            <a:extLst>
              <a:ext uri="{FF2B5EF4-FFF2-40B4-BE49-F238E27FC236}">
                <a16:creationId xmlns:a16="http://schemas.microsoft.com/office/drawing/2014/main" id="{FC372C9E-5C8C-4242-B96A-8E906875581D}"/>
              </a:ext>
            </a:extLst>
          </p:cNvPr>
          <p:cNvSpPr/>
          <p:nvPr/>
        </p:nvSpPr>
        <p:spPr>
          <a:xfrm>
            <a:off x="6053664" y="1733569"/>
            <a:ext cx="740871" cy="457949"/>
          </a:xfrm>
          <a:custGeom>
            <a:avLst/>
            <a:gdLst>
              <a:gd name="connsiteX0" fmla="*/ 0 w 740871"/>
              <a:gd name="connsiteY0" fmla="*/ 0 h 457949"/>
              <a:gd name="connsiteX1" fmla="*/ 124785 w 740871"/>
              <a:gd name="connsiteY1" fmla="*/ 6301 h 457949"/>
              <a:gd name="connsiteX2" fmla="*/ 740117 w 740871"/>
              <a:gd name="connsiteY2" fmla="*/ 196171 h 457949"/>
              <a:gd name="connsiteX3" fmla="*/ 740871 w 740871"/>
              <a:gd name="connsiteY3" fmla="*/ 196629 h 457949"/>
              <a:gd name="connsiteX4" fmla="*/ 589998 w 740871"/>
              <a:gd name="connsiteY4" fmla="*/ 457949 h 457949"/>
              <a:gd name="connsiteX5" fmla="*/ 479186 w 740871"/>
              <a:gd name="connsiteY5" fmla="*/ 404568 h 457949"/>
              <a:gd name="connsiteX6" fmla="*/ 93981 w 740871"/>
              <a:gd name="connsiteY6" fmla="*/ 306022 h 457949"/>
              <a:gd name="connsiteX7" fmla="*/ 0 w 740871"/>
              <a:gd name="connsiteY7" fmla="*/ 301277 h 457949"/>
              <a:gd name="connsiteX8" fmla="*/ 0 w 740871"/>
              <a:gd name="connsiteY8" fmla="*/ 0 h 45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1" h="457949">
                <a:moveTo>
                  <a:pt x="0" y="0"/>
                </a:moveTo>
                <a:lnTo>
                  <a:pt x="124785" y="6301"/>
                </a:lnTo>
                <a:cubicBezTo>
                  <a:pt x="345777" y="28744"/>
                  <a:pt x="553825" y="94971"/>
                  <a:pt x="740117" y="196171"/>
                </a:cubicBezTo>
                <a:lnTo>
                  <a:pt x="740871" y="196629"/>
                </a:lnTo>
                <a:lnTo>
                  <a:pt x="589998" y="457949"/>
                </a:lnTo>
                <a:lnTo>
                  <a:pt x="479186" y="404568"/>
                </a:lnTo>
                <a:cubicBezTo>
                  <a:pt x="358754" y="353629"/>
                  <a:pt x="229341" y="319769"/>
                  <a:pt x="93981" y="306022"/>
                </a:cubicBezTo>
                <a:lnTo>
                  <a:pt x="0" y="301277"/>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Freeform: Shape 47">
            <a:extLst>
              <a:ext uri="{FF2B5EF4-FFF2-40B4-BE49-F238E27FC236}">
                <a16:creationId xmlns:a16="http://schemas.microsoft.com/office/drawing/2014/main" id="{FC432286-E47E-428E-B9A1-0FAD9829DDCA}"/>
              </a:ext>
            </a:extLst>
          </p:cNvPr>
          <p:cNvSpPr/>
          <p:nvPr/>
        </p:nvSpPr>
        <p:spPr>
          <a:xfrm>
            <a:off x="5226291" y="1733568"/>
            <a:ext cx="740875" cy="457952"/>
          </a:xfrm>
          <a:custGeom>
            <a:avLst/>
            <a:gdLst>
              <a:gd name="connsiteX0" fmla="*/ 740875 w 740875"/>
              <a:gd name="connsiteY0" fmla="*/ 0 h 457952"/>
              <a:gd name="connsiteX1" fmla="*/ 740875 w 740875"/>
              <a:gd name="connsiteY1" fmla="*/ 301277 h 457952"/>
              <a:gd name="connsiteX2" fmla="*/ 646896 w 740875"/>
              <a:gd name="connsiteY2" fmla="*/ 306022 h 457952"/>
              <a:gd name="connsiteX3" fmla="*/ 261691 w 740875"/>
              <a:gd name="connsiteY3" fmla="*/ 404568 h 457952"/>
              <a:gd name="connsiteX4" fmla="*/ 150873 w 740875"/>
              <a:gd name="connsiteY4" fmla="*/ 457952 h 457952"/>
              <a:gd name="connsiteX5" fmla="*/ 0 w 740875"/>
              <a:gd name="connsiteY5" fmla="*/ 196633 h 457952"/>
              <a:gd name="connsiteX6" fmla="*/ 760 w 740875"/>
              <a:gd name="connsiteY6" fmla="*/ 196171 h 457952"/>
              <a:gd name="connsiteX7" fmla="*/ 616092 w 740875"/>
              <a:gd name="connsiteY7" fmla="*/ 6301 h 457952"/>
              <a:gd name="connsiteX8" fmla="*/ 740875 w 740875"/>
              <a:gd name="connsiteY8" fmla="*/ 0 h 45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5" h="457952">
                <a:moveTo>
                  <a:pt x="740875" y="0"/>
                </a:moveTo>
                <a:lnTo>
                  <a:pt x="740875" y="301277"/>
                </a:lnTo>
                <a:lnTo>
                  <a:pt x="646896" y="306022"/>
                </a:lnTo>
                <a:cubicBezTo>
                  <a:pt x="511536" y="319769"/>
                  <a:pt x="382123" y="353629"/>
                  <a:pt x="261691" y="404568"/>
                </a:cubicBezTo>
                <a:lnTo>
                  <a:pt x="150873" y="457952"/>
                </a:lnTo>
                <a:lnTo>
                  <a:pt x="0" y="196633"/>
                </a:lnTo>
                <a:lnTo>
                  <a:pt x="760" y="196171"/>
                </a:lnTo>
                <a:cubicBezTo>
                  <a:pt x="187052" y="94971"/>
                  <a:pt x="395100" y="28744"/>
                  <a:pt x="616092" y="6301"/>
                </a:cubicBezTo>
                <a:lnTo>
                  <a:pt x="740875"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Freeform: Shape 48">
            <a:extLst>
              <a:ext uri="{FF2B5EF4-FFF2-40B4-BE49-F238E27FC236}">
                <a16:creationId xmlns:a16="http://schemas.microsoft.com/office/drawing/2014/main" id="{328D9E48-3692-41C4-9835-CFE683465D69}"/>
              </a:ext>
            </a:extLst>
          </p:cNvPr>
          <p:cNvSpPr/>
          <p:nvPr/>
        </p:nvSpPr>
        <p:spPr>
          <a:xfrm>
            <a:off x="6717955" y="1975119"/>
            <a:ext cx="692173" cy="692171"/>
          </a:xfrm>
          <a:custGeom>
            <a:avLst/>
            <a:gdLst>
              <a:gd name="connsiteX0" fmla="*/ 150523 w 692173"/>
              <a:gd name="connsiteY0" fmla="*/ 0 h 692171"/>
              <a:gd name="connsiteX1" fmla="*/ 211329 w 692173"/>
              <a:gd name="connsiteY1" fmla="*/ 36941 h 692171"/>
              <a:gd name="connsiteX2" fmla="*/ 655235 w 692173"/>
              <a:gd name="connsiteY2" fmla="*/ 480847 h 692171"/>
              <a:gd name="connsiteX3" fmla="*/ 692173 w 692173"/>
              <a:gd name="connsiteY3" fmla="*/ 541649 h 692171"/>
              <a:gd name="connsiteX4" fmla="*/ 431460 w 692173"/>
              <a:gd name="connsiteY4" fmla="*/ 692171 h 692171"/>
              <a:gd name="connsiteX5" fmla="*/ 405411 w 692173"/>
              <a:gd name="connsiteY5" fmla="*/ 649294 h 692171"/>
              <a:gd name="connsiteX6" fmla="*/ 42882 w 692173"/>
              <a:gd name="connsiteY6" fmla="*/ 286765 h 692171"/>
              <a:gd name="connsiteX7" fmla="*/ 0 w 692173"/>
              <a:gd name="connsiteY7" fmla="*/ 260714 h 692171"/>
              <a:gd name="connsiteX8" fmla="*/ 150523 w 692173"/>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73" h="692171">
                <a:moveTo>
                  <a:pt x="150523" y="0"/>
                </a:moveTo>
                <a:lnTo>
                  <a:pt x="211329" y="36941"/>
                </a:lnTo>
                <a:cubicBezTo>
                  <a:pt x="386193" y="155077"/>
                  <a:pt x="537099" y="305983"/>
                  <a:pt x="655235" y="480847"/>
                </a:cubicBezTo>
                <a:lnTo>
                  <a:pt x="692173" y="541649"/>
                </a:lnTo>
                <a:lnTo>
                  <a:pt x="431460" y="692171"/>
                </a:lnTo>
                <a:lnTo>
                  <a:pt x="405411" y="649294"/>
                </a:lnTo>
                <a:cubicBezTo>
                  <a:pt x="308932" y="506486"/>
                  <a:pt x="185690" y="383244"/>
                  <a:pt x="42882" y="286765"/>
                </a:cubicBezTo>
                <a:lnTo>
                  <a:pt x="0" y="260714"/>
                </a:lnTo>
                <a:lnTo>
                  <a:pt x="150523"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Freeform: Shape 49">
            <a:extLst>
              <a:ext uri="{FF2B5EF4-FFF2-40B4-BE49-F238E27FC236}">
                <a16:creationId xmlns:a16="http://schemas.microsoft.com/office/drawing/2014/main" id="{976C8E84-0658-46A5-AF98-19D1612AFFCD}"/>
              </a:ext>
            </a:extLst>
          </p:cNvPr>
          <p:cNvSpPr/>
          <p:nvPr/>
        </p:nvSpPr>
        <p:spPr>
          <a:xfrm>
            <a:off x="4610702" y="1975123"/>
            <a:ext cx="692169" cy="692171"/>
          </a:xfrm>
          <a:custGeom>
            <a:avLst/>
            <a:gdLst>
              <a:gd name="connsiteX0" fmla="*/ 541646 w 692169"/>
              <a:gd name="connsiteY0" fmla="*/ 0 h 692171"/>
              <a:gd name="connsiteX1" fmla="*/ 692169 w 692169"/>
              <a:gd name="connsiteY1" fmla="*/ 260713 h 692171"/>
              <a:gd name="connsiteX2" fmla="*/ 649293 w 692169"/>
              <a:gd name="connsiteY2" fmla="*/ 286761 h 692171"/>
              <a:gd name="connsiteX3" fmla="*/ 286764 w 692169"/>
              <a:gd name="connsiteY3" fmla="*/ 649290 h 692171"/>
              <a:gd name="connsiteX4" fmla="*/ 260713 w 692169"/>
              <a:gd name="connsiteY4" fmla="*/ 692171 h 692171"/>
              <a:gd name="connsiteX5" fmla="*/ 0 w 692169"/>
              <a:gd name="connsiteY5" fmla="*/ 541648 h 692171"/>
              <a:gd name="connsiteX6" fmla="*/ 36940 w 692169"/>
              <a:gd name="connsiteY6" fmla="*/ 480843 h 692171"/>
              <a:gd name="connsiteX7" fmla="*/ 480846 w 692169"/>
              <a:gd name="connsiteY7" fmla="*/ 36937 h 692171"/>
              <a:gd name="connsiteX8" fmla="*/ 541646 w 692169"/>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69" h="692171">
                <a:moveTo>
                  <a:pt x="541646" y="0"/>
                </a:moveTo>
                <a:lnTo>
                  <a:pt x="692169" y="260713"/>
                </a:lnTo>
                <a:lnTo>
                  <a:pt x="649293" y="286761"/>
                </a:lnTo>
                <a:cubicBezTo>
                  <a:pt x="506485" y="383240"/>
                  <a:pt x="383243" y="506482"/>
                  <a:pt x="286764" y="649290"/>
                </a:cubicBezTo>
                <a:lnTo>
                  <a:pt x="260713" y="692171"/>
                </a:lnTo>
                <a:lnTo>
                  <a:pt x="0" y="541648"/>
                </a:lnTo>
                <a:lnTo>
                  <a:pt x="36940" y="480843"/>
                </a:lnTo>
                <a:cubicBezTo>
                  <a:pt x="155076" y="305979"/>
                  <a:pt x="305982" y="155073"/>
                  <a:pt x="480846" y="36937"/>
                </a:cubicBezTo>
                <a:lnTo>
                  <a:pt x="541646"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9BE0B884-E180-4077-86A9-0C3BC57F488C}"/>
              </a:ext>
            </a:extLst>
          </p:cNvPr>
          <p:cNvSpPr/>
          <p:nvPr/>
        </p:nvSpPr>
        <p:spPr>
          <a:xfrm>
            <a:off x="7193730" y="2590711"/>
            <a:ext cx="457951" cy="740873"/>
          </a:xfrm>
          <a:custGeom>
            <a:avLst/>
            <a:gdLst>
              <a:gd name="connsiteX0" fmla="*/ 261319 w 457951"/>
              <a:gd name="connsiteY0" fmla="*/ 0 h 740873"/>
              <a:gd name="connsiteX1" fmla="*/ 261780 w 457951"/>
              <a:gd name="connsiteY1" fmla="*/ 758 h 740873"/>
              <a:gd name="connsiteX2" fmla="*/ 451650 w 457951"/>
              <a:gd name="connsiteY2" fmla="*/ 616090 h 740873"/>
              <a:gd name="connsiteX3" fmla="*/ 457951 w 457951"/>
              <a:gd name="connsiteY3" fmla="*/ 740873 h 740873"/>
              <a:gd name="connsiteX4" fmla="*/ 156674 w 457951"/>
              <a:gd name="connsiteY4" fmla="*/ 740873 h 740873"/>
              <a:gd name="connsiteX5" fmla="*/ 151929 w 457951"/>
              <a:gd name="connsiteY5" fmla="*/ 646894 h 740873"/>
              <a:gd name="connsiteX6" fmla="*/ 53383 w 457951"/>
              <a:gd name="connsiteY6" fmla="*/ 261689 h 740873"/>
              <a:gd name="connsiteX7" fmla="*/ 0 w 457951"/>
              <a:gd name="connsiteY7" fmla="*/ 150872 h 740873"/>
              <a:gd name="connsiteX8" fmla="*/ 261319 w 457951"/>
              <a:gd name="connsiteY8" fmla="*/ 0 h 740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51" h="740873">
                <a:moveTo>
                  <a:pt x="261319" y="0"/>
                </a:moveTo>
                <a:lnTo>
                  <a:pt x="261780" y="758"/>
                </a:lnTo>
                <a:cubicBezTo>
                  <a:pt x="362980" y="187050"/>
                  <a:pt x="429207" y="395098"/>
                  <a:pt x="451650" y="616090"/>
                </a:cubicBezTo>
                <a:lnTo>
                  <a:pt x="457951" y="740873"/>
                </a:lnTo>
                <a:lnTo>
                  <a:pt x="156674" y="740873"/>
                </a:lnTo>
                <a:lnTo>
                  <a:pt x="151929" y="646894"/>
                </a:lnTo>
                <a:cubicBezTo>
                  <a:pt x="138182" y="511534"/>
                  <a:pt x="104322" y="382121"/>
                  <a:pt x="53383" y="261689"/>
                </a:cubicBezTo>
                <a:lnTo>
                  <a:pt x="0" y="150872"/>
                </a:lnTo>
                <a:lnTo>
                  <a:pt x="261319"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Freeform: Shape 51">
            <a:extLst>
              <a:ext uri="{FF2B5EF4-FFF2-40B4-BE49-F238E27FC236}">
                <a16:creationId xmlns:a16="http://schemas.microsoft.com/office/drawing/2014/main" id="{E80288A3-616D-4D8B-BA27-D803650C35B6}"/>
              </a:ext>
            </a:extLst>
          </p:cNvPr>
          <p:cNvSpPr/>
          <p:nvPr/>
        </p:nvSpPr>
        <p:spPr>
          <a:xfrm>
            <a:off x="4369151" y="2590713"/>
            <a:ext cx="457949" cy="740870"/>
          </a:xfrm>
          <a:custGeom>
            <a:avLst/>
            <a:gdLst>
              <a:gd name="connsiteX0" fmla="*/ 196630 w 457949"/>
              <a:gd name="connsiteY0" fmla="*/ 0 h 740870"/>
              <a:gd name="connsiteX1" fmla="*/ 457949 w 457949"/>
              <a:gd name="connsiteY1" fmla="*/ 150873 h 740870"/>
              <a:gd name="connsiteX2" fmla="*/ 404568 w 457949"/>
              <a:gd name="connsiteY2" fmla="*/ 261686 h 740870"/>
              <a:gd name="connsiteX3" fmla="*/ 306022 w 457949"/>
              <a:gd name="connsiteY3" fmla="*/ 646891 h 740870"/>
              <a:gd name="connsiteX4" fmla="*/ 301277 w 457949"/>
              <a:gd name="connsiteY4" fmla="*/ 740870 h 740870"/>
              <a:gd name="connsiteX5" fmla="*/ 0 w 457949"/>
              <a:gd name="connsiteY5" fmla="*/ 740870 h 740870"/>
              <a:gd name="connsiteX6" fmla="*/ 6301 w 457949"/>
              <a:gd name="connsiteY6" fmla="*/ 616087 h 740870"/>
              <a:gd name="connsiteX7" fmla="*/ 196171 w 457949"/>
              <a:gd name="connsiteY7" fmla="*/ 755 h 740870"/>
              <a:gd name="connsiteX8" fmla="*/ 196630 w 457949"/>
              <a:gd name="connsiteY8" fmla="*/ 0 h 740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49" h="740870">
                <a:moveTo>
                  <a:pt x="196630" y="0"/>
                </a:moveTo>
                <a:lnTo>
                  <a:pt x="457949" y="150873"/>
                </a:lnTo>
                <a:lnTo>
                  <a:pt x="404568" y="261686"/>
                </a:lnTo>
                <a:cubicBezTo>
                  <a:pt x="353629" y="382118"/>
                  <a:pt x="319769" y="511531"/>
                  <a:pt x="306022" y="646891"/>
                </a:cubicBezTo>
                <a:lnTo>
                  <a:pt x="301277" y="740870"/>
                </a:lnTo>
                <a:lnTo>
                  <a:pt x="0" y="740870"/>
                </a:lnTo>
                <a:lnTo>
                  <a:pt x="6301" y="616087"/>
                </a:lnTo>
                <a:cubicBezTo>
                  <a:pt x="28744" y="395095"/>
                  <a:pt x="94971" y="187047"/>
                  <a:pt x="196171" y="755"/>
                </a:cubicBezTo>
                <a:lnTo>
                  <a:pt x="19663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3" name="Group 52">
            <a:extLst>
              <a:ext uri="{FF2B5EF4-FFF2-40B4-BE49-F238E27FC236}">
                <a16:creationId xmlns:a16="http://schemas.microsoft.com/office/drawing/2014/main" id="{E618B81C-6A33-41E1-BF94-2CF764D69054}"/>
              </a:ext>
            </a:extLst>
          </p:cNvPr>
          <p:cNvGrpSpPr/>
          <p:nvPr/>
        </p:nvGrpSpPr>
        <p:grpSpPr>
          <a:xfrm rot="16200000">
            <a:off x="4351053" y="1791695"/>
            <a:ext cx="3300628" cy="3300628"/>
            <a:chOff x="5169242" y="1982572"/>
            <a:chExt cx="3300628" cy="3300628"/>
          </a:xfrm>
        </p:grpSpPr>
        <p:sp>
          <p:nvSpPr>
            <p:cNvPr id="54" name="Circle: Hollow 53">
              <a:extLst>
                <a:ext uri="{FF2B5EF4-FFF2-40B4-BE49-F238E27FC236}">
                  <a16:creationId xmlns:a16="http://schemas.microsoft.com/office/drawing/2014/main" id="{5BE21D2C-4966-4219-AAE9-63C6B5A0D0C5}"/>
                </a:ext>
              </a:extLst>
            </p:cNvPr>
            <p:cNvSpPr/>
            <p:nvPr/>
          </p:nvSpPr>
          <p:spPr>
            <a:xfrm>
              <a:off x="5169242" y="1982572"/>
              <a:ext cx="3300628" cy="3300628"/>
            </a:xfrm>
            <a:prstGeom prst="donut">
              <a:avLst>
                <a:gd name="adj" fmla="val 1163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5" name="Group 54">
              <a:extLst>
                <a:ext uri="{FF2B5EF4-FFF2-40B4-BE49-F238E27FC236}">
                  <a16:creationId xmlns:a16="http://schemas.microsoft.com/office/drawing/2014/main" id="{71603F09-A0AC-46AE-BAED-C6292E8D8FC9}"/>
                </a:ext>
              </a:extLst>
            </p:cNvPr>
            <p:cNvGrpSpPr/>
            <p:nvPr/>
          </p:nvGrpSpPr>
          <p:grpSpPr>
            <a:xfrm>
              <a:off x="6520420" y="2113155"/>
              <a:ext cx="598272" cy="1818867"/>
              <a:chOff x="6520420" y="2113155"/>
              <a:chExt cx="598272" cy="1818867"/>
            </a:xfrm>
          </p:grpSpPr>
          <p:sp>
            <p:nvSpPr>
              <p:cNvPr id="56" name="Circle: Hollow 55">
                <a:extLst>
                  <a:ext uri="{FF2B5EF4-FFF2-40B4-BE49-F238E27FC236}">
                    <a16:creationId xmlns:a16="http://schemas.microsoft.com/office/drawing/2014/main" id="{01D9D149-6C2F-49C7-B4AF-4A93BDED3266}"/>
                  </a:ext>
                </a:extLst>
              </p:cNvPr>
              <p:cNvSpPr/>
              <p:nvPr/>
            </p:nvSpPr>
            <p:spPr>
              <a:xfrm>
                <a:off x="6520420" y="3333750"/>
                <a:ext cx="598272" cy="598272"/>
              </a:xfrm>
              <a:prstGeom prst="donut">
                <a:avLst>
                  <a:gd name="adj" fmla="val 41736"/>
                </a:avLst>
              </a:pr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Freeform: Shape 56">
                <a:extLst>
                  <a:ext uri="{FF2B5EF4-FFF2-40B4-BE49-F238E27FC236}">
                    <a16:creationId xmlns:a16="http://schemas.microsoft.com/office/drawing/2014/main" id="{120A0265-D5DD-4151-9785-7F9884FC2BF3}"/>
                  </a:ext>
                </a:extLst>
              </p:cNvPr>
              <p:cNvSpPr/>
              <p:nvPr/>
            </p:nvSpPr>
            <p:spPr>
              <a:xfrm flipH="1">
                <a:off x="6687750" y="2113155"/>
                <a:ext cx="263612" cy="1605592"/>
              </a:xfrm>
              <a:custGeom>
                <a:avLst/>
                <a:gdLst>
                  <a:gd name="connsiteX0" fmla="*/ 131806 w 263612"/>
                  <a:gd name="connsiteY0" fmla="*/ 0 h 1605592"/>
                  <a:gd name="connsiteX1" fmla="*/ 0 w 263612"/>
                  <a:gd name="connsiteY1" fmla="*/ 1473786 h 1605592"/>
                  <a:gd name="connsiteX2" fmla="*/ 131806 w 263612"/>
                  <a:gd name="connsiteY2" fmla="*/ 1605592 h 1605592"/>
                  <a:gd name="connsiteX3" fmla="*/ 263612 w 263612"/>
                  <a:gd name="connsiteY3" fmla="*/ 1473786 h 1605592"/>
                </a:gdLst>
                <a:ahLst/>
                <a:cxnLst>
                  <a:cxn ang="0">
                    <a:pos x="connsiteX0" y="connsiteY0"/>
                  </a:cxn>
                  <a:cxn ang="0">
                    <a:pos x="connsiteX1" y="connsiteY1"/>
                  </a:cxn>
                  <a:cxn ang="0">
                    <a:pos x="connsiteX2" y="connsiteY2"/>
                  </a:cxn>
                  <a:cxn ang="0">
                    <a:pos x="connsiteX3" y="connsiteY3"/>
                  </a:cxn>
                </a:cxnLst>
                <a:rect l="l" t="t" r="r" b="b"/>
                <a:pathLst>
                  <a:path w="263612" h="1605592">
                    <a:moveTo>
                      <a:pt x="131806" y="0"/>
                    </a:moveTo>
                    <a:lnTo>
                      <a:pt x="0" y="1473786"/>
                    </a:lnTo>
                    <a:cubicBezTo>
                      <a:pt x="0" y="1546580"/>
                      <a:pt x="59012" y="1605592"/>
                      <a:pt x="131806" y="1605592"/>
                    </a:cubicBezTo>
                    <a:cubicBezTo>
                      <a:pt x="204600" y="1605592"/>
                      <a:pt x="263612" y="1546580"/>
                      <a:pt x="263612" y="1473786"/>
                    </a:cubicBezTo>
                    <a:close/>
                  </a:path>
                </a:pathLst>
              </a:cu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72CF8848-3661-4FE1-8D49-35F7DE89195F}"/>
                  </a:ext>
                </a:extLst>
              </p:cNvPr>
              <p:cNvSpPr/>
              <p:nvPr/>
            </p:nvSpPr>
            <p:spPr>
              <a:xfrm>
                <a:off x="6666254" y="3479584"/>
                <a:ext cx="306604" cy="3066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9" name="Freeform: Shape 58">
            <a:extLst>
              <a:ext uri="{FF2B5EF4-FFF2-40B4-BE49-F238E27FC236}">
                <a16:creationId xmlns:a16="http://schemas.microsoft.com/office/drawing/2014/main" id="{1C9A632B-09AB-4C11-884D-EE73B0016A22}"/>
              </a:ext>
            </a:extLst>
          </p:cNvPr>
          <p:cNvSpPr/>
          <p:nvPr/>
        </p:nvSpPr>
        <p:spPr>
          <a:xfrm>
            <a:off x="9842054" y="1733569"/>
            <a:ext cx="740871" cy="457949"/>
          </a:xfrm>
          <a:custGeom>
            <a:avLst/>
            <a:gdLst>
              <a:gd name="connsiteX0" fmla="*/ 0 w 740871"/>
              <a:gd name="connsiteY0" fmla="*/ 0 h 457949"/>
              <a:gd name="connsiteX1" fmla="*/ 124785 w 740871"/>
              <a:gd name="connsiteY1" fmla="*/ 6301 h 457949"/>
              <a:gd name="connsiteX2" fmla="*/ 740117 w 740871"/>
              <a:gd name="connsiteY2" fmla="*/ 196171 h 457949"/>
              <a:gd name="connsiteX3" fmla="*/ 740871 w 740871"/>
              <a:gd name="connsiteY3" fmla="*/ 196629 h 457949"/>
              <a:gd name="connsiteX4" fmla="*/ 589998 w 740871"/>
              <a:gd name="connsiteY4" fmla="*/ 457949 h 457949"/>
              <a:gd name="connsiteX5" fmla="*/ 479186 w 740871"/>
              <a:gd name="connsiteY5" fmla="*/ 404568 h 457949"/>
              <a:gd name="connsiteX6" fmla="*/ 93981 w 740871"/>
              <a:gd name="connsiteY6" fmla="*/ 306022 h 457949"/>
              <a:gd name="connsiteX7" fmla="*/ 0 w 740871"/>
              <a:gd name="connsiteY7" fmla="*/ 301277 h 457949"/>
              <a:gd name="connsiteX8" fmla="*/ 0 w 740871"/>
              <a:gd name="connsiteY8" fmla="*/ 0 h 45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1" h="457949">
                <a:moveTo>
                  <a:pt x="0" y="0"/>
                </a:moveTo>
                <a:lnTo>
                  <a:pt x="124785" y="6301"/>
                </a:lnTo>
                <a:cubicBezTo>
                  <a:pt x="345777" y="28744"/>
                  <a:pt x="553825" y="94971"/>
                  <a:pt x="740117" y="196171"/>
                </a:cubicBezTo>
                <a:lnTo>
                  <a:pt x="740871" y="196629"/>
                </a:lnTo>
                <a:lnTo>
                  <a:pt x="589998" y="457949"/>
                </a:lnTo>
                <a:lnTo>
                  <a:pt x="479186" y="404568"/>
                </a:lnTo>
                <a:cubicBezTo>
                  <a:pt x="358754" y="353629"/>
                  <a:pt x="229341" y="319769"/>
                  <a:pt x="93981" y="306022"/>
                </a:cubicBezTo>
                <a:lnTo>
                  <a:pt x="0" y="301277"/>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Freeform: Shape 59">
            <a:extLst>
              <a:ext uri="{FF2B5EF4-FFF2-40B4-BE49-F238E27FC236}">
                <a16:creationId xmlns:a16="http://schemas.microsoft.com/office/drawing/2014/main" id="{FFAAA6FB-F6B8-4561-A3A3-A646745DE559}"/>
              </a:ext>
            </a:extLst>
          </p:cNvPr>
          <p:cNvSpPr/>
          <p:nvPr/>
        </p:nvSpPr>
        <p:spPr>
          <a:xfrm>
            <a:off x="9014681" y="1733568"/>
            <a:ext cx="740875" cy="457952"/>
          </a:xfrm>
          <a:custGeom>
            <a:avLst/>
            <a:gdLst>
              <a:gd name="connsiteX0" fmla="*/ 740875 w 740875"/>
              <a:gd name="connsiteY0" fmla="*/ 0 h 457952"/>
              <a:gd name="connsiteX1" fmla="*/ 740875 w 740875"/>
              <a:gd name="connsiteY1" fmla="*/ 301277 h 457952"/>
              <a:gd name="connsiteX2" fmla="*/ 646896 w 740875"/>
              <a:gd name="connsiteY2" fmla="*/ 306022 h 457952"/>
              <a:gd name="connsiteX3" fmla="*/ 261691 w 740875"/>
              <a:gd name="connsiteY3" fmla="*/ 404568 h 457952"/>
              <a:gd name="connsiteX4" fmla="*/ 150873 w 740875"/>
              <a:gd name="connsiteY4" fmla="*/ 457952 h 457952"/>
              <a:gd name="connsiteX5" fmla="*/ 0 w 740875"/>
              <a:gd name="connsiteY5" fmla="*/ 196633 h 457952"/>
              <a:gd name="connsiteX6" fmla="*/ 760 w 740875"/>
              <a:gd name="connsiteY6" fmla="*/ 196171 h 457952"/>
              <a:gd name="connsiteX7" fmla="*/ 616092 w 740875"/>
              <a:gd name="connsiteY7" fmla="*/ 6301 h 457952"/>
              <a:gd name="connsiteX8" fmla="*/ 740875 w 740875"/>
              <a:gd name="connsiteY8" fmla="*/ 0 h 45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5" h="457952">
                <a:moveTo>
                  <a:pt x="740875" y="0"/>
                </a:moveTo>
                <a:lnTo>
                  <a:pt x="740875" y="301277"/>
                </a:lnTo>
                <a:lnTo>
                  <a:pt x="646896" y="306022"/>
                </a:lnTo>
                <a:cubicBezTo>
                  <a:pt x="511536" y="319769"/>
                  <a:pt x="382123" y="353629"/>
                  <a:pt x="261691" y="404568"/>
                </a:cubicBezTo>
                <a:lnTo>
                  <a:pt x="150873" y="457952"/>
                </a:lnTo>
                <a:lnTo>
                  <a:pt x="0" y="196633"/>
                </a:lnTo>
                <a:lnTo>
                  <a:pt x="760" y="196171"/>
                </a:lnTo>
                <a:cubicBezTo>
                  <a:pt x="187052" y="94971"/>
                  <a:pt x="395100" y="28744"/>
                  <a:pt x="616092" y="6301"/>
                </a:cubicBezTo>
                <a:lnTo>
                  <a:pt x="740875"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Shape 60">
            <a:extLst>
              <a:ext uri="{FF2B5EF4-FFF2-40B4-BE49-F238E27FC236}">
                <a16:creationId xmlns:a16="http://schemas.microsoft.com/office/drawing/2014/main" id="{75752244-1682-49A5-A953-7523C57D154F}"/>
              </a:ext>
            </a:extLst>
          </p:cNvPr>
          <p:cNvSpPr/>
          <p:nvPr/>
        </p:nvSpPr>
        <p:spPr>
          <a:xfrm>
            <a:off x="10506345" y="1975119"/>
            <a:ext cx="692173" cy="692171"/>
          </a:xfrm>
          <a:custGeom>
            <a:avLst/>
            <a:gdLst>
              <a:gd name="connsiteX0" fmla="*/ 150523 w 692173"/>
              <a:gd name="connsiteY0" fmla="*/ 0 h 692171"/>
              <a:gd name="connsiteX1" fmla="*/ 211329 w 692173"/>
              <a:gd name="connsiteY1" fmla="*/ 36941 h 692171"/>
              <a:gd name="connsiteX2" fmla="*/ 655235 w 692173"/>
              <a:gd name="connsiteY2" fmla="*/ 480847 h 692171"/>
              <a:gd name="connsiteX3" fmla="*/ 692173 w 692173"/>
              <a:gd name="connsiteY3" fmla="*/ 541649 h 692171"/>
              <a:gd name="connsiteX4" fmla="*/ 431460 w 692173"/>
              <a:gd name="connsiteY4" fmla="*/ 692171 h 692171"/>
              <a:gd name="connsiteX5" fmla="*/ 405411 w 692173"/>
              <a:gd name="connsiteY5" fmla="*/ 649294 h 692171"/>
              <a:gd name="connsiteX6" fmla="*/ 42882 w 692173"/>
              <a:gd name="connsiteY6" fmla="*/ 286765 h 692171"/>
              <a:gd name="connsiteX7" fmla="*/ 0 w 692173"/>
              <a:gd name="connsiteY7" fmla="*/ 260714 h 692171"/>
              <a:gd name="connsiteX8" fmla="*/ 150523 w 692173"/>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73" h="692171">
                <a:moveTo>
                  <a:pt x="150523" y="0"/>
                </a:moveTo>
                <a:lnTo>
                  <a:pt x="211329" y="36941"/>
                </a:lnTo>
                <a:cubicBezTo>
                  <a:pt x="386193" y="155077"/>
                  <a:pt x="537099" y="305983"/>
                  <a:pt x="655235" y="480847"/>
                </a:cubicBezTo>
                <a:lnTo>
                  <a:pt x="692173" y="541649"/>
                </a:lnTo>
                <a:lnTo>
                  <a:pt x="431460" y="692171"/>
                </a:lnTo>
                <a:lnTo>
                  <a:pt x="405411" y="649294"/>
                </a:lnTo>
                <a:cubicBezTo>
                  <a:pt x="308932" y="506486"/>
                  <a:pt x="185690" y="383244"/>
                  <a:pt x="42882" y="286765"/>
                </a:cubicBezTo>
                <a:lnTo>
                  <a:pt x="0" y="260714"/>
                </a:lnTo>
                <a:lnTo>
                  <a:pt x="150523"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Freeform: Shape 61">
            <a:extLst>
              <a:ext uri="{FF2B5EF4-FFF2-40B4-BE49-F238E27FC236}">
                <a16:creationId xmlns:a16="http://schemas.microsoft.com/office/drawing/2014/main" id="{64EEC064-D773-46B8-B79D-77CCD59C144A}"/>
              </a:ext>
            </a:extLst>
          </p:cNvPr>
          <p:cNvSpPr/>
          <p:nvPr/>
        </p:nvSpPr>
        <p:spPr>
          <a:xfrm>
            <a:off x="8399092" y="1975123"/>
            <a:ext cx="692169" cy="692171"/>
          </a:xfrm>
          <a:custGeom>
            <a:avLst/>
            <a:gdLst>
              <a:gd name="connsiteX0" fmla="*/ 541646 w 692169"/>
              <a:gd name="connsiteY0" fmla="*/ 0 h 692171"/>
              <a:gd name="connsiteX1" fmla="*/ 692169 w 692169"/>
              <a:gd name="connsiteY1" fmla="*/ 260713 h 692171"/>
              <a:gd name="connsiteX2" fmla="*/ 649293 w 692169"/>
              <a:gd name="connsiteY2" fmla="*/ 286761 h 692171"/>
              <a:gd name="connsiteX3" fmla="*/ 286764 w 692169"/>
              <a:gd name="connsiteY3" fmla="*/ 649290 h 692171"/>
              <a:gd name="connsiteX4" fmla="*/ 260713 w 692169"/>
              <a:gd name="connsiteY4" fmla="*/ 692171 h 692171"/>
              <a:gd name="connsiteX5" fmla="*/ 0 w 692169"/>
              <a:gd name="connsiteY5" fmla="*/ 541648 h 692171"/>
              <a:gd name="connsiteX6" fmla="*/ 36940 w 692169"/>
              <a:gd name="connsiteY6" fmla="*/ 480843 h 692171"/>
              <a:gd name="connsiteX7" fmla="*/ 480846 w 692169"/>
              <a:gd name="connsiteY7" fmla="*/ 36937 h 692171"/>
              <a:gd name="connsiteX8" fmla="*/ 541646 w 692169"/>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69" h="692171">
                <a:moveTo>
                  <a:pt x="541646" y="0"/>
                </a:moveTo>
                <a:lnTo>
                  <a:pt x="692169" y="260713"/>
                </a:lnTo>
                <a:lnTo>
                  <a:pt x="649293" y="286761"/>
                </a:lnTo>
                <a:cubicBezTo>
                  <a:pt x="506485" y="383240"/>
                  <a:pt x="383243" y="506482"/>
                  <a:pt x="286764" y="649290"/>
                </a:cubicBezTo>
                <a:lnTo>
                  <a:pt x="260713" y="692171"/>
                </a:lnTo>
                <a:lnTo>
                  <a:pt x="0" y="541648"/>
                </a:lnTo>
                <a:lnTo>
                  <a:pt x="36940" y="480843"/>
                </a:lnTo>
                <a:cubicBezTo>
                  <a:pt x="155076" y="305979"/>
                  <a:pt x="305982" y="155073"/>
                  <a:pt x="480846" y="36937"/>
                </a:cubicBezTo>
                <a:lnTo>
                  <a:pt x="541646"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Freeform: Shape 62">
            <a:extLst>
              <a:ext uri="{FF2B5EF4-FFF2-40B4-BE49-F238E27FC236}">
                <a16:creationId xmlns:a16="http://schemas.microsoft.com/office/drawing/2014/main" id="{C8A6626C-DB3E-4927-8E7E-036876966048}"/>
              </a:ext>
            </a:extLst>
          </p:cNvPr>
          <p:cNvSpPr/>
          <p:nvPr/>
        </p:nvSpPr>
        <p:spPr>
          <a:xfrm>
            <a:off x="10982120" y="2590711"/>
            <a:ext cx="457951" cy="740873"/>
          </a:xfrm>
          <a:custGeom>
            <a:avLst/>
            <a:gdLst>
              <a:gd name="connsiteX0" fmla="*/ 261319 w 457951"/>
              <a:gd name="connsiteY0" fmla="*/ 0 h 740873"/>
              <a:gd name="connsiteX1" fmla="*/ 261780 w 457951"/>
              <a:gd name="connsiteY1" fmla="*/ 758 h 740873"/>
              <a:gd name="connsiteX2" fmla="*/ 451650 w 457951"/>
              <a:gd name="connsiteY2" fmla="*/ 616090 h 740873"/>
              <a:gd name="connsiteX3" fmla="*/ 457951 w 457951"/>
              <a:gd name="connsiteY3" fmla="*/ 740873 h 740873"/>
              <a:gd name="connsiteX4" fmla="*/ 156674 w 457951"/>
              <a:gd name="connsiteY4" fmla="*/ 740873 h 740873"/>
              <a:gd name="connsiteX5" fmla="*/ 151929 w 457951"/>
              <a:gd name="connsiteY5" fmla="*/ 646894 h 740873"/>
              <a:gd name="connsiteX6" fmla="*/ 53383 w 457951"/>
              <a:gd name="connsiteY6" fmla="*/ 261689 h 740873"/>
              <a:gd name="connsiteX7" fmla="*/ 0 w 457951"/>
              <a:gd name="connsiteY7" fmla="*/ 150872 h 740873"/>
              <a:gd name="connsiteX8" fmla="*/ 261319 w 457951"/>
              <a:gd name="connsiteY8" fmla="*/ 0 h 740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51" h="740873">
                <a:moveTo>
                  <a:pt x="261319" y="0"/>
                </a:moveTo>
                <a:lnTo>
                  <a:pt x="261780" y="758"/>
                </a:lnTo>
                <a:cubicBezTo>
                  <a:pt x="362980" y="187050"/>
                  <a:pt x="429207" y="395098"/>
                  <a:pt x="451650" y="616090"/>
                </a:cubicBezTo>
                <a:lnTo>
                  <a:pt x="457951" y="740873"/>
                </a:lnTo>
                <a:lnTo>
                  <a:pt x="156674" y="740873"/>
                </a:lnTo>
                <a:lnTo>
                  <a:pt x="151929" y="646894"/>
                </a:lnTo>
                <a:cubicBezTo>
                  <a:pt x="138182" y="511534"/>
                  <a:pt x="104322" y="382121"/>
                  <a:pt x="53383" y="261689"/>
                </a:cubicBezTo>
                <a:lnTo>
                  <a:pt x="0" y="150872"/>
                </a:lnTo>
                <a:lnTo>
                  <a:pt x="261319"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Freeform: Shape 63">
            <a:extLst>
              <a:ext uri="{FF2B5EF4-FFF2-40B4-BE49-F238E27FC236}">
                <a16:creationId xmlns:a16="http://schemas.microsoft.com/office/drawing/2014/main" id="{7F790A39-D839-4ECA-B25F-938AC78DC332}"/>
              </a:ext>
            </a:extLst>
          </p:cNvPr>
          <p:cNvSpPr/>
          <p:nvPr/>
        </p:nvSpPr>
        <p:spPr>
          <a:xfrm>
            <a:off x="8157541" y="2590713"/>
            <a:ext cx="457949" cy="740870"/>
          </a:xfrm>
          <a:custGeom>
            <a:avLst/>
            <a:gdLst>
              <a:gd name="connsiteX0" fmla="*/ 196630 w 457949"/>
              <a:gd name="connsiteY0" fmla="*/ 0 h 740870"/>
              <a:gd name="connsiteX1" fmla="*/ 457949 w 457949"/>
              <a:gd name="connsiteY1" fmla="*/ 150873 h 740870"/>
              <a:gd name="connsiteX2" fmla="*/ 404568 w 457949"/>
              <a:gd name="connsiteY2" fmla="*/ 261686 h 740870"/>
              <a:gd name="connsiteX3" fmla="*/ 306022 w 457949"/>
              <a:gd name="connsiteY3" fmla="*/ 646891 h 740870"/>
              <a:gd name="connsiteX4" fmla="*/ 301277 w 457949"/>
              <a:gd name="connsiteY4" fmla="*/ 740870 h 740870"/>
              <a:gd name="connsiteX5" fmla="*/ 0 w 457949"/>
              <a:gd name="connsiteY5" fmla="*/ 740870 h 740870"/>
              <a:gd name="connsiteX6" fmla="*/ 6301 w 457949"/>
              <a:gd name="connsiteY6" fmla="*/ 616087 h 740870"/>
              <a:gd name="connsiteX7" fmla="*/ 196171 w 457949"/>
              <a:gd name="connsiteY7" fmla="*/ 755 h 740870"/>
              <a:gd name="connsiteX8" fmla="*/ 196630 w 457949"/>
              <a:gd name="connsiteY8" fmla="*/ 0 h 740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49" h="740870">
                <a:moveTo>
                  <a:pt x="196630" y="0"/>
                </a:moveTo>
                <a:lnTo>
                  <a:pt x="457949" y="150873"/>
                </a:lnTo>
                <a:lnTo>
                  <a:pt x="404568" y="261686"/>
                </a:lnTo>
                <a:cubicBezTo>
                  <a:pt x="353629" y="382118"/>
                  <a:pt x="319769" y="511531"/>
                  <a:pt x="306022" y="646891"/>
                </a:cubicBezTo>
                <a:lnTo>
                  <a:pt x="301277" y="740870"/>
                </a:lnTo>
                <a:lnTo>
                  <a:pt x="0" y="740870"/>
                </a:lnTo>
                <a:lnTo>
                  <a:pt x="6301" y="616087"/>
                </a:lnTo>
                <a:cubicBezTo>
                  <a:pt x="28744" y="395095"/>
                  <a:pt x="94971" y="187047"/>
                  <a:pt x="196171" y="755"/>
                </a:cubicBezTo>
                <a:lnTo>
                  <a:pt x="19663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5" name="Group 64">
            <a:extLst>
              <a:ext uri="{FF2B5EF4-FFF2-40B4-BE49-F238E27FC236}">
                <a16:creationId xmlns:a16="http://schemas.microsoft.com/office/drawing/2014/main" id="{2246E8D5-13F2-48F9-9899-7152C43CE013}"/>
              </a:ext>
            </a:extLst>
          </p:cNvPr>
          <p:cNvGrpSpPr/>
          <p:nvPr/>
        </p:nvGrpSpPr>
        <p:grpSpPr>
          <a:xfrm rot="16200000">
            <a:off x="8139443" y="1791695"/>
            <a:ext cx="3300628" cy="3300628"/>
            <a:chOff x="5169242" y="1982572"/>
            <a:chExt cx="3300628" cy="3300628"/>
          </a:xfrm>
        </p:grpSpPr>
        <p:sp>
          <p:nvSpPr>
            <p:cNvPr id="66" name="Circle: Hollow 65">
              <a:extLst>
                <a:ext uri="{FF2B5EF4-FFF2-40B4-BE49-F238E27FC236}">
                  <a16:creationId xmlns:a16="http://schemas.microsoft.com/office/drawing/2014/main" id="{C9CDC7DF-3404-4E1D-B05E-2788A70B6D3F}"/>
                </a:ext>
              </a:extLst>
            </p:cNvPr>
            <p:cNvSpPr/>
            <p:nvPr/>
          </p:nvSpPr>
          <p:spPr>
            <a:xfrm>
              <a:off x="5169242" y="1982572"/>
              <a:ext cx="3300628" cy="3300628"/>
            </a:xfrm>
            <a:prstGeom prst="donut">
              <a:avLst>
                <a:gd name="adj" fmla="val 1163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7" name="Group 66">
              <a:extLst>
                <a:ext uri="{FF2B5EF4-FFF2-40B4-BE49-F238E27FC236}">
                  <a16:creationId xmlns:a16="http://schemas.microsoft.com/office/drawing/2014/main" id="{226C0650-0C48-43F7-B69B-2CF1A5093102}"/>
                </a:ext>
              </a:extLst>
            </p:cNvPr>
            <p:cNvGrpSpPr/>
            <p:nvPr/>
          </p:nvGrpSpPr>
          <p:grpSpPr>
            <a:xfrm>
              <a:off x="6520420" y="2113155"/>
              <a:ext cx="598272" cy="1818867"/>
              <a:chOff x="6520420" y="2113155"/>
              <a:chExt cx="598272" cy="1818867"/>
            </a:xfrm>
          </p:grpSpPr>
          <p:sp>
            <p:nvSpPr>
              <p:cNvPr id="68" name="Circle: Hollow 67">
                <a:extLst>
                  <a:ext uri="{FF2B5EF4-FFF2-40B4-BE49-F238E27FC236}">
                    <a16:creationId xmlns:a16="http://schemas.microsoft.com/office/drawing/2014/main" id="{46D6F350-2F6F-4671-8545-D3EFD54A9960}"/>
                  </a:ext>
                </a:extLst>
              </p:cNvPr>
              <p:cNvSpPr/>
              <p:nvPr/>
            </p:nvSpPr>
            <p:spPr>
              <a:xfrm>
                <a:off x="6520420" y="3333750"/>
                <a:ext cx="598272" cy="598272"/>
              </a:xfrm>
              <a:prstGeom prst="donut">
                <a:avLst>
                  <a:gd name="adj" fmla="val 41736"/>
                </a:avLst>
              </a:pr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Freeform: Shape 74">
                <a:extLst>
                  <a:ext uri="{FF2B5EF4-FFF2-40B4-BE49-F238E27FC236}">
                    <a16:creationId xmlns:a16="http://schemas.microsoft.com/office/drawing/2014/main" id="{71CBFA5B-72D5-4A90-A6FE-5B4240DE48C6}"/>
                  </a:ext>
                </a:extLst>
              </p:cNvPr>
              <p:cNvSpPr/>
              <p:nvPr/>
            </p:nvSpPr>
            <p:spPr>
              <a:xfrm flipH="1">
                <a:off x="6687750" y="2113155"/>
                <a:ext cx="263612" cy="1605592"/>
              </a:xfrm>
              <a:custGeom>
                <a:avLst/>
                <a:gdLst>
                  <a:gd name="connsiteX0" fmla="*/ 131806 w 263612"/>
                  <a:gd name="connsiteY0" fmla="*/ 0 h 1605592"/>
                  <a:gd name="connsiteX1" fmla="*/ 0 w 263612"/>
                  <a:gd name="connsiteY1" fmla="*/ 1473786 h 1605592"/>
                  <a:gd name="connsiteX2" fmla="*/ 131806 w 263612"/>
                  <a:gd name="connsiteY2" fmla="*/ 1605592 h 1605592"/>
                  <a:gd name="connsiteX3" fmla="*/ 263612 w 263612"/>
                  <a:gd name="connsiteY3" fmla="*/ 1473786 h 1605592"/>
                </a:gdLst>
                <a:ahLst/>
                <a:cxnLst>
                  <a:cxn ang="0">
                    <a:pos x="connsiteX0" y="connsiteY0"/>
                  </a:cxn>
                  <a:cxn ang="0">
                    <a:pos x="connsiteX1" y="connsiteY1"/>
                  </a:cxn>
                  <a:cxn ang="0">
                    <a:pos x="connsiteX2" y="connsiteY2"/>
                  </a:cxn>
                  <a:cxn ang="0">
                    <a:pos x="connsiteX3" y="connsiteY3"/>
                  </a:cxn>
                </a:cxnLst>
                <a:rect l="l" t="t" r="r" b="b"/>
                <a:pathLst>
                  <a:path w="263612" h="1605592">
                    <a:moveTo>
                      <a:pt x="131806" y="0"/>
                    </a:moveTo>
                    <a:lnTo>
                      <a:pt x="0" y="1473786"/>
                    </a:lnTo>
                    <a:cubicBezTo>
                      <a:pt x="0" y="1546580"/>
                      <a:pt x="59012" y="1605592"/>
                      <a:pt x="131806" y="1605592"/>
                    </a:cubicBezTo>
                    <a:cubicBezTo>
                      <a:pt x="204600" y="1605592"/>
                      <a:pt x="263612" y="1546580"/>
                      <a:pt x="263612" y="1473786"/>
                    </a:cubicBezTo>
                    <a:close/>
                  </a:path>
                </a:pathLst>
              </a:cu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C2FED92-83F2-4AE0-BC7B-A61058B7FB0D}"/>
                  </a:ext>
                </a:extLst>
              </p:cNvPr>
              <p:cNvSpPr/>
              <p:nvPr/>
            </p:nvSpPr>
            <p:spPr>
              <a:xfrm>
                <a:off x="6666254" y="3479584"/>
                <a:ext cx="306604" cy="3066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7" name="Group 76">
            <a:extLst>
              <a:ext uri="{FF2B5EF4-FFF2-40B4-BE49-F238E27FC236}">
                <a16:creationId xmlns:a16="http://schemas.microsoft.com/office/drawing/2014/main" id="{E0A82DBB-A453-4FB2-8E16-E301A1DA578B}"/>
              </a:ext>
            </a:extLst>
          </p:cNvPr>
          <p:cNvGrpSpPr/>
          <p:nvPr/>
        </p:nvGrpSpPr>
        <p:grpSpPr>
          <a:xfrm>
            <a:off x="674026" y="4025231"/>
            <a:ext cx="3101876" cy="2102823"/>
            <a:chOff x="206929" y="3319859"/>
            <a:chExt cx="3101876" cy="2102823"/>
          </a:xfrm>
        </p:grpSpPr>
        <p:sp>
          <p:nvSpPr>
            <p:cNvPr id="80" name="TextBox 79">
              <a:extLst>
                <a:ext uri="{FF2B5EF4-FFF2-40B4-BE49-F238E27FC236}">
                  <a16:creationId xmlns:a16="http://schemas.microsoft.com/office/drawing/2014/main" id="{E1C19497-827D-488E-A9C7-FFF480AF836A}"/>
                </a:ext>
              </a:extLst>
            </p:cNvPr>
            <p:cNvSpPr txBox="1"/>
            <p:nvPr/>
          </p:nvSpPr>
          <p:spPr>
            <a:xfrm>
              <a:off x="636125" y="3319859"/>
              <a:ext cx="2243480" cy="461665"/>
            </a:xfrm>
            <a:prstGeom prst="rect">
              <a:avLst/>
            </a:prstGeom>
            <a:noFill/>
          </p:spPr>
          <p:txBody>
            <a:bodyPr wrap="square" rtlCol="0">
              <a:spAutoFit/>
            </a:bodyPr>
            <a:lstStyle/>
            <a:p>
              <a:pPr algn="ctr"/>
              <a:r>
                <a:rPr lang="en-US" sz="2400" b="1" dirty="0">
                  <a:solidFill>
                    <a:srgbClr val="52CDC0"/>
                  </a:solidFill>
                  <a:latin typeface="Montserrat ExtraBold" panose="00000900000000000000" pitchFamily="50" charset="0"/>
                </a:rPr>
                <a:t>50 PERCENT</a:t>
              </a:r>
            </a:p>
          </p:txBody>
        </p:sp>
        <p:sp>
          <p:nvSpPr>
            <p:cNvPr id="81" name="TextBox 80">
              <a:extLst>
                <a:ext uri="{FF2B5EF4-FFF2-40B4-BE49-F238E27FC236}">
                  <a16:creationId xmlns:a16="http://schemas.microsoft.com/office/drawing/2014/main" id="{D5CCB318-F1AD-4DE3-854D-A5DC3F9C88B3}"/>
                </a:ext>
              </a:extLst>
            </p:cNvPr>
            <p:cNvSpPr txBox="1"/>
            <p:nvPr/>
          </p:nvSpPr>
          <p:spPr>
            <a:xfrm>
              <a:off x="206929" y="3682595"/>
              <a:ext cx="3101876" cy="830997"/>
            </a:xfrm>
            <a:prstGeom prst="rect">
              <a:avLst/>
            </a:prstGeom>
            <a:noFill/>
          </p:spPr>
          <p:txBody>
            <a:bodyPr wrap="square" rtlCol="0">
              <a:spAutoFit/>
            </a:bodyPr>
            <a:lstStyle/>
            <a:p>
              <a:pPr algn="ctr"/>
              <a:r>
                <a:rPr lang="en-US" sz="2400" b="1" dirty="0">
                  <a:solidFill>
                    <a:srgbClr val="5D7373"/>
                  </a:solidFill>
                  <a:latin typeface="Montserrat ExtraBold" panose="00000900000000000000" pitchFamily="50" charset="0"/>
                </a:rPr>
                <a:t>POSITIVE</a:t>
              </a:r>
            </a:p>
            <a:p>
              <a:pPr algn="ctr"/>
              <a:r>
                <a:rPr lang="en-US" sz="2400" b="1" dirty="0">
                  <a:solidFill>
                    <a:srgbClr val="5D7373"/>
                  </a:solidFill>
                  <a:latin typeface="Montserrat ExtraBold" panose="00000900000000000000" pitchFamily="50" charset="0"/>
                </a:rPr>
                <a:t>REVIEWS(4-5)</a:t>
              </a:r>
            </a:p>
          </p:txBody>
        </p:sp>
        <p:sp>
          <p:nvSpPr>
            <p:cNvPr id="82" name="TextBox 81">
              <a:extLst>
                <a:ext uri="{FF2B5EF4-FFF2-40B4-BE49-F238E27FC236}">
                  <a16:creationId xmlns:a16="http://schemas.microsoft.com/office/drawing/2014/main" id="{CB55131F-D7B6-4A8D-AA71-07AA9B1D9EC2}"/>
                </a:ext>
              </a:extLst>
            </p:cNvPr>
            <p:cNvSpPr txBox="1"/>
            <p:nvPr/>
          </p:nvSpPr>
          <p:spPr>
            <a:xfrm>
              <a:off x="281282" y="4468575"/>
              <a:ext cx="2891481" cy="954107"/>
            </a:xfrm>
            <a:prstGeom prst="rect">
              <a:avLst/>
            </a:prstGeom>
            <a:noFill/>
          </p:spPr>
          <p:txBody>
            <a:bodyPr wrap="square" rtlCol="0">
              <a:spAutoFit/>
            </a:bodyPr>
            <a:lstStyle/>
            <a:p>
              <a:pPr algn="ctr"/>
              <a:r>
                <a:rPr lang="en-US" sz="1400" dirty="0">
                  <a:solidFill>
                    <a:schemeClr val="bg1">
                      <a:lumMod val="65000"/>
                    </a:schemeClr>
                  </a:solidFill>
                  <a:latin typeface="Montserrat ExtraBold" panose="00000900000000000000" pitchFamily="50" charset="0"/>
                </a:rPr>
                <a:t>Reviews that express satisfaction and positive experiences with Intel products.</a:t>
              </a:r>
            </a:p>
          </p:txBody>
        </p:sp>
      </p:grpSp>
      <p:sp>
        <p:nvSpPr>
          <p:cNvPr id="91" name="TextBox 90">
            <a:extLst>
              <a:ext uri="{FF2B5EF4-FFF2-40B4-BE49-F238E27FC236}">
                <a16:creationId xmlns:a16="http://schemas.microsoft.com/office/drawing/2014/main" id="{FE89C103-42E8-4C1D-95F6-220FDF4E2F41}"/>
              </a:ext>
            </a:extLst>
          </p:cNvPr>
          <p:cNvSpPr txBox="1"/>
          <p:nvPr/>
        </p:nvSpPr>
        <p:spPr>
          <a:xfrm>
            <a:off x="2456543" y="335008"/>
            <a:ext cx="7278915" cy="707886"/>
          </a:xfrm>
          <a:prstGeom prst="rect">
            <a:avLst/>
          </a:prstGeom>
          <a:noFill/>
        </p:spPr>
        <p:txBody>
          <a:bodyPr wrap="square" rtlCol="0">
            <a:spAutoFit/>
          </a:bodyPr>
          <a:lstStyle/>
          <a:p>
            <a:pPr algn="ctr"/>
            <a:r>
              <a:rPr lang="en-US" sz="4000" b="1" dirty="0">
                <a:solidFill>
                  <a:srgbClr val="4472C4"/>
                </a:solidFill>
                <a:latin typeface="Montserrat ExtraBold" panose="00000900000000000000" pitchFamily="50" charset="0"/>
              </a:rPr>
              <a:t>Sentiment Distribution</a:t>
            </a:r>
          </a:p>
        </p:txBody>
      </p:sp>
      <p:sp>
        <p:nvSpPr>
          <p:cNvPr id="92" name="TextBox 91">
            <a:extLst>
              <a:ext uri="{FF2B5EF4-FFF2-40B4-BE49-F238E27FC236}">
                <a16:creationId xmlns:a16="http://schemas.microsoft.com/office/drawing/2014/main" id="{08162357-D4F7-4714-A91B-64B52FE0DB44}"/>
              </a:ext>
            </a:extLst>
          </p:cNvPr>
          <p:cNvSpPr txBox="1"/>
          <p:nvPr/>
        </p:nvSpPr>
        <p:spPr>
          <a:xfrm>
            <a:off x="1757680" y="993545"/>
            <a:ext cx="8564879" cy="338554"/>
          </a:xfrm>
          <a:prstGeom prst="rect">
            <a:avLst/>
          </a:prstGeom>
          <a:noFill/>
        </p:spPr>
        <p:txBody>
          <a:bodyPr wrap="square" rtlCol="0">
            <a:spAutoFit/>
          </a:bodyPr>
          <a:lstStyle/>
          <a:p>
            <a:pPr algn="ctr"/>
            <a:r>
              <a:rPr lang="en-US" sz="1600" spc="300" dirty="0">
                <a:solidFill>
                  <a:srgbClr val="4472C4"/>
                </a:solidFill>
                <a:latin typeface="Montserrat ExtraBold" panose="00000900000000000000" pitchFamily="50" charset="0"/>
              </a:rPr>
              <a:t>Hypothetical Percentages for Sentiment Categories</a:t>
            </a:r>
          </a:p>
        </p:txBody>
      </p:sp>
      <p:grpSp>
        <p:nvGrpSpPr>
          <p:cNvPr id="93" name="Group 92">
            <a:extLst>
              <a:ext uri="{FF2B5EF4-FFF2-40B4-BE49-F238E27FC236}">
                <a16:creationId xmlns:a16="http://schemas.microsoft.com/office/drawing/2014/main" id="{1F0F0451-D218-4619-B8C9-E12B51A2FAF7}"/>
              </a:ext>
            </a:extLst>
          </p:cNvPr>
          <p:cNvGrpSpPr/>
          <p:nvPr/>
        </p:nvGrpSpPr>
        <p:grpSpPr>
          <a:xfrm>
            <a:off x="4450429" y="4025231"/>
            <a:ext cx="3101876" cy="2096688"/>
            <a:chOff x="206929" y="3319859"/>
            <a:chExt cx="3101876" cy="2096688"/>
          </a:xfrm>
        </p:grpSpPr>
        <p:sp>
          <p:nvSpPr>
            <p:cNvPr id="94" name="TextBox 93">
              <a:extLst>
                <a:ext uri="{FF2B5EF4-FFF2-40B4-BE49-F238E27FC236}">
                  <a16:creationId xmlns:a16="http://schemas.microsoft.com/office/drawing/2014/main" id="{7410F06C-56A4-4992-A1AD-9CBD04775835}"/>
                </a:ext>
              </a:extLst>
            </p:cNvPr>
            <p:cNvSpPr txBox="1"/>
            <p:nvPr/>
          </p:nvSpPr>
          <p:spPr>
            <a:xfrm>
              <a:off x="636125" y="3319859"/>
              <a:ext cx="2243480" cy="461665"/>
            </a:xfrm>
            <a:prstGeom prst="rect">
              <a:avLst/>
            </a:prstGeom>
            <a:noFill/>
          </p:spPr>
          <p:txBody>
            <a:bodyPr wrap="square" rtlCol="0">
              <a:spAutoFit/>
            </a:bodyPr>
            <a:lstStyle/>
            <a:p>
              <a:pPr algn="ctr"/>
              <a:r>
                <a:rPr lang="en-US" sz="2400" b="1" dirty="0">
                  <a:solidFill>
                    <a:srgbClr val="FF5969"/>
                  </a:solidFill>
                  <a:latin typeface="Montserrat ExtraBold" panose="00000900000000000000" pitchFamily="50" charset="0"/>
                </a:rPr>
                <a:t>35 PERCENT</a:t>
              </a:r>
            </a:p>
          </p:txBody>
        </p:sp>
        <p:sp>
          <p:nvSpPr>
            <p:cNvPr id="95" name="TextBox 94">
              <a:extLst>
                <a:ext uri="{FF2B5EF4-FFF2-40B4-BE49-F238E27FC236}">
                  <a16:creationId xmlns:a16="http://schemas.microsoft.com/office/drawing/2014/main" id="{08B08634-1E3C-4D3A-A9FE-AE0438A72A59}"/>
                </a:ext>
              </a:extLst>
            </p:cNvPr>
            <p:cNvSpPr txBox="1"/>
            <p:nvPr/>
          </p:nvSpPr>
          <p:spPr>
            <a:xfrm>
              <a:off x="206929" y="3682595"/>
              <a:ext cx="3101876" cy="830997"/>
            </a:xfrm>
            <a:prstGeom prst="rect">
              <a:avLst/>
            </a:prstGeom>
            <a:noFill/>
          </p:spPr>
          <p:txBody>
            <a:bodyPr wrap="square" rtlCol="0">
              <a:spAutoFit/>
            </a:bodyPr>
            <a:lstStyle/>
            <a:p>
              <a:pPr algn="ctr"/>
              <a:r>
                <a:rPr lang="en-US" sz="2400" b="1" dirty="0">
                  <a:solidFill>
                    <a:srgbClr val="5D7373"/>
                  </a:solidFill>
                  <a:latin typeface="Montserrat ExtraBold" panose="00000900000000000000" pitchFamily="50" charset="0"/>
                </a:rPr>
                <a:t>NEGATIVE</a:t>
              </a:r>
            </a:p>
            <a:p>
              <a:pPr algn="ctr"/>
              <a:r>
                <a:rPr lang="en-US" sz="2400" b="1" dirty="0">
                  <a:solidFill>
                    <a:srgbClr val="5D7373"/>
                  </a:solidFill>
                  <a:latin typeface="Montserrat ExtraBold" panose="00000900000000000000" pitchFamily="50" charset="0"/>
                </a:rPr>
                <a:t>REVIEWS(1-2)</a:t>
              </a:r>
            </a:p>
          </p:txBody>
        </p:sp>
        <p:sp>
          <p:nvSpPr>
            <p:cNvPr id="96" name="TextBox 95">
              <a:extLst>
                <a:ext uri="{FF2B5EF4-FFF2-40B4-BE49-F238E27FC236}">
                  <a16:creationId xmlns:a16="http://schemas.microsoft.com/office/drawing/2014/main" id="{098EE3E8-45BF-4B0F-A361-85B8DF3F8C67}"/>
                </a:ext>
              </a:extLst>
            </p:cNvPr>
            <p:cNvSpPr txBox="1"/>
            <p:nvPr/>
          </p:nvSpPr>
          <p:spPr>
            <a:xfrm>
              <a:off x="312124" y="4462440"/>
              <a:ext cx="2891481" cy="954107"/>
            </a:xfrm>
            <a:prstGeom prst="rect">
              <a:avLst/>
            </a:prstGeom>
            <a:noFill/>
          </p:spPr>
          <p:txBody>
            <a:bodyPr wrap="square" rtlCol="0">
              <a:spAutoFit/>
            </a:bodyPr>
            <a:lstStyle/>
            <a:p>
              <a:pPr algn="ctr"/>
              <a:r>
                <a:rPr lang="en-US" sz="1400" dirty="0">
                  <a:solidFill>
                    <a:schemeClr val="bg1">
                      <a:lumMod val="65000"/>
                    </a:schemeClr>
                  </a:solidFill>
                  <a:latin typeface="Montserrat ExtraBold" panose="00000900000000000000" pitchFamily="50" charset="0"/>
                </a:rPr>
                <a:t>Reviews that highlight dissatisfaction or negative experiences with Intel products.</a:t>
              </a:r>
            </a:p>
          </p:txBody>
        </p:sp>
      </p:grpSp>
      <p:grpSp>
        <p:nvGrpSpPr>
          <p:cNvPr id="97" name="Group 96">
            <a:extLst>
              <a:ext uri="{FF2B5EF4-FFF2-40B4-BE49-F238E27FC236}">
                <a16:creationId xmlns:a16="http://schemas.microsoft.com/office/drawing/2014/main" id="{3F205A50-DC75-4E15-A135-B58381897EDF}"/>
              </a:ext>
            </a:extLst>
          </p:cNvPr>
          <p:cNvGrpSpPr/>
          <p:nvPr/>
        </p:nvGrpSpPr>
        <p:grpSpPr>
          <a:xfrm>
            <a:off x="8238819" y="4025231"/>
            <a:ext cx="3378532" cy="2536901"/>
            <a:chOff x="206929" y="3319859"/>
            <a:chExt cx="3378532" cy="2536901"/>
          </a:xfrm>
        </p:grpSpPr>
        <p:sp>
          <p:nvSpPr>
            <p:cNvPr id="98" name="TextBox 97">
              <a:extLst>
                <a:ext uri="{FF2B5EF4-FFF2-40B4-BE49-F238E27FC236}">
                  <a16:creationId xmlns:a16="http://schemas.microsoft.com/office/drawing/2014/main" id="{F76F0875-F149-4E28-A0CC-0BD2C25133A8}"/>
                </a:ext>
              </a:extLst>
            </p:cNvPr>
            <p:cNvSpPr txBox="1"/>
            <p:nvPr/>
          </p:nvSpPr>
          <p:spPr>
            <a:xfrm>
              <a:off x="636125" y="3319859"/>
              <a:ext cx="2243480" cy="461665"/>
            </a:xfrm>
            <a:prstGeom prst="rect">
              <a:avLst/>
            </a:prstGeom>
            <a:noFill/>
          </p:spPr>
          <p:txBody>
            <a:bodyPr wrap="square" rtlCol="0">
              <a:spAutoFit/>
            </a:bodyPr>
            <a:lstStyle/>
            <a:p>
              <a:pPr algn="ctr"/>
              <a:r>
                <a:rPr lang="en-US" sz="2400" b="1" dirty="0">
                  <a:solidFill>
                    <a:srgbClr val="FFC730"/>
                  </a:solidFill>
                  <a:latin typeface="Montserrat ExtraBold" panose="00000900000000000000" pitchFamily="50" charset="0"/>
                </a:rPr>
                <a:t>15 PERCENT</a:t>
              </a:r>
            </a:p>
          </p:txBody>
        </p:sp>
        <p:sp>
          <p:nvSpPr>
            <p:cNvPr id="99" name="TextBox 98">
              <a:extLst>
                <a:ext uri="{FF2B5EF4-FFF2-40B4-BE49-F238E27FC236}">
                  <a16:creationId xmlns:a16="http://schemas.microsoft.com/office/drawing/2014/main" id="{C080474C-6775-4AC9-92D3-AA0D01EE3F0E}"/>
                </a:ext>
              </a:extLst>
            </p:cNvPr>
            <p:cNvSpPr txBox="1"/>
            <p:nvPr/>
          </p:nvSpPr>
          <p:spPr>
            <a:xfrm>
              <a:off x="206929" y="3682595"/>
              <a:ext cx="3378532" cy="830997"/>
            </a:xfrm>
            <a:prstGeom prst="rect">
              <a:avLst/>
            </a:prstGeom>
            <a:noFill/>
          </p:spPr>
          <p:txBody>
            <a:bodyPr wrap="square" rtlCol="0">
              <a:spAutoFit/>
            </a:bodyPr>
            <a:lstStyle/>
            <a:p>
              <a:pPr algn="ctr"/>
              <a:r>
                <a:rPr lang="en-US" sz="2400" b="1" dirty="0">
                  <a:solidFill>
                    <a:srgbClr val="5D7373"/>
                  </a:solidFill>
                  <a:latin typeface="Montserrat ExtraBold" panose="00000900000000000000" pitchFamily="50" charset="0"/>
                </a:rPr>
                <a:t>NEUTRAL</a:t>
              </a:r>
            </a:p>
            <a:p>
              <a:pPr algn="ctr"/>
              <a:r>
                <a:rPr lang="en-US" sz="2400" b="1" dirty="0">
                  <a:solidFill>
                    <a:srgbClr val="5D7373"/>
                  </a:solidFill>
                  <a:latin typeface="Montserrat ExtraBold" panose="00000900000000000000" pitchFamily="50" charset="0"/>
                </a:rPr>
                <a:t>REVIEWS(3)</a:t>
              </a:r>
            </a:p>
          </p:txBody>
        </p:sp>
        <p:sp>
          <p:nvSpPr>
            <p:cNvPr id="100" name="TextBox 99">
              <a:extLst>
                <a:ext uri="{FF2B5EF4-FFF2-40B4-BE49-F238E27FC236}">
                  <a16:creationId xmlns:a16="http://schemas.microsoft.com/office/drawing/2014/main" id="{1AA3B3B9-7BE1-4A61-AFEC-DC3E22176FC8}"/>
                </a:ext>
              </a:extLst>
            </p:cNvPr>
            <p:cNvSpPr txBox="1"/>
            <p:nvPr/>
          </p:nvSpPr>
          <p:spPr>
            <a:xfrm>
              <a:off x="330979" y="4471765"/>
              <a:ext cx="2891481" cy="1384995"/>
            </a:xfrm>
            <a:prstGeom prst="rect">
              <a:avLst/>
            </a:prstGeom>
            <a:noFill/>
          </p:spPr>
          <p:txBody>
            <a:bodyPr wrap="square" rtlCol="0">
              <a:spAutoFit/>
            </a:bodyPr>
            <a:lstStyle/>
            <a:p>
              <a:pPr algn="ctr"/>
              <a:r>
                <a:rPr lang="en-US" sz="1400" dirty="0">
                  <a:solidFill>
                    <a:schemeClr val="bg1">
                      <a:lumMod val="65000"/>
                    </a:schemeClr>
                  </a:solidFill>
                  <a:latin typeface="Montserrat ExtraBold" panose="00000900000000000000" pitchFamily="50" charset="0"/>
                </a:rPr>
                <a:t>Reviews that are neither explicitly positive nor negative, often containing mixed sentiments or factual comments without strong emotional indicators.</a:t>
              </a:r>
            </a:p>
          </p:txBody>
        </p:sp>
      </p:grpSp>
      <p:sp>
        <p:nvSpPr>
          <p:cNvPr id="5" name="Freeform: Shape 4">
            <a:extLst>
              <a:ext uri="{FF2B5EF4-FFF2-40B4-BE49-F238E27FC236}">
                <a16:creationId xmlns:a16="http://schemas.microsoft.com/office/drawing/2014/main" id="{9C6176A7-DF6D-A45B-1044-6621B32389C5}"/>
              </a:ext>
            </a:extLst>
          </p:cNvPr>
          <p:cNvSpPr/>
          <p:nvPr/>
        </p:nvSpPr>
        <p:spPr>
          <a:xfrm>
            <a:off x="559726" y="65400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2B68B1F-26F4-44A2-3E7E-C875164C179A}"/>
              </a:ext>
            </a:extLst>
          </p:cNvPr>
          <p:cNvSpPr/>
          <p:nvPr/>
        </p:nvSpPr>
        <p:spPr>
          <a:xfrm>
            <a:off x="7472999" y="6408692"/>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7FF97D8-1D8C-7AA5-D5E7-6D435D3E6CFE}"/>
              </a:ext>
            </a:extLst>
          </p:cNvPr>
          <p:cNvSpPr/>
          <p:nvPr/>
        </p:nvSpPr>
        <p:spPr>
          <a:xfrm>
            <a:off x="11339361" y="1370465"/>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E70AC21-99B4-34BA-43BF-9BEB952A0074}"/>
              </a:ext>
            </a:extLst>
          </p:cNvPr>
          <p:cNvSpPr/>
          <p:nvPr/>
        </p:nvSpPr>
        <p:spPr>
          <a:xfrm>
            <a:off x="10477696" y="33500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BA4E2880-0B42-B66A-A858-C7641C950A4B}"/>
              </a:ext>
            </a:extLst>
          </p:cNvPr>
          <p:cNvSpPr/>
          <p:nvPr/>
        </p:nvSpPr>
        <p:spPr>
          <a:xfrm>
            <a:off x="11453661" y="6362886"/>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1290B381-8140-1F97-79CE-5A786052F5C8}"/>
              </a:ext>
            </a:extLst>
          </p:cNvPr>
          <p:cNvSpPr/>
          <p:nvPr/>
        </p:nvSpPr>
        <p:spPr>
          <a:xfrm>
            <a:off x="3930844" y="5932447"/>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AECC34-9E9B-EF99-D53D-7B793942AEC7}"/>
              </a:ext>
            </a:extLst>
          </p:cNvPr>
          <p:cNvSpPr/>
          <p:nvPr/>
        </p:nvSpPr>
        <p:spPr>
          <a:xfrm>
            <a:off x="476634" y="6161047"/>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5A40476-E3AC-AC9B-B6F9-AC718B8ECA0D}"/>
              </a:ext>
            </a:extLst>
          </p:cNvPr>
          <p:cNvSpPr/>
          <p:nvPr/>
        </p:nvSpPr>
        <p:spPr>
          <a:xfrm>
            <a:off x="3588010" y="151313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4574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fill="hold"/>
                                        <p:tgtEl>
                                          <p:spTgt spid="5"/>
                                        </p:tgtEl>
                                        <p:attrNameLst>
                                          <p:attrName>ppt_w</p:attrName>
                                        </p:attrNameLst>
                                      </p:cBhvr>
                                      <p:tavLst>
                                        <p:tav tm="0">
                                          <p:val>
                                            <p:fltVal val="0"/>
                                          </p:val>
                                        </p:tav>
                                        <p:tav tm="100000">
                                          <p:val>
                                            <p:strVal val="#ppt_w"/>
                                          </p:val>
                                        </p:tav>
                                      </p:tavLst>
                                    </p:anim>
                                    <p:anim calcmode="lin" valueType="num">
                                      <p:cBhvr>
                                        <p:cTn id="43" dur="500" fill="hold"/>
                                        <p:tgtEl>
                                          <p:spTgt spid="5"/>
                                        </p:tgtEl>
                                        <p:attrNameLst>
                                          <p:attrName>ppt_h</p:attrName>
                                        </p:attrNameLst>
                                      </p:cBhvr>
                                      <p:tavLst>
                                        <p:tav tm="0">
                                          <p:val>
                                            <p:fltVal val="0"/>
                                          </p:val>
                                        </p:tav>
                                        <p:tav tm="100000">
                                          <p:val>
                                            <p:strVal val="#ppt_h"/>
                                          </p:val>
                                        </p:tav>
                                      </p:tavLst>
                                    </p:anim>
                                    <p:animEffect transition="in" filter="fade">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8" presetClass="emph" presetSubtype="0" fill="hold" nodeType="clickEffect">
                                  <p:stCondLst>
                                    <p:cond delay="0"/>
                                  </p:stCondLst>
                                  <p:childTnLst>
                                    <p:animRot by="5400000">
                                      <p:cBhvr>
                                        <p:cTn id="48" dur="1250" fill="hold"/>
                                        <p:tgtEl>
                                          <p:spTgt spid="4"/>
                                        </p:tgtEl>
                                        <p:attrNameLst>
                                          <p:attrName>r</p:attrName>
                                        </p:attrNameLst>
                                      </p:cBhvr>
                                    </p:animRot>
                                  </p:childTnLst>
                                </p:cTn>
                              </p:par>
                              <p:par>
                                <p:cTn id="49" presetID="19" presetClass="emph" presetSubtype="0" fill="hold" grpId="0" nodeType="withEffect">
                                  <p:stCondLst>
                                    <p:cond delay="0"/>
                                  </p:stCondLst>
                                  <p:childTnLst>
                                    <p:animClr clrSpc="rgb" dir="cw">
                                      <p:cBhvr override="childStyle">
                                        <p:cTn id="50" dur="250" fill="hold"/>
                                        <p:tgtEl>
                                          <p:spTgt spid="74"/>
                                        </p:tgtEl>
                                        <p:attrNameLst>
                                          <p:attrName>style.color</p:attrName>
                                        </p:attrNameLst>
                                      </p:cBhvr>
                                      <p:to>
                                        <a:srgbClr val="52CDC0"/>
                                      </p:to>
                                    </p:animClr>
                                    <p:animClr clrSpc="rgb" dir="cw">
                                      <p:cBhvr>
                                        <p:cTn id="51" dur="250" fill="hold"/>
                                        <p:tgtEl>
                                          <p:spTgt spid="74"/>
                                        </p:tgtEl>
                                        <p:attrNameLst>
                                          <p:attrName>fillcolor</p:attrName>
                                        </p:attrNameLst>
                                      </p:cBhvr>
                                      <p:to>
                                        <a:srgbClr val="52CDC0"/>
                                      </p:to>
                                    </p:animClr>
                                    <p:set>
                                      <p:cBhvr>
                                        <p:cTn id="52" dur="250" fill="hold"/>
                                        <p:tgtEl>
                                          <p:spTgt spid="74"/>
                                        </p:tgtEl>
                                        <p:attrNameLst>
                                          <p:attrName>fill.type</p:attrName>
                                        </p:attrNameLst>
                                      </p:cBhvr>
                                      <p:to>
                                        <p:strVal val="solid"/>
                                      </p:to>
                                    </p:set>
                                    <p:set>
                                      <p:cBhvr>
                                        <p:cTn id="53" dur="250" fill="hold"/>
                                        <p:tgtEl>
                                          <p:spTgt spid="74"/>
                                        </p:tgtEl>
                                        <p:attrNameLst>
                                          <p:attrName>fill.on</p:attrName>
                                        </p:attrNameLst>
                                      </p:cBhvr>
                                      <p:to>
                                        <p:strVal val="true"/>
                                      </p:to>
                                    </p:set>
                                  </p:childTnLst>
                                </p:cTn>
                              </p:par>
                              <p:par>
                                <p:cTn id="54" presetID="19" presetClass="emph" presetSubtype="0" fill="hold" grpId="0" nodeType="withEffect">
                                  <p:stCondLst>
                                    <p:cond delay="250"/>
                                  </p:stCondLst>
                                  <p:childTnLst>
                                    <p:animClr clrSpc="rgb" dir="cw">
                                      <p:cBhvr override="childStyle">
                                        <p:cTn id="55" dur="250" fill="hold"/>
                                        <p:tgtEl>
                                          <p:spTgt spid="72"/>
                                        </p:tgtEl>
                                        <p:attrNameLst>
                                          <p:attrName>style.color</p:attrName>
                                        </p:attrNameLst>
                                      </p:cBhvr>
                                      <p:to>
                                        <a:srgbClr val="52CDC0"/>
                                      </p:to>
                                    </p:animClr>
                                    <p:animClr clrSpc="rgb" dir="cw">
                                      <p:cBhvr>
                                        <p:cTn id="56" dur="250" fill="hold"/>
                                        <p:tgtEl>
                                          <p:spTgt spid="72"/>
                                        </p:tgtEl>
                                        <p:attrNameLst>
                                          <p:attrName>fillcolor</p:attrName>
                                        </p:attrNameLst>
                                      </p:cBhvr>
                                      <p:to>
                                        <a:srgbClr val="52CDC0"/>
                                      </p:to>
                                    </p:animClr>
                                    <p:set>
                                      <p:cBhvr>
                                        <p:cTn id="57" dur="250" fill="hold"/>
                                        <p:tgtEl>
                                          <p:spTgt spid="72"/>
                                        </p:tgtEl>
                                        <p:attrNameLst>
                                          <p:attrName>fill.type</p:attrName>
                                        </p:attrNameLst>
                                      </p:cBhvr>
                                      <p:to>
                                        <p:strVal val="solid"/>
                                      </p:to>
                                    </p:set>
                                    <p:set>
                                      <p:cBhvr>
                                        <p:cTn id="58" dur="250" fill="hold"/>
                                        <p:tgtEl>
                                          <p:spTgt spid="72"/>
                                        </p:tgtEl>
                                        <p:attrNameLst>
                                          <p:attrName>fill.on</p:attrName>
                                        </p:attrNameLst>
                                      </p:cBhvr>
                                      <p:to>
                                        <p:strVal val="true"/>
                                      </p:to>
                                    </p:set>
                                  </p:childTnLst>
                                </p:cTn>
                              </p:par>
                              <p:par>
                                <p:cTn id="59" presetID="19" presetClass="emph" presetSubtype="0" fill="hold" grpId="0" nodeType="withEffect">
                                  <p:stCondLst>
                                    <p:cond delay="500"/>
                                  </p:stCondLst>
                                  <p:childTnLst>
                                    <p:animClr clrSpc="rgb" dir="cw">
                                      <p:cBhvr override="childStyle">
                                        <p:cTn id="60" dur="250" fill="hold"/>
                                        <p:tgtEl>
                                          <p:spTgt spid="70"/>
                                        </p:tgtEl>
                                        <p:attrNameLst>
                                          <p:attrName>style.color</p:attrName>
                                        </p:attrNameLst>
                                      </p:cBhvr>
                                      <p:to>
                                        <a:srgbClr val="52CDC0"/>
                                      </p:to>
                                    </p:animClr>
                                    <p:animClr clrSpc="rgb" dir="cw">
                                      <p:cBhvr>
                                        <p:cTn id="61" dur="250" fill="hold"/>
                                        <p:tgtEl>
                                          <p:spTgt spid="70"/>
                                        </p:tgtEl>
                                        <p:attrNameLst>
                                          <p:attrName>fillcolor</p:attrName>
                                        </p:attrNameLst>
                                      </p:cBhvr>
                                      <p:to>
                                        <a:srgbClr val="52CDC0"/>
                                      </p:to>
                                    </p:animClr>
                                    <p:set>
                                      <p:cBhvr>
                                        <p:cTn id="62" dur="250" fill="hold"/>
                                        <p:tgtEl>
                                          <p:spTgt spid="70"/>
                                        </p:tgtEl>
                                        <p:attrNameLst>
                                          <p:attrName>fill.type</p:attrName>
                                        </p:attrNameLst>
                                      </p:cBhvr>
                                      <p:to>
                                        <p:strVal val="solid"/>
                                      </p:to>
                                    </p:set>
                                    <p:set>
                                      <p:cBhvr>
                                        <p:cTn id="63" dur="250" fill="hold"/>
                                        <p:tgtEl>
                                          <p:spTgt spid="70"/>
                                        </p:tgtEl>
                                        <p:attrNameLst>
                                          <p:attrName>fill.on</p:attrName>
                                        </p:attrNameLst>
                                      </p:cBhvr>
                                      <p:to>
                                        <p:strVal val="true"/>
                                      </p:to>
                                    </p:set>
                                  </p:childTnLst>
                                </p:cTn>
                              </p:par>
                            </p:childTnLst>
                          </p:cTn>
                        </p:par>
                        <p:par>
                          <p:cTn id="64" fill="hold">
                            <p:stCondLst>
                              <p:cond delay="1250"/>
                            </p:stCondLst>
                            <p:childTnLst>
                              <p:par>
                                <p:cTn id="65" presetID="42" presetClass="entr" presetSubtype="0" fill="hold" nodeType="afterEffect">
                                  <p:stCondLst>
                                    <p:cond delay="0"/>
                                  </p:stCondLst>
                                  <p:childTnLst>
                                    <p:set>
                                      <p:cBhvr>
                                        <p:cTn id="66" dur="1" fill="hold">
                                          <p:stCondLst>
                                            <p:cond delay="0"/>
                                          </p:stCondLst>
                                        </p:cTn>
                                        <p:tgtEl>
                                          <p:spTgt spid="77"/>
                                        </p:tgtEl>
                                        <p:attrNameLst>
                                          <p:attrName>style.visibility</p:attrName>
                                        </p:attrNameLst>
                                      </p:cBhvr>
                                      <p:to>
                                        <p:strVal val="visible"/>
                                      </p:to>
                                    </p:set>
                                    <p:animEffect transition="in" filter="fade">
                                      <p:cBhvr>
                                        <p:cTn id="67" dur="500"/>
                                        <p:tgtEl>
                                          <p:spTgt spid="77"/>
                                        </p:tgtEl>
                                      </p:cBhvr>
                                    </p:animEffect>
                                    <p:anim calcmode="lin" valueType="num">
                                      <p:cBhvr>
                                        <p:cTn id="68" dur="500" fill="hold"/>
                                        <p:tgtEl>
                                          <p:spTgt spid="77"/>
                                        </p:tgtEl>
                                        <p:attrNameLst>
                                          <p:attrName>ppt_x</p:attrName>
                                        </p:attrNameLst>
                                      </p:cBhvr>
                                      <p:tavLst>
                                        <p:tav tm="0">
                                          <p:val>
                                            <p:strVal val="#ppt_x"/>
                                          </p:val>
                                        </p:tav>
                                        <p:tav tm="100000">
                                          <p:val>
                                            <p:strVal val="#ppt_x"/>
                                          </p:val>
                                        </p:tav>
                                      </p:tavLst>
                                    </p:anim>
                                    <p:anim calcmode="lin" valueType="num">
                                      <p:cBhvr>
                                        <p:cTn id="69" dur="5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8" presetClass="emph" presetSubtype="0" fill="hold" nodeType="clickEffect">
                                  <p:stCondLst>
                                    <p:cond delay="0"/>
                                  </p:stCondLst>
                                  <p:childTnLst>
                                    <p:animRot by="3600000">
                                      <p:cBhvr>
                                        <p:cTn id="73" dur="1000" fill="hold"/>
                                        <p:tgtEl>
                                          <p:spTgt spid="53"/>
                                        </p:tgtEl>
                                        <p:attrNameLst>
                                          <p:attrName>r</p:attrName>
                                        </p:attrNameLst>
                                      </p:cBhvr>
                                    </p:animRot>
                                  </p:childTnLst>
                                </p:cTn>
                              </p:par>
                              <p:par>
                                <p:cTn id="74" presetID="19" presetClass="emph" presetSubtype="0" fill="hold" grpId="0" nodeType="withEffect">
                                  <p:stCondLst>
                                    <p:cond delay="0"/>
                                  </p:stCondLst>
                                  <p:childTnLst>
                                    <p:animClr clrSpc="rgb" dir="cw">
                                      <p:cBhvr override="childStyle">
                                        <p:cTn id="75" dur="250" fill="hold"/>
                                        <p:tgtEl>
                                          <p:spTgt spid="52"/>
                                        </p:tgtEl>
                                        <p:attrNameLst>
                                          <p:attrName>style.color</p:attrName>
                                        </p:attrNameLst>
                                      </p:cBhvr>
                                      <p:to>
                                        <a:srgbClr val="FF5969"/>
                                      </p:to>
                                    </p:animClr>
                                    <p:animClr clrSpc="rgb" dir="cw">
                                      <p:cBhvr>
                                        <p:cTn id="76" dur="250" fill="hold"/>
                                        <p:tgtEl>
                                          <p:spTgt spid="52"/>
                                        </p:tgtEl>
                                        <p:attrNameLst>
                                          <p:attrName>fillcolor</p:attrName>
                                        </p:attrNameLst>
                                      </p:cBhvr>
                                      <p:to>
                                        <a:srgbClr val="FF5969"/>
                                      </p:to>
                                    </p:animClr>
                                    <p:set>
                                      <p:cBhvr>
                                        <p:cTn id="77" dur="250" fill="hold"/>
                                        <p:tgtEl>
                                          <p:spTgt spid="52"/>
                                        </p:tgtEl>
                                        <p:attrNameLst>
                                          <p:attrName>fill.type</p:attrName>
                                        </p:attrNameLst>
                                      </p:cBhvr>
                                      <p:to>
                                        <p:strVal val="solid"/>
                                      </p:to>
                                    </p:set>
                                    <p:set>
                                      <p:cBhvr>
                                        <p:cTn id="78" dur="250" fill="hold"/>
                                        <p:tgtEl>
                                          <p:spTgt spid="52"/>
                                        </p:tgtEl>
                                        <p:attrNameLst>
                                          <p:attrName>fill.on</p:attrName>
                                        </p:attrNameLst>
                                      </p:cBhvr>
                                      <p:to>
                                        <p:strVal val="true"/>
                                      </p:to>
                                    </p:set>
                                  </p:childTnLst>
                                </p:cTn>
                              </p:par>
                              <p:par>
                                <p:cTn id="79" presetID="19" presetClass="emph" presetSubtype="0" fill="hold" grpId="0" nodeType="withEffect">
                                  <p:stCondLst>
                                    <p:cond delay="250"/>
                                  </p:stCondLst>
                                  <p:childTnLst>
                                    <p:animClr clrSpc="rgb" dir="cw">
                                      <p:cBhvr override="childStyle">
                                        <p:cTn id="80" dur="250" fill="hold"/>
                                        <p:tgtEl>
                                          <p:spTgt spid="50"/>
                                        </p:tgtEl>
                                        <p:attrNameLst>
                                          <p:attrName>style.color</p:attrName>
                                        </p:attrNameLst>
                                      </p:cBhvr>
                                      <p:to>
                                        <a:srgbClr val="FF5969"/>
                                      </p:to>
                                    </p:animClr>
                                    <p:animClr clrSpc="rgb" dir="cw">
                                      <p:cBhvr>
                                        <p:cTn id="81" dur="250" fill="hold"/>
                                        <p:tgtEl>
                                          <p:spTgt spid="50"/>
                                        </p:tgtEl>
                                        <p:attrNameLst>
                                          <p:attrName>fillcolor</p:attrName>
                                        </p:attrNameLst>
                                      </p:cBhvr>
                                      <p:to>
                                        <a:srgbClr val="FF5969"/>
                                      </p:to>
                                    </p:animClr>
                                    <p:set>
                                      <p:cBhvr>
                                        <p:cTn id="82" dur="250" fill="hold"/>
                                        <p:tgtEl>
                                          <p:spTgt spid="50"/>
                                        </p:tgtEl>
                                        <p:attrNameLst>
                                          <p:attrName>fill.type</p:attrName>
                                        </p:attrNameLst>
                                      </p:cBhvr>
                                      <p:to>
                                        <p:strVal val="solid"/>
                                      </p:to>
                                    </p:set>
                                    <p:set>
                                      <p:cBhvr>
                                        <p:cTn id="83" dur="250" fill="hold"/>
                                        <p:tgtEl>
                                          <p:spTgt spid="50"/>
                                        </p:tgtEl>
                                        <p:attrNameLst>
                                          <p:attrName>fill.on</p:attrName>
                                        </p:attrNameLst>
                                      </p:cBhvr>
                                      <p:to>
                                        <p:strVal val="true"/>
                                      </p:to>
                                    </p:set>
                                  </p:childTnLst>
                                </p:cTn>
                              </p:par>
                            </p:childTnLst>
                          </p:cTn>
                        </p:par>
                        <p:par>
                          <p:cTn id="84" fill="hold">
                            <p:stCondLst>
                              <p:cond delay="1000"/>
                            </p:stCondLst>
                            <p:childTnLst>
                              <p:par>
                                <p:cTn id="85" presetID="42" presetClass="entr" presetSubtype="0" fill="hold" nodeType="afterEffect">
                                  <p:stCondLst>
                                    <p:cond delay="0"/>
                                  </p:stCondLst>
                                  <p:childTnLst>
                                    <p:set>
                                      <p:cBhvr>
                                        <p:cTn id="86" dur="1" fill="hold">
                                          <p:stCondLst>
                                            <p:cond delay="0"/>
                                          </p:stCondLst>
                                        </p:cTn>
                                        <p:tgtEl>
                                          <p:spTgt spid="93"/>
                                        </p:tgtEl>
                                        <p:attrNameLst>
                                          <p:attrName>style.visibility</p:attrName>
                                        </p:attrNameLst>
                                      </p:cBhvr>
                                      <p:to>
                                        <p:strVal val="visible"/>
                                      </p:to>
                                    </p:set>
                                    <p:animEffect transition="in" filter="fade">
                                      <p:cBhvr>
                                        <p:cTn id="87" dur="500"/>
                                        <p:tgtEl>
                                          <p:spTgt spid="93"/>
                                        </p:tgtEl>
                                      </p:cBhvr>
                                    </p:animEffect>
                                    <p:anim calcmode="lin" valueType="num">
                                      <p:cBhvr>
                                        <p:cTn id="88" dur="500" fill="hold"/>
                                        <p:tgtEl>
                                          <p:spTgt spid="93"/>
                                        </p:tgtEl>
                                        <p:attrNameLst>
                                          <p:attrName>ppt_x</p:attrName>
                                        </p:attrNameLst>
                                      </p:cBhvr>
                                      <p:tavLst>
                                        <p:tav tm="0">
                                          <p:val>
                                            <p:strVal val="#ppt_x"/>
                                          </p:val>
                                        </p:tav>
                                        <p:tav tm="100000">
                                          <p:val>
                                            <p:strVal val="#ppt_x"/>
                                          </p:val>
                                        </p:tav>
                                      </p:tavLst>
                                    </p:anim>
                                    <p:anim calcmode="lin" valueType="num">
                                      <p:cBhvr>
                                        <p:cTn id="89" dur="5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8" presetClass="emph" presetSubtype="0" fill="hold" nodeType="clickEffect">
                                  <p:stCondLst>
                                    <p:cond delay="0"/>
                                  </p:stCondLst>
                                  <p:childTnLst>
                                    <p:animRot by="1800000">
                                      <p:cBhvr>
                                        <p:cTn id="93" dur="750" fill="hold"/>
                                        <p:tgtEl>
                                          <p:spTgt spid="65"/>
                                        </p:tgtEl>
                                        <p:attrNameLst>
                                          <p:attrName>r</p:attrName>
                                        </p:attrNameLst>
                                      </p:cBhvr>
                                    </p:animRot>
                                  </p:childTnLst>
                                </p:cTn>
                              </p:par>
                              <p:par>
                                <p:cTn id="94" presetID="19" presetClass="emph" presetSubtype="0" fill="hold" grpId="0" nodeType="withEffect">
                                  <p:stCondLst>
                                    <p:cond delay="0"/>
                                  </p:stCondLst>
                                  <p:childTnLst>
                                    <p:animClr clrSpc="rgb" dir="cw">
                                      <p:cBhvr override="childStyle">
                                        <p:cTn id="95" dur="250" fill="hold"/>
                                        <p:tgtEl>
                                          <p:spTgt spid="64"/>
                                        </p:tgtEl>
                                        <p:attrNameLst>
                                          <p:attrName>style.color</p:attrName>
                                        </p:attrNameLst>
                                      </p:cBhvr>
                                      <p:to>
                                        <a:srgbClr val="FFC730"/>
                                      </p:to>
                                    </p:animClr>
                                    <p:animClr clrSpc="rgb" dir="cw">
                                      <p:cBhvr>
                                        <p:cTn id="96" dur="250" fill="hold"/>
                                        <p:tgtEl>
                                          <p:spTgt spid="64"/>
                                        </p:tgtEl>
                                        <p:attrNameLst>
                                          <p:attrName>fillcolor</p:attrName>
                                        </p:attrNameLst>
                                      </p:cBhvr>
                                      <p:to>
                                        <a:srgbClr val="FFC730"/>
                                      </p:to>
                                    </p:animClr>
                                    <p:set>
                                      <p:cBhvr>
                                        <p:cTn id="97" dur="250" fill="hold"/>
                                        <p:tgtEl>
                                          <p:spTgt spid="64"/>
                                        </p:tgtEl>
                                        <p:attrNameLst>
                                          <p:attrName>fill.type</p:attrName>
                                        </p:attrNameLst>
                                      </p:cBhvr>
                                      <p:to>
                                        <p:strVal val="solid"/>
                                      </p:to>
                                    </p:set>
                                    <p:set>
                                      <p:cBhvr>
                                        <p:cTn id="98" dur="250" fill="hold"/>
                                        <p:tgtEl>
                                          <p:spTgt spid="64"/>
                                        </p:tgtEl>
                                        <p:attrNameLst>
                                          <p:attrName>fill.on</p:attrName>
                                        </p:attrNameLst>
                                      </p:cBhvr>
                                      <p:to>
                                        <p:strVal val="true"/>
                                      </p:to>
                                    </p:set>
                                  </p:childTnLst>
                                </p:cTn>
                              </p:par>
                            </p:childTnLst>
                          </p:cTn>
                        </p:par>
                        <p:par>
                          <p:cTn id="99" fill="hold">
                            <p:stCondLst>
                              <p:cond delay="750"/>
                            </p:stCondLst>
                            <p:childTnLst>
                              <p:par>
                                <p:cTn id="100" presetID="42" presetClass="entr" presetSubtype="0" fill="hold" nodeType="afterEffect">
                                  <p:stCondLst>
                                    <p:cond delay="0"/>
                                  </p:stCondLst>
                                  <p:childTnLst>
                                    <p:set>
                                      <p:cBhvr>
                                        <p:cTn id="101" dur="1" fill="hold">
                                          <p:stCondLst>
                                            <p:cond delay="0"/>
                                          </p:stCondLst>
                                        </p:cTn>
                                        <p:tgtEl>
                                          <p:spTgt spid="97"/>
                                        </p:tgtEl>
                                        <p:attrNameLst>
                                          <p:attrName>style.visibility</p:attrName>
                                        </p:attrNameLst>
                                      </p:cBhvr>
                                      <p:to>
                                        <p:strVal val="visible"/>
                                      </p:to>
                                    </p:set>
                                    <p:animEffect transition="in" filter="fade">
                                      <p:cBhvr>
                                        <p:cTn id="102" dur="500"/>
                                        <p:tgtEl>
                                          <p:spTgt spid="97"/>
                                        </p:tgtEl>
                                      </p:cBhvr>
                                    </p:animEffect>
                                    <p:anim calcmode="lin" valueType="num">
                                      <p:cBhvr>
                                        <p:cTn id="103" dur="500" fill="hold"/>
                                        <p:tgtEl>
                                          <p:spTgt spid="97"/>
                                        </p:tgtEl>
                                        <p:attrNameLst>
                                          <p:attrName>ppt_x</p:attrName>
                                        </p:attrNameLst>
                                      </p:cBhvr>
                                      <p:tavLst>
                                        <p:tav tm="0">
                                          <p:val>
                                            <p:strVal val="#ppt_x"/>
                                          </p:val>
                                        </p:tav>
                                        <p:tav tm="100000">
                                          <p:val>
                                            <p:strVal val="#ppt_x"/>
                                          </p:val>
                                        </p:tav>
                                      </p:tavLst>
                                    </p:anim>
                                    <p:anim calcmode="lin" valueType="num">
                                      <p:cBhvr>
                                        <p:cTn id="104" dur="5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2" grpId="0" animBg="1"/>
      <p:bldP spid="74" grpId="0" animBg="1"/>
      <p:bldP spid="50" grpId="0" animBg="1"/>
      <p:bldP spid="52" grpId="0" animBg="1"/>
      <p:bldP spid="6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F9EAF8-74BF-46C7-999B-F74DF8BF75B7}"/>
              </a:ext>
            </a:extLst>
          </p:cNvPr>
          <p:cNvSpPr txBox="1"/>
          <p:nvPr/>
        </p:nvSpPr>
        <p:spPr>
          <a:xfrm>
            <a:off x="182880" y="1166099"/>
            <a:ext cx="5913120" cy="1323439"/>
          </a:xfrm>
          <a:prstGeom prst="rect">
            <a:avLst/>
          </a:prstGeom>
          <a:noFill/>
        </p:spPr>
        <p:txBody>
          <a:bodyPr wrap="square" rtlCol="0">
            <a:spAutoFit/>
          </a:bodyPr>
          <a:lstStyle/>
          <a:p>
            <a:r>
              <a:rPr lang="en-US" sz="40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Our proposed solution to address the challenge: </a:t>
            </a:r>
          </a:p>
        </p:txBody>
      </p:sp>
      <p:sp>
        <p:nvSpPr>
          <p:cNvPr id="6" name="TextBox 5">
            <a:extLst>
              <a:ext uri="{FF2B5EF4-FFF2-40B4-BE49-F238E27FC236}">
                <a16:creationId xmlns:a16="http://schemas.microsoft.com/office/drawing/2014/main" id="{46947D44-2474-43B0-BA20-00C38F987F79}"/>
              </a:ext>
            </a:extLst>
          </p:cNvPr>
          <p:cNvSpPr txBox="1"/>
          <p:nvPr/>
        </p:nvSpPr>
        <p:spPr>
          <a:xfrm>
            <a:off x="190500" y="2537048"/>
            <a:ext cx="7618476"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65000"/>
                    <a:lumOff val="35000"/>
                  </a:schemeClr>
                </a:solidFill>
                <a:latin typeface="Tw Cen MT" panose="020B0602020104020603" pitchFamily="34" charset="0"/>
              </a:rPr>
              <a:t>Our proposed solution for sentiment analysis integrates TF-IDF(Term Frequency-Inverse Document Frequency) vectorization with Logistic Regression for baseline performance evaluation, leveraging Word2Vec embeddings initialized within an LSTM(Long Short Term Memory) architecture for enhanced semantic understanding.</a:t>
            </a:r>
          </a:p>
          <a:p>
            <a:pPr marL="285750" indent="-285750">
              <a:buFont typeface="Arial" panose="020B0604020202020204" pitchFamily="34" charset="0"/>
              <a:buChar char="•"/>
            </a:pPr>
            <a:r>
              <a:rPr lang="en-US" dirty="0">
                <a:solidFill>
                  <a:schemeClr val="tx1">
                    <a:lumMod val="65000"/>
                    <a:lumOff val="35000"/>
                  </a:schemeClr>
                </a:solidFill>
                <a:latin typeface="Tw Cen MT" panose="020B0602020104020603" pitchFamily="34" charset="0"/>
              </a:rPr>
              <a:t>The process begins with tokenization, cleaning using NLTK(Natural Language </a:t>
            </a:r>
            <a:r>
              <a:rPr lang="en-US" dirty="0" err="1">
                <a:solidFill>
                  <a:schemeClr val="tx1">
                    <a:lumMod val="65000"/>
                    <a:lumOff val="35000"/>
                  </a:schemeClr>
                </a:solidFill>
                <a:latin typeface="Tw Cen MT" panose="020B0602020104020603" pitchFamily="34" charset="0"/>
              </a:rPr>
              <a:t>ToolKit</a:t>
            </a:r>
            <a:r>
              <a:rPr lang="en-US" dirty="0">
                <a:solidFill>
                  <a:schemeClr val="tx1">
                    <a:lumMod val="65000"/>
                    <a:lumOff val="35000"/>
                  </a:schemeClr>
                </a:solidFill>
                <a:latin typeface="Tw Cen MT" panose="020B0602020104020603" pitchFamily="34" charset="0"/>
              </a:rPr>
              <a:t>), and feature extraction using TF-IDF to handle word frequency and importance scaling.</a:t>
            </a:r>
          </a:p>
          <a:p>
            <a:pPr marL="285750" indent="-285750">
              <a:buFont typeface="Arial" panose="020B0604020202020204" pitchFamily="34" charset="0"/>
              <a:buChar char="•"/>
            </a:pPr>
            <a:r>
              <a:rPr lang="en-US" dirty="0">
                <a:solidFill>
                  <a:schemeClr val="tx1">
                    <a:lumMod val="65000"/>
                    <a:lumOff val="35000"/>
                  </a:schemeClr>
                </a:solidFill>
                <a:latin typeface="Tw Cen MT" panose="020B0602020104020603" pitchFamily="34" charset="0"/>
              </a:rPr>
              <a:t>We fine-tune Logistic Regression parameters via </a:t>
            </a:r>
            <a:r>
              <a:rPr lang="en-US" dirty="0" err="1">
                <a:solidFill>
                  <a:schemeClr val="tx1">
                    <a:lumMod val="65000"/>
                    <a:lumOff val="35000"/>
                  </a:schemeClr>
                </a:solidFill>
                <a:latin typeface="Tw Cen MT" panose="020B0602020104020603" pitchFamily="34" charset="0"/>
              </a:rPr>
              <a:t>GridSearchCV</a:t>
            </a:r>
            <a:r>
              <a:rPr lang="en-US" dirty="0">
                <a:solidFill>
                  <a:schemeClr val="tx1">
                    <a:lumMod val="65000"/>
                    <a:lumOff val="35000"/>
                  </a:schemeClr>
                </a:solidFill>
                <a:latin typeface="Tw Cen MT" panose="020B0602020104020603" pitchFamily="34" charset="0"/>
              </a:rPr>
              <a:t> and train an LSTM model in </a:t>
            </a:r>
            <a:r>
              <a:rPr lang="en-US" dirty="0" err="1">
                <a:solidFill>
                  <a:schemeClr val="tx1">
                    <a:lumMod val="65000"/>
                    <a:lumOff val="35000"/>
                  </a:schemeClr>
                </a:solidFill>
                <a:latin typeface="Tw Cen MT" panose="020B0602020104020603" pitchFamily="34" charset="0"/>
              </a:rPr>
              <a:t>Keras</a:t>
            </a:r>
            <a:r>
              <a:rPr lang="en-US" dirty="0">
                <a:solidFill>
                  <a:schemeClr val="tx1">
                    <a:lumMod val="65000"/>
                    <a:lumOff val="35000"/>
                  </a:schemeClr>
                </a:solidFill>
                <a:latin typeface="Tw Cen MT" panose="020B0602020104020603" pitchFamily="34" charset="0"/>
              </a:rPr>
              <a:t> with pretrained Word2Vec embeddings to capture nuanced semantic meanings in reviews. </a:t>
            </a:r>
          </a:p>
          <a:p>
            <a:pPr marL="285750" indent="-285750">
              <a:buFont typeface="Arial" panose="020B0604020202020204" pitchFamily="34" charset="0"/>
              <a:buChar char="•"/>
            </a:pPr>
            <a:r>
              <a:rPr lang="en-US" dirty="0">
                <a:solidFill>
                  <a:schemeClr val="tx1">
                    <a:lumMod val="65000"/>
                    <a:lumOff val="35000"/>
                  </a:schemeClr>
                </a:solidFill>
                <a:latin typeface="Tw Cen MT" panose="020B0602020104020603" pitchFamily="34" charset="0"/>
              </a:rPr>
              <a:t>Evaluation involves metrics like accuracy and visualization through word clouds to interpret impactful words influencing sentiment predictions. </a:t>
            </a:r>
          </a:p>
          <a:p>
            <a:pPr marL="285750" indent="-285750">
              <a:buFont typeface="Arial" panose="020B0604020202020204" pitchFamily="34" charset="0"/>
              <a:buChar char="•"/>
            </a:pPr>
            <a:r>
              <a:rPr lang="en-US" dirty="0">
                <a:solidFill>
                  <a:schemeClr val="tx1">
                    <a:lumMod val="65000"/>
                    <a:lumOff val="35000"/>
                  </a:schemeClr>
                </a:solidFill>
                <a:latin typeface="Tw Cen MT" panose="020B0602020104020603" pitchFamily="34" charset="0"/>
              </a:rPr>
              <a:t>Deployment includes monitoring to ensure continuous model optimization and reliability in real-world applications.</a:t>
            </a:r>
          </a:p>
        </p:txBody>
      </p:sp>
      <p:sp>
        <p:nvSpPr>
          <p:cNvPr id="2" name="Freeform: Shape 1">
            <a:extLst>
              <a:ext uri="{FF2B5EF4-FFF2-40B4-BE49-F238E27FC236}">
                <a16:creationId xmlns:a16="http://schemas.microsoft.com/office/drawing/2014/main" id="{10BFA1A9-2E89-412C-1DD0-D12865EA56E1}"/>
              </a:ext>
            </a:extLst>
          </p:cNvPr>
          <p:cNvSpPr/>
          <p:nvPr/>
        </p:nvSpPr>
        <p:spPr>
          <a:xfrm>
            <a:off x="8023098" y="1554747"/>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881B88D1-E4FE-2AC8-C248-7FF6A11B09CF}"/>
              </a:ext>
            </a:extLst>
          </p:cNvPr>
          <p:cNvSpPr/>
          <p:nvPr/>
        </p:nvSpPr>
        <p:spPr>
          <a:xfrm>
            <a:off x="10108216" y="530899"/>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59313BBC-BB8D-85FD-E100-6BDCAE01EB91}"/>
              </a:ext>
            </a:extLst>
          </p:cNvPr>
          <p:cNvSpPr/>
          <p:nvPr/>
        </p:nvSpPr>
        <p:spPr>
          <a:xfrm>
            <a:off x="5689979" y="4501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787A74D-4082-F9A0-B994-4D39FB0A521B}"/>
              </a:ext>
            </a:extLst>
          </p:cNvPr>
          <p:cNvSpPr/>
          <p:nvPr/>
        </p:nvSpPr>
        <p:spPr>
          <a:xfrm>
            <a:off x="9993916" y="320040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3F01914-8C62-BE39-B13B-E20A4D237C73}"/>
              </a:ext>
            </a:extLst>
          </p:cNvPr>
          <p:cNvSpPr/>
          <p:nvPr/>
        </p:nvSpPr>
        <p:spPr>
          <a:xfrm>
            <a:off x="11487150" y="609823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DB62CD7-9B25-DCAF-BF61-C6BD3C15AC9C}"/>
              </a:ext>
            </a:extLst>
          </p:cNvPr>
          <p:cNvSpPr/>
          <p:nvPr/>
        </p:nvSpPr>
        <p:spPr>
          <a:xfrm>
            <a:off x="11715750" y="1284522"/>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78D88F6-B707-46C6-DFD0-5627AF2F97BC}"/>
              </a:ext>
            </a:extLst>
          </p:cNvPr>
          <p:cNvSpPr/>
          <p:nvPr/>
        </p:nvSpPr>
        <p:spPr>
          <a:xfrm>
            <a:off x="1119429" y="43987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0A04D1A-D923-2955-F875-22089FE451AC}"/>
              </a:ext>
            </a:extLst>
          </p:cNvPr>
          <p:cNvSpPr/>
          <p:nvPr/>
        </p:nvSpPr>
        <p:spPr>
          <a:xfrm>
            <a:off x="8115300" y="613752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pic>
        <p:nvPicPr>
          <p:cNvPr id="1026" name="Picture 2">
            <a:extLst>
              <a:ext uri="{FF2B5EF4-FFF2-40B4-BE49-F238E27FC236}">
                <a16:creationId xmlns:a16="http://schemas.microsoft.com/office/drawing/2014/main" id="{AFC5E1C3-1E84-5010-1D2D-B27D4DFCF7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666" r="49195" b="-9357"/>
          <a:stretch/>
        </p:blipFill>
        <p:spPr bwMode="auto">
          <a:xfrm>
            <a:off x="4339211" y="0"/>
            <a:ext cx="7824973" cy="38137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9A13D0F-8CE8-DC4A-412D-333AC76D9E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638" r="-51"/>
          <a:stretch/>
        </p:blipFill>
        <p:spPr bwMode="auto">
          <a:xfrm>
            <a:off x="7635405" y="3385840"/>
            <a:ext cx="4189348" cy="3243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51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Effect transition="in" filter="fade">
                                      <p:cBhvr>
                                        <p:cTn id="39" dur="500"/>
                                        <p:tgtEl>
                                          <p:spTgt spid="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animBg="1"/>
      <p:bldP spid="8" grpId="0" animBg="1"/>
      <p:bldP spid="9" grpId="0" animBg="1"/>
      <p:bldP spid="23" grpId="0" animBg="1"/>
      <p:bldP spid="24"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BB95C5F-720C-4BF4-831E-B3E2F87D7357}"/>
              </a:ext>
            </a:extLst>
          </p:cNvPr>
          <p:cNvSpPr/>
          <p:nvPr/>
        </p:nvSpPr>
        <p:spPr>
          <a:xfrm>
            <a:off x="0" y="0"/>
            <a:ext cx="6096000" cy="3429000"/>
          </a:xfrm>
          <a:prstGeom prst="rect">
            <a:avLst/>
          </a:prstGeom>
          <a:solidFill>
            <a:srgbClr val="404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9750FB1-9745-4822-8F57-A17BE1B41A07}"/>
              </a:ext>
            </a:extLst>
          </p:cNvPr>
          <p:cNvSpPr/>
          <p:nvPr/>
        </p:nvSpPr>
        <p:spPr>
          <a:xfrm>
            <a:off x="6096000" y="0"/>
            <a:ext cx="6096000" cy="3429000"/>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0B910A8-4E47-44E9-86A3-7B13C0447AE1}"/>
              </a:ext>
            </a:extLst>
          </p:cNvPr>
          <p:cNvSpPr/>
          <p:nvPr/>
        </p:nvSpPr>
        <p:spPr>
          <a:xfrm>
            <a:off x="0" y="3429000"/>
            <a:ext cx="6096000" cy="3429000"/>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F4AB876-CFDD-465F-BDD6-B9EF826583C6}"/>
              </a:ext>
            </a:extLst>
          </p:cNvPr>
          <p:cNvSpPr/>
          <p:nvPr/>
        </p:nvSpPr>
        <p:spPr>
          <a:xfrm>
            <a:off x="6096000" y="3429000"/>
            <a:ext cx="6096000" cy="3429000"/>
          </a:xfrm>
          <a:prstGeom prst="rect">
            <a:avLst/>
          </a:prstGeom>
          <a:solidFill>
            <a:srgbClr val="404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F1B5A50B-20BE-409D-AD08-CA82037C646A}"/>
              </a:ext>
            </a:extLst>
          </p:cNvPr>
          <p:cNvGrpSpPr/>
          <p:nvPr/>
        </p:nvGrpSpPr>
        <p:grpSpPr>
          <a:xfrm>
            <a:off x="4341977" y="1247372"/>
            <a:ext cx="1724663" cy="2249675"/>
            <a:chOff x="4052147" y="1057614"/>
            <a:chExt cx="1724663" cy="2249675"/>
          </a:xfrm>
          <a:solidFill>
            <a:srgbClr val="ED7D31"/>
          </a:solidFill>
        </p:grpSpPr>
        <p:sp>
          <p:nvSpPr>
            <p:cNvPr id="47" name="Freeform: Shape 46">
              <a:extLst>
                <a:ext uri="{FF2B5EF4-FFF2-40B4-BE49-F238E27FC236}">
                  <a16:creationId xmlns:a16="http://schemas.microsoft.com/office/drawing/2014/main" id="{1D05DA51-A17F-4168-81F1-DC2425D1B7CE}"/>
                </a:ext>
              </a:extLst>
            </p:cNvPr>
            <p:cNvSpPr/>
            <p:nvPr/>
          </p:nvSpPr>
          <p:spPr>
            <a:xfrm rot="1289891">
              <a:off x="4052147" y="1057614"/>
              <a:ext cx="1724663" cy="2241198"/>
            </a:xfrm>
            <a:custGeom>
              <a:avLst/>
              <a:gdLst>
                <a:gd name="connsiteX0" fmla="*/ 1085882 w 1724663"/>
                <a:gd name="connsiteY0" fmla="*/ 0 h 2241198"/>
                <a:gd name="connsiteX1" fmla="*/ 1724664 w 1724663"/>
                <a:gd name="connsiteY1" fmla="*/ 1602416 h 2241198"/>
                <a:gd name="connsiteX2" fmla="*/ 122152 w 1724663"/>
                <a:gd name="connsiteY2" fmla="*/ 2241198 h 2241198"/>
                <a:gd name="connsiteX3" fmla="*/ 0 w 1724663"/>
                <a:gd name="connsiteY3" fmla="*/ 1602416 h 2241198"/>
                <a:gd name="connsiteX4" fmla="*/ 1085882 w 1724663"/>
                <a:gd name="connsiteY4" fmla="*/ 0 h 2241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663" h="2241198">
                  <a:moveTo>
                    <a:pt x="1085882" y="0"/>
                  </a:moveTo>
                  <a:lnTo>
                    <a:pt x="1724664" y="1602416"/>
                  </a:lnTo>
                  <a:lnTo>
                    <a:pt x="122152" y="2241198"/>
                  </a:lnTo>
                  <a:cubicBezTo>
                    <a:pt x="43314" y="2043627"/>
                    <a:pt x="0" y="1828103"/>
                    <a:pt x="0" y="1602416"/>
                  </a:cubicBezTo>
                  <a:cubicBezTo>
                    <a:pt x="0" y="875582"/>
                    <a:pt x="449570" y="253803"/>
                    <a:pt x="1085882" y="0"/>
                  </a:cubicBezTo>
                  <a:close/>
                </a:path>
              </a:pathLst>
            </a:custGeom>
            <a:solidFill>
              <a:schemeClr val="bg1"/>
            </a:solidFill>
            <a:ln w="949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7059C829-BD35-43DC-9D77-412C079A3AFB}"/>
                </a:ext>
              </a:extLst>
            </p:cNvPr>
            <p:cNvSpPr/>
            <p:nvPr/>
          </p:nvSpPr>
          <p:spPr>
            <a:xfrm rot="1289891">
              <a:off x="4107357" y="1148159"/>
              <a:ext cx="1661402" cy="2159130"/>
            </a:xfrm>
            <a:custGeom>
              <a:avLst/>
              <a:gdLst>
                <a:gd name="connsiteX0" fmla="*/ 1045987 w 1661402"/>
                <a:gd name="connsiteY0" fmla="*/ 0 h 2159130"/>
                <a:gd name="connsiteX1" fmla="*/ 1661403 w 1661402"/>
                <a:gd name="connsiteY1" fmla="*/ 1543715 h 2159130"/>
                <a:gd name="connsiteX2" fmla="*/ 117688 w 1661402"/>
                <a:gd name="connsiteY2" fmla="*/ 2159130 h 2159130"/>
                <a:gd name="connsiteX3" fmla="*/ 0 w 1661402"/>
                <a:gd name="connsiteY3" fmla="*/ 1543715 h 2159130"/>
                <a:gd name="connsiteX4" fmla="*/ 1045987 w 1661402"/>
                <a:gd name="connsiteY4" fmla="*/ 0 h 2159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402" h="2159130">
                  <a:moveTo>
                    <a:pt x="1045987" y="0"/>
                  </a:moveTo>
                  <a:lnTo>
                    <a:pt x="1661403" y="1543715"/>
                  </a:lnTo>
                  <a:lnTo>
                    <a:pt x="117688" y="2159130"/>
                  </a:lnTo>
                  <a:cubicBezTo>
                    <a:pt x="41699" y="1968873"/>
                    <a:pt x="0" y="1761233"/>
                    <a:pt x="0" y="1543715"/>
                  </a:cubicBezTo>
                  <a:cubicBezTo>
                    <a:pt x="-95" y="843477"/>
                    <a:pt x="433042" y="244494"/>
                    <a:pt x="1045987" y="0"/>
                  </a:cubicBezTo>
                  <a:close/>
                </a:path>
              </a:pathLst>
            </a:custGeom>
            <a:grpFill/>
            <a:ln w="9495" cap="flat">
              <a:noFill/>
              <a:prstDash val="solid"/>
              <a:miter/>
            </a:ln>
          </p:spPr>
          <p:txBody>
            <a:bodyPr rtlCol="0" anchor="ctr"/>
            <a:lstStyle/>
            <a:p>
              <a:endParaRPr lang="en-US" dirty="0"/>
            </a:p>
          </p:txBody>
        </p:sp>
      </p:grpSp>
      <p:sp>
        <p:nvSpPr>
          <p:cNvPr id="49" name="Freeform: Shape 48">
            <a:extLst>
              <a:ext uri="{FF2B5EF4-FFF2-40B4-BE49-F238E27FC236}">
                <a16:creationId xmlns:a16="http://schemas.microsoft.com/office/drawing/2014/main" id="{B3A84186-8A4D-4EE8-870F-5DAF273EF67B}"/>
              </a:ext>
            </a:extLst>
          </p:cNvPr>
          <p:cNvSpPr/>
          <p:nvPr/>
        </p:nvSpPr>
        <p:spPr>
          <a:xfrm rot="1315536">
            <a:off x="4896935" y="1952123"/>
            <a:ext cx="1178493" cy="1531556"/>
          </a:xfrm>
          <a:custGeom>
            <a:avLst/>
            <a:gdLst>
              <a:gd name="connsiteX0" fmla="*/ 642772 w 1178493"/>
              <a:gd name="connsiteY0" fmla="*/ 263966 h 1531556"/>
              <a:gd name="connsiteX1" fmla="*/ 931719 w 1178493"/>
              <a:gd name="connsiteY1" fmla="*/ 988901 h 1531556"/>
              <a:gd name="connsiteX2" fmla="*/ 206785 w 1178493"/>
              <a:gd name="connsiteY2" fmla="*/ 1277849 h 1531556"/>
              <a:gd name="connsiteX3" fmla="*/ 189972 w 1178493"/>
              <a:gd name="connsiteY3" fmla="*/ 1095000 h 1531556"/>
              <a:gd name="connsiteX4" fmla="*/ 364272 w 1178493"/>
              <a:gd name="connsiteY4" fmla="*/ 534202 h 1531556"/>
              <a:gd name="connsiteX5" fmla="*/ 642772 w 1178493"/>
              <a:gd name="connsiteY5" fmla="*/ 263966 h 1531556"/>
              <a:gd name="connsiteX6" fmla="*/ 742032 w 1178493"/>
              <a:gd name="connsiteY6" fmla="*/ 0 h 1531556"/>
              <a:gd name="connsiteX7" fmla="*/ 0 w 1178493"/>
              <a:gd name="connsiteY7" fmla="*/ 1095000 h 1531556"/>
              <a:gd name="connsiteX8" fmla="*/ 83493 w 1178493"/>
              <a:gd name="connsiteY8" fmla="*/ 1531557 h 1531556"/>
              <a:gd name="connsiteX9" fmla="*/ 1178493 w 1178493"/>
              <a:gd name="connsiteY9" fmla="*/ 1095000 h 1531556"/>
              <a:gd name="connsiteX10" fmla="*/ 742032 w 1178493"/>
              <a:gd name="connsiteY10" fmla="*/ 0 h 1531556"/>
              <a:gd name="connsiteX11" fmla="*/ 742032 w 1178493"/>
              <a:gd name="connsiteY11" fmla="*/ 0 h 153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8493" h="1531556">
                <a:moveTo>
                  <a:pt x="642772" y="263966"/>
                </a:moveTo>
                <a:lnTo>
                  <a:pt x="931719" y="988901"/>
                </a:lnTo>
                <a:lnTo>
                  <a:pt x="206785" y="1277849"/>
                </a:lnTo>
                <a:cubicBezTo>
                  <a:pt x="195577" y="1218007"/>
                  <a:pt x="189972" y="1156931"/>
                  <a:pt x="189972" y="1095000"/>
                </a:cubicBezTo>
                <a:cubicBezTo>
                  <a:pt x="189972" y="893345"/>
                  <a:pt x="250289" y="699383"/>
                  <a:pt x="364272" y="534202"/>
                </a:cubicBezTo>
                <a:cubicBezTo>
                  <a:pt x="439311" y="425728"/>
                  <a:pt x="533822" y="334256"/>
                  <a:pt x="642772" y="263966"/>
                </a:cubicBezTo>
                <a:moveTo>
                  <a:pt x="742032" y="0"/>
                </a:moveTo>
                <a:cubicBezTo>
                  <a:pt x="307185" y="173445"/>
                  <a:pt x="0" y="598318"/>
                  <a:pt x="0" y="1095000"/>
                </a:cubicBezTo>
                <a:cubicBezTo>
                  <a:pt x="0" y="1249258"/>
                  <a:pt x="29636" y="1396486"/>
                  <a:pt x="83493" y="1531557"/>
                </a:cubicBezTo>
                <a:lnTo>
                  <a:pt x="1178493" y="1095000"/>
                </a:lnTo>
                <a:lnTo>
                  <a:pt x="742032" y="0"/>
                </a:lnTo>
                <a:lnTo>
                  <a:pt x="742032" y="0"/>
                </a:lnTo>
                <a:close/>
              </a:path>
            </a:pathLst>
          </a:custGeom>
          <a:solidFill>
            <a:srgbClr val="ED7D31"/>
          </a:solidFill>
          <a:ln w="9495" cap="flat">
            <a:noFill/>
            <a:prstDash val="solid"/>
            <a:miter/>
          </a:ln>
          <a:effectLst>
            <a:outerShdw blurRad="190500" sx="102000" sy="102000" algn="ctr" rotWithShape="0">
              <a:prstClr val="black">
                <a:alpha val="50000"/>
              </a:prstClr>
            </a:outerShdw>
          </a:effectLst>
        </p:spPr>
        <p:txBody>
          <a:bodyPr rtlCol="0" anchor="ctr"/>
          <a:lstStyle/>
          <a:p>
            <a:endParaRPr lang="en-US"/>
          </a:p>
        </p:txBody>
      </p:sp>
      <p:grpSp>
        <p:nvGrpSpPr>
          <p:cNvPr id="66" name="Group 65">
            <a:extLst>
              <a:ext uri="{FF2B5EF4-FFF2-40B4-BE49-F238E27FC236}">
                <a16:creationId xmlns:a16="http://schemas.microsoft.com/office/drawing/2014/main" id="{755D39DC-E78D-44FF-AE4B-87B6FC2B1A05}"/>
              </a:ext>
            </a:extLst>
          </p:cNvPr>
          <p:cNvGrpSpPr/>
          <p:nvPr/>
        </p:nvGrpSpPr>
        <p:grpSpPr>
          <a:xfrm rot="5400000">
            <a:off x="6307706" y="1415918"/>
            <a:ext cx="1724663" cy="2249675"/>
            <a:chOff x="4052147" y="1057614"/>
            <a:chExt cx="1724663" cy="2249675"/>
          </a:xfrm>
        </p:grpSpPr>
        <p:sp>
          <p:nvSpPr>
            <p:cNvPr id="68" name="Freeform: Shape 67">
              <a:extLst>
                <a:ext uri="{FF2B5EF4-FFF2-40B4-BE49-F238E27FC236}">
                  <a16:creationId xmlns:a16="http://schemas.microsoft.com/office/drawing/2014/main" id="{E39789D6-8D2C-4170-881B-380672573202}"/>
                </a:ext>
              </a:extLst>
            </p:cNvPr>
            <p:cNvSpPr/>
            <p:nvPr/>
          </p:nvSpPr>
          <p:spPr>
            <a:xfrm rot="1289891">
              <a:off x="4052147" y="1057614"/>
              <a:ext cx="1724663" cy="2241198"/>
            </a:xfrm>
            <a:custGeom>
              <a:avLst/>
              <a:gdLst>
                <a:gd name="connsiteX0" fmla="*/ 1085882 w 1724663"/>
                <a:gd name="connsiteY0" fmla="*/ 0 h 2241198"/>
                <a:gd name="connsiteX1" fmla="*/ 1724664 w 1724663"/>
                <a:gd name="connsiteY1" fmla="*/ 1602416 h 2241198"/>
                <a:gd name="connsiteX2" fmla="*/ 122152 w 1724663"/>
                <a:gd name="connsiteY2" fmla="*/ 2241198 h 2241198"/>
                <a:gd name="connsiteX3" fmla="*/ 0 w 1724663"/>
                <a:gd name="connsiteY3" fmla="*/ 1602416 h 2241198"/>
                <a:gd name="connsiteX4" fmla="*/ 1085882 w 1724663"/>
                <a:gd name="connsiteY4" fmla="*/ 0 h 2241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663" h="2241198">
                  <a:moveTo>
                    <a:pt x="1085882" y="0"/>
                  </a:moveTo>
                  <a:lnTo>
                    <a:pt x="1724664" y="1602416"/>
                  </a:lnTo>
                  <a:lnTo>
                    <a:pt x="122152" y="2241198"/>
                  </a:lnTo>
                  <a:cubicBezTo>
                    <a:pt x="43314" y="2043627"/>
                    <a:pt x="0" y="1828103"/>
                    <a:pt x="0" y="1602416"/>
                  </a:cubicBezTo>
                  <a:cubicBezTo>
                    <a:pt x="0" y="875582"/>
                    <a:pt x="449570" y="253803"/>
                    <a:pt x="1085882" y="0"/>
                  </a:cubicBezTo>
                  <a:close/>
                </a:path>
              </a:pathLst>
            </a:custGeom>
            <a:solidFill>
              <a:srgbClr val="F1F2F2"/>
            </a:solidFill>
            <a:ln w="949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7D1A9922-27B3-4113-B47F-917E90237F27}"/>
                </a:ext>
              </a:extLst>
            </p:cNvPr>
            <p:cNvSpPr/>
            <p:nvPr/>
          </p:nvSpPr>
          <p:spPr>
            <a:xfrm rot="1289891">
              <a:off x="4107357" y="1148159"/>
              <a:ext cx="1661402" cy="2159130"/>
            </a:xfrm>
            <a:custGeom>
              <a:avLst/>
              <a:gdLst>
                <a:gd name="connsiteX0" fmla="*/ 1045987 w 1661402"/>
                <a:gd name="connsiteY0" fmla="*/ 0 h 2159130"/>
                <a:gd name="connsiteX1" fmla="*/ 1661403 w 1661402"/>
                <a:gd name="connsiteY1" fmla="*/ 1543715 h 2159130"/>
                <a:gd name="connsiteX2" fmla="*/ 117688 w 1661402"/>
                <a:gd name="connsiteY2" fmla="*/ 2159130 h 2159130"/>
                <a:gd name="connsiteX3" fmla="*/ 0 w 1661402"/>
                <a:gd name="connsiteY3" fmla="*/ 1543715 h 2159130"/>
                <a:gd name="connsiteX4" fmla="*/ 1045987 w 1661402"/>
                <a:gd name="connsiteY4" fmla="*/ 0 h 2159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402" h="2159130">
                  <a:moveTo>
                    <a:pt x="1045987" y="0"/>
                  </a:moveTo>
                  <a:lnTo>
                    <a:pt x="1661403" y="1543715"/>
                  </a:lnTo>
                  <a:lnTo>
                    <a:pt x="117688" y="2159130"/>
                  </a:lnTo>
                  <a:cubicBezTo>
                    <a:pt x="41699" y="1968873"/>
                    <a:pt x="0" y="1761233"/>
                    <a:pt x="0" y="1543715"/>
                  </a:cubicBezTo>
                  <a:cubicBezTo>
                    <a:pt x="-95" y="843477"/>
                    <a:pt x="433042" y="244494"/>
                    <a:pt x="1045987" y="0"/>
                  </a:cubicBezTo>
                  <a:close/>
                </a:path>
              </a:pathLst>
            </a:custGeom>
            <a:solidFill>
              <a:srgbClr val="40485A"/>
            </a:solidFill>
            <a:ln w="9495" cap="flat">
              <a:noFill/>
              <a:prstDash val="solid"/>
              <a:miter/>
            </a:ln>
          </p:spPr>
          <p:txBody>
            <a:bodyPr rtlCol="0" anchor="ctr"/>
            <a:lstStyle/>
            <a:p>
              <a:endParaRPr lang="en-US"/>
            </a:p>
          </p:txBody>
        </p:sp>
      </p:grpSp>
      <p:sp>
        <p:nvSpPr>
          <p:cNvPr id="67" name="Freeform: Shape 66">
            <a:extLst>
              <a:ext uri="{FF2B5EF4-FFF2-40B4-BE49-F238E27FC236}">
                <a16:creationId xmlns:a16="http://schemas.microsoft.com/office/drawing/2014/main" id="{8B0E996E-BE78-4A50-B4A1-499B4673063C}"/>
              </a:ext>
            </a:extLst>
          </p:cNvPr>
          <p:cNvSpPr/>
          <p:nvPr/>
        </p:nvSpPr>
        <p:spPr>
          <a:xfrm rot="6715536">
            <a:off x="6235100" y="2056851"/>
            <a:ext cx="1178493" cy="1531556"/>
          </a:xfrm>
          <a:custGeom>
            <a:avLst/>
            <a:gdLst>
              <a:gd name="connsiteX0" fmla="*/ 642772 w 1178493"/>
              <a:gd name="connsiteY0" fmla="*/ 263966 h 1531556"/>
              <a:gd name="connsiteX1" fmla="*/ 931719 w 1178493"/>
              <a:gd name="connsiteY1" fmla="*/ 988901 h 1531556"/>
              <a:gd name="connsiteX2" fmla="*/ 206785 w 1178493"/>
              <a:gd name="connsiteY2" fmla="*/ 1277849 h 1531556"/>
              <a:gd name="connsiteX3" fmla="*/ 189972 w 1178493"/>
              <a:gd name="connsiteY3" fmla="*/ 1095000 h 1531556"/>
              <a:gd name="connsiteX4" fmla="*/ 364272 w 1178493"/>
              <a:gd name="connsiteY4" fmla="*/ 534202 h 1531556"/>
              <a:gd name="connsiteX5" fmla="*/ 642772 w 1178493"/>
              <a:gd name="connsiteY5" fmla="*/ 263966 h 1531556"/>
              <a:gd name="connsiteX6" fmla="*/ 742032 w 1178493"/>
              <a:gd name="connsiteY6" fmla="*/ 0 h 1531556"/>
              <a:gd name="connsiteX7" fmla="*/ 0 w 1178493"/>
              <a:gd name="connsiteY7" fmla="*/ 1095000 h 1531556"/>
              <a:gd name="connsiteX8" fmla="*/ 83493 w 1178493"/>
              <a:gd name="connsiteY8" fmla="*/ 1531557 h 1531556"/>
              <a:gd name="connsiteX9" fmla="*/ 1178493 w 1178493"/>
              <a:gd name="connsiteY9" fmla="*/ 1095000 h 1531556"/>
              <a:gd name="connsiteX10" fmla="*/ 742032 w 1178493"/>
              <a:gd name="connsiteY10" fmla="*/ 0 h 1531556"/>
              <a:gd name="connsiteX11" fmla="*/ 742032 w 1178493"/>
              <a:gd name="connsiteY11" fmla="*/ 0 h 153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8493" h="1531556">
                <a:moveTo>
                  <a:pt x="642772" y="263966"/>
                </a:moveTo>
                <a:lnTo>
                  <a:pt x="931719" y="988901"/>
                </a:lnTo>
                <a:lnTo>
                  <a:pt x="206785" y="1277849"/>
                </a:lnTo>
                <a:cubicBezTo>
                  <a:pt x="195577" y="1218007"/>
                  <a:pt x="189972" y="1156931"/>
                  <a:pt x="189972" y="1095000"/>
                </a:cubicBezTo>
                <a:cubicBezTo>
                  <a:pt x="189972" y="893345"/>
                  <a:pt x="250289" y="699383"/>
                  <a:pt x="364272" y="534202"/>
                </a:cubicBezTo>
                <a:cubicBezTo>
                  <a:pt x="439311" y="425728"/>
                  <a:pt x="533822" y="334256"/>
                  <a:pt x="642772" y="263966"/>
                </a:cubicBezTo>
                <a:moveTo>
                  <a:pt x="742032" y="0"/>
                </a:moveTo>
                <a:cubicBezTo>
                  <a:pt x="307185" y="173445"/>
                  <a:pt x="0" y="598318"/>
                  <a:pt x="0" y="1095000"/>
                </a:cubicBezTo>
                <a:cubicBezTo>
                  <a:pt x="0" y="1249258"/>
                  <a:pt x="29636" y="1396486"/>
                  <a:pt x="83493" y="1531557"/>
                </a:cubicBezTo>
                <a:lnTo>
                  <a:pt x="1178493" y="1095000"/>
                </a:lnTo>
                <a:lnTo>
                  <a:pt x="742032" y="0"/>
                </a:lnTo>
                <a:lnTo>
                  <a:pt x="742032" y="0"/>
                </a:lnTo>
                <a:close/>
              </a:path>
            </a:pathLst>
          </a:custGeom>
          <a:solidFill>
            <a:srgbClr val="40485A"/>
          </a:solidFill>
          <a:ln w="9495" cap="flat">
            <a:noFill/>
            <a:prstDash val="solid"/>
            <a:miter/>
          </a:ln>
          <a:effectLst>
            <a:outerShdw blurRad="190500" sx="102000" sy="102000" algn="ctr" rotWithShape="0">
              <a:prstClr val="black">
                <a:alpha val="50000"/>
              </a:prstClr>
            </a:outerShdw>
          </a:effectLst>
        </p:spPr>
        <p:txBody>
          <a:bodyPr rtlCol="0" anchor="ctr"/>
          <a:lstStyle/>
          <a:p>
            <a:endParaRPr lang="en-US"/>
          </a:p>
        </p:txBody>
      </p:sp>
      <p:grpSp>
        <p:nvGrpSpPr>
          <p:cNvPr id="71" name="Group 70">
            <a:extLst>
              <a:ext uri="{FF2B5EF4-FFF2-40B4-BE49-F238E27FC236}">
                <a16:creationId xmlns:a16="http://schemas.microsoft.com/office/drawing/2014/main" id="{FA150E38-DDC0-4658-AA6F-3F6480C54E92}"/>
              </a:ext>
            </a:extLst>
          </p:cNvPr>
          <p:cNvGrpSpPr/>
          <p:nvPr/>
        </p:nvGrpSpPr>
        <p:grpSpPr>
          <a:xfrm rot="10800000">
            <a:off x="6143336" y="3360112"/>
            <a:ext cx="1724663" cy="2249675"/>
            <a:chOff x="4052147" y="1057614"/>
            <a:chExt cx="1724663" cy="2249675"/>
          </a:xfrm>
          <a:solidFill>
            <a:srgbClr val="ED7D31"/>
          </a:solidFill>
        </p:grpSpPr>
        <p:sp>
          <p:nvSpPr>
            <p:cNvPr id="73" name="Freeform: Shape 72">
              <a:extLst>
                <a:ext uri="{FF2B5EF4-FFF2-40B4-BE49-F238E27FC236}">
                  <a16:creationId xmlns:a16="http://schemas.microsoft.com/office/drawing/2014/main" id="{E1B13634-1F2E-43CF-87ED-884A95E4EEF2}"/>
                </a:ext>
              </a:extLst>
            </p:cNvPr>
            <p:cNvSpPr/>
            <p:nvPr/>
          </p:nvSpPr>
          <p:spPr>
            <a:xfrm rot="1289891">
              <a:off x="4052147" y="1057614"/>
              <a:ext cx="1724663" cy="2241198"/>
            </a:xfrm>
            <a:custGeom>
              <a:avLst/>
              <a:gdLst>
                <a:gd name="connsiteX0" fmla="*/ 1085882 w 1724663"/>
                <a:gd name="connsiteY0" fmla="*/ 0 h 2241198"/>
                <a:gd name="connsiteX1" fmla="*/ 1724664 w 1724663"/>
                <a:gd name="connsiteY1" fmla="*/ 1602416 h 2241198"/>
                <a:gd name="connsiteX2" fmla="*/ 122152 w 1724663"/>
                <a:gd name="connsiteY2" fmla="*/ 2241198 h 2241198"/>
                <a:gd name="connsiteX3" fmla="*/ 0 w 1724663"/>
                <a:gd name="connsiteY3" fmla="*/ 1602416 h 2241198"/>
                <a:gd name="connsiteX4" fmla="*/ 1085882 w 1724663"/>
                <a:gd name="connsiteY4" fmla="*/ 0 h 2241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663" h="2241198">
                  <a:moveTo>
                    <a:pt x="1085882" y="0"/>
                  </a:moveTo>
                  <a:lnTo>
                    <a:pt x="1724664" y="1602416"/>
                  </a:lnTo>
                  <a:lnTo>
                    <a:pt x="122152" y="2241198"/>
                  </a:lnTo>
                  <a:cubicBezTo>
                    <a:pt x="43314" y="2043627"/>
                    <a:pt x="0" y="1828103"/>
                    <a:pt x="0" y="1602416"/>
                  </a:cubicBezTo>
                  <a:cubicBezTo>
                    <a:pt x="0" y="875582"/>
                    <a:pt x="449570" y="253803"/>
                    <a:pt x="1085882" y="0"/>
                  </a:cubicBezTo>
                  <a:close/>
                </a:path>
              </a:pathLst>
            </a:custGeom>
            <a:solidFill>
              <a:schemeClr val="bg1"/>
            </a:solidFill>
            <a:ln w="949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30DAF8DF-65A9-42C6-B5AD-6139DF66EFBA}"/>
                </a:ext>
              </a:extLst>
            </p:cNvPr>
            <p:cNvSpPr/>
            <p:nvPr/>
          </p:nvSpPr>
          <p:spPr>
            <a:xfrm rot="1289891">
              <a:off x="4107357" y="1148159"/>
              <a:ext cx="1661402" cy="2159130"/>
            </a:xfrm>
            <a:custGeom>
              <a:avLst/>
              <a:gdLst>
                <a:gd name="connsiteX0" fmla="*/ 1045987 w 1661402"/>
                <a:gd name="connsiteY0" fmla="*/ 0 h 2159130"/>
                <a:gd name="connsiteX1" fmla="*/ 1661403 w 1661402"/>
                <a:gd name="connsiteY1" fmla="*/ 1543715 h 2159130"/>
                <a:gd name="connsiteX2" fmla="*/ 117688 w 1661402"/>
                <a:gd name="connsiteY2" fmla="*/ 2159130 h 2159130"/>
                <a:gd name="connsiteX3" fmla="*/ 0 w 1661402"/>
                <a:gd name="connsiteY3" fmla="*/ 1543715 h 2159130"/>
                <a:gd name="connsiteX4" fmla="*/ 1045987 w 1661402"/>
                <a:gd name="connsiteY4" fmla="*/ 0 h 2159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402" h="2159130">
                  <a:moveTo>
                    <a:pt x="1045987" y="0"/>
                  </a:moveTo>
                  <a:lnTo>
                    <a:pt x="1661403" y="1543715"/>
                  </a:lnTo>
                  <a:lnTo>
                    <a:pt x="117688" y="2159130"/>
                  </a:lnTo>
                  <a:cubicBezTo>
                    <a:pt x="41699" y="1968873"/>
                    <a:pt x="0" y="1761233"/>
                    <a:pt x="0" y="1543715"/>
                  </a:cubicBezTo>
                  <a:cubicBezTo>
                    <a:pt x="-95" y="843477"/>
                    <a:pt x="433042" y="244494"/>
                    <a:pt x="1045987" y="0"/>
                  </a:cubicBezTo>
                  <a:close/>
                </a:path>
              </a:pathLst>
            </a:custGeom>
            <a:grpFill/>
            <a:ln w="9495" cap="flat">
              <a:noFill/>
              <a:prstDash val="solid"/>
              <a:miter/>
            </a:ln>
          </p:spPr>
          <p:txBody>
            <a:bodyPr rtlCol="0" anchor="ctr"/>
            <a:lstStyle/>
            <a:p>
              <a:endParaRPr lang="en-US"/>
            </a:p>
          </p:txBody>
        </p:sp>
      </p:grpSp>
      <p:sp>
        <p:nvSpPr>
          <p:cNvPr id="72" name="Freeform: Shape 71">
            <a:extLst>
              <a:ext uri="{FF2B5EF4-FFF2-40B4-BE49-F238E27FC236}">
                <a16:creationId xmlns:a16="http://schemas.microsoft.com/office/drawing/2014/main" id="{35FC6118-6860-4EA4-8026-8A1CB043B70D}"/>
              </a:ext>
            </a:extLst>
          </p:cNvPr>
          <p:cNvSpPr/>
          <p:nvPr/>
        </p:nvSpPr>
        <p:spPr>
          <a:xfrm rot="12115536">
            <a:off x="6134548" y="3373480"/>
            <a:ext cx="1178493" cy="1531556"/>
          </a:xfrm>
          <a:custGeom>
            <a:avLst/>
            <a:gdLst>
              <a:gd name="connsiteX0" fmla="*/ 642772 w 1178493"/>
              <a:gd name="connsiteY0" fmla="*/ 263966 h 1531556"/>
              <a:gd name="connsiteX1" fmla="*/ 931719 w 1178493"/>
              <a:gd name="connsiteY1" fmla="*/ 988901 h 1531556"/>
              <a:gd name="connsiteX2" fmla="*/ 206785 w 1178493"/>
              <a:gd name="connsiteY2" fmla="*/ 1277849 h 1531556"/>
              <a:gd name="connsiteX3" fmla="*/ 189972 w 1178493"/>
              <a:gd name="connsiteY3" fmla="*/ 1095000 h 1531556"/>
              <a:gd name="connsiteX4" fmla="*/ 364272 w 1178493"/>
              <a:gd name="connsiteY4" fmla="*/ 534202 h 1531556"/>
              <a:gd name="connsiteX5" fmla="*/ 642772 w 1178493"/>
              <a:gd name="connsiteY5" fmla="*/ 263966 h 1531556"/>
              <a:gd name="connsiteX6" fmla="*/ 742032 w 1178493"/>
              <a:gd name="connsiteY6" fmla="*/ 0 h 1531556"/>
              <a:gd name="connsiteX7" fmla="*/ 0 w 1178493"/>
              <a:gd name="connsiteY7" fmla="*/ 1095000 h 1531556"/>
              <a:gd name="connsiteX8" fmla="*/ 83493 w 1178493"/>
              <a:gd name="connsiteY8" fmla="*/ 1531557 h 1531556"/>
              <a:gd name="connsiteX9" fmla="*/ 1178493 w 1178493"/>
              <a:gd name="connsiteY9" fmla="*/ 1095000 h 1531556"/>
              <a:gd name="connsiteX10" fmla="*/ 742032 w 1178493"/>
              <a:gd name="connsiteY10" fmla="*/ 0 h 1531556"/>
              <a:gd name="connsiteX11" fmla="*/ 742032 w 1178493"/>
              <a:gd name="connsiteY11" fmla="*/ 0 h 153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8493" h="1531556">
                <a:moveTo>
                  <a:pt x="642772" y="263966"/>
                </a:moveTo>
                <a:lnTo>
                  <a:pt x="931719" y="988901"/>
                </a:lnTo>
                <a:lnTo>
                  <a:pt x="206785" y="1277849"/>
                </a:lnTo>
                <a:cubicBezTo>
                  <a:pt x="195577" y="1218007"/>
                  <a:pt x="189972" y="1156931"/>
                  <a:pt x="189972" y="1095000"/>
                </a:cubicBezTo>
                <a:cubicBezTo>
                  <a:pt x="189972" y="893345"/>
                  <a:pt x="250289" y="699383"/>
                  <a:pt x="364272" y="534202"/>
                </a:cubicBezTo>
                <a:cubicBezTo>
                  <a:pt x="439311" y="425728"/>
                  <a:pt x="533822" y="334256"/>
                  <a:pt x="642772" y="263966"/>
                </a:cubicBezTo>
                <a:moveTo>
                  <a:pt x="742032" y="0"/>
                </a:moveTo>
                <a:cubicBezTo>
                  <a:pt x="307185" y="173445"/>
                  <a:pt x="0" y="598318"/>
                  <a:pt x="0" y="1095000"/>
                </a:cubicBezTo>
                <a:cubicBezTo>
                  <a:pt x="0" y="1249258"/>
                  <a:pt x="29636" y="1396486"/>
                  <a:pt x="83493" y="1531557"/>
                </a:cubicBezTo>
                <a:lnTo>
                  <a:pt x="1178493" y="1095000"/>
                </a:lnTo>
                <a:lnTo>
                  <a:pt x="742032" y="0"/>
                </a:lnTo>
                <a:lnTo>
                  <a:pt x="742032" y="0"/>
                </a:lnTo>
                <a:close/>
              </a:path>
            </a:pathLst>
          </a:custGeom>
          <a:solidFill>
            <a:srgbClr val="ED7D31"/>
          </a:solidFill>
          <a:ln w="9495" cap="flat">
            <a:noFill/>
            <a:prstDash val="solid"/>
            <a:miter/>
          </a:ln>
          <a:effectLst>
            <a:outerShdw blurRad="190500" sx="102000" sy="102000" algn="ctr" rotWithShape="0">
              <a:prstClr val="black">
                <a:alpha val="50000"/>
              </a:prstClr>
            </a:outerShdw>
          </a:effectLst>
        </p:spPr>
        <p:txBody>
          <a:bodyPr rtlCol="0" anchor="ctr"/>
          <a:lstStyle/>
          <a:p>
            <a:endParaRPr lang="en-US"/>
          </a:p>
        </p:txBody>
      </p:sp>
      <p:grpSp>
        <p:nvGrpSpPr>
          <p:cNvPr id="83" name="Group 82">
            <a:extLst>
              <a:ext uri="{FF2B5EF4-FFF2-40B4-BE49-F238E27FC236}">
                <a16:creationId xmlns:a16="http://schemas.microsoft.com/office/drawing/2014/main" id="{BB44CBAE-EE3A-449F-8739-0F875DFAF4B6}"/>
              </a:ext>
            </a:extLst>
          </p:cNvPr>
          <p:cNvGrpSpPr/>
          <p:nvPr/>
        </p:nvGrpSpPr>
        <p:grpSpPr>
          <a:xfrm rot="16200000">
            <a:off x="4177607" y="3191566"/>
            <a:ext cx="1724663" cy="2249675"/>
            <a:chOff x="4052147" y="1057614"/>
            <a:chExt cx="1724663" cy="2249675"/>
          </a:xfrm>
        </p:grpSpPr>
        <p:sp>
          <p:nvSpPr>
            <p:cNvPr id="85" name="Freeform: Shape 84">
              <a:extLst>
                <a:ext uri="{FF2B5EF4-FFF2-40B4-BE49-F238E27FC236}">
                  <a16:creationId xmlns:a16="http://schemas.microsoft.com/office/drawing/2014/main" id="{EC5CA766-59CE-46A2-8DA4-3C90E73596D6}"/>
                </a:ext>
              </a:extLst>
            </p:cNvPr>
            <p:cNvSpPr/>
            <p:nvPr/>
          </p:nvSpPr>
          <p:spPr>
            <a:xfrm rot="1289891">
              <a:off x="4052147" y="1057614"/>
              <a:ext cx="1724663" cy="2241198"/>
            </a:xfrm>
            <a:custGeom>
              <a:avLst/>
              <a:gdLst>
                <a:gd name="connsiteX0" fmla="*/ 1085882 w 1724663"/>
                <a:gd name="connsiteY0" fmla="*/ 0 h 2241198"/>
                <a:gd name="connsiteX1" fmla="*/ 1724664 w 1724663"/>
                <a:gd name="connsiteY1" fmla="*/ 1602416 h 2241198"/>
                <a:gd name="connsiteX2" fmla="*/ 122152 w 1724663"/>
                <a:gd name="connsiteY2" fmla="*/ 2241198 h 2241198"/>
                <a:gd name="connsiteX3" fmla="*/ 0 w 1724663"/>
                <a:gd name="connsiteY3" fmla="*/ 1602416 h 2241198"/>
                <a:gd name="connsiteX4" fmla="*/ 1085882 w 1724663"/>
                <a:gd name="connsiteY4" fmla="*/ 0 h 2241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663" h="2241198">
                  <a:moveTo>
                    <a:pt x="1085882" y="0"/>
                  </a:moveTo>
                  <a:lnTo>
                    <a:pt x="1724664" y="1602416"/>
                  </a:lnTo>
                  <a:lnTo>
                    <a:pt x="122152" y="2241198"/>
                  </a:lnTo>
                  <a:cubicBezTo>
                    <a:pt x="43314" y="2043627"/>
                    <a:pt x="0" y="1828103"/>
                    <a:pt x="0" y="1602416"/>
                  </a:cubicBezTo>
                  <a:cubicBezTo>
                    <a:pt x="0" y="875582"/>
                    <a:pt x="449570" y="253803"/>
                    <a:pt x="1085882" y="0"/>
                  </a:cubicBezTo>
                  <a:close/>
                </a:path>
              </a:pathLst>
            </a:custGeom>
            <a:solidFill>
              <a:srgbClr val="F1F2F2"/>
            </a:solidFill>
            <a:ln w="949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5266093B-3D78-4FB8-B1B3-3414608ACAE5}"/>
                </a:ext>
              </a:extLst>
            </p:cNvPr>
            <p:cNvSpPr/>
            <p:nvPr/>
          </p:nvSpPr>
          <p:spPr>
            <a:xfrm rot="1289891">
              <a:off x="4107357" y="1148159"/>
              <a:ext cx="1661402" cy="2159130"/>
            </a:xfrm>
            <a:custGeom>
              <a:avLst/>
              <a:gdLst>
                <a:gd name="connsiteX0" fmla="*/ 1045987 w 1661402"/>
                <a:gd name="connsiteY0" fmla="*/ 0 h 2159130"/>
                <a:gd name="connsiteX1" fmla="*/ 1661403 w 1661402"/>
                <a:gd name="connsiteY1" fmla="*/ 1543715 h 2159130"/>
                <a:gd name="connsiteX2" fmla="*/ 117688 w 1661402"/>
                <a:gd name="connsiteY2" fmla="*/ 2159130 h 2159130"/>
                <a:gd name="connsiteX3" fmla="*/ 0 w 1661402"/>
                <a:gd name="connsiteY3" fmla="*/ 1543715 h 2159130"/>
                <a:gd name="connsiteX4" fmla="*/ 1045987 w 1661402"/>
                <a:gd name="connsiteY4" fmla="*/ 0 h 2159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402" h="2159130">
                  <a:moveTo>
                    <a:pt x="1045987" y="0"/>
                  </a:moveTo>
                  <a:lnTo>
                    <a:pt x="1661403" y="1543715"/>
                  </a:lnTo>
                  <a:lnTo>
                    <a:pt x="117688" y="2159130"/>
                  </a:lnTo>
                  <a:cubicBezTo>
                    <a:pt x="41699" y="1968873"/>
                    <a:pt x="0" y="1761233"/>
                    <a:pt x="0" y="1543715"/>
                  </a:cubicBezTo>
                  <a:cubicBezTo>
                    <a:pt x="-95" y="843477"/>
                    <a:pt x="433042" y="244494"/>
                    <a:pt x="1045987" y="0"/>
                  </a:cubicBezTo>
                  <a:close/>
                </a:path>
              </a:pathLst>
            </a:custGeom>
            <a:solidFill>
              <a:srgbClr val="40485A"/>
            </a:solidFill>
            <a:ln w="9495" cap="flat">
              <a:noFill/>
              <a:prstDash val="solid"/>
              <a:miter/>
            </a:ln>
          </p:spPr>
          <p:txBody>
            <a:bodyPr rtlCol="0" anchor="ctr"/>
            <a:lstStyle/>
            <a:p>
              <a:endParaRPr lang="en-US"/>
            </a:p>
          </p:txBody>
        </p:sp>
      </p:grpSp>
      <p:sp>
        <p:nvSpPr>
          <p:cNvPr id="84" name="Freeform: Shape 83">
            <a:extLst>
              <a:ext uri="{FF2B5EF4-FFF2-40B4-BE49-F238E27FC236}">
                <a16:creationId xmlns:a16="http://schemas.microsoft.com/office/drawing/2014/main" id="{6BC85E10-B3BF-4D57-9ED0-EF6B5801877E}"/>
              </a:ext>
            </a:extLst>
          </p:cNvPr>
          <p:cNvSpPr/>
          <p:nvPr/>
        </p:nvSpPr>
        <p:spPr>
          <a:xfrm rot="17515536">
            <a:off x="4796384" y="3268752"/>
            <a:ext cx="1178493" cy="1531556"/>
          </a:xfrm>
          <a:custGeom>
            <a:avLst/>
            <a:gdLst>
              <a:gd name="connsiteX0" fmla="*/ 642772 w 1178493"/>
              <a:gd name="connsiteY0" fmla="*/ 263966 h 1531556"/>
              <a:gd name="connsiteX1" fmla="*/ 931719 w 1178493"/>
              <a:gd name="connsiteY1" fmla="*/ 988901 h 1531556"/>
              <a:gd name="connsiteX2" fmla="*/ 206785 w 1178493"/>
              <a:gd name="connsiteY2" fmla="*/ 1277849 h 1531556"/>
              <a:gd name="connsiteX3" fmla="*/ 189972 w 1178493"/>
              <a:gd name="connsiteY3" fmla="*/ 1095000 h 1531556"/>
              <a:gd name="connsiteX4" fmla="*/ 364272 w 1178493"/>
              <a:gd name="connsiteY4" fmla="*/ 534202 h 1531556"/>
              <a:gd name="connsiteX5" fmla="*/ 642772 w 1178493"/>
              <a:gd name="connsiteY5" fmla="*/ 263966 h 1531556"/>
              <a:gd name="connsiteX6" fmla="*/ 742032 w 1178493"/>
              <a:gd name="connsiteY6" fmla="*/ 0 h 1531556"/>
              <a:gd name="connsiteX7" fmla="*/ 0 w 1178493"/>
              <a:gd name="connsiteY7" fmla="*/ 1095000 h 1531556"/>
              <a:gd name="connsiteX8" fmla="*/ 83493 w 1178493"/>
              <a:gd name="connsiteY8" fmla="*/ 1531557 h 1531556"/>
              <a:gd name="connsiteX9" fmla="*/ 1178493 w 1178493"/>
              <a:gd name="connsiteY9" fmla="*/ 1095000 h 1531556"/>
              <a:gd name="connsiteX10" fmla="*/ 742032 w 1178493"/>
              <a:gd name="connsiteY10" fmla="*/ 0 h 1531556"/>
              <a:gd name="connsiteX11" fmla="*/ 742032 w 1178493"/>
              <a:gd name="connsiteY11" fmla="*/ 0 h 153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8493" h="1531556">
                <a:moveTo>
                  <a:pt x="642772" y="263966"/>
                </a:moveTo>
                <a:lnTo>
                  <a:pt x="931719" y="988901"/>
                </a:lnTo>
                <a:lnTo>
                  <a:pt x="206785" y="1277849"/>
                </a:lnTo>
                <a:cubicBezTo>
                  <a:pt x="195577" y="1218007"/>
                  <a:pt x="189972" y="1156931"/>
                  <a:pt x="189972" y="1095000"/>
                </a:cubicBezTo>
                <a:cubicBezTo>
                  <a:pt x="189972" y="893345"/>
                  <a:pt x="250289" y="699383"/>
                  <a:pt x="364272" y="534202"/>
                </a:cubicBezTo>
                <a:cubicBezTo>
                  <a:pt x="439311" y="425728"/>
                  <a:pt x="533822" y="334256"/>
                  <a:pt x="642772" y="263966"/>
                </a:cubicBezTo>
                <a:moveTo>
                  <a:pt x="742032" y="0"/>
                </a:moveTo>
                <a:cubicBezTo>
                  <a:pt x="307185" y="173445"/>
                  <a:pt x="0" y="598318"/>
                  <a:pt x="0" y="1095000"/>
                </a:cubicBezTo>
                <a:cubicBezTo>
                  <a:pt x="0" y="1249258"/>
                  <a:pt x="29636" y="1396486"/>
                  <a:pt x="83493" y="1531557"/>
                </a:cubicBezTo>
                <a:lnTo>
                  <a:pt x="1178493" y="1095000"/>
                </a:lnTo>
                <a:lnTo>
                  <a:pt x="742032" y="0"/>
                </a:lnTo>
                <a:lnTo>
                  <a:pt x="742032" y="0"/>
                </a:lnTo>
                <a:close/>
              </a:path>
            </a:pathLst>
          </a:custGeom>
          <a:solidFill>
            <a:srgbClr val="40485A"/>
          </a:solidFill>
          <a:ln w="9495" cap="flat">
            <a:noFill/>
            <a:prstDash val="solid"/>
            <a:miter/>
          </a:ln>
          <a:effectLst>
            <a:outerShdw blurRad="190500" sx="102000" sy="102000" algn="ctr" rotWithShape="0">
              <a:prstClr val="black">
                <a:alpha val="50000"/>
              </a:prstClr>
            </a:outerShdw>
          </a:effectLst>
        </p:spPr>
        <p:txBody>
          <a:bodyPr rtlCol="0" anchor="ctr"/>
          <a:lstStyle/>
          <a:p>
            <a:endParaRPr lang="en-US"/>
          </a:p>
        </p:txBody>
      </p:sp>
      <p:sp>
        <p:nvSpPr>
          <p:cNvPr id="91" name="Heading">
            <a:extLst>
              <a:ext uri="{FF2B5EF4-FFF2-40B4-BE49-F238E27FC236}">
                <a16:creationId xmlns:a16="http://schemas.microsoft.com/office/drawing/2014/main" id="{E265854F-AEF4-4FF2-AC3C-167E5D49A215}"/>
              </a:ext>
            </a:extLst>
          </p:cNvPr>
          <p:cNvSpPr txBox="1"/>
          <p:nvPr/>
        </p:nvSpPr>
        <p:spPr>
          <a:xfrm>
            <a:off x="8179982" y="4105739"/>
            <a:ext cx="3281668" cy="667875"/>
          </a:xfrm>
          <a:prstGeom prst="rect">
            <a:avLst/>
          </a:prstGeom>
          <a:noFill/>
        </p:spPr>
        <p:txBody>
          <a:bodyPr wrap="none" rtlCol="0">
            <a:spAutoFit/>
          </a:bodyPr>
          <a:lstStyle/>
          <a:p>
            <a:pPr algn="l"/>
            <a:r>
              <a:rPr lang="en-US" sz="3740" b="1" spc="0" baseline="0" dirty="0">
                <a:solidFill>
                  <a:schemeClr val="bg1"/>
                </a:solidFill>
                <a:latin typeface="Montserrat" panose="00000500000000000000" pitchFamily="2" charset="0"/>
                <a:cs typeface="Poppins-SemiBold"/>
                <a:sym typeface="Poppins-SemiBold"/>
                <a:rtl val="0"/>
              </a:rPr>
              <a:t>Opportunity</a:t>
            </a:r>
          </a:p>
        </p:txBody>
      </p:sp>
      <p:sp>
        <p:nvSpPr>
          <p:cNvPr id="92" name="Description">
            <a:extLst>
              <a:ext uri="{FF2B5EF4-FFF2-40B4-BE49-F238E27FC236}">
                <a16:creationId xmlns:a16="http://schemas.microsoft.com/office/drawing/2014/main" id="{86644331-B0AE-4584-8855-8EC7368B0379}"/>
              </a:ext>
            </a:extLst>
          </p:cNvPr>
          <p:cNvSpPr txBox="1"/>
          <p:nvPr/>
        </p:nvSpPr>
        <p:spPr>
          <a:xfrm>
            <a:off x="7939294" y="4756749"/>
            <a:ext cx="4200785" cy="1477328"/>
          </a:xfrm>
          <a:prstGeom prst="rect">
            <a:avLst/>
          </a:prstGeom>
          <a:noFill/>
        </p:spPr>
        <p:txBody>
          <a:bodyPr wrap="square" rtlCol="0">
            <a:spAutoFit/>
          </a:bodyPr>
          <a:lstStyle/>
          <a:p>
            <a:r>
              <a:rPr lang="en-US" dirty="0">
                <a:solidFill>
                  <a:schemeClr val="bg1"/>
                </a:solidFill>
                <a:latin typeface="Tw Cen MT" panose="020B0602020104020603" pitchFamily="34" charset="0"/>
              </a:rPr>
              <a:t>Industry Adoption</a:t>
            </a:r>
          </a:p>
          <a:p>
            <a:r>
              <a:rPr lang="en-US" dirty="0">
                <a:solidFill>
                  <a:schemeClr val="bg1"/>
                </a:solidFill>
                <a:latin typeface="Tw Cen MT" panose="020B0602020104020603" pitchFamily="34" charset="0"/>
              </a:rPr>
              <a:t>Continuous Innovation</a:t>
            </a:r>
          </a:p>
          <a:p>
            <a:r>
              <a:rPr lang="en-US" dirty="0">
                <a:solidFill>
                  <a:schemeClr val="bg1"/>
                </a:solidFill>
                <a:latin typeface="Tw Cen MT" panose="020B0602020104020603" pitchFamily="34" charset="0"/>
              </a:rPr>
              <a:t>Personalization</a:t>
            </a:r>
          </a:p>
          <a:p>
            <a:r>
              <a:rPr lang="en-US" dirty="0">
                <a:solidFill>
                  <a:schemeClr val="bg1"/>
                </a:solidFill>
                <a:latin typeface="Tw Cen MT" panose="020B0602020104020603" pitchFamily="34" charset="0"/>
              </a:rPr>
              <a:t>Integration With AI Solutions</a:t>
            </a:r>
          </a:p>
          <a:p>
            <a:r>
              <a:rPr lang="en-US" dirty="0">
                <a:solidFill>
                  <a:schemeClr val="bg1"/>
                </a:solidFill>
                <a:latin typeface="Tw Cen MT" panose="020B0602020104020603" pitchFamily="34" charset="0"/>
              </a:rPr>
              <a:t>Global Market Expansion</a:t>
            </a:r>
          </a:p>
        </p:txBody>
      </p:sp>
      <p:sp>
        <p:nvSpPr>
          <p:cNvPr id="95" name="Heading">
            <a:extLst>
              <a:ext uri="{FF2B5EF4-FFF2-40B4-BE49-F238E27FC236}">
                <a16:creationId xmlns:a16="http://schemas.microsoft.com/office/drawing/2014/main" id="{AEADBBE1-6CC5-4AD6-A749-EF173BC7C650}"/>
              </a:ext>
            </a:extLst>
          </p:cNvPr>
          <p:cNvSpPr txBox="1"/>
          <p:nvPr/>
        </p:nvSpPr>
        <p:spPr>
          <a:xfrm>
            <a:off x="502987" y="3987312"/>
            <a:ext cx="1827744" cy="667875"/>
          </a:xfrm>
          <a:prstGeom prst="rect">
            <a:avLst/>
          </a:prstGeom>
          <a:noFill/>
        </p:spPr>
        <p:txBody>
          <a:bodyPr wrap="none" rtlCol="0">
            <a:spAutoFit/>
          </a:bodyPr>
          <a:lstStyle/>
          <a:p>
            <a:pPr algn="l"/>
            <a:r>
              <a:rPr lang="en-US" sz="3740" b="1" spc="0" baseline="0" dirty="0">
                <a:solidFill>
                  <a:schemeClr val="bg1"/>
                </a:solidFill>
                <a:latin typeface="Montserrat" panose="00000500000000000000" pitchFamily="2" charset="0"/>
                <a:cs typeface="Poppins-SemiBold"/>
                <a:sym typeface="Poppins-SemiBold"/>
                <a:rtl val="0"/>
              </a:rPr>
              <a:t>Threat</a:t>
            </a:r>
          </a:p>
        </p:txBody>
      </p:sp>
      <p:sp>
        <p:nvSpPr>
          <p:cNvPr id="96" name="Description">
            <a:extLst>
              <a:ext uri="{FF2B5EF4-FFF2-40B4-BE49-F238E27FC236}">
                <a16:creationId xmlns:a16="http://schemas.microsoft.com/office/drawing/2014/main" id="{88ECB45B-9C4B-4911-B4EB-916C7C7C7CD3}"/>
              </a:ext>
            </a:extLst>
          </p:cNvPr>
          <p:cNvSpPr txBox="1"/>
          <p:nvPr/>
        </p:nvSpPr>
        <p:spPr>
          <a:xfrm>
            <a:off x="502987" y="4735942"/>
            <a:ext cx="4194902" cy="1200329"/>
          </a:xfrm>
          <a:prstGeom prst="rect">
            <a:avLst/>
          </a:prstGeom>
          <a:noFill/>
        </p:spPr>
        <p:txBody>
          <a:bodyPr wrap="square" rtlCol="0">
            <a:spAutoFit/>
          </a:bodyPr>
          <a:lstStyle/>
          <a:p>
            <a:r>
              <a:rPr lang="en-US" dirty="0">
                <a:solidFill>
                  <a:schemeClr val="bg1"/>
                </a:solidFill>
                <a:latin typeface="Tw Cen MT" panose="020B0602020104020603" pitchFamily="34" charset="0"/>
              </a:rPr>
              <a:t>Data privacy Concerns</a:t>
            </a:r>
          </a:p>
          <a:p>
            <a:r>
              <a:rPr lang="en-US" dirty="0">
                <a:solidFill>
                  <a:schemeClr val="bg1"/>
                </a:solidFill>
                <a:latin typeface="Tw Cen MT" panose="020B0602020104020603" pitchFamily="34" charset="0"/>
              </a:rPr>
              <a:t>Technological Obsolescence</a:t>
            </a:r>
          </a:p>
          <a:p>
            <a:r>
              <a:rPr lang="en-US" dirty="0">
                <a:solidFill>
                  <a:schemeClr val="bg1"/>
                </a:solidFill>
                <a:latin typeface="Tw Cen MT" panose="020B0602020104020603" pitchFamily="34" charset="0"/>
              </a:rPr>
              <a:t>Market Volatility</a:t>
            </a:r>
          </a:p>
          <a:p>
            <a:r>
              <a:rPr lang="en-US" dirty="0">
                <a:solidFill>
                  <a:schemeClr val="bg1"/>
                </a:solidFill>
                <a:latin typeface="Tw Cen MT" panose="020B0602020104020603" pitchFamily="34" charset="0"/>
              </a:rPr>
              <a:t>Competitive Landscape</a:t>
            </a:r>
            <a:endParaRPr lang="en-IN" dirty="0">
              <a:solidFill>
                <a:schemeClr val="bg1"/>
              </a:solidFill>
            </a:endParaRPr>
          </a:p>
        </p:txBody>
      </p:sp>
      <p:sp>
        <p:nvSpPr>
          <p:cNvPr id="97" name="Heading">
            <a:extLst>
              <a:ext uri="{FF2B5EF4-FFF2-40B4-BE49-F238E27FC236}">
                <a16:creationId xmlns:a16="http://schemas.microsoft.com/office/drawing/2014/main" id="{62FF8C35-C7EE-4001-84EC-24715ECEF6F1}"/>
              </a:ext>
            </a:extLst>
          </p:cNvPr>
          <p:cNvSpPr txBox="1"/>
          <p:nvPr/>
        </p:nvSpPr>
        <p:spPr>
          <a:xfrm>
            <a:off x="8179982" y="800845"/>
            <a:ext cx="2802370" cy="667875"/>
          </a:xfrm>
          <a:prstGeom prst="rect">
            <a:avLst/>
          </a:prstGeom>
          <a:noFill/>
        </p:spPr>
        <p:txBody>
          <a:bodyPr wrap="none" rtlCol="0">
            <a:spAutoFit/>
          </a:bodyPr>
          <a:lstStyle/>
          <a:p>
            <a:pPr algn="l"/>
            <a:r>
              <a:rPr lang="en-US" sz="3740" b="1" spc="0" baseline="0" dirty="0">
                <a:solidFill>
                  <a:schemeClr val="bg1"/>
                </a:solidFill>
                <a:latin typeface="Montserrat" panose="00000500000000000000" pitchFamily="2" charset="0"/>
                <a:cs typeface="Poppins-SemiBold"/>
                <a:sym typeface="Poppins-SemiBold"/>
                <a:rtl val="0"/>
              </a:rPr>
              <a:t>Weakness</a:t>
            </a:r>
          </a:p>
        </p:txBody>
      </p:sp>
      <p:sp>
        <p:nvSpPr>
          <p:cNvPr id="98" name="Description">
            <a:extLst>
              <a:ext uri="{FF2B5EF4-FFF2-40B4-BE49-F238E27FC236}">
                <a16:creationId xmlns:a16="http://schemas.microsoft.com/office/drawing/2014/main" id="{3BB2E99B-6B00-4A51-9CE4-1D7C1426A0BD}"/>
              </a:ext>
            </a:extLst>
          </p:cNvPr>
          <p:cNvSpPr txBox="1"/>
          <p:nvPr/>
        </p:nvSpPr>
        <p:spPr>
          <a:xfrm>
            <a:off x="8179982" y="1428751"/>
            <a:ext cx="3859618" cy="1200329"/>
          </a:xfrm>
          <a:prstGeom prst="rect">
            <a:avLst/>
          </a:prstGeom>
          <a:noFill/>
        </p:spPr>
        <p:txBody>
          <a:bodyPr wrap="square" rtlCol="0">
            <a:spAutoFit/>
          </a:bodyPr>
          <a:lstStyle/>
          <a:p>
            <a:r>
              <a:rPr lang="en-US" dirty="0">
                <a:solidFill>
                  <a:schemeClr val="bg1"/>
                </a:solidFill>
                <a:latin typeface="Tw Cen MT" panose="020B0602020104020603" pitchFamily="34" charset="0"/>
              </a:rPr>
              <a:t>Computational Intensity</a:t>
            </a:r>
          </a:p>
          <a:p>
            <a:r>
              <a:rPr lang="en-US" dirty="0">
                <a:solidFill>
                  <a:schemeClr val="bg1"/>
                </a:solidFill>
                <a:latin typeface="Tw Cen MT" panose="020B0602020104020603" pitchFamily="34" charset="0"/>
              </a:rPr>
              <a:t>Data Dependence</a:t>
            </a:r>
          </a:p>
          <a:p>
            <a:r>
              <a:rPr lang="en-US" dirty="0">
                <a:solidFill>
                  <a:schemeClr val="bg1"/>
                </a:solidFill>
                <a:latin typeface="Tw Cen MT" panose="020B0602020104020603" pitchFamily="34" charset="0"/>
              </a:rPr>
              <a:t>Model Interpretability</a:t>
            </a:r>
          </a:p>
          <a:p>
            <a:r>
              <a:rPr lang="en-US" dirty="0">
                <a:solidFill>
                  <a:schemeClr val="bg1"/>
                </a:solidFill>
                <a:latin typeface="Tw Cen MT" panose="020B0602020104020603" pitchFamily="34" charset="0"/>
              </a:rPr>
              <a:t>Overfitting Risk</a:t>
            </a:r>
          </a:p>
        </p:txBody>
      </p:sp>
      <p:sp>
        <p:nvSpPr>
          <p:cNvPr id="99" name="Heading">
            <a:extLst>
              <a:ext uri="{FF2B5EF4-FFF2-40B4-BE49-F238E27FC236}">
                <a16:creationId xmlns:a16="http://schemas.microsoft.com/office/drawing/2014/main" id="{658D4B9C-326E-407F-9BDF-1E41E34F2884}"/>
              </a:ext>
            </a:extLst>
          </p:cNvPr>
          <p:cNvSpPr txBox="1"/>
          <p:nvPr/>
        </p:nvSpPr>
        <p:spPr>
          <a:xfrm>
            <a:off x="534318" y="800845"/>
            <a:ext cx="2416046" cy="667875"/>
          </a:xfrm>
          <a:prstGeom prst="rect">
            <a:avLst/>
          </a:prstGeom>
          <a:noFill/>
        </p:spPr>
        <p:txBody>
          <a:bodyPr wrap="none" rtlCol="0">
            <a:spAutoFit/>
          </a:bodyPr>
          <a:lstStyle/>
          <a:p>
            <a:pPr algn="l"/>
            <a:r>
              <a:rPr lang="en-US" sz="3740" b="1" spc="0" baseline="0" dirty="0">
                <a:solidFill>
                  <a:schemeClr val="bg1"/>
                </a:solidFill>
                <a:latin typeface="Montserrat" panose="00000500000000000000" pitchFamily="2" charset="0"/>
                <a:cs typeface="Poppins-SemiBold"/>
                <a:sym typeface="Poppins-SemiBold"/>
                <a:rtl val="0"/>
              </a:rPr>
              <a:t>Strength</a:t>
            </a:r>
          </a:p>
        </p:txBody>
      </p:sp>
      <p:sp>
        <p:nvSpPr>
          <p:cNvPr id="100" name="Description">
            <a:extLst>
              <a:ext uri="{FF2B5EF4-FFF2-40B4-BE49-F238E27FC236}">
                <a16:creationId xmlns:a16="http://schemas.microsoft.com/office/drawing/2014/main" id="{18010C5D-A42C-40C1-971D-BDBC8CDA9010}"/>
              </a:ext>
            </a:extLst>
          </p:cNvPr>
          <p:cNvSpPr txBox="1"/>
          <p:nvPr/>
        </p:nvSpPr>
        <p:spPr>
          <a:xfrm>
            <a:off x="534318" y="1428751"/>
            <a:ext cx="3655382" cy="1477328"/>
          </a:xfrm>
          <a:prstGeom prst="rect">
            <a:avLst/>
          </a:prstGeom>
          <a:noFill/>
        </p:spPr>
        <p:txBody>
          <a:bodyPr wrap="square" rtlCol="0">
            <a:spAutoFit/>
          </a:bodyPr>
          <a:lstStyle/>
          <a:p>
            <a:r>
              <a:rPr lang="en-US" dirty="0">
                <a:solidFill>
                  <a:schemeClr val="bg1"/>
                </a:solidFill>
                <a:latin typeface="Tw Cen MT" panose="020B0602020104020603" pitchFamily="34" charset="0"/>
              </a:rPr>
              <a:t>Advanced NLP Techniques</a:t>
            </a:r>
          </a:p>
          <a:p>
            <a:r>
              <a:rPr lang="en-US" dirty="0">
                <a:solidFill>
                  <a:schemeClr val="bg1"/>
                </a:solidFill>
                <a:latin typeface="Tw Cen MT" panose="020B0602020104020603" pitchFamily="34" charset="0"/>
              </a:rPr>
              <a:t>Scalability</a:t>
            </a:r>
          </a:p>
          <a:p>
            <a:r>
              <a:rPr lang="en-US" dirty="0">
                <a:solidFill>
                  <a:schemeClr val="bg1"/>
                </a:solidFill>
                <a:latin typeface="Tw Cen MT" panose="020B0602020104020603" pitchFamily="34" charset="0"/>
              </a:rPr>
              <a:t>Semantic Understanding</a:t>
            </a:r>
          </a:p>
          <a:p>
            <a:r>
              <a:rPr lang="en-US" dirty="0">
                <a:solidFill>
                  <a:schemeClr val="bg1"/>
                </a:solidFill>
                <a:latin typeface="Tw Cen MT" panose="020B0602020104020603" pitchFamily="34" charset="0"/>
              </a:rPr>
              <a:t>Interpretability</a:t>
            </a:r>
          </a:p>
          <a:p>
            <a:r>
              <a:rPr lang="en-US" dirty="0">
                <a:solidFill>
                  <a:schemeClr val="bg1"/>
                </a:solidFill>
                <a:latin typeface="Tw Cen MT" panose="020B0602020104020603" pitchFamily="34" charset="0"/>
              </a:rPr>
              <a:t>Customization</a:t>
            </a:r>
          </a:p>
        </p:txBody>
      </p:sp>
      <p:sp>
        <p:nvSpPr>
          <p:cNvPr id="101" name="TextBox 100">
            <a:extLst>
              <a:ext uri="{FF2B5EF4-FFF2-40B4-BE49-F238E27FC236}">
                <a16:creationId xmlns:a16="http://schemas.microsoft.com/office/drawing/2014/main" id="{89CF9427-4557-422F-9026-F6B3C5AE7E75}"/>
              </a:ext>
            </a:extLst>
          </p:cNvPr>
          <p:cNvSpPr txBox="1"/>
          <p:nvPr/>
        </p:nvSpPr>
        <p:spPr>
          <a:xfrm>
            <a:off x="4751986" y="1853411"/>
            <a:ext cx="688150" cy="1200329"/>
          </a:xfrm>
          <a:prstGeom prst="rect">
            <a:avLst/>
          </a:prstGeom>
          <a:noFill/>
          <a:effectLst>
            <a:outerShdw blurRad="190500" sx="102000" sy="102000" algn="ctr" rotWithShape="0">
              <a:prstClr val="black">
                <a:alpha val="40000"/>
              </a:prstClr>
            </a:outerShdw>
          </a:effectLst>
        </p:spPr>
        <p:txBody>
          <a:bodyPr wrap="square" rtlCol="0">
            <a:spAutoFit/>
          </a:bodyPr>
          <a:lstStyle/>
          <a:p>
            <a:pPr algn="ctr"/>
            <a:r>
              <a:rPr lang="en-US" sz="7200" b="1" dirty="0">
                <a:solidFill>
                  <a:schemeClr val="bg1"/>
                </a:solidFill>
                <a:latin typeface="Montserrat ExtraBold" panose="00000900000000000000" pitchFamily="2" charset="0"/>
              </a:rPr>
              <a:t>S</a:t>
            </a:r>
          </a:p>
        </p:txBody>
      </p:sp>
      <p:sp>
        <p:nvSpPr>
          <p:cNvPr id="102" name="TextBox 101">
            <a:extLst>
              <a:ext uri="{FF2B5EF4-FFF2-40B4-BE49-F238E27FC236}">
                <a16:creationId xmlns:a16="http://schemas.microsoft.com/office/drawing/2014/main" id="{99BEBB8B-ED29-4800-A853-0A947017838B}"/>
              </a:ext>
            </a:extLst>
          </p:cNvPr>
          <p:cNvSpPr txBox="1"/>
          <p:nvPr/>
        </p:nvSpPr>
        <p:spPr>
          <a:xfrm>
            <a:off x="6464079" y="1853411"/>
            <a:ext cx="933867" cy="1200329"/>
          </a:xfrm>
          <a:prstGeom prst="rect">
            <a:avLst/>
          </a:prstGeom>
          <a:noFill/>
          <a:effectLst>
            <a:outerShdw blurRad="190500" sx="102000" sy="102000" algn="ctr" rotWithShape="0">
              <a:prstClr val="black">
                <a:alpha val="40000"/>
              </a:prstClr>
            </a:outerShdw>
          </a:effectLst>
        </p:spPr>
        <p:txBody>
          <a:bodyPr wrap="square" rtlCol="0">
            <a:spAutoFit/>
          </a:bodyPr>
          <a:lstStyle/>
          <a:p>
            <a:pPr algn="ctr"/>
            <a:r>
              <a:rPr lang="en-US" sz="7200" b="1" dirty="0">
                <a:solidFill>
                  <a:schemeClr val="bg1"/>
                </a:solidFill>
                <a:latin typeface="Montserrat ExtraBold" panose="00000900000000000000" pitchFamily="2" charset="0"/>
              </a:rPr>
              <a:t>W</a:t>
            </a:r>
          </a:p>
        </p:txBody>
      </p:sp>
      <p:sp>
        <p:nvSpPr>
          <p:cNvPr id="103" name="TextBox 102">
            <a:extLst>
              <a:ext uri="{FF2B5EF4-FFF2-40B4-BE49-F238E27FC236}">
                <a16:creationId xmlns:a16="http://schemas.microsoft.com/office/drawing/2014/main" id="{FC049226-95A1-4C24-979E-E1C015202322}"/>
              </a:ext>
            </a:extLst>
          </p:cNvPr>
          <p:cNvSpPr txBox="1"/>
          <p:nvPr/>
        </p:nvSpPr>
        <p:spPr>
          <a:xfrm>
            <a:off x="4764686" y="3778515"/>
            <a:ext cx="688150" cy="1200329"/>
          </a:xfrm>
          <a:prstGeom prst="rect">
            <a:avLst/>
          </a:prstGeom>
          <a:noFill/>
          <a:effectLst>
            <a:outerShdw blurRad="190500" sx="102000" sy="102000" algn="ctr" rotWithShape="0">
              <a:prstClr val="black">
                <a:alpha val="40000"/>
              </a:prstClr>
            </a:outerShdw>
          </a:effectLst>
        </p:spPr>
        <p:txBody>
          <a:bodyPr wrap="square" rtlCol="0">
            <a:spAutoFit/>
          </a:bodyPr>
          <a:lstStyle/>
          <a:p>
            <a:pPr algn="ctr"/>
            <a:r>
              <a:rPr lang="en-US" sz="7200" b="1" dirty="0">
                <a:solidFill>
                  <a:schemeClr val="bg1"/>
                </a:solidFill>
                <a:latin typeface="Montserrat ExtraBold" panose="00000900000000000000" pitchFamily="2" charset="0"/>
              </a:rPr>
              <a:t>T</a:t>
            </a:r>
          </a:p>
        </p:txBody>
      </p:sp>
      <p:sp>
        <p:nvSpPr>
          <p:cNvPr id="104" name="TextBox 103">
            <a:extLst>
              <a:ext uri="{FF2B5EF4-FFF2-40B4-BE49-F238E27FC236}">
                <a16:creationId xmlns:a16="http://schemas.microsoft.com/office/drawing/2014/main" id="{D3403270-0507-420A-BA70-7AE171C20004}"/>
              </a:ext>
            </a:extLst>
          </p:cNvPr>
          <p:cNvSpPr txBox="1"/>
          <p:nvPr/>
        </p:nvSpPr>
        <p:spPr>
          <a:xfrm>
            <a:off x="6476779" y="3778515"/>
            <a:ext cx="1262108" cy="1200329"/>
          </a:xfrm>
          <a:prstGeom prst="rect">
            <a:avLst/>
          </a:prstGeom>
          <a:noFill/>
          <a:effectLst>
            <a:outerShdw blurRad="190500" sx="102000" sy="102000" algn="ctr" rotWithShape="0">
              <a:prstClr val="black">
                <a:alpha val="40000"/>
              </a:prstClr>
            </a:outerShdw>
          </a:effectLst>
        </p:spPr>
        <p:txBody>
          <a:bodyPr wrap="square" rtlCol="0">
            <a:spAutoFit/>
          </a:bodyPr>
          <a:lstStyle/>
          <a:p>
            <a:pPr algn="ctr"/>
            <a:r>
              <a:rPr lang="en-US" sz="7200" b="1" dirty="0">
                <a:solidFill>
                  <a:schemeClr val="bg1"/>
                </a:solidFill>
                <a:latin typeface="Montserrat ExtraBold" panose="00000900000000000000" pitchFamily="2" charset="0"/>
              </a:rPr>
              <a:t>O</a:t>
            </a:r>
          </a:p>
        </p:txBody>
      </p:sp>
    </p:spTree>
    <p:extLst>
      <p:ext uri="{BB962C8B-B14F-4D97-AF65-F5344CB8AC3E}">
        <p14:creationId xmlns:p14="http://schemas.microsoft.com/office/powerpoint/2010/main" val="87233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de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fill="hold"/>
                                        <p:tgtEl>
                                          <p:spTgt spid="30"/>
                                        </p:tgtEl>
                                        <p:attrNameLst>
                                          <p:attrName>ppt_x</p:attrName>
                                        </p:attrNameLst>
                                      </p:cBhvr>
                                      <p:tavLst>
                                        <p:tav tm="0">
                                          <p:val>
                                            <p:strVal val="1+#ppt_w/2"/>
                                          </p:val>
                                        </p:tav>
                                        <p:tav tm="100000">
                                          <p:val>
                                            <p:strVal val="#ppt_x"/>
                                          </p:val>
                                        </p:tav>
                                      </p:tavLst>
                                    </p:anim>
                                    <p:anim calcmode="lin" valueType="num">
                                      <p:cBhvr additive="base">
                                        <p:cTn id="12" dur="1000" fill="hold"/>
                                        <p:tgtEl>
                                          <p:spTgt spid="30"/>
                                        </p:tgtEl>
                                        <p:attrNameLst>
                                          <p:attrName>ppt_y</p:attrName>
                                        </p:attrNameLst>
                                      </p:cBhvr>
                                      <p:tavLst>
                                        <p:tav tm="0">
                                          <p:val>
                                            <p:strVal val="0-#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1000" fill="hold"/>
                                        <p:tgtEl>
                                          <p:spTgt spid="35"/>
                                        </p:tgtEl>
                                        <p:attrNameLst>
                                          <p:attrName>ppt_x</p:attrName>
                                        </p:attrNameLst>
                                      </p:cBhvr>
                                      <p:tavLst>
                                        <p:tav tm="0">
                                          <p:val>
                                            <p:strVal val="1+#ppt_w/2"/>
                                          </p:val>
                                        </p:tav>
                                        <p:tav tm="100000">
                                          <p:val>
                                            <p:strVal val="#ppt_x"/>
                                          </p:val>
                                        </p:tav>
                                      </p:tavLst>
                                    </p:anim>
                                    <p:anim calcmode="lin" valueType="num">
                                      <p:cBhvr additive="base">
                                        <p:cTn id="16" dur="100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1000" fill="hold"/>
                                        <p:tgtEl>
                                          <p:spTgt spid="31"/>
                                        </p:tgtEl>
                                        <p:attrNameLst>
                                          <p:attrName>ppt_x</p:attrName>
                                        </p:attrNameLst>
                                      </p:cBhvr>
                                      <p:tavLst>
                                        <p:tav tm="0">
                                          <p:val>
                                            <p:strVal val="0-#ppt_w/2"/>
                                          </p:val>
                                        </p:tav>
                                        <p:tav tm="100000">
                                          <p:val>
                                            <p:strVal val="#ppt_x"/>
                                          </p:val>
                                        </p:tav>
                                      </p:tavLst>
                                    </p:anim>
                                    <p:anim calcmode="lin" valueType="num">
                                      <p:cBhvr additive="base">
                                        <p:cTn id="20" dur="10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9" decel="100000" fill="hold" nodeType="withEffect">
                                  <p:stCondLst>
                                    <p:cond delay="25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1000" fill="hold"/>
                                        <p:tgtEl>
                                          <p:spTgt spid="3"/>
                                        </p:tgtEl>
                                        <p:attrNameLst>
                                          <p:attrName>ppt_x</p:attrName>
                                        </p:attrNameLst>
                                      </p:cBhvr>
                                      <p:tavLst>
                                        <p:tav tm="0">
                                          <p:val>
                                            <p:strVal val="0-#ppt_w/2"/>
                                          </p:val>
                                        </p:tav>
                                        <p:tav tm="100000">
                                          <p:val>
                                            <p:strVal val="#ppt_x"/>
                                          </p:val>
                                        </p:tav>
                                      </p:tavLst>
                                    </p:anim>
                                    <p:anim calcmode="lin" valueType="num">
                                      <p:cBhvr additive="base">
                                        <p:cTn id="24" dur="1000" fill="hold"/>
                                        <p:tgtEl>
                                          <p:spTgt spid="3"/>
                                        </p:tgtEl>
                                        <p:attrNameLst>
                                          <p:attrName>ppt_y</p:attrName>
                                        </p:attrNameLst>
                                      </p:cBhvr>
                                      <p:tavLst>
                                        <p:tav tm="0">
                                          <p:val>
                                            <p:strVal val="0-#ppt_h/2"/>
                                          </p:val>
                                        </p:tav>
                                        <p:tav tm="100000">
                                          <p:val>
                                            <p:strVal val="#ppt_y"/>
                                          </p:val>
                                        </p:tav>
                                      </p:tavLst>
                                    </p:anim>
                                  </p:childTnLst>
                                </p:cTn>
                              </p:par>
                              <p:par>
                                <p:cTn id="25" presetID="2" presetClass="entr" presetSubtype="9" decel="100000" fill="hold" grpId="0" nodeType="withEffect">
                                  <p:stCondLst>
                                    <p:cond delay="50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1000" fill="hold"/>
                                        <p:tgtEl>
                                          <p:spTgt spid="49"/>
                                        </p:tgtEl>
                                        <p:attrNameLst>
                                          <p:attrName>ppt_x</p:attrName>
                                        </p:attrNameLst>
                                      </p:cBhvr>
                                      <p:tavLst>
                                        <p:tav tm="0">
                                          <p:val>
                                            <p:strVal val="0-#ppt_w/2"/>
                                          </p:val>
                                        </p:tav>
                                        <p:tav tm="100000">
                                          <p:val>
                                            <p:strVal val="#ppt_x"/>
                                          </p:val>
                                        </p:tav>
                                      </p:tavLst>
                                    </p:anim>
                                    <p:anim calcmode="lin" valueType="num">
                                      <p:cBhvr additive="base">
                                        <p:cTn id="28" dur="1000" fill="hold"/>
                                        <p:tgtEl>
                                          <p:spTgt spid="49"/>
                                        </p:tgtEl>
                                        <p:attrNameLst>
                                          <p:attrName>ppt_y</p:attrName>
                                        </p:attrNameLst>
                                      </p:cBhvr>
                                      <p:tavLst>
                                        <p:tav tm="0">
                                          <p:val>
                                            <p:strVal val="0-#ppt_h/2"/>
                                          </p:val>
                                        </p:tav>
                                        <p:tav tm="100000">
                                          <p:val>
                                            <p:strVal val="#ppt_y"/>
                                          </p:val>
                                        </p:tav>
                                      </p:tavLst>
                                    </p:anim>
                                  </p:childTnLst>
                                </p:cTn>
                              </p:par>
                              <p:par>
                                <p:cTn id="29" presetID="2" presetClass="entr" presetSubtype="3" decel="100000" fill="hold" nodeType="withEffect">
                                  <p:stCondLst>
                                    <p:cond delay="250"/>
                                  </p:stCondLst>
                                  <p:childTnLst>
                                    <p:set>
                                      <p:cBhvr>
                                        <p:cTn id="30" dur="1" fill="hold">
                                          <p:stCondLst>
                                            <p:cond delay="0"/>
                                          </p:stCondLst>
                                        </p:cTn>
                                        <p:tgtEl>
                                          <p:spTgt spid="66"/>
                                        </p:tgtEl>
                                        <p:attrNameLst>
                                          <p:attrName>style.visibility</p:attrName>
                                        </p:attrNameLst>
                                      </p:cBhvr>
                                      <p:to>
                                        <p:strVal val="visible"/>
                                      </p:to>
                                    </p:set>
                                    <p:anim calcmode="lin" valueType="num">
                                      <p:cBhvr additive="base">
                                        <p:cTn id="31" dur="1000" fill="hold"/>
                                        <p:tgtEl>
                                          <p:spTgt spid="66"/>
                                        </p:tgtEl>
                                        <p:attrNameLst>
                                          <p:attrName>ppt_x</p:attrName>
                                        </p:attrNameLst>
                                      </p:cBhvr>
                                      <p:tavLst>
                                        <p:tav tm="0">
                                          <p:val>
                                            <p:strVal val="1+#ppt_w/2"/>
                                          </p:val>
                                        </p:tav>
                                        <p:tav tm="100000">
                                          <p:val>
                                            <p:strVal val="#ppt_x"/>
                                          </p:val>
                                        </p:tav>
                                      </p:tavLst>
                                    </p:anim>
                                    <p:anim calcmode="lin" valueType="num">
                                      <p:cBhvr additive="base">
                                        <p:cTn id="32" dur="1000" fill="hold"/>
                                        <p:tgtEl>
                                          <p:spTgt spid="66"/>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67"/>
                                        </p:tgtEl>
                                        <p:attrNameLst>
                                          <p:attrName>style.visibility</p:attrName>
                                        </p:attrNameLst>
                                      </p:cBhvr>
                                      <p:to>
                                        <p:strVal val="visible"/>
                                      </p:to>
                                    </p:set>
                                    <p:anim calcmode="lin" valueType="num">
                                      <p:cBhvr additive="base">
                                        <p:cTn id="35" dur="1000" fill="hold"/>
                                        <p:tgtEl>
                                          <p:spTgt spid="67"/>
                                        </p:tgtEl>
                                        <p:attrNameLst>
                                          <p:attrName>ppt_x</p:attrName>
                                        </p:attrNameLst>
                                      </p:cBhvr>
                                      <p:tavLst>
                                        <p:tav tm="0">
                                          <p:val>
                                            <p:strVal val="1+#ppt_w/2"/>
                                          </p:val>
                                        </p:tav>
                                        <p:tav tm="100000">
                                          <p:val>
                                            <p:strVal val="#ppt_x"/>
                                          </p:val>
                                        </p:tav>
                                      </p:tavLst>
                                    </p:anim>
                                    <p:anim calcmode="lin" valueType="num">
                                      <p:cBhvr additive="base">
                                        <p:cTn id="36" dur="1000" fill="hold"/>
                                        <p:tgtEl>
                                          <p:spTgt spid="67"/>
                                        </p:tgtEl>
                                        <p:attrNameLst>
                                          <p:attrName>ppt_y</p:attrName>
                                        </p:attrNameLst>
                                      </p:cBhvr>
                                      <p:tavLst>
                                        <p:tav tm="0">
                                          <p:val>
                                            <p:strVal val="0-#ppt_h/2"/>
                                          </p:val>
                                        </p:tav>
                                        <p:tav tm="100000">
                                          <p:val>
                                            <p:strVal val="#ppt_y"/>
                                          </p:val>
                                        </p:tav>
                                      </p:tavLst>
                                    </p:anim>
                                  </p:childTnLst>
                                </p:cTn>
                              </p:par>
                              <p:par>
                                <p:cTn id="37" presetID="2" presetClass="entr" presetSubtype="6" decel="100000" fill="hold" nodeType="withEffect">
                                  <p:stCondLst>
                                    <p:cond delay="250"/>
                                  </p:stCondLst>
                                  <p:childTnLst>
                                    <p:set>
                                      <p:cBhvr>
                                        <p:cTn id="38" dur="1" fill="hold">
                                          <p:stCondLst>
                                            <p:cond delay="0"/>
                                          </p:stCondLst>
                                        </p:cTn>
                                        <p:tgtEl>
                                          <p:spTgt spid="71"/>
                                        </p:tgtEl>
                                        <p:attrNameLst>
                                          <p:attrName>style.visibility</p:attrName>
                                        </p:attrNameLst>
                                      </p:cBhvr>
                                      <p:to>
                                        <p:strVal val="visible"/>
                                      </p:to>
                                    </p:set>
                                    <p:anim calcmode="lin" valueType="num">
                                      <p:cBhvr additive="base">
                                        <p:cTn id="39" dur="1000" fill="hold"/>
                                        <p:tgtEl>
                                          <p:spTgt spid="71"/>
                                        </p:tgtEl>
                                        <p:attrNameLst>
                                          <p:attrName>ppt_x</p:attrName>
                                        </p:attrNameLst>
                                      </p:cBhvr>
                                      <p:tavLst>
                                        <p:tav tm="0">
                                          <p:val>
                                            <p:strVal val="1+#ppt_w/2"/>
                                          </p:val>
                                        </p:tav>
                                        <p:tav tm="100000">
                                          <p:val>
                                            <p:strVal val="#ppt_x"/>
                                          </p:val>
                                        </p:tav>
                                      </p:tavLst>
                                    </p:anim>
                                    <p:anim calcmode="lin" valueType="num">
                                      <p:cBhvr additive="base">
                                        <p:cTn id="40" dur="1000" fill="hold"/>
                                        <p:tgtEl>
                                          <p:spTgt spid="71"/>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500"/>
                                  </p:stCondLst>
                                  <p:childTnLst>
                                    <p:set>
                                      <p:cBhvr>
                                        <p:cTn id="42" dur="1" fill="hold">
                                          <p:stCondLst>
                                            <p:cond delay="0"/>
                                          </p:stCondLst>
                                        </p:cTn>
                                        <p:tgtEl>
                                          <p:spTgt spid="72"/>
                                        </p:tgtEl>
                                        <p:attrNameLst>
                                          <p:attrName>style.visibility</p:attrName>
                                        </p:attrNameLst>
                                      </p:cBhvr>
                                      <p:to>
                                        <p:strVal val="visible"/>
                                      </p:to>
                                    </p:set>
                                    <p:anim calcmode="lin" valueType="num">
                                      <p:cBhvr additive="base">
                                        <p:cTn id="43" dur="1000" fill="hold"/>
                                        <p:tgtEl>
                                          <p:spTgt spid="72"/>
                                        </p:tgtEl>
                                        <p:attrNameLst>
                                          <p:attrName>ppt_x</p:attrName>
                                        </p:attrNameLst>
                                      </p:cBhvr>
                                      <p:tavLst>
                                        <p:tav tm="0">
                                          <p:val>
                                            <p:strVal val="1+#ppt_w/2"/>
                                          </p:val>
                                        </p:tav>
                                        <p:tav tm="100000">
                                          <p:val>
                                            <p:strVal val="#ppt_x"/>
                                          </p:val>
                                        </p:tav>
                                      </p:tavLst>
                                    </p:anim>
                                    <p:anim calcmode="lin" valueType="num">
                                      <p:cBhvr additive="base">
                                        <p:cTn id="44" dur="1000" fill="hold"/>
                                        <p:tgtEl>
                                          <p:spTgt spid="72"/>
                                        </p:tgtEl>
                                        <p:attrNameLst>
                                          <p:attrName>ppt_y</p:attrName>
                                        </p:attrNameLst>
                                      </p:cBhvr>
                                      <p:tavLst>
                                        <p:tav tm="0">
                                          <p:val>
                                            <p:strVal val="1+#ppt_h/2"/>
                                          </p:val>
                                        </p:tav>
                                        <p:tav tm="100000">
                                          <p:val>
                                            <p:strVal val="#ppt_y"/>
                                          </p:val>
                                        </p:tav>
                                      </p:tavLst>
                                    </p:anim>
                                  </p:childTnLst>
                                </p:cTn>
                              </p:par>
                              <p:par>
                                <p:cTn id="45" presetID="2" presetClass="entr" presetSubtype="12" decel="100000" fill="hold" nodeType="withEffect">
                                  <p:stCondLst>
                                    <p:cond delay="250"/>
                                  </p:stCondLst>
                                  <p:childTnLst>
                                    <p:set>
                                      <p:cBhvr>
                                        <p:cTn id="46" dur="1" fill="hold">
                                          <p:stCondLst>
                                            <p:cond delay="0"/>
                                          </p:stCondLst>
                                        </p:cTn>
                                        <p:tgtEl>
                                          <p:spTgt spid="83"/>
                                        </p:tgtEl>
                                        <p:attrNameLst>
                                          <p:attrName>style.visibility</p:attrName>
                                        </p:attrNameLst>
                                      </p:cBhvr>
                                      <p:to>
                                        <p:strVal val="visible"/>
                                      </p:to>
                                    </p:set>
                                    <p:anim calcmode="lin" valueType="num">
                                      <p:cBhvr additive="base">
                                        <p:cTn id="47" dur="1000" fill="hold"/>
                                        <p:tgtEl>
                                          <p:spTgt spid="83"/>
                                        </p:tgtEl>
                                        <p:attrNameLst>
                                          <p:attrName>ppt_x</p:attrName>
                                        </p:attrNameLst>
                                      </p:cBhvr>
                                      <p:tavLst>
                                        <p:tav tm="0">
                                          <p:val>
                                            <p:strVal val="0-#ppt_w/2"/>
                                          </p:val>
                                        </p:tav>
                                        <p:tav tm="100000">
                                          <p:val>
                                            <p:strVal val="#ppt_x"/>
                                          </p:val>
                                        </p:tav>
                                      </p:tavLst>
                                    </p:anim>
                                    <p:anim calcmode="lin" valueType="num">
                                      <p:cBhvr additive="base">
                                        <p:cTn id="48" dur="1000" fill="hold"/>
                                        <p:tgtEl>
                                          <p:spTgt spid="83"/>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500"/>
                                  </p:stCondLst>
                                  <p:childTnLst>
                                    <p:set>
                                      <p:cBhvr>
                                        <p:cTn id="50" dur="1" fill="hold">
                                          <p:stCondLst>
                                            <p:cond delay="0"/>
                                          </p:stCondLst>
                                        </p:cTn>
                                        <p:tgtEl>
                                          <p:spTgt spid="84"/>
                                        </p:tgtEl>
                                        <p:attrNameLst>
                                          <p:attrName>style.visibility</p:attrName>
                                        </p:attrNameLst>
                                      </p:cBhvr>
                                      <p:to>
                                        <p:strVal val="visible"/>
                                      </p:to>
                                    </p:set>
                                    <p:anim calcmode="lin" valueType="num">
                                      <p:cBhvr additive="base">
                                        <p:cTn id="51" dur="1000" fill="hold"/>
                                        <p:tgtEl>
                                          <p:spTgt spid="84"/>
                                        </p:tgtEl>
                                        <p:attrNameLst>
                                          <p:attrName>ppt_x</p:attrName>
                                        </p:attrNameLst>
                                      </p:cBhvr>
                                      <p:tavLst>
                                        <p:tav tm="0">
                                          <p:val>
                                            <p:strVal val="0-#ppt_w/2"/>
                                          </p:val>
                                        </p:tav>
                                        <p:tav tm="100000">
                                          <p:val>
                                            <p:strVal val="#ppt_x"/>
                                          </p:val>
                                        </p:tav>
                                      </p:tavLst>
                                    </p:anim>
                                    <p:anim calcmode="lin" valueType="num">
                                      <p:cBhvr additive="base">
                                        <p:cTn id="52" dur="1000" fill="hold"/>
                                        <p:tgtEl>
                                          <p:spTgt spid="84"/>
                                        </p:tgtEl>
                                        <p:attrNameLst>
                                          <p:attrName>ppt_y</p:attrName>
                                        </p:attrNameLst>
                                      </p:cBhvr>
                                      <p:tavLst>
                                        <p:tav tm="0">
                                          <p:val>
                                            <p:strVal val="1+#ppt_h/2"/>
                                          </p:val>
                                        </p:tav>
                                        <p:tav tm="100000">
                                          <p:val>
                                            <p:strVal val="#ppt_y"/>
                                          </p:val>
                                        </p:tav>
                                      </p:tavLst>
                                    </p:anim>
                                  </p:childTnLst>
                                </p:cTn>
                              </p:par>
                              <p:par>
                                <p:cTn id="53" presetID="10" presetClass="entr" presetSubtype="0" fill="hold" grpId="0" nodeType="withEffect">
                                  <p:stCondLst>
                                    <p:cond delay="1500"/>
                                  </p:stCondLst>
                                  <p:childTnLst>
                                    <p:set>
                                      <p:cBhvr>
                                        <p:cTn id="54" dur="1" fill="hold">
                                          <p:stCondLst>
                                            <p:cond delay="0"/>
                                          </p:stCondLst>
                                        </p:cTn>
                                        <p:tgtEl>
                                          <p:spTgt spid="101"/>
                                        </p:tgtEl>
                                        <p:attrNameLst>
                                          <p:attrName>style.visibility</p:attrName>
                                        </p:attrNameLst>
                                      </p:cBhvr>
                                      <p:to>
                                        <p:strVal val="visible"/>
                                      </p:to>
                                    </p:set>
                                    <p:animEffect transition="in" filter="fade">
                                      <p:cBhvr>
                                        <p:cTn id="55" dur="500"/>
                                        <p:tgtEl>
                                          <p:spTgt spid="101"/>
                                        </p:tgtEl>
                                      </p:cBhvr>
                                    </p:animEffect>
                                  </p:childTnLst>
                                </p:cTn>
                              </p:par>
                              <p:par>
                                <p:cTn id="56" presetID="10" presetClass="entr" presetSubtype="0" fill="hold" grpId="0" nodeType="withEffect">
                                  <p:stCondLst>
                                    <p:cond delay="1500"/>
                                  </p:stCondLst>
                                  <p:childTnLst>
                                    <p:set>
                                      <p:cBhvr>
                                        <p:cTn id="57" dur="1" fill="hold">
                                          <p:stCondLst>
                                            <p:cond delay="0"/>
                                          </p:stCondLst>
                                        </p:cTn>
                                        <p:tgtEl>
                                          <p:spTgt spid="102"/>
                                        </p:tgtEl>
                                        <p:attrNameLst>
                                          <p:attrName>style.visibility</p:attrName>
                                        </p:attrNameLst>
                                      </p:cBhvr>
                                      <p:to>
                                        <p:strVal val="visible"/>
                                      </p:to>
                                    </p:set>
                                    <p:animEffect transition="in" filter="fade">
                                      <p:cBhvr>
                                        <p:cTn id="58" dur="500"/>
                                        <p:tgtEl>
                                          <p:spTgt spid="102"/>
                                        </p:tgtEl>
                                      </p:cBhvr>
                                    </p:animEffect>
                                  </p:childTnLst>
                                </p:cTn>
                              </p:par>
                              <p:par>
                                <p:cTn id="59" presetID="10" presetClass="entr" presetSubtype="0" fill="hold" grpId="0" nodeType="withEffect">
                                  <p:stCondLst>
                                    <p:cond delay="1500"/>
                                  </p:stCondLst>
                                  <p:childTnLst>
                                    <p:set>
                                      <p:cBhvr>
                                        <p:cTn id="60" dur="1" fill="hold">
                                          <p:stCondLst>
                                            <p:cond delay="0"/>
                                          </p:stCondLst>
                                        </p:cTn>
                                        <p:tgtEl>
                                          <p:spTgt spid="103"/>
                                        </p:tgtEl>
                                        <p:attrNameLst>
                                          <p:attrName>style.visibility</p:attrName>
                                        </p:attrNameLst>
                                      </p:cBhvr>
                                      <p:to>
                                        <p:strVal val="visible"/>
                                      </p:to>
                                    </p:set>
                                    <p:animEffect transition="in" filter="fade">
                                      <p:cBhvr>
                                        <p:cTn id="61" dur="500"/>
                                        <p:tgtEl>
                                          <p:spTgt spid="103"/>
                                        </p:tgtEl>
                                      </p:cBhvr>
                                    </p:animEffect>
                                  </p:childTnLst>
                                </p:cTn>
                              </p:par>
                              <p:par>
                                <p:cTn id="62" presetID="10" presetClass="entr" presetSubtype="0" fill="hold" grpId="0" nodeType="withEffect">
                                  <p:stCondLst>
                                    <p:cond delay="1500"/>
                                  </p:stCondLst>
                                  <p:childTnLst>
                                    <p:set>
                                      <p:cBhvr>
                                        <p:cTn id="63" dur="1" fill="hold">
                                          <p:stCondLst>
                                            <p:cond delay="0"/>
                                          </p:stCondLst>
                                        </p:cTn>
                                        <p:tgtEl>
                                          <p:spTgt spid="104"/>
                                        </p:tgtEl>
                                        <p:attrNameLst>
                                          <p:attrName>style.visibility</p:attrName>
                                        </p:attrNameLst>
                                      </p:cBhvr>
                                      <p:to>
                                        <p:strVal val="visible"/>
                                      </p:to>
                                    </p:set>
                                    <p:animEffect transition="in" filter="fade">
                                      <p:cBhvr>
                                        <p:cTn id="64" dur="500"/>
                                        <p:tgtEl>
                                          <p:spTgt spid="104"/>
                                        </p:tgtEl>
                                      </p:cBhvr>
                                    </p:animEffect>
                                  </p:childTnLst>
                                </p:cTn>
                              </p:par>
                              <p:par>
                                <p:cTn id="65" presetID="10" presetClass="entr" presetSubtype="0" fill="hold" grpId="0" nodeType="withEffect">
                                  <p:stCondLst>
                                    <p:cond delay="1500"/>
                                  </p:stCondLst>
                                  <p:childTnLst>
                                    <p:set>
                                      <p:cBhvr>
                                        <p:cTn id="66" dur="1" fill="hold">
                                          <p:stCondLst>
                                            <p:cond delay="0"/>
                                          </p:stCondLst>
                                        </p:cTn>
                                        <p:tgtEl>
                                          <p:spTgt spid="99"/>
                                        </p:tgtEl>
                                        <p:attrNameLst>
                                          <p:attrName>style.visibility</p:attrName>
                                        </p:attrNameLst>
                                      </p:cBhvr>
                                      <p:to>
                                        <p:strVal val="visible"/>
                                      </p:to>
                                    </p:set>
                                    <p:animEffect transition="in" filter="fade">
                                      <p:cBhvr>
                                        <p:cTn id="67" dur="500"/>
                                        <p:tgtEl>
                                          <p:spTgt spid="99"/>
                                        </p:tgtEl>
                                      </p:cBhvr>
                                    </p:animEffect>
                                  </p:childTnLst>
                                </p:cTn>
                              </p:par>
                              <p:par>
                                <p:cTn id="68" presetID="10" presetClass="entr" presetSubtype="0" fill="hold" grpId="0" nodeType="withEffect">
                                  <p:stCondLst>
                                    <p:cond delay="1500"/>
                                  </p:stCondLst>
                                  <p:childTnLst>
                                    <p:set>
                                      <p:cBhvr>
                                        <p:cTn id="69" dur="1" fill="hold">
                                          <p:stCondLst>
                                            <p:cond delay="0"/>
                                          </p:stCondLst>
                                        </p:cTn>
                                        <p:tgtEl>
                                          <p:spTgt spid="100"/>
                                        </p:tgtEl>
                                        <p:attrNameLst>
                                          <p:attrName>style.visibility</p:attrName>
                                        </p:attrNameLst>
                                      </p:cBhvr>
                                      <p:to>
                                        <p:strVal val="visible"/>
                                      </p:to>
                                    </p:set>
                                    <p:animEffect transition="in" filter="fade">
                                      <p:cBhvr>
                                        <p:cTn id="70" dur="500"/>
                                        <p:tgtEl>
                                          <p:spTgt spid="100"/>
                                        </p:tgtEl>
                                      </p:cBhvr>
                                    </p:animEffect>
                                  </p:childTnLst>
                                </p:cTn>
                              </p:par>
                              <p:par>
                                <p:cTn id="71" presetID="10" presetClass="entr" presetSubtype="0" fill="hold" grpId="0" nodeType="withEffect">
                                  <p:stCondLst>
                                    <p:cond delay="1500"/>
                                  </p:stCondLst>
                                  <p:childTnLst>
                                    <p:set>
                                      <p:cBhvr>
                                        <p:cTn id="72" dur="1" fill="hold">
                                          <p:stCondLst>
                                            <p:cond delay="0"/>
                                          </p:stCondLst>
                                        </p:cTn>
                                        <p:tgtEl>
                                          <p:spTgt spid="97"/>
                                        </p:tgtEl>
                                        <p:attrNameLst>
                                          <p:attrName>style.visibility</p:attrName>
                                        </p:attrNameLst>
                                      </p:cBhvr>
                                      <p:to>
                                        <p:strVal val="visible"/>
                                      </p:to>
                                    </p:set>
                                    <p:animEffect transition="in" filter="fade">
                                      <p:cBhvr>
                                        <p:cTn id="73" dur="500"/>
                                        <p:tgtEl>
                                          <p:spTgt spid="97"/>
                                        </p:tgtEl>
                                      </p:cBhvr>
                                    </p:animEffect>
                                  </p:childTnLst>
                                </p:cTn>
                              </p:par>
                              <p:par>
                                <p:cTn id="74" presetID="10" presetClass="entr" presetSubtype="0" fill="hold" grpId="0" nodeType="withEffect">
                                  <p:stCondLst>
                                    <p:cond delay="1500"/>
                                  </p:stCondLst>
                                  <p:childTnLst>
                                    <p:set>
                                      <p:cBhvr>
                                        <p:cTn id="75" dur="1" fill="hold">
                                          <p:stCondLst>
                                            <p:cond delay="0"/>
                                          </p:stCondLst>
                                        </p:cTn>
                                        <p:tgtEl>
                                          <p:spTgt spid="98"/>
                                        </p:tgtEl>
                                        <p:attrNameLst>
                                          <p:attrName>style.visibility</p:attrName>
                                        </p:attrNameLst>
                                      </p:cBhvr>
                                      <p:to>
                                        <p:strVal val="visible"/>
                                      </p:to>
                                    </p:set>
                                    <p:animEffect transition="in" filter="fade">
                                      <p:cBhvr>
                                        <p:cTn id="76" dur="500"/>
                                        <p:tgtEl>
                                          <p:spTgt spid="98"/>
                                        </p:tgtEl>
                                      </p:cBhvr>
                                    </p:animEffect>
                                  </p:childTnLst>
                                </p:cTn>
                              </p:par>
                              <p:par>
                                <p:cTn id="77" presetID="10" presetClass="entr" presetSubtype="0" fill="hold" grpId="0" nodeType="withEffect">
                                  <p:stCondLst>
                                    <p:cond delay="1500"/>
                                  </p:stCondLst>
                                  <p:childTnLst>
                                    <p:set>
                                      <p:cBhvr>
                                        <p:cTn id="78" dur="1" fill="hold">
                                          <p:stCondLst>
                                            <p:cond delay="0"/>
                                          </p:stCondLst>
                                        </p:cTn>
                                        <p:tgtEl>
                                          <p:spTgt spid="95"/>
                                        </p:tgtEl>
                                        <p:attrNameLst>
                                          <p:attrName>style.visibility</p:attrName>
                                        </p:attrNameLst>
                                      </p:cBhvr>
                                      <p:to>
                                        <p:strVal val="visible"/>
                                      </p:to>
                                    </p:set>
                                    <p:animEffect transition="in" filter="fade">
                                      <p:cBhvr>
                                        <p:cTn id="79" dur="500"/>
                                        <p:tgtEl>
                                          <p:spTgt spid="95"/>
                                        </p:tgtEl>
                                      </p:cBhvr>
                                    </p:animEffect>
                                  </p:childTnLst>
                                </p:cTn>
                              </p:par>
                              <p:par>
                                <p:cTn id="80" presetID="10" presetClass="entr" presetSubtype="0" fill="hold" grpId="0" nodeType="withEffect">
                                  <p:stCondLst>
                                    <p:cond delay="1500"/>
                                  </p:stCondLst>
                                  <p:childTnLst>
                                    <p:set>
                                      <p:cBhvr>
                                        <p:cTn id="81" dur="1" fill="hold">
                                          <p:stCondLst>
                                            <p:cond delay="0"/>
                                          </p:stCondLst>
                                        </p:cTn>
                                        <p:tgtEl>
                                          <p:spTgt spid="96"/>
                                        </p:tgtEl>
                                        <p:attrNameLst>
                                          <p:attrName>style.visibility</p:attrName>
                                        </p:attrNameLst>
                                      </p:cBhvr>
                                      <p:to>
                                        <p:strVal val="visible"/>
                                      </p:to>
                                    </p:set>
                                    <p:animEffect transition="in" filter="fade">
                                      <p:cBhvr>
                                        <p:cTn id="82" dur="500"/>
                                        <p:tgtEl>
                                          <p:spTgt spid="96"/>
                                        </p:tgtEl>
                                      </p:cBhvr>
                                    </p:animEffect>
                                  </p:childTnLst>
                                </p:cTn>
                              </p:par>
                              <p:par>
                                <p:cTn id="83" presetID="10" presetClass="entr" presetSubtype="0" fill="hold" grpId="0" nodeType="withEffect">
                                  <p:stCondLst>
                                    <p:cond delay="1500"/>
                                  </p:stCondLst>
                                  <p:childTnLst>
                                    <p:set>
                                      <p:cBhvr>
                                        <p:cTn id="84" dur="1" fill="hold">
                                          <p:stCondLst>
                                            <p:cond delay="0"/>
                                          </p:stCondLst>
                                        </p:cTn>
                                        <p:tgtEl>
                                          <p:spTgt spid="91"/>
                                        </p:tgtEl>
                                        <p:attrNameLst>
                                          <p:attrName>style.visibility</p:attrName>
                                        </p:attrNameLst>
                                      </p:cBhvr>
                                      <p:to>
                                        <p:strVal val="visible"/>
                                      </p:to>
                                    </p:set>
                                    <p:animEffect transition="in" filter="fade">
                                      <p:cBhvr>
                                        <p:cTn id="85" dur="500"/>
                                        <p:tgtEl>
                                          <p:spTgt spid="91"/>
                                        </p:tgtEl>
                                      </p:cBhvr>
                                    </p:animEffect>
                                  </p:childTnLst>
                                </p:cTn>
                              </p:par>
                              <p:par>
                                <p:cTn id="86" presetID="10" presetClass="entr" presetSubtype="0" fill="hold" grpId="0" nodeType="withEffect">
                                  <p:stCondLst>
                                    <p:cond delay="1500"/>
                                  </p:stCondLst>
                                  <p:childTnLst>
                                    <p:set>
                                      <p:cBhvr>
                                        <p:cTn id="87" dur="1" fill="hold">
                                          <p:stCondLst>
                                            <p:cond delay="0"/>
                                          </p:stCondLst>
                                        </p:cTn>
                                        <p:tgtEl>
                                          <p:spTgt spid="92"/>
                                        </p:tgtEl>
                                        <p:attrNameLst>
                                          <p:attrName>style.visibility</p:attrName>
                                        </p:attrNameLst>
                                      </p:cBhvr>
                                      <p:to>
                                        <p:strVal val="visible"/>
                                      </p:to>
                                    </p:set>
                                    <p:animEffect transition="in" filter="fade">
                                      <p:cBhvr>
                                        <p:cTn id="88" dur="500"/>
                                        <p:tgtEl>
                                          <p:spTgt spid="92"/>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mph" presetSubtype="2" fill="hold" grpId="1" nodeType="clickEffect">
                                  <p:stCondLst>
                                    <p:cond delay="0"/>
                                  </p:stCondLst>
                                  <p:childTnLst>
                                    <p:animClr clrSpc="rgb" dir="cw">
                                      <p:cBhvr override="childStyle">
                                        <p:cTn id="92" dur="500" fill="hold"/>
                                        <p:tgtEl>
                                          <p:spTgt spid="99"/>
                                        </p:tgtEl>
                                        <p:attrNameLst>
                                          <p:attrName>style.color</p:attrName>
                                        </p:attrNameLst>
                                      </p:cBhvr>
                                      <p:to>
                                        <a:srgbClr val="FFFFFF"/>
                                      </p:to>
                                    </p:animClr>
                                  </p:childTnLst>
                                </p:cTn>
                              </p:par>
                              <p:par>
                                <p:cTn id="93" presetID="3" presetClass="emph" presetSubtype="2" fill="hold" grpId="1" nodeType="withEffect">
                                  <p:stCondLst>
                                    <p:cond delay="0"/>
                                  </p:stCondLst>
                                  <p:childTnLst>
                                    <p:animClr clrSpc="rgb" dir="cw">
                                      <p:cBhvr override="childStyle">
                                        <p:cTn id="94" dur="500" fill="hold"/>
                                        <p:tgtEl>
                                          <p:spTgt spid="100"/>
                                        </p:tgtEl>
                                        <p:attrNameLst>
                                          <p:attrName>style.color</p:attrName>
                                        </p:attrNameLst>
                                      </p:cBhvr>
                                      <p:to>
                                        <a:srgbClr val="FFFFFF"/>
                                      </p:to>
                                    </p:animClr>
                                  </p:childTnLst>
                                </p:cTn>
                              </p:par>
                            </p:childTnLst>
                          </p:cTn>
                        </p:par>
                      </p:childTnLst>
                    </p:cTn>
                  </p:par>
                  <p:par>
                    <p:cTn id="95" fill="hold">
                      <p:stCondLst>
                        <p:cond delay="indefinite"/>
                      </p:stCondLst>
                      <p:childTnLst>
                        <p:par>
                          <p:cTn id="96" fill="hold">
                            <p:stCondLst>
                              <p:cond delay="0"/>
                            </p:stCondLst>
                            <p:childTnLst>
                              <p:par>
                                <p:cTn id="97" presetID="3" presetClass="emph" presetSubtype="2" fill="hold" grpId="2" nodeType="clickEffect">
                                  <p:stCondLst>
                                    <p:cond delay="0"/>
                                  </p:stCondLst>
                                  <p:childTnLst>
                                    <p:animClr clrSpc="rgb" dir="cw">
                                      <p:cBhvr override="childStyle">
                                        <p:cTn id="98" dur="500" fill="hold"/>
                                        <p:tgtEl>
                                          <p:spTgt spid="99"/>
                                        </p:tgtEl>
                                        <p:attrNameLst>
                                          <p:attrName>style.color</p:attrName>
                                        </p:attrNameLst>
                                      </p:cBhvr>
                                      <p:to>
                                        <a:srgbClr val="535A6A"/>
                                      </p:to>
                                    </p:animClr>
                                  </p:childTnLst>
                                </p:cTn>
                              </p:par>
                              <p:par>
                                <p:cTn id="99" presetID="3" presetClass="emph" presetSubtype="2" fill="hold" grpId="2" nodeType="withEffect">
                                  <p:stCondLst>
                                    <p:cond delay="0"/>
                                  </p:stCondLst>
                                  <p:childTnLst>
                                    <p:animClr clrSpc="rgb" dir="cw">
                                      <p:cBhvr override="childStyle">
                                        <p:cTn id="100" dur="500" fill="hold"/>
                                        <p:tgtEl>
                                          <p:spTgt spid="100"/>
                                        </p:tgtEl>
                                        <p:attrNameLst>
                                          <p:attrName>style.color</p:attrName>
                                        </p:attrNameLst>
                                      </p:cBhvr>
                                      <p:to>
                                        <a:srgbClr val="535A6A"/>
                                      </p:to>
                                    </p:animClr>
                                  </p:childTnLst>
                                </p:cTn>
                              </p:par>
                              <p:par>
                                <p:cTn id="101" presetID="3" presetClass="emph" presetSubtype="2" fill="hold" grpId="1" nodeType="withEffect">
                                  <p:stCondLst>
                                    <p:cond delay="0"/>
                                  </p:stCondLst>
                                  <p:childTnLst>
                                    <p:animClr clrSpc="rgb" dir="cw">
                                      <p:cBhvr override="childStyle">
                                        <p:cTn id="102" dur="500" fill="hold"/>
                                        <p:tgtEl>
                                          <p:spTgt spid="97"/>
                                        </p:tgtEl>
                                        <p:attrNameLst>
                                          <p:attrName>style.color</p:attrName>
                                        </p:attrNameLst>
                                      </p:cBhvr>
                                      <p:to>
                                        <a:srgbClr val="FFFFFF"/>
                                      </p:to>
                                    </p:animClr>
                                  </p:childTnLst>
                                </p:cTn>
                              </p:par>
                              <p:par>
                                <p:cTn id="103" presetID="3" presetClass="emph" presetSubtype="2" fill="hold" grpId="1" nodeType="withEffect">
                                  <p:stCondLst>
                                    <p:cond delay="0"/>
                                  </p:stCondLst>
                                  <p:childTnLst>
                                    <p:animClr clrSpc="rgb" dir="cw">
                                      <p:cBhvr override="childStyle">
                                        <p:cTn id="104" dur="500" fill="hold"/>
                                        <p:tgtEl>
                                          <p:spTgt spid="98"/>
                                        </p:tgtEl>
                                        <p:attrNameLst>
                                          <p:attrName>style.color</p:attrName>
                                        </p:attrNameLst>
                                      </p:cBhvr>
                                      <p:to>
                                        <a:srgbClr val="FFFFFF"/>
                                      </p:to>
                                    </p:animClr>
                                  </p:childTnLst>
                                </p:cTn>
                              </p:par>
                            </p:childTnLst>
                          </p:cTn>
                        </p:par>
                      </p:childTnLst>
                    </p:cTn>
                  </p:par>
                  <p:par>
                    <p:cTn id="105" fill="hold">
                      <p:stCondLst>
                        <p:cond delay="indefinite"/>
                      </p:stCondLst>
                      <p:childTnLst>
                        <p:par>
                          <p:cTn id="106" fill="hold">
                            <p:stCondLst>
                              <p:cond delay="0"/>
                            </p:stCondLst>
                            <p:childTnLst>
                              <p:par>
                                <p:cTn id="107" presetID="3" presetClass="emph" presetSubtype="2" fill="hold" grpId="2" nodeType="clickEffect">
                                  <p:stCondLst>
                                    <p:cond delay="0"/>
                                  </p:stCondLst>
                                  <p:childTnLst>
                                    <p:animClr clrSpc="rgb" dir="cw">
                                      <p:cBhvr override="childStyle">
                                        <p:cTn id="108" dur="500" fill="hold"/>
                                        <p:tgtEl>
                                          <p:spTgt spid="97"/>
                                        </p:tgtEl>
                                        <p:attrNameLst>
                                          <p:attrName>style.color</p:attrName>
                                        </p:attrNameLst>
                                      </p:cBhvr>
                                      <p:to>
                                        <a:srgbClr val="E87272"/>
                                      </p:to>
                                    </p:animClr>
                                  </p:childTnLst>
                                </p:cTn>
                              </p:par>
                              <p:par>
                                <p:cTn id="109" presetID="3" presetClass="emph" presetSubtype="2" fill="hold" grpId="2" nodeType="withEffect">
                                  <p:stCondLst>
                                    <p:cond delay="0"/>
                                  </p:stCondLst>
                                  <p:childTnLst>
                                    <p:animClr clrSpc="rgb" dir="cw">
                                      <p:cBhvr override="childStyle">
                                        <p:cTn id="110" dur="500" fill="hold"/>
                                        <p:tgtEl>
                                          <p:spTgt spid="98"/>
                                        </p:tgtEl>
                                        <p:attrNameLst>
                                          <p:attrName>style.color</p:attrName>
                                        </p:attrNameLst>
                                      </p:cBhvr>
                                      <p:to>
                                        <a:srgbClr val="E87272"/>
                                      </p:to>
                                    </p:animClr>
                                  </p:childTnLst>
                                </p:cTn>
                              </p:par>
                              <p:par>
                                <p:cTn id="111" presetID="3" presetClass="emph" presetSubtype="2" fill="hold" grpId="1" nodeType="withEffect">
                                  <p:stCondLst>
                                    <p:cond delay="0"/>
                                  </p:stCondLst>
                                  <p:childTnLst>
                                    <p:animClr clrSpc="rgb" dir="cw">
                                      <p:cBhvr override="childStyle">
                                        <p:cTn id="112" dur="500" fill="hold"/>
                                        <p:tgtEl>
                                          <p:spTgt spid="91"/>
                                        </p:tgtEl>
                                        <p:attrNameLst>
                                          <p:attrName>style.color</p:attrName>
                                        </p:attrNameLst>
                                      </p:cBhvr>
                                      <p:to>
                                        <a:srgbClr val="FFFFFF"/>
                                      </p:to>
                                    </p:animClr>
                                  </p:childTnLst>
                                </p:cTn>
                              </p:par>
                              <p:par>
                                <p:cTn id="113" presetID="3" presetClass="emph" presetSubtype="2" fill="hold" grpId="1" nodeType="withEffect">
                                  <p:stCondLst>
                                    <p:cond delay="0"/>
                                  </p:stCondLst>
                                  <p:childTnLst>
                                    <p:animClr clrSpc="rgb" dir="cw">
                                      <p:cBhvr override="childStyle">
                                        <p:cTn id="114" dur="500" fill="hold"/>
                                        <p:tgtEl>
                                          <p:spTgt spid="92"/>
                                        </p:tgtEl>
                                        <p:attrNameLst>
                                          <p:attrName>style.color</p:attrName>
                                        </p:attrNameLst>
                                      </p:cBhvr>
                                      <p:to>
                                        <a:srgbClr val="FFFFFF"/>
                                      </p:to>
                                    </p:animClr>
                                  </p:childTnLst>
                                </p:cTn>
                              </p:par>
                            </p:childTnLst>
                          </p:cTn>
                        </p:par>
                      </p:childTnLst>
                    </p:cTn>
                  </p:par>
                  <p:par>
                    <p:cTn id="115" fill="hold">
                      <p:stCondLst>
                        <p:cond delay="indefinite"/>
                      </p:stCondLst>
                      <p:childTnLst>
                        <p:par>
                          <p:cTn id="116" fill="hold">
                            <p:stCondLst>
                              <p:cond delay="0"/>
                            </p:stCondLst>
                            <p:childTnLst>
                              <p:par>
                                <p:cTn id="117" presetID="3" presetClass="emph" presetSubtype="2" fill="hold" grpId="2" nodeType="clickEffect">
                                  <p:stCondLst>
                                    <p:cond delay="0"/>
                                  </p:stCondLst>
                                  <p:childTnLst>
                                    <p:animClr clrSpc="rgb" dir="cw">
                                      <p:cBhvr override="childStyle">
                                        <p:cTn id="118" dur="500" fill="hold"/>
                                        <p:tgtEl>
                                          <p:spTgt spid="91"/>
                                        </p:tgtEl>
                                        <p:attrNameLst>
                                          <p:attrName>style.color</p:attrName>
                                        </p:attrNameLst>
                                      </p:cBhvr>
                                      <p:to>
                                        <a:srgbClr val="535A6A"/>
                                      </p:to>
                                    </p:animClr>
                                  </p:childTnLst>
                                </p:cTn>
                              </p:par>
                              <p:par>
                                <p:cTn id="119" presetID="3" presetClass="emph" presetSubtype="2" fill="hold" grpId="2" nodeType="withEffect">
                                  <p:stCondLst>
                                    <p:cond delay="0"/>
                                  </p:stCondLst>
                                  <p:childTnLst>
                                    <p:animClr clrSpc="rgb" dir="cw">
                                      <p:cBhvr override="childStyle">
                                        <p:cTn id="120" dur="500" fill="hold"/>
                                        <p:tgtEl>
                                          <p:spTgt spid="92"/>
                                        </p:tgtEl>
                                        <p:attrNameLst>
                                          <p:attrName>style.color</p:attrName>
                                        </p:attrNameLst>
                                      </p:cBhvr>
                                      <p:to>
                                        <a:srgbClr val="535A6A"/>
                                      </p:to>
                                    </p:animClr>
                                  </p:childTnLst>
                                </p:cTn>
                              </p:par>
                              <p:par>
                                <p:cTn id="121" presetID="3" presetClass="emph" presetSubtype="2" fill="hold" grpId="1" nodeType="withEffect">
                                  <p:stCondLst>
                                    <p:cond delay="0"/>
                                  </p:stCondLst>
                                  <p:childTnLst>
                                    <p:animClr clrSpc="rgb" dir="cw">
                                      <p:cBhvr override="childStyle">
                                        <p:cTn id="122" dur="500" fill="hold"/>
                                        <p:tgtEl>
                                          <p:spTgt spid="95"/>
                                        </p:tgtEl>
                                        <p:attrNameLst>
                                          <p:attrName>style.color</p:attrName>
                                        </p:attrNameLst>
                                      </p:cBhvr>
                                      <p:to>
                                        <a:srgbClr val="FFFFFF"/>
                                      </p:to>
                                    </p:animClr>
                                  </p:childTnLst>
                                </p:cTn>
                              </p:par>
                              <p:par>
                                <p:cTn id="123" presetID="3" presetClass="emph" presetSubtype="2" fill="hold" grpId="1" nodeType="withEffect">
                                  <p:stCondLst>
                                    <p:cond delay="0"/>
                                  </p:stCondLst>
                                  <p:childTnLst>
                                    <p:animClr clrSpc="rgb" dir="cw">
                                      <p:cBhvr override="childStyle">
                                        <p:cTn id="124" dur="500" fill="hold"/>
                                        <p:tgtEl>
                                          <p:spTgt spid="96"/>
                                        </p:tgtEl>
                                        <p:attrNameLst>
                                          <p:attrName>style.color</p:attrName>
                                        </p:attrNameLst>
                                      </p:cBhvr>
                                      <p:to>
                                        <a:srgbClr val="FFFFFF"/>
                                      </p:to>
                                    </p:animClr>
                                  </p:childTnLst>
                                </p:cTn>
                              </p:par>
                            </p:childTnLst>
                          </p:cTn>
                        </p:par>
                      </p:childTnLst>
                    </p:cTn>
                  </p:par>
                  <p:par>
                    <p:cTn id="125" fill="hold">
                      <p:stCondLst>
                        <p:cond delay="indefinite"/>
                      </p:stCondLst>
                      <p:childTnLst>
                        <p:par>
                          <p:cTn id="126" fill="hold">
                            <p:stCondLst>
                              <p:cond delay="0"/>
                            </p:stCondLst>
                            <p:childTnLst>
                              <p:par>
                                <p:cTn id="127" presetID="3" presetClass="emph" presetSubtype="2" fill="hold" grpId="2" nodeType="clickEffect">
                                  <p:stCondLst>
                                    <p:cond delay="0"/>
                                  </p:stCondLst>
                                  <p:childTnLst>
                                    <p:animClr clrSpc="rgb" dir="cw">
                                      <p:cBhvr override="childStyle">
                                        <p:cTn id="128" dur="500" fill="hold"/>
                                        <p:tgtEl>
                                          <p:spTgt spid="95"/>
                                        </p:tgtEl>
                                        <p:attrNameLst>
                                          <p:attrName>style.color</p:attrName>
                                        </p:attrNameLst>
                                      </p:cBhvr>
                                      <p:to>
                                        <a:srgbClr val="E87272"/>
                                      </p:to>
                                    </p:animClr>
                                  </p:childTnLst>
                                </p:cTn>
                              </p:par>
                              <p:par>
                                <p:cTn id="129" presetID="3" presetClass="emph" presetSubtype="2" fill="hold" grpId="2" nodeType="withEffect">
                                  <p:stCondLst>
                                    <p:cond delay="0"/>
                                  </p:stCondLst>
                                  <p:childTnLst>
                                    <p:animClr clrSpc="rgb" dir="cw">
                                      <p:cBhvr override="childStyle">
                                        <p:cTn id="130" dur="500" fill="hold"/>
                                        <p:tgtEl>
                                          <p:spTgt spid="96"/>
                                        </p:tgtEl>
                                        <p:attrNameLst>
                                          <p:attrName>style.color</p:attrName>
                                        </p:attrNameLst>
                                      </p:cBhvr>
                                      <p:to>
                                        <a:srgbClr val="E8727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0" grpId="0" animBg="1"/>
      <p:bldP spid="31" grpId="0" animBg="1"/>
      <p:bldP spid="35" grpId="0" animBg="1"/>
      <p:bldP spid="49" grpId="0" animBg="1"/>
      <p:bldP spid="67" grpId="0" animBg="1"/>
      <p:bldP spid="72" grpId="0" animBg="1"/>
      <p:bldP spid="84" grpId="0" animBg="1"/>
      <p:bldP spid="91" grpId="0"/>
      <p:bldP spid="91" grpId="1"/>
      <p:bldP spid="91" grpId="2"/>
      <p:bldP spid="92" grpId="0"/>
      <p:bldP spid="92" grpId="1"/>
      <p:bldP spid="92" grpId="2"/>
      <p:bldP spid="95" grpId="0"/>
      <p:bldP spid="95" grpId="1"/>
      <p:bldP spid="95" grpId="2"/>
      <p:bldP spid="96" grpId="0"/>
      <p:bldP spid="96" grpId="1"/>
      <p:bldP spid="96" grpId="2"/>
      <p:bldP spid="97" grpId="0"/>
      <p:bldP spid="97" grpId="1"/>
      <p:bldP spid="97" grpId="2"/>
      <p:bldP spid="98" grpId="0"/>
      <p:bldP spid="98" grpId="1"/>
      <p:bldP spid="98" grpId="2"/>
      <p:bldP spid="99" grpId="0"/>
      <p:bldP spid="99" grpId="1"/>
      <p:bldP spid="99" grpId="2"/>
      <p:bldP spid="100" grpId="0"/>
      <p:bldP spid="100" grpId="1"/>
      <p:bldP spid="100" grpId="2"/>
      <p:bldP spid="101" grpId="0"/>
      <p:bldP spid="102" grpId="0"/>
      <p:bldP spid="103" grpId="0"/>
      <p:bldP spid="10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4909</TotalTime>
  <Words>2537</Words>
  <Application>Microsoft Office PowerPoint</Application>
  <PresentationFormat>Widescreen</PresentationFormat>
  <Paragraphs>358</Paragraphs>
  <Slides>38</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Arial</vt:lpstr>
      <vt:lpstr>Arial Unicode MS</vt:lpstr>
      <vt:lpstr>Calibri</vt:lpstr>
      <vt:lpstr>Calibri Light</vt:lpstr>
      <vt:lpstr>Helvetica</vt:lpstr>
      <vt:lpstr>Montserrat</vt:lpstr>
      <vt:lpstr>Montserrat ExtraBold</vt:lpstr>
      <vt:lpstr>Poppins</vt:lpstr>
      <vt:lpstr>Söhne</vt:lpstr>
      <vt:lpstr>system-ui</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Kumar</dc:creator>
  <cp:lastModifiedBy>Garv Bhaskar</cp:lastModifiedBy>
  <cp:revision>39</cp:revision>
  <dcterms:created xsi:type="dcterms:W3CDTF">2023-07-05T06:34:04Z</dcterms:created>
  <dcterms:modified xsi:type="dcterms:W3CDTF">2024-07-05T08:35:29Z</dcterms:modified>
</cp:coreProperties>
</file>