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8" autoAdjust="0"/>
    <p:restoredTop sz="94660"/>
  </p:normalViewPr>
  <p:slideViewPr>
    <p:cSldViewPr snapToGrid="0">
      <p:cViewPr>
        <p:scale>
          <a:sx n="100" d="100"/>
          <a:sy n="100" d="100"/>
        </p:scale>
        <p:origin x="2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2D64-ADD2-40AB-9370-1AE9AD63E170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5D786-BAE1-4381-8E18-D9FAA398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12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01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64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13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E331-D49C-4240-BDFA-5882AF8636C1}" type="datetimeFigureOut">
              <a:rPr lang="en-US" smtClean="0"/>
              <a:t>01/02/2017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3F6D-21F1-4582-A2B9-870C3726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openweathermap.org/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921225" y="4693038"/>
            <a:ext cx="6349500" cy="1910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Developer Home Task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2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7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7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7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7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December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955" b="18618"/>
          <a:stretch/>
        </p:blipFill>
        <p:spPr>
          <a:xfrm>
            <a:off x="-1" y="0"/>
            <a:ext cx="12192000" cy="38437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403619" y="4012213"/>
            <a:ext cx="3279874" cy="543599"/>
            <a:chOff x="3099699" y="4002703"/>
            <a:chExt cx="6259844" cy="10374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85"/>
            <a:stretch/>
          </p:blipFill>
          <p:spPr>
            <a:xfrm>
              <a:off x="3099699" y="4002703"/>
              <a:ext cx="1121660" cy="10103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38"/>
            <a:stretch/>
          </p:blipFill>
          <p:spPr>
            <a:xfrm>
              <a:off x="4221359" y="4002703"/>
              <a:ext cx="5138184" cy="1037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10626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237459" y="1763956"/>
            <a:ext cx="9478401" cy="3175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 Dog Scout is a precision agriculture solution for field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scouting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integrated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pest management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(IPM)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solution includes:</a:t>
            </a:r>
          </a:p>
          <a:p>
            <a:pPr marL="342900" marR="0" lvl="0" indent="-330200" algn="l" rtl="0"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scouting app, for folks scouting the field </a:t>
            </a:r>
          </a:p>
          <a:p>
            <a:pPr marL="342900" marR="0" lvl="0" indent="-330200" algn="l" rtl="0"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web-based dashboard for data analysis</a:t>
            </a:r>
          </a:p>
          <a:p>
            <a:pPr marR="0" lvl="0" algn="l" rtl="0">
              <a:spcBef>
                <a:spcPts val="0"/>
              </a:spcBef>
              <a:buNone/>
            </a:pPr>
            <a:endParaRPr sz="1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It’s key features are: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scout management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logging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reporting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pest and disease prediction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69" y="83128"/>
            <a:ext cx="1644073" cy="341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414362" y="665371"/>
            <a:ext cx="2926500" cy="4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Brief Overview</a:t>
            </a:r>
          </a:p>
        </p:txBody>
      </p:sp>
      <p:pic>
        <p:nvPicPr>
          <p:cNvPr id="1026" name="Picture 2" descr="http://farmdog.ag/images/sub_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44" y="3063389"/>
            <a:ext cx="4621223" cy="28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536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770120" y="1583605"/>
            <a:ext cx="8471160" cy="37724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This task will assess your coding skills.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the following slide you will find a mockup which you need to build.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Build it with Angular1 or Angular2 or React (whichever you’re most comfortable with)</a:t>
            </a:r>
            <a:endParaRPr lang="en-US" sz="1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page has a panel, which needs to slide open from the left when the </a:t>
            </a:r>
            <a:r>
              <a:rPr lang="en-US" sz="12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Open Panel</a:t>
            </a: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button is pressed. The panel slides closed if the X is clicked. </a:t>
            </a:r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panel lists countries and their capitals, that are in the continent selected in the dropdown. You can find a country API here </a:t>
            </a:r>
            <a:r>
              <a:rPr lang="en-US" sz="1200" dirty="0">
                <a:hlinkClick r:id="rId3"/>
              </a:rPr>
              <a:t>https://restcountries.eu/</a:t>
            </a:r>
            <a:r>
              <a:rPr lang="en-US" sz="1200" dirty="0"/>
              <a:t>.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Per capital, pull the current weather state, which you can pull from here </a:t>
            </a:r>
            <a:r>
              <a:rPr lang="en-US" sz="1200" dirty="0">
                <a:hlinkClick r:id="rId4"/>
              </a:rPr>
              <a:t>https://openweathermap.org/api</a:t>
            </a:r>
            <a:r>
              <a:rPr lang="en-US" sz="1200" dirty="0"/>
              <a:t> (weather description)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A user can search the list for country, capital or weather. The list needs to instantly filter according to the user’s input (key by key). Sort the list by country name.</a:t>
            </a:r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Make the default continent is America. If a user changes the continent, closes the panel and reopens it, the panel should stay on the user’s last selection. </a:t>
            </a:r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BONUS: Add a hover effect of your choice to the buttons on the page, and highlight country row on mouse hover. </a:t>
            </a:r>
          </a:p>
          <a:p>
            <a:pPr marL="285750" marR="0" lvl="0" indent="-28575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may use external plugins. 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069" y="83128"/>
            <a:ext cx="1644073" cy="341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414362" y="665371"/>
            <a:ext cx="2926500" cy="4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76302477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0"/>
            <a:ext cx="12192000" cy="4198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0" y="419878"/>
            <a:ext cx="4208016" cy="643812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1930" y="467438"/>
            <a:ext cx="345232" cy="335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99615" y="1105679"/>
            <a:ext cx="2104054" cy="270587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Search country, city or weather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72311" y="1105679"/>
            <a:ext cx="1772565" cy="270587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America</a:t>
            </a:r>
          </a:p>
        </p:txBody>
      </p:sp>
      <p:sp>
        <p:nvSpPr>
          <p:cNvPr id="9" name="Isosceles Triangle 8"/>
          <p:cNvSpPr/>
          <p:nvPr/>
        </p:nvSpPr>
        <p:spPr>
          <a:xfrm rot="10800000">
            <a:off x="1623339" y="1171545"/>
            <a:ext cx="168014" cy="1388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2" y="48519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in country capitals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484067" y="0"/>
            <a:ext cx="1912776" cy="41987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OPEN PANEL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72311" y="1586204"/>
            <a:ext cx="3931357" cy="36389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United states </a:t>
            </a:r>
            <a:r>
              <a:rPr lang="en-US" sz="1200" dirty="0"/>
              <a:t>	     Washington, D.C.                          </a:t>
            </a:r>
            <a:r>
              <a:rPr lang="en-US" sz="1200" dirty="0">
                <a:solidFill>
                  <a:schemeClr val="tx1"/>
                </a:solidFill>
              </a:rPr>
              <a:t>Rain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2311" y="1950098"/>
            <a:ext cx="3931357" cy="36389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Mexico</a:t>
            </a:r>
            <a:r>
              <a:rPr lang="en-US" sz="1200" dirty="0"/>
              <a:t>                 Mexico City                                    Sunny 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72311" y="2313992"/>
            <a:ext cx="3931357" cy="36389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Brazil                     </a:t>
            </a:r>
            <a:r>
              <a:rPr lang="en-US" sz="1200" dirty="0"/>
              <a:t>Brasília                                           Sunny</a:t>
            </a:r>
          </a:p>
        </p:txBody>
      </p:sp>
    </p:spTree>
    <p:extLst>
      <p:ext uri="{BB962C8B-B14F-4D97-AF65-F5344CB8AC3E}">
        <p14:creationId xmlns:p14="http://schemas.microsoft.com/office/powerpoint/2010/main" val="19041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617497" y="4405750"/>
            <a:ext cx="3001200" cy="1057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200" dirty="0"/>
              <a:t>Good luck!</a:t>
            </a:r>
            <a:r>
              <a:rPr lang="en-US" dirty="0"/>
              <a:t> 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(Woof)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09" y="1163652"/>
            <a:ext cx="1752776" cy="32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709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306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Hermon</dc:creator>
  <cp:lastModifiedBy>Michael Hermon</cp:lastModifiedBy>
  <cp:revision>5</cp:revision>
  <dcterms:created xsi:type="dcterms:W3CDTF">2016-12-14T13:24:10Z</dcterms:created>
  <dcterms:modified xsi:type="dcterms:W3CDTF">2017-01-02T10:57:21Z</dcterms:modified>
</cp:coreProperties>
</file>