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58" r:id="rId1"/>
  </p:sldMasterIdLst>
  <p:notesMasterIdLst>
    <p:notesMasterId r:id="rId134"/>
  </p:notesMasterIdLst>
  <p:handoutMasterIdLst>
    <p:handoutMasterId r:id="rId135"/>
  </p:handoutMasterIdLst>
  <p:sldIdLst>
    <p:sldId id="651" r:id="rId2"/>
    <p:sldId id="627" r:id="rId3"/>
    <p:sldId id="628" r:id="rId4"/>
    <p:sldId id="629" r:id="rId5"/>
    <p:sldId id="630" r:id="rId6"/>
    <p:sldId id="631" r:id="rId7"/>
    <p:sldId id="515" r:id="rId8"/>
    <p:sldId id="516" r:id="rId9"/>
    <p:sldId id="541" r:id="rId10"/>
    <p:sldId id="544" r:id="rId11"/>
    <p:sldId id="545" r:id="rId12"/>
    <p:sldId id="543" r:id="rId13"/>
    <p:sldId id="542" r:id="rId14"/>
    <p:sldId id="525" r:id="rId15"/>
    <p:sldId id="517" r:id="rId16"/>
    <p:sldId id="522" r:id="rId17"/>
    <p:sldId id="523" r:id="rId18"/>
    <p:sldId id="623" r:id="rId19"/>
    <p:sldId id="622" r:id="rId20"/>
    <p:sldId id="624" r:id="rId21"/>
    <p:sldId id="524" r:id="rId22"/>
    <p:sldId id="625" r:id="rId23"/>
    <p:sldId id="518" r:id="rId24"/>
    <p:sldId id="519" r:id="rId25"/>
    <p:sldId id="520" r:id="rId26"/>
    <p:sldId id="521" r:id="rId27"/>
    <p:sldId id="526" r:id="rId28"/>
    <p:sldId id="601" r:id="rId29"/>
    <p:sldId id="527" r:id="rId30"/>
    <p:sldId id="549" r:id="rId31"/>
    <p:sldId id="546" r:id="rId32"/>
    <p:sldId id="528" r:id="rId33"/>
    <p:sldId id="547" r:id="rId34"/>
    <p:sldId id="548" r:id="rId35"/>
    <p:sldId id="538" r:id="rId36"/>
    <p:sldId id="529" r:id="rId37"/>
    <p:sldId id="533" r:id="rId38"/>
    <p:sldId id="539" r:id="rId39"/>
    <p:sldId id="540" r:id="rId40"/>
    <p:sldId id="531" r:id="rId41"/>
    <p:sldId id="530" r:id="rId42"/>
    <p:sldId id="534" r:id="rId43"/>
    <p:sldId id="532" r:id="rId44"/>
    <p:sldId id="535" r:id="rId45"/>
    <p:sldId id="536" r:id="rId46"/>
    <p:sldId id="602" r:id="rId47"/>
    <p:sldId id="603" r:id="rId48"/>
    <p:sldId id="562" r:id="rId49"/>
    <p:sldId id="565" r:id="rId50"/>
    <p:sldId id="568" r:id="rId51"/>
    <p:sldId id="566" r:id="rId52"/>
    <p:sldId id="567" r:id="rId53"/>
    <p:sldId id="550" r:id="rId54"/>
    <p:sldId id="555" r:id="rId55"/>
    <p:sldId id="556" r:id="rId56"/>
    <p:sldId id="560" r:id="rId57"/>
    <p:sldId id="563" r:id="rId58"/>
    <p:sldId id="564" r:id="rId59"/>
    <p:sldId id="552" r:id="rId60"/>
    <p:sldId id="559" r:id="rId61"/>
    <p:sldId id="558" r:id="rId62"/>
    <p:sldId id="557" r:id="rId63"/>
    <p:sldId id="561" r:id="rId64"/>
    <p:sldId id="553" r:id="rId65"/>
    <p:sldId id="551" r:id="rId66"/>
    <p:sldId id="554" r:id="rId67"/>
    <p:sldId id="569" r:id="rId68"/>
    <p:sldId id="570" r:id="rId69"/>
    <p:sldId id="575" r:id="rId70"/>
    <p:sldId id="571" r:id="rId71"/>
    <p:sldId id="576" r:id="rId72"/>
    <p:sldId id="579" r:id="rId73"/>
    <p:sldId id="584" r:id="rId74"/>
    <p:sldId id="585" r:id="rId75"/>
    <p:sldId id="578" r:id="rId76"/>
    <p:sldId id="583" r:id="rId77"/>
    <p:sldId id="573" r:id="rId78"/>
    <p:sldId id="580" r:id="rId79"/>
    <p:sldId id="582" r:id="rId80"/>
    <p:sldId id="581" r:id="rId81"/>
    <p:sldId id="574" r:id="rId82"/>
    <p:sldId id="577" r:id="rId83"/>
    <p:sldId id="586" r:id="rId84"/>
    <p:sldId id="587" r:id="rId85"/>
    <p:sldId id="588" r:id="rId86"/>
    <p:sldId id="589" r:id="rId87"/>
    <p:sldId id="590" r:id="rId88"/>
    <p:sldId id="597" r:id="rId89"/>
    <p:sldId id="591" r:id="rId90"/>
    <p:sldId id="592" r:id="rId91"/>
    <p:sldId id="594" r:id="rId92"/>
    <p:sldId id="595" r:id="rId93"/>
    <p:sldId id="626" r:id="rId94"/>
    <p:sldId id="611" r:id="rId95"/>
    <p:sldId id="614" r:id="rId96"/>
    <p:sldId id="613" r:id="rId97"/>
    <p:sldId id="612" r:id="rId98"/>
    <p:sldId id="598" r:id="rId99"/>
    <p:sldId id="600" r:id="rId100"/>
    <p:sldId id="599" r:id="rId101"/>
    <p:sldId id="615" r:id="rId102"/>
    <p:sldId id="616" r:id="rId103"/>
    <p:sldId id="617" r:id="rId104"/>
    <p:sldId id="618" r:id="rId105"/>
    <p:sldId id="620" r:id="rId106"/>
    <p:sldId id="619" r:id="rId107"/>
    <p:sldId id="604" r:id="rId108"/>
    <p:sldId id="608" r:id="rId109"/>
    <p:sldId id="606" r:id="rId110"/>
    <p:sldId id="605" r:id="rId111"/>
    <p:sldId id="607" r:id="rId112"/>
    <p:sldId id="609" r:id="rId113"/>
    <p:sldId id="610" r:id="rId114"/>
    <p:sldId id="640" r:id="rId115"/>
    <p:sldId id="648" r:id="rId116"/>
    <p:sldId id="649" r:id="rId117"/>
    <p:sldId id="646" r:id="rId118"/>
    <p:sldId id="647" r:id="rId119"/>
    <p:sldId id="645" r:id="rId120"/>
    <p:sldId id="641" r:id="rId121"/>
    <p:sldId id="642" r:id="rId122"/>
    <p:sldId id="643" r:id="rId123"/>
    <p:sldId id="644" r:id="rId124"/>
    <p:sldId id="650" r:id="rId125"/>
    <p:sldId id="632" r:id="rId126"/>
    <p:sldId id="633" r:id="rId127"/>
    <p:sldId id="634" r:id="rId128"/>
    <p:sldId id="635" r:id="rId129"/>
    <p:sldId id="636" r:id="rId130"/>
    <p:sldId id="637" r:id="rId131"/>
    <p:sldId id="639" r:id="rId132"/>
    <p:sldId id="638" r:id="rId133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ECF45C0-3CFF-4F81-B447-8274D94DD911}">
          <p14:sldIdLst>
            <p14:sldId id="651"/>
            <p14:sldId id="627"/>
            <p14:sldId id="628"/>
            <p14:sldId id="629"/>
            <p14:sldId id="630"/>
            <p14:sldId id="631"/>
          </p14:sldIdLst>
        </p14:section>
        <p14:section name="物理ベースレンダリング" id="{35EADCEA-7278-49F0-BBBF-2590AE177326}">
          <p14:sldIdLst>
            <p14:sldId id="515"/>
            <p14:sldId id="516"/>
            <p14:sldId id="541"/>
            <p14:sldId id="544"/>
            <p14:sldId id="545"/>
            <p14:sldId id="543"/>
            <p14:sldId id="542"/>
            <p14:sldId id="525"/>
            <p14:sldId id="517"/>
            <p14:sldId id="522"/>
            <p14:sldId id="523"/>
            <p14:sldId id="623"/>
            <p14:sldId id="622"/>
            <p14:sldId id="624"/>
            <p14:sldId id="524"/>
            <p14:sldId id="625"/>
            <p14:sldId id="518"/>
            <p14:sldId id="519"/>
            <p14:sldId id="520"/>
            <p14:sldId id="521"/>
            <p14:sldId id="526"/>
            <p14:sldId id="601"/>
            <p14:sldId id="527"/>
            <p14:sldId id="549"/>
            <p14:sldId id="546"/>
            <p14:sldId id="528"/>
            <p14:sldId id="547"/>
            <p14:sldId id="548"/>
            <p14:sldId id="538"/>
            <p14:sldId id="529"/>
            <p14:sldId id="533"/>
            <p14:sldId id="539"/>
            <p14:sldId id="540"/>
            <p14:sldId id="531"/>
            <p14:sldId id="530"/>
            <p14:sldId id="534"/>
            <p14:sldId id="532"/>
            <p14:sldId id="535"/>
            <p14:sldId id="536"/>
            <p14:sldId id="602"/>
            <p14:sldId id="603"/>
          </p14:sldIdLst>
        </p14:section>
        <p14:section name="拡散BRDF" id="{4BB2F31C-1306-42DB-AB12-222480C788C9}">
          <p14:sldIdLst>
            <p14:sldId id="562"/>
            <p14:sldId id="565"/>
            <p14:sldId id="568"/>
            <p14:sldId id="566"/>
            <p14:sldId id="567"/>
            <p14:sldId id="550"/>
            <p14:sldId id="555"/>
            <p14:sldId id="556"/>
            <p14:sldId id="560"/>
            <p14:sldId id="563"/>
            <p14:sldId id="564"/>
            <p14:sldId id="552"/>
            <p14:sldId id="559"/>
            <p14:sldId id="558"/>
            <p14:sldId id="557"/>
            <p14:sldId id="561"/>
            <p14:sldId id="553"/>
            <p14:sldId id="551"/>
            <p14:sldId id="554"/>
          </p14:sldIdLst>
        </p14:section>
        <p14:section name="レイトレーシング" id="{1F72E030-C3F1-43EE-BA30-7E902BC89AA2}">
          <p14:sldIdLst>
            <p14:sldId id="569"/>
            <p14:sldId id="570"/>
            <p14:sldId id="575"/>
            <p14:sldId id="571"/>
            <p14:sldId id="576"/>
            <p14:sldId id="579"/>
            <p14:sldId id="584"/>
            <p14:sldId id="585"/>
            <p14:sldId id="578"/>
            <p14:sldId id="583"/>
            <p14:sldId id="573"/>
            <p14:sldId id="580"/>
            <p14:sldId id="582"/>
            <p14:sldId id="581"/>
            <p14:sldId id="574"/>
            <p14:sldId id="577"/>
            <p14:sldId id="586"/>
            <p14:sldId id="587"/>
            <p14:sldId id="588"/>
            <p14:sldId id="589"/>
            <p14:sldId id="590"/>
          </p14:sldIdLst>
        </p14:section>
        <p14:section name="鏡面BRDF" id="{27E4BDBF-F0EF-41C7-A441-00A27FDCEB9E}">
          <p14:sldIdLst>
            <p14:sldId id="597"/>
            <p14:sldId id="591"/>
            <p14:sldId id="592"/>
            <p14:sldId id="594"/>
            <p14:sldId id="595"/>
            <p14:sldId id="626"/>
            <p14:sldId id="611"/>
            <p14:sldId id="614"/>
            <p14:sldId id="613"/>
            <p14:sldId id="612"/>
            <p14:sldId id="598"/>
            <p14:sldId id="600"/>
            <p14:sldId id="599"/>
            <p14:sldId id="615"/>
            <p14:sldId id="616"/>
            <p14:sldId id="617"/>
            <p14:sldId id="618"/>
            <p14:sldId id="620"/>
            <p14:sldId id="619"/>
          </p14:sldIdLst>
        </p14:section>
        <p14:section name="三角関数" id="{C6299404-71F0-4D7D-816A-4D6CDA347EE6}">
          <p14:sldIdLst>
            <p14:sldId id="604"/>
            <p14:sldId id="608"/>
            <p14:sldId id="606"/>
            <p14:sldId id="605"/>
            <p14:sldId id="607"/>
            <p14:sldId id="609"/>
            <p14:sldId id="610"/>
            <p14:sldId id="640"/>
            <p14:sldId id="648"/>
            <p14:sldId id="649"/>
            <p14:sldId id="646"/>
            <p14:sldId id="647"/>
            <p14:sldId id="645"/>
            <p14:sldId id="641"/>
            <p14:sldId id="642"/>
            <p14:sldId id="643"/>
            <p14:sldId id="644"/>
            <p14:sldId id="650"/>
          </p14:sldIdLst>
        </p14:section>
        <p14:section name="微積分" id="{154F96A4-4D96-4917-9AA6-364AA39FCBAC}">
          <p14:sldIdLst>
            <p14:sldId id="632"/>
            <p14:sldId id="633"/>
            <p14:sldId id="634"/>
            <p14:sldId id="635"/>
            <p14:sldId id="636"/>
            <p14:sldId id="637"/>
            <p14:sldId id="639"/>
            <p14:sldId id="6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orient="horz" pos="1185">
          <p15:clr>
            <a:srgbClr val="A4A3A4"/>
          </p15:clr>
        </p15:guide>
        <p15:guide id="3" orient="horz" pos="3135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orient="horz" pos="391">
          <p15:clr>
            <a:srgbClr val="A4A3A4"/>
          </p15:clr>
        </p15:guide>
        <p15:guide id="6" pos="512">
          <p15:clr>
            <a:srgbClr val="A4A3A4"/>
          </p15:clr>
        </p15:guide>
        <p15:guide id="7" pos="5728">
          <p15:clr>
            <a:srgbClr val="A4A3A4"/>
          </p15:clr>
        </p15:guide>
        <p15:guide id="8" pos="3120">
          <p15:clr>
            <a:srgbClr val="A4A3A4"/>
          </p15:clr>
        </p15:guide>
        <p15:guide id="9" pos="2145" userDrawn="1">
          <p15:clr>
            <a:srgbClr val="A4A3A4"/>
          </p15:clr>
        </p15:guide>
        <p15:guide id="10" pos="40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BFE"/>
    <a:srgbClr val="EEF7FC"/>
    <a:srgbClr val="FAFAFA"/>
    <a:srgbClr val="FAFAFF"/>
    <a:srgbClr val="F0F0FF"/>
    <a:srgbClr val="FFFFFF"/>
    <a:srgbClr val="FF9900"/>
    <a:srgbClr val="FFB5B5"/>
    <a:srgbClr val="4D4D4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0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1116" y="90"/>
      </p:cViewPr>
      <p:guideLst>
        <p:guide orient="horz" pos="2137"/>
        <p:guide orient="horz" pos="1185"/>
        <p:guide orient="horz" pos="3135"/>
        <p:guide orient="horz" pos="3929"/>
        <p:guide orient="horz" pos="391"/>
        <p:guide pos="512"/>
        <p:guide pos="5728"/>
        <p:guide pos="3120"/>
        <p:guide pos="2145"/>
        <p:guide pos="40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-3018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13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1C6EF-93DA-4FCD-BB62-44CB8902070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D5B9247-204A-43E5-8178-B0BE4E386E03}">
      <dgm:prSet phldrT="[テキスト]"/>
      <dgm:spPr>
        <a:solidFill>
          <a:schemeClr val="accent1"/>
        </a:solidFill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sin x</a:t>
          </a:r>
          <a:endParaRPr kumimoji="1" lang="ja-JP" altLang="en-US" dirty="0">
            <a:solidFill>
              <a:schemeClr val="tx1"/>
            </a:solidFill>
          </a:endParaRPr>
        </a:p>
      </dgm:t>
    </dgm:pt>
    <dgm:pt modelId="{19A4E4DE-F640-4F2E-BDA6-9C50E4BE152A}" type="parTrans" cxnId="{2712C008-44F6-49AB-911F-79E48736A712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3E17286E-8692-4466-B1BB-BF8C56A4837D}" type="sibTrans" cxnId="{2712C008-44F6-49AB-911F-79E48736A712}">
      <dgm:prSet/>
      <dgm:spPr>
        <a:solidFill>
          <a:schemeClr val="accent2"/>
        </a:solidFill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B6BE0536-EE94-47DF-ABE1-DE22FDA621AD}">
      <dgm:prSet phldrT="[テキスト]"/>
      <dgm:spPr>
        <a:solidFill>
          <a:schemeClr val="accent1"/>
        </a:solidFill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cos x</a:t>
          </a:r>
          <a:endParaRPr kumimoji="1" lang="ja-JP" altLang="en-US" dirty="0">
            <a:solidFill>
              <a:schemeClr val="tx1"/>
            </a:solidFill>
          </a:endParaRPr>
        </a:p>
      </dgm:t>
    </dgm:pt>
    <dgm:pt modelId="{8E418DD9-BFBB-4293-B740-816F6325EA0A}" type="parTrans" cxnId="{72D8CD0F-3C5E-4997-9F4D-FE8B2971E292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B1C7FECE-5A10-4F14-AD7E-6738CD1E41B4}" type="sibTrans" cxnId="{72D8CD0F-3C5E-4997-9F4D-FE8B2971E292}">
      <dgm:prSet/>
      <dgm:spPr>
        <a:solidFill>
          <a:schemeClr val="accent2"/>
        </a:solidFill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C481E5FC-A8F5-4CBD-B3B7-4849786637F9}">
      <dgm:prSet phldrT="[テキスト]"/>
      <dgm:spPr>
        <a:solidFill>
          <a:schemeClr val="accent1"/>
        </a:solidFill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-sin x</a:t>
          </a:r>
          <a:endParaRPr kumimoji="1" lang="ja-JP" altLang="en-US" dirty="0">
            <a:solidFill>
              <a:schemeClr val="tx1"/>
            </a:solidFill>
          </a:endParaRPr>
        </a:p>
      </dgm:t>
    </dgm:pt>
    <dgm:pt modelId="{34BD1EA5-49CD-4D21-B224-B8AC39D699F2}" type="parTrans" cxnId="{4004FE36-41CD-4D13-846F-E97C92684374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7EE541BC-2BF9-4D66-911E-187C2F96838E}" type="sibTrans" cxnId="{4004FE36-41CD-4D13-846F-E97C92684374}">
      <dgm:prSet/>
      <dgm:spPr>
        <a:solidFill>
          <a:schemeClr val="accent2"/>
        </a:solidFill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B8F89C6B-5493-4A06-8270-1ABC19DB0AB5}">
      <dgm:prSet phldrT="[テキスト]"/>
      <dgm:spPr>
        <a:solidFill>
          <a:schemeClr val="accent1"/>
        </a:solidFill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-cos x</a:t>
          </a:r>
          <a:endParaRPr kumimoji="1" lang="ja-JP" altLang="en-US" dirty="0">
            <a:solidFill>
              <a:schemeClr val="tx1"/>
            </a:solidFill>
          </a:endParaRPr>
        </a:p>
      </dgm:t>
    </dgm:pt>
    <dgm:pt modelId="{C092D20F-DD8F-488A-93DF-D73290116C41}" type="sibTrans" cxnId="{DBF00B33-22F6-4144-9A0F-002F9B9E1DA0}">
      <dgm:prSet/>
      <dgm:spPr>
        <a:solidFill>
          <a:schemeClr val="accent2"/>
        </a:solidFill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152F0E5E-C15C-4081-BEA7-F3E88327850B}" type="parTrans" cxnId="{DBF00B33-22F6-4144-9A0F-002F9B9E1DA0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B2FCE1FD-22AE-4722-944E-254A0369262A}" type="pres">
      <dgm:prSet presAssocID="{08E1C6EF-93DA-4FCD-BB62-44CB89020702}" presName="cycle" presStyleCnt="0">
        <dgm:presLayoutVars>
          <dgm:dir/>
          <dgm:resizeHandles val="exact"/>
        </dgm:presLayoutVars>
      </dgm:prSet>
      <dgm:spPr/>
    </dgm:pt>
    <dgm:pt modelId="{8DDC1C02-49D3-4C0F-83F2-11F297122FF9}" type="pres">
      <dgm:prSet presAssocID="{2D5B9247-204A-43E5-8178-B0BE4E386E03}" presName="node" presStyleLbl="node1" presStyleIdx="0" presStyleCnt="4">
        <dgm:presLayoutVars>
          <dgm:bulletEnabled val="1"/>
        </dgm:presLayoutVars>
      </dgm:prSet>
      <dgm:spPr/>
    </dgm:pt>
    <dgm:pt modelId="{EEA3AD00-03B9-41E5-83C8-22B290949DBD}" type="pres">
      <dgm:prSet presAssocID="{3E17286E-8692-4466-B1BB-BF8C56A4837D}" presName="sibTrans" presStyleLbl="sibTrans2D1" presStyleIdx="0" presStyleCnt="4"/>
      <dgm:spPr/>
    </dgm:pt>
    <dgm:pt modelId="{4D4465D6-F29E-4CF0-AE4D-493316EF340E}" type="pres">
      <dgm:prSet presAssocID="{3E17286E-8692-4466-B1BB-BF8C56A4837D}" presName="connectorText" presStyleLbl="sibTrans2D1" presStyleIdx="0" presStyleCnt="4"/>
      <dgm:spPr/>
    </dgm:pt>
    <dgm:pt modelId="{EF67AF28-DB4D-4565-97A0-66FEE8B97EB0}" type="pres">
      <dgm:prSet presAssocID="{B6BE0536-EE94-47DF-ABE1-DE22FDA621AD}" presName="node" presStyleLbl="node1" presStyleIdx="1" presStyleCnt="4">
        <dgm:presLayoutVars>
          <dgm:bulletEnabled val="1"/>
        </dgm:presLayoutVars>
      </dgm:prSet>
      <dgm:spPr/>
    </dgm:pt>
    <dgm:pt modelId="{56F1CA79-605A-4BF0-A2E1-43656E0326EF}" type="pres">
      <dgm:prSet presAssocID="{B1C7FECE-5A10-4F14-AD7E-6738CD1E41B4}" presName="sibTrans" presStyleLbl="sibTrans2D1" presStyleIdx="1" presStyleCnt="4"/>
      <dgm:spPr/>
    </dgm:pt>
    <dgm:pt modelId="{527B1866-8973-4228-93F1-DC2127267A98}" type="pres">
      <dgm:prSet presAssocID="{B1C7FECE-5A10-4F14-AD7E-6738CD1E41B4}" presName="connectorText" presStyleLbl="sibTrans2D1" presStyleIdx="1" presStyleCnt="4"/>
      <dgm:spPr/>
    </dgm:pt>
    <dgm:pt modelId="{C3E362F0-CF86-42FC-9728-F67086573262}" type="pres">
      <dgm:prSet presAssocID="{C481E5FC-A8F5-4CBD-B3B7-4849786637F9}" presName="node" presStyleLbl="node1" presStyleIdx="2" presStyleCnt="4">
        <dgm:presLayoutVars>
          <dgm:bulletEnabled val="1"/>
        </dgm:presLayoutVars>
      </dgm:prSet>
      <dgm:spPr/>
    </dgm:pt>
    <dgm:pt modelId="{1C679EDF-E614-4D04-81E2-6F4314F09595}" type="pres">
      <dgm:prSet presAssocID="{7EE541BC-2BF9-4D66-911E-187C2F96838E}" presName="sibTrans" presStyleLbl="sibTrans2D1" presStyleIdx="2" presStyleCnt="4"/>
      <dgm:spPr/>
    </dgm:pt>
    <dgm:pt modelId="{45050813-D7F2-4714-83EE-96F5DC6E620B}" type="pres">
      <dgm:prSet presAssocID="{7EE541BC-2BF9-4D66-911E-187C2F96838E}" presName="connectorText" presStyleLbl="sibTrans2D1" presStyleIdx="2" presStyleCnt="4"/>
      <dgm:spPr/>
    </dgm:pt>
    <dgm:pt modelId="{9F04E6C9-6886-4384-B673-6502BF2629CE}" type="pres">
      <dgm:prSet presAssocID="{B8F89C6B-5493-4A06-8270-1ABC19DB0AB5}" presName="node" presStyleLbl="node1" presStyleIdx="3" presStyleCnt="4">
        <dgm:presLayoutVars>
          <dgm:bulletEnabled val="1"/>
        </dgm:presLayoutVars>
      </dgm:prSet>
      <dgm:spPr/>
    </dgm:pt>
    <dgm:pt modelId="{16984ADA-E142-41ED-9057-6BD0DE105F8B}" type="pres">
      <dgm:prSet presAssocID="{C092D20F-DD8F-488A-93DF-D73290116C41}" presName="sibTrans" presStyleLbl="sibTrans2D1" presStyleIdx="3" presStyleCnt="4"/>
      <dgm:spPr/>
    </dgm:pt>
    <dgm:pt modelId="{CBC48FC7-C5BE-4881-A2C2-635C18BA5D26}" type="pres">
      <dgm:prSet presAssocID="{C092D20F-DD8F-488A-93DF-D73290116C41}" presName="connectorText" presStyleLbl="sibTrans2D1" presStyleIdx="3" presStyleCnt="4"/>
      <dgm:spPr/>
    </dgm:pt>
  </dgm:ptLst>
  <dgm:cxnLst>
    <dgm:cxn modelId="{2712C008-44F6-49AB-911F-79E48736A712}" srcId="{08E1C6EF-93DA-4FCD-BB62-44CB89020702}" destId="{2D5B9247-204A-43E5-8178-B0BE4E386E03}" srcOrd="0" destOrd="0" parTransId="{19A4E4DE-F640-4F2E-BDA6-9C50E4BE152A}" sibTransId="{3E17286E-8692-4466-B1BB-BF8C56A4837D}"/>
    <dgm:cxn modelId="{302D9709-B79E-4E75-8D16-01F787706DA4}" type="presOf" srcId="{7EE541BC-2BF9-4D66-911E-187C2F96838E}" destId="{1C679EDF-E614-4D04-81E2-6F4314F09595}" srcOrd="0" destOrd="0" presId="urn:microsoft.com/office/officeart/2005/8/layout/cycle2"/>
    <dgm:cxn modelId="{72D8CD0F-3C5E-4997-9F4D-FE8B2971E292}" srcId="{08E1C6EF-93DA-4FCD-BB62-44CB89020702}" destId="{B6BE0536-EE94-47DF-ABE1-DE22FDA621AD}" srcOrd="1" destOrd="0" parTransId="{8E418DD9-BFBB-4293-B740-816F6325EA0A}" sibTransId="{B1C7FECE-5A10-4F14-AD7E-6738CD1E41B4}"/>
    <dgm:cxn modelId="{F1F86925-FD75-4074-ACFB-B9094E7F02B0}" type="presOf" srcId="{B8F89C6B-5493-4A06-8270-1ABC19DB0AB5}" destId="{9F04E6C9-6886-4384-B673-6502BF2629CE}" srcOrd="0" destOrd="0" presId="urn:microsoft.com/office/officeart/2005/8/layout/cycle2"/>
    <dgm:cxn modelId="{581B6926-F302-4C03-861B-00BE3B4F660A}" type="presOf" srcId="{7EE541BC-2BF9-4D66-911E-187C2F96838E}" destId="{45050813-D7F2-4714-83EE-96F5DC6E620B}" srcOrd="1" destOrd="0" presId="urn:microsoft.com/office/officeart/2005/8/layout/cycle2"/>
    <dgm:cxn modelId="{2093B12C-966F-40D9-8141-46D291A96A18}" type="presOf" srcId="{B1C7FECE-5A10-4F14-AD7E-6738CD1E41B4}" destId="{56F1CA79-605A-4BF0-A2E1-43656E0326EF}" srcOrd="0" destOrd="0" presId="urn:microsoft.com/office/officeart/2005/8/layout/cycle2"/>
    <dgm:cxn modelId="{642E1B2F-D817-437A-8792-A4CCDA09AA10}" type="presOf" srcId="{3E17286E-8692-4466-B1BB-BF8C56A4837D}" destId="{EEA3AD00-03B9-41E5-83C8-22B290949DBD}" srcOrd="0" destOrd="0" presId="urn:microsoft.com/office/officeart/2005/8/layout/cycle2"/>
    <dgm:cxn modelId="{DBF00B33-22F6-4144-9A0F-002F9B9E1DA0}" srcId="{08E1C6EF-93DA-4FCD-BB62-44CB89020702}" destId="{B8F89C6B-5493-4A06-8270-1ABC19DB0AB5}" srcOrd="3" destOrd="0" parTransId="{152F0E5E-C15C-4081-BEA7-F3E88327850B}" sibTransId="{C092D20F-DD8F-488A-93DF-D73290116C41}"/>
    <dgm:cxn modelId="{4004FE36-41CD-4D13-846F-E97C92684374}" srcId="{08E1C6EF-93DA-4FCD-BB62-44CB89020702}" destId="{C481E5FC-A8F5-4CBD-B3B7-4849786637F9}" srcOrd="2" destOrd="0" parTransId="{34BD1EA5-49CD-4D21-B224-B8AC39D699F2}" sibTransId="{7EE541BC-2BF9-4D66-911E-187C2F96838E}"/>
    <dgm:cxn modelId="{25C2EC5F-7AC9-466B-991C-14A47B0D276D}" type="presOf" srcId="{B6BE0536-EE94-47DF-ABE1-DE22FDA621AD}" destId="{EF67AF28-DB4D-4565-97A0-66FEE8B97EB0}" srcOrd="0" destOrd="0" presId="urn:microsoft.com/office/officeart/2005/8/layout/cycle2"/>
    <dgm:cxn modelId="{57D9E04C-FADA-4D89-875E-FDD0BE7A3207}" type="presOf" srcId="{B1C7FECE-5A10-4F14-AD7E-6738CD1E41B4}" destId="{527B1866-8973-4228-93F1-DC2127267A98}" srcOrd="1" destOrd="0" presId="urn:microsoft.com/office/officeart/2005/8/layout/cycle2"/>
    <dgm:cxn modelId="{37E9175A-B715-4F06-A001-477DF31BEFC4}" type="presOf" srcId="{C092D20F-DD8F-488A-93DF-D73290116C41}" destId="{CBC48FC7-C5BE-4881-A2C2-635C18BA5D26}" srcOrd="1" destOrd="0" presId="urn:microsoft.com/office/officeart/2005/8/layout/cycle2"/>
    <dgm:cxn modelId="{35FF347B-4F99-4697-AEA4-55543A98ADD2}" type="presOf" srcId="{3E17286E-8692-4466-B1BB-BF8C56A4837D}" destId="{4D4465D6-F29E-4CF0-AE4D-493316EF340E}" srcOrd="1" destOrd="0" presId="urn:microsoft.com/office/officeart/2005/8/layout/cycle2"/>
    <dgm:cxn modelId="{8F51077F-E603-41A6-8B97-3487343C06F0}" type="presOf" srcId="{08E1C6EF-93DA-4FCD-BB62-44CB89020702}" destId="{B2FCE1FD-22AE-4722-944E-254A0369262A}" srcOrd="0" destOrd="0" presId="urn:microsoft.com/office/officeart/2005/8/layout/cycle2"/>
    <dgm:cxn modelId="{B187F880-3E56-4C6B-A322-5CBDC20FD60C}" type="presOf" srcId="{C481E5FC-A8F5-4CBD-B3B7-4849786637F9}" destId="{C3E362F0-CF86-42FC-9728-F67086573262}" srcOrd="0" destOrd="0" presId="urn:microsoft.com/office/officeart/2005/8/layout/cycle2"/>
    <dgm:cxn modelId="{0A8E9C86-255A-4BAE-9BDF-476BF6F6275B}" type="presOf" srcId="{2D5B9247-204A-43E5-8178-B0BE4E386E03}" destId="{8DDC1C02-49D3-4C0F-83F2-11F297122FF9}" srcOrd="0" destOrd="0" presId="urn:microsoft.com/office/officeart/2005/8/layout/cycle2"/>
    <dgm:cxn modelId="{C88ABC8E-0FBC-462D-81BB-343DFF73A07D}" type="presOf" srcId="{C092D20F-DD8F-488A-93DF-D73290116C41}" destId="{16984ADA-E142-41ED-9057-6BD0DE105F8B}" srcOrd="0" destOrd="0" presId="urn:microsoft.com/office/officeart/2005/8/layout/cycle2"/>
    <dgm:cxn modelId="{8D8B6FB0-3248-486C-8294-1B630A421243}" type="presParOf" srcId="{B2FCE1FD-22AE-4722-944E-254A0369262A}" destId="{8DDC1C02-49D3-4C0F-83F2-11F297122FF9}" srcOrd="0" destOrd="0" presId="urn:microsoft.com/office/officeart/2005/8/layout/cycle2"/>
    <dgm:cxn modelId="{ED881956-AC51-457B-8A81-DCB025175B36}" type="presParOf" srcId="{B2FCE1FD-22AE-4722-944E-254A0369262A}" destId="{EEA3AD00-03B9-41E5-83C8-22B290949DBD}" srcOrd="1" destOrd="0" presId="urn:microsoft.com/office/officeart/2005/8/layout/cycle2"/>
    <dgm:cxn modelId="{38DE7A5F-ECC0-48B5-A8F0-4AFE885FAE00}" type="presParOf" srcId="{EEA3AD00-03B9-41E5-83C8-22B290949DBD}" destId="{4D4465D6-F29E-4CF0-AE4D-493316EF340E}" srcOrd="0" destOrd="0" presId="urn:microsoft.com/office/officeart/2005/8/layout/cycle2"/>
    <dgm:cxn modelId="{7FF69F0E-8759-43C4-A3C5-0E2A0774E7C8}" type="presParOf" srcId="{B2FCE1FD-22AE-4722-944E-254A0369262A}" destId="{EF67AF28-DB4D-4565-97A0-66FEE8B97EB0}" srcOrd="2" destOrd="0" presId="urn:microsoft.com/office/officeart/2005/8/layout/cycle2"/>
    <dgm:cxn modelId="{A21922BF-AB26-400A-8C9F-25657801C437}" type="presParOf" srcId="{B2FCE1FD-22AE-4722-944E-254A0369262A}" destId="{56F1CA79-605A-4BF0-A2E1-43656E0326EF}" srcOrd="3" destOrd="0" presId="urn:microsoft.com/office/officeart/2005/8/layout/cycle2"/>
    <dgm:cxn modelId="{6BBE1D54-0E78-4E1B-BB49-0F05C818CEDB}" type="presParOf" srcId="{56F1CA79-605A-4BF0-A2E1-43656E0326EF}" destId="{527B1866-8973-4228-93F1-DC2127267A98}" srcOrd="0" destOrd="0" presId="urn:microsoft.com/office/officeart/2005/8/layout/cycle2"/>
    <dgm:cxn modelId="{A368D94A-04FF-4A87-A835-4F7E7305898A}" type="presParOf" srcId="{B2FCE1FD-22AE-4722-944E-254A0369262A}" destId="{C3E362F0-CF86-42FC-9728-F67086573262}" srcOrd="4" destOrd="0" presId="urn:microsoft.com/office/officeart/2005/8/layout/cycle2"/>
    <dgm:cxn modelId="{3A2EA4EE-97A6-47B7-B08F-8FAFBE932E3B}" type="presParOf" srcId="{B2FCE1FD-22AE-4722-944E-254A0369262A}" destId="{1C679EDF-E614-4D04-81E2-6F4314F09595}" srcOrd="5" destOrd="0" presId="urn:microsoft.com/office/officeart/2005/8/layout/cycle2"/>
    <dgm:cxn modelId="{4D04A218-3D86-4625-B821-F389EF59B505}" type="presParOf" srcId="{1C679EDF-E614-4D04-81E2-6F4314F09595}" destId="{45050813-D7F2-4714-83EE-96F5DC6E620B}" srcOrd="0" destOrd="0" presId="urn:microsoft.com/office/officeart/2005/8/layout/cycle2"/>
    <dgm:cxn modelId="{1B189C49-CFB6-44C4-A020-5F2C70B9BA71}" type="presParOf" srcId="{B2FCE1FD-22AE-4722-944E-254A0369262A}" destId="{9F04E6C9-6886-4384-B673-6502BF2629CE}" srcOrd="6" destOrd="0" presId="urn:microsoft.com/office/officeart/2005/8/layout/cycle2"/>
    <dgm:cxn modelId="{73F89558-483A-429B-83C7-7D6DD4EA69FE}" type="presParOf" srcId="{B2FCE1FD-22AE-4722-944E-254A0369262A}" destId="{16984ADA-E142-41ED-9057-6BD0DE105F8B}" srcOrd="7" destOrd="0" presId="urn:microsoft.com/office/officeart/2005/8/layout/cycle2"/>
    <dgm:cxn modelId="{F10DAA4F-D92F-47F2-A710-DDDE376955C3}" type="presParOf" srcId="{16984ADA-E142-41ED-9057-6BD0DE105F8B}" destId="{CBC48FC7-C5BE-4881-A2C2-635C18BA5D26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C1C02-49D3-4C0F-83F2-11F297122FF9}">
      <dsp:nvSpPr>
        <dsp:cNvPr id="0" name=""/>
        <dsp:cNvSpPr/>
      </dsp:nvSpPr>
      <dsp:spPr>
        <a:xfrm>
          <a:off x="2597422" y="1171"/>
          <a:ext cx="1409154" cy="1409154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>
              <a:solidFill>
                <a:schemeClr val="tx1"/>
              </a:solidFill>
            </a:rPr>
            <a:t>sin x</a:t>
          </a:r>
          <a:endParaRPr kumimoji="1" lang="ja-JP" altLang="en-US" sz="2500" kern="1200" dirty="0">
            <a:solidFill>
              <a:schemeClr val="tx1"/>
            </a:solidFill>
          </a:endParaRPr>
        </a:p>
      </dsp:txBody>
      <dsp:txXfrm>
        <a:off x="2803788" y="207537"/>
        <a:ext cx="996422" cy="996422"/>
      </dsp:txXfrm>
    </dsp:sp>
    <dsp:sp modelId="{EEA3AD00-03B9-41E5-83C8-22B290949DBD}">
      <dsp:nvSpPr>
        <dsp:cNvPr id="0" name=""/>
        <dsp:cNvSpPr/>
      </dsp:nvSpPr>
      <dsp:spPr>
        <a:xfrm rot="2700000">
          <a:off x="3855235" y="1208259"/>
          <a:ext cx="374138" cy="4755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200" kern="1200">
            <a:solidFill>
              <a:schemeClr val="tx1"/>
            </a:solidFill>
          </a:endParaRPr>
        </a:p>
      </dsp:txBody>
      <dsp:txXfrm>
        <a:off x="3871672" y="1263694"/>
        <a:ext cx="261897" cy="285353"/>
      </dsp:txXfrm>
    </dsp:sp>
    <dsp:sp modelId="{EF67AF28-DB4D-4565-97A0-66FEE8B97EB0}">
      <dsp:nvSpPr>
        <dsp:cNvPr id="0" name=""/>
        <dsp:cNvSpPr/>
      </dsp:nvSpPr>
      <dsp:spPr>
        <a:xfrm>
          <a:off x="4093007" y="1496756"/>
          <a:ext cx="1409154" cy="1409154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>
              <a:solidFill>
                <a:schemeClr val="tx1"/>
              </a:solidFill>
            </a:rPr>
            <a:t>cos x</a:t>
          </a:r>
          <a:endParaRPr kumimoji="1" lang="ja-JP" altLang="en-US" sz="2500" kern="1200" dirty="0">
            <a:solidFill>
              <a:schemeClr val="tx1"/>
            </a:solidFill>
          </a:endParaRPr>
        </a:p>
      </dsp:txBody>
      <dsp:txXfrm>
        <a:off x="4299373" y="1703122"/>
        <a:ext cx="996422" cy="996422"/>
      </dsp:txXfrm>
    </dsp:sp>
    <dsp:sp modelId="{56F1CA79-605A-4BF0-A2E1-43656E0326EF}">
      <dsp:nvSpPr>
        <dsp:cNvPr id="0" name=""/>
        <dsp:cNvSpPr/>
      </dsp:nvSpPr>
      <dsp:spPr>
        <a:xfrm rot="8100000">
          <a:off x="3870210" y="2703843"/>
          <a:ext cx="374138" cy="4755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200" kern="1200">
            <a:solidFill>
              <a:schemeClr val="tx1"/>
            </a:solidFill>
          </a:endParaRPr>
        </a:p>
      </dsp:txBody>
      <dsp:txXfrm rot="10800000">
        <a:off x="3966014" y="2759278"/>
        <a:ext cx="261897" cy="285353"/>
      </dsp:txXfrm>
    </dsp:sp>
    <dsp:sp modelId="{C3E362F0-CF86-42FC-9728-F67086573262}">
      <dsp:nvSpPr>
        <dsp:cNvPr id="0" name=""/>
        <dsp:cNvSpPr/>
      </dsp:nvSpPr>
      <dsp:spPr>
        <a:xfrm>
          <a:off x="2597422" y="2992340"/>
          <a:ext cx="1409154" cy="1409154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>
              <a:solidFill>
                <a:schemeClr val="tx1"/>
              </a:solidFill>
            </a:rPr>
            <a:t>-sin x</a:t>
          </a:r>
          <a:endParaRPr kumimoji="1" lang="ja-JP" altLang="en-US" sz="2500" kern="1200" dirty="0">
            <a:solidFill>
              <a:schemeClr val="tx1"/>
            </a:solidFill>
          </a:endParaRPr>
        </a:p>
      </dsp:txBody>
      <dsp:txXfrm>
        <a:off x="2803788" y="3198706"/>
        <a:ext cx="996422" cy="996422"/>
      </dsp:txXfrm>
    </dsp:sp>
    <dsp:sp modelId="{1C679EDF-E614-4D04-81E2-6F4314F09595}">
      <dsp:nvSpPr>
        <dsp:cNvPr id="0" name=""/>
        <dsp:cNvSpPr/>
      </dsp:nvSpPr>
      <dsp:spPr>
        <a:xfrm rot="13500000">
          <a:off x="2374625" y="2718818"/>
          <a:ext cx="374138" cy="4755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200" kern="1200">
            <a:solidFill>
              <a:schemeClr val="tx1"/>
            </a:solidFill>
          </a:endParaRPr>
        </a:p>
      </dsp:txBody>
      <dsp:txXfrm rot="10800000">
        <a:off x="2470429" y="2853619"/>
        <a:ext cx="261897" cy="285353"/>
      </dsp:txXfrm>
    </dsp:sp>
    <dsp:sp modelId="{9F04E6C9-6886-4384-B673-6502BF2629CE}">
      <dsp:nvSpPr>
        <dsp:cNvPr id="0" name=""/>
        <dsp:cNvSpPr/>
      </dsp:nvSpPr>
      <dsp:spPr>
        <a:xfrm>
          <a:off x="1101838" y="1496756"/>
          <a:ext cx="1409154" cy="1409154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>
              <a:solidFill>
                <a:schemeClr val="tx1"/>
              </a:solidFill>
            </a:rPr>
            <a:t>-cos x</a:t>
          </a:r>
          <a:endParaRPr kumimoji="1" lang="ja-JP" altLang="en-US" sz="2500" kern="1200" dirty="0">
            <a:solidFill>
              <a:schemeClr val="tx1"/>
            </a:solidFill>
          </a:endParaRPr>
        </a:p>
      </dsp:txBody>
      <dsp:txXfrm>
        <a:off x="1308204" y="1703122"/>
        <a:ext cx="996422" cy="996422"/>
      </dsp:txXfrm>
    </dsp:sp>
    <dsp:sp modelId="{16984ADA-E142-41ED-9057-6BD0DE105F8B}">
      <dsp:nvSpPr>
        <dsp:cNvPr id="0" name=""/>
        <dsp:cNvSpPr/>
      </dsp:nvSpPr>
      <dsp:spPr>
        <a:xfrm rot="18900000">
          <a:off x="2359651" y="1223233"/>
          <a:ext cx="374138" cy="4755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200" kern="1200">
            <a:solidFill>
              <a:schemeClr val="tx1"/>
            </a:solidFill>
          </a:endParaRPr>
        </a:p>
      </dsp:txBody>
      <dsp:txXfrm>
        <a:off x="2376088" y="1358034"/>
        <a:ext cx="261897" cy="285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5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812800" y="2924994"/>
            <a:ext cx="8280400" cy="1008062"/>
          </a:xfrm>
        </p:spPr>
        <p:txBody>
          <a:bodyPr anchor="ctr" anchorCtr="0"/>
          <a:lstStyle>
            <a:lvl1pPr algn="ctr">
              <a:lnSpc>
                <a:spcPct val="12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補足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3600" cy="685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145200" y="144000"/>
            <a:ext cx="9615600" cy="6570000"/>
          </a:xfrm>
          <a:prstGeom prst="roundRect">
            <a:avLst>
              <a:gd name="adj" fmla="val 57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wrap="square" lIns="288000" tIns="540000" rIns="288000" bIns="180000" anchor="ctr" anchorCtr="0">
            <a:noAutofit/>
          </a:bodyPr>
          <a:lstStyle/>
          <a:p>
            <a:pPr marL="0" lvl="0" indent="0" algn="just">
              <a:lnSpc>
                <a:spcPct val="140000"/>
              </a:lnSpc>
              <a:spcAft>
                <a:spcPts val="1200"/>
              </a:spcAft>
              <a:buFont typeface="Wingdings" pitchFamily="2" charset="2"/>
              <a:buNone/>
            </a:pPr>
            <a:endParaRPr lang="en-US" altLang="ja-JP" sz="160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8484" y="404664"/>
            <a:ext cx="9253028" cy="396044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272480" y="6381328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29264" y="641224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966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メイン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無彩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8784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サブカラー#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59289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サブカラー#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33390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ブラック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94939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#S16081</a:t>
            </a:r>
            <a:endParaRPr lang="ja-JP" altLang="en-US"/>
          </a:p>
        </p:txBody>
      </p:sp>
      <p:cxnSp>
        <p:nvCxnSpPr>
          <p:cNvPr id="27" name="直線コネクタ 26"/>
          <p:cNvCxnSpPr/>
          <p:nvPr userDrawn="1"/>
        </p:nvCxnSpPr>
        <p:spPr>
          <a:xfrm flipV="1">
            <a:off x="8128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4953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3405188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649128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90932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20713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87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8999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3109" y="4976812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37312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4988942" y="3248980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4989004" y="1715278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36476" y="3563938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4989004" y="6057292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7.80cm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4989004" y="440668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7.80cm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2828764" y="3573016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4376936" y="356523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5925108" y="356523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8517396" y="356523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4989004" y="482537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white">
          <a:xfrm>
            <a:off x="272480" y="152636"/>
            <a:ext cx="936104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854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ナビ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0" y="0"/>
            <a:ext cx="18923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6900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ナビ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520" y="2988884"/>
            <a:ext cx="8640960" cy="844229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8943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ナビ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520" y="2951951"/>
            <a:ext cx="8640960" cy="918095"/>
          </a:xfrm>
          <a:ln w="6350">
            <a:noFill/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526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ナビ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632520" y="2951951"/>
            <a:ext cx="8640960" cy="918095"/>
          </a:xfrm>
          <a:ln w="6350">
            <a:noFill/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gray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gray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112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gray">
          <a:xfrm>
            <a:off x="0" y="620713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/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906000" cy="36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8837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9906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pic>
        <p:nvPicPr>
          <p:cNvPr id="7" name="Picture 2" descr="C:\Users\haruto\Desktop\素材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41"/>
          <a:stretch/>
        </p:blipFill>
        <p:spPr bwMode="auto">
          <a:xfrm>
            <a:off x="4178734" y="6640796"/>
            <a:ext cx="1530350" cy="1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8484" y="404664"/>
            <a:ext cx="9253028" cy="396044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272480" y="6381328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29264" y="641224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9912016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069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補足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8484" y="404664"/>
            <a:ext cx="9253028" cy="396044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272480" y="6381328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29264" y="641224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9912016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974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2480" y="152636"/>
            <a:ext cx="936104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13" r:id="rId2"/>
    <p:sldLayoutId id="2147483708" r:id="rId3"/>
    <p:sldLayoutId id="2147483709" r:id="rId4"/>
    <p:sldLayoutId id="2147483715" r:id="rId5"/>
    <p:sldLayoutId id="2147483697" r:id="rId6"/>
    <p:sldLayoutId id="2147483698" r:id="rId7"/>
    <p:sldLayoutId id="2147483710" r:id="rId8"/>
    <p:sldLayoutId id="2147483716" r:id="rId9"/>
    <p:sldLayoutId id="2147483711" r:id="rId10"/>
    <p:sldLayoutId id="2147483699" r:id="rId11"/>
    <p:sldLayoutId id="2147483700" r:id="rId12"/>
    <p:sldLayoutId id="2147483714" r:id="rId13"/>
    <p:sldLayoutId id="2147483701" r:id="rId14"/>
    <p:sldLayoutId id="2147483703" r:id="rId15"/>
    <p:sldLayoutId id="2147483704" r:id="rId16"/>
    <p:sldLayoutId id="2147483712" r:id="rId1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4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10" Type="http://schemas.openxmlformats.org/officeDocument/2006/relationships/image" Target="../media/image234.png"/><Relationship Id="rId4" Type="http://schemas.openxmlformats.org/officeDocument/2006/relationships/image" Target="../media/image228.png"/><Relationship Id="rId9" Type="http://schemas.openxmlformats.org/officeDocument/2006/relationships/image" Target="../media/image23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1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8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0.png"/><Relationship Id="rId3" Type="http://schemas.openxmlformats.org/officeDocument/2006/relationships/image" Target="../media/image2270.png"/><Relationship Id="rId7" Type="http://schemas.openxmlformats.org/officeDocument/2006/relationships/image" Target="../media/image2310.png"/><Relationship Id="rId2" Type="http://schemas.openxmlformats.org/officeDocument/2006/relationships/image" Target="../media/image226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00.png"/><Relationship Id="rId5" Type="http://schemas.openxmlformats.org/officeDocument/2006/relationships/image" Target="../media/image2290.png"/><Relationship Id="rId4" Type="http://schemas.openxmlformats.org/officeDocument/2006/relationships/image" Target="../media/image2280.png"/><Relationship Id="rId9" Type="http://schemas.openxmlformats.org/officeDocument/2006/relationships/image" Target="../media/image2330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0.png"/><Relationship Id="rId3" Type="http://schemas.openxmlformats.org/officeDocument/2006/relationships/image" Target="../media/image2270.png"/><Relationship Id="rId7" Type="http://schemas.openxmlformats.org/officeDocument/2006/relationships/image" Target="../media/image2370.png"/><Relationship Id="rId2" Type="http://schemas.openxmlformats.org/officeDocument/2006/relationships/image" Target="../media/image226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60.png"/><Relationship Id="rId5" Type="http://schemas.openxmlformats.org/officeDocument/2006/relationships/image" Target="../media/image2350.png"/><Relationship Id="rId4" Type="http://schemas.openxmlformats.org/officeDocument/2006/relationships/image" Target="../media/image2340.png"/><Relationship Id="rId9" Type="http://schemas.openxmlformats.org/officeDocument/2006/relationships/image" Target="../media/image2380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3.png"/><Relationship Id="rId5" Type="http://schemas.openxmlformats.org/officeDocument/2006/relationships/image" Target="../media/image242.png"/><Relationship Id="rId10" Type="http://schemas.openxmlformats.org/officeDocument/2006/relationships/image" Target="../media/image247.png"/><Relationship Id="rId4" Type="http://schemas.openxmlformats.org/officeDocument/2006/relationships/image" Target="../media/image241.png"/><Relationship Id="rId9" Type="http://schemas.openxmlformats.org/officeDocument/2006/relationships/image" Target="../media/image24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3" Type="http://schemas.openxmlformats.org/officeDocument/2006/relationships/image" Target="../media/image240.png"/><Relationship Id="rId7" Type="http://schemas.openxmlformats.org/officeDocument/2006/relationships/image" Target="../media/image251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10" Type="http://schemas.openxmlformats.org/officeDocument/2006/relationships/image" Target="../media/image254.png"/><Relationship Id="rId4" Type="http://schemas.openxmlformats.org/officeDocument/2006/relationships/image" Target="../media/image241.png"/><Relationship Id="rId9" Type="http://schemas.openxmlformats.org/officeDocument/2006/relationships/image" Target="../media/image253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56.png"/><Relationship Id="rId7" Type="http://schemas.openxmlformats.org/officeDocument/2006/relationships/image" Target="../media/image260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9.png"/><Relationship Id="rId5" Type="http://schemas.openxmlformats.org/officeDocument/2006/relationships/image" Target="../media/image258.png"/><Relationship Id="rId10" Type="http://schemas.openxmlformats.org/officeDocument/2006/relationships/image" Target="../media/image263.png"/><Relationship Id="rId4" Type="http://schemas.openxmlformats.org/officeDocument/2006/relationships/image" Target="../media/image257.png"/><Relationship Id="rId9" Type="http://schemas.openxmlformats.org/officeDocument/2006/relationships/image" Target="../media/image262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65.png"/><Relationship Id="rId7" Type="http://schemas.openxmlformats.org/officeDocument/2006/relationships/image" Target="../media/image269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8.png"/><Relationship Id="rId5" Type="http://schemas.openxmlformats.org/officeDocument/2006/relationships/image" Target="../media/image267.png"/><Relationship Id="rId10" Type="http://schemas.openxmlformats.org/officeDocument/2006/relationships/image" Target="../media/image272.png"/><Relationship Id="rId4" Type="http://schemas.openxmlformats.org/officeDocument/2006/relationships/image" Target="../media/image266.png"/><Relationship Id="rId9" Type="http://schemas.openxmlformats.org/officeDocument/2006/relationships/image" Target="../media/image271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3" Type="http://schemas.openxmlformats.org/officeDocument/2006/relationships/image" Target="../media/image274.png"/><Relationship Id="rId7" Type="http://schemas.openxmlformats.org/officeDocument/2006/relationships/image" Target="../media/image278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7.png"/><Relationship Id="rId5" Type="http://schemas.openxmlformats.org/officeDocument/2006/relationships/image" Target="../media/image276.png"/><Relationship Id="rId10" Type="http://schemas.openxmlformats.org/officeDocument/2006/relationships/image" Target="../media/image281.png"/><Relationship Id="rId4" Type="http://schemas.openxmlformats.org/officeDocument/2006/relationships/image" Target="../media/image275.png"/><Relationship Id="rId9" Type="http://schemas.openxmlformats.org/officeDocument/2006/relationships/image" Target="../media/image28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image" Target="../media/image28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8.png"/><Relationship Id="rId5" Type="http://schemas.openxmlformats.org/officeDocument/2006/relationships/image" Target="../media/image287.png"/><Relationship Id="rId4" Type="http://schemas.openxmlformats.org/officeDocument/2006/relationships/image" Target="../media/image286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0.png"/><Relationship Id="rId7" Type="http://schemas.openxmlformats.org/officeDocument/2006/relationships/image" Target="../media/image293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6.png"/><Relationship Id="rId5" Type="http://schemas.openxmlformats.org/officeDocument/2006/relationships/image" Target="../media/image292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0.png"/><Relationship Id="rId7" Type="http://schemas.openxmlformats.org/officeDocument/2006/relationships/image" Target="../media/image293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6.png"/><Relationship Id="rId5" Type="http://schemas.openxmlformats.org/officeDocument/2006/relationships/image" Target="../media/image292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0.png"/><Relationship Id="rId7" Type="http://schemas.openxmlformats.org/officeDocument/2006/relationships/image" Target="../media/image293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6.png"/><Relationship Id="rId5" Type="http://schemas.openxmlformats.org/officeDocument/2006/relationships/image" Target="../media/image292.png"/><Relationship Id="rId10" Type="http://schemas.openxmlformats.org/officeDocument/2006/relationships/image" Target="../media/image296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0.png"/><Relationship Id="rId7" Type="http://schemas.openxmlformats.org/officeDocument/2006/relationships/image" Target="../media/image293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6.png"/><Relationship Id="rId5" Type="http://schemas.openxmlformats.org/officeDocument/2006/relationships/image" Target="../media/image292.png"/><Relationship Id="rId10" Type="http://schemas.openxmlformats.org/officeDocument/2006/relationships/image" Target="../media/image297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8.png"/><Relationship Id="rId7" Type="http://schemas.openxmlformats.org/officeDocument/2006/relationships/image" Target="../media/image299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6.png"/><Relationship Id="rId5" Type="http://schemas.openxmlformats.org/officeDocument/2006/relationships/image" Target="../media/image292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3" Type="http://schemas.openxmlformats.org/officeDocument/2006/relationships/image" Target="../media/image300.png"/><Relationship Id="rId7" Type="http://schemas.openxmlformats.org/officeDocument/2006/relationships/image" Target="../media/image286.png"/><Relationship Id="rId12" Type="http://schemas.openxmlformats.org/officeDocument/2006/relationships/image" Target="../media/image302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2.png"/><Relationship Id="rId11" Type="http://schemas.openxmlformats.org/officeDocument/2006/relationships/image" Target="../media/image301.png"/><Relationship Id="rId5" Type="http://schemas.openxmlformats.org/officeDocument/2006/relationships/image" Target="../media/image291.png"/><Relationship Id="rId10" Type="http://schemas.openxmlformats.org/officeDocument/2006/relationships/image" Target="../media/image295.png"/><Relationship Id="rId4" Type="http://schemas.openxmlformats.org/officeDocument/2006/relationships/image" Target="../media/image290.png"/><Relationship Id="rId9" Type="http://schemas.openxmlformats.org/officeDocument/2006/relationships/image" Target="../media/image294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0.png"/><Relationship Id="rId7" Type="http://schemas.openxmlformats.org/officeDocument/2006/relationships/image" Target="../media/image293.png"/><Relationship Id="rId12" Type="http://schemas.openxmlformats.org/officeDocument/2006/relationships/image" Target="../media/image306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6.png"/><Relationship Id="rId11" Type="http://schemas.openxmlformats.org/officeDocument/2006/relationships/image" Target="../media/image305.png"/><Relationship Id="rId5" Type="http://schemas.openxmlformats.org/officeDocument/2006/relationships/image" Target="../media/image292.png"/><Relationship Id="rId10" Type="http://schemas.openxmlformats.org/officeDocument/2006/relationships/image" Target="../media/image304.png"/><Relationship Id="rId4" Type="http://schemas.openxmlformats.org/officeDocument/2006/relationships/image" Target="../media/image291.png"/><Relationship Id="rId9" Type="http://schemas.openxmlformats.org/officeDocument/2006/relationships/image" Target="../media/image303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0.png"/><Relationship Id="rId7" Type="http://schemas.openxmlformats.org/officeDocument/2006/relationships/image" Target="../media/image308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7.png"/><Relationship Id="rId5" Type="http://schemas.openxmlformats.org/officeDocument/2006/relationships/image" Target="../media/image292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0.png"/><Relationship Id="rId7" Type="http://schemas.openxmlformats.org/officeDocument/2006/relationships/image" Target="../media/image293.png"/><Relationship Id="rId12" Type="http://schemas.openxmlformats.org/officeDocument/2006/relationships/image" Target="../media/image315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6.png"/><Relationship Id="rId11" Type="http://schemas.openxmlformats.org/officeDocument/2006/relationships/image" Target="../media/image314.png"/><Relationship Id="rId5" Type="http://schemas.openxmlformats.org/officeDocument/2006/relationships/image" Target="../media/image292.png"/><Relationship Id="rId10" Type="http://schemas.openxmlformats.org/officeDocument/2006/relationships/image" Target="../media/image309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0.png"/><Relationship Id="rId3" Type="http://schemas.openxmlformats.org/officeDocument/2006/relationships/image" Target="../media/image2850.png"/><Relationship Id="rId7" Type="http://schemas.openxmlformats.org/officeDocument/2006/relationships/image" Target="../media/image2890.png"/><Relationship Id="rId2" Type="http://schemas.openxmlformats.org/officeDocument/2006/relationships/image" Target="../media/image28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80.png"/><Relationship Id="rId11" Type="http://schemas.openxmlformats.org/officeDocument/2006/relationships/image" Target="../media/image2930.png"/><Relationship Id="rId5" Type="http://schemas.openxmlformats.org/officeDocument/2006/relationships/image" Target="../media/image2870.png"/><Relationship Id="rId10" Type="http://schemas.openxmlformats.org/officeDocument/2006/relationships/image" Target="../media/image2920.png"/><Relationship Id="rId4" Type="http://schemas.openxmlformats.org/officeDocument/2006/relationships/image" Target="../media/image2860.png"/><Relationship Id="rId9" Type="http://schemas.openxmlformats.org/officeDocument/2006/relationships/image" Target="../media/image2910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0.png"/><Relationship Id="rId3" Type="http://schemas.openxmlformats.org/officeDocument/2006/relationships/image" Target="../media/image2940.png"/><Relationship Id="rId7" Type="http://schemas.openxmlformats.org/officeDocument/2006/relationships/image" Target="../media/image2900.png"/><Relationship Id="rId2" Type="http://schemas.openxmlformats.org/officeDocument/2006/relationships/image" Target="../media/image28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60.png"/><Relationship Id="rId5" Type="http://schemas.openxmlformats.org/officeDocument/2006/relationships/image" Target="../media/image2950.png"/><Relationship Id="rId4" Type="http://schemas.openxmlformats.org/officeDocument/2006/relationships/image" Target="../media/image2860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60.png"/><Relationship Id="rId7" Type="http://schemas.openxmlformats.org/officeDocument/2006/relationships/image" Target="../media/image2930.png"/><Relationship Id="rId2" Type="http://schemas.openxmlformats.org/officeDocument/2006/relationships/image" Target="../media/image28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10.png"/><Relationship Id="rId5" Type="http://schemas.openxmlformats.org/officeDocument/2006/relationships/image" Target="../media/image2890.png"/><Relationship Id="rId4" Type="http://schemas.openxmlformats.org/officeDocument/2006/relationships/image" Target="../media/image2870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0.png"/><Relationship Id="rId7" Type="http://schemas.openxmlformats.org/officeDocument/2006/relationships/image" Target="../media/image2920.png"/><Relationship Id="rId2" Type="http://schemas.openxmlformats.org/officeDocument/2006/relationships/image" Target="../media/image28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10.png"/><Relationship Id="rId5" Type="http://schemas.openxmlformats.org/officeDocument/2006/relationships/image" Target="../media/image2890.png"/><Relationship Id="rId4" Type="http://schemas.openxmlformats.org/officeDocument/2006/relationships/image" Target="../media/image2880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0.png"/><Relationship Id="rId13" Type="http://schemas.openxmlformats.org/officeDocument/2006/relationships/image" Target="../media/image3080.png"/><Relationship Id="rId18" Type="http://schemas.openxmlformats.org/officeDocument/2006/relationships/image" Target="../media/image317.png"/><Relationship Id="rId3" Type="http://schemas.openxmlformats.org/officeDocument/2006/relationships/image" Target="../media/image2980.png"/><Relationship Id="rId21" Type="http://schemas.openxmlformats.org/officeDocument/2006/relationships/image" Target="../media/image320.png"/><Relationship Id="rId7" Type="http://schemas.openxmlformats.org/officeDocument/2006/relationships/image" Target="../media/image3020.png"/><Relationship Id="rId12" Type="http://schemas.openxmlformats.org/officeDocument/2006/relationships/image" Target="../media/image3070.png"/><Relationship Id="rId17" Type="http://schemas.openxmlformats.org/officeDocument/2006/relationships/image" Target="../media/image316.png"/><Relationship Id="rId25" Type="http://schemas.openxmlformats.org/officeDocument/2006/relationships/image" Target="../media/image324.png"/><Relationship Id="rId2" Type="http://schemas.openxmlformats.org/officeDocument/2006/relationships/image" Target="../media/image2970.png"/><Relationship Id="rId16" Type="http://schemas.openxmlformats.org/officeDocument/2006/relationships/image" Target="../media/image3150.png"/><Relationship Id="rId20" Type="http://schemas.openxmlformats.org/officeDocument/2006/relationships/image" Target="../media/image3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10.png"/><Relationship Id="rId11" Type="http://schemas.openxmlformats.org/officeDocument/2006/relationships/image" Target="../media/image3060.png"/><Relationship Id="rId24" Type="http://schemas.openxmlformats.org/officeDocument/2006/relationships/image" Target="../media/image323.png"/><Relationship Id="rId5" Type="http://schemas.openxmlformats.org/officeDocument/2006/relationships/image" Target="../media/image3000.png"/><Relationship Id="rId15" Type="http://schemas.openxmlformats.org/officeDocument/2006/relationships/image" Target="../media/image3140.png"/><Relationship Id="rId23" Type="http://schemas.openxmlformats.org/officeDocument/2006/relationships/image" Target="../media/image322.png"/><Relationship Id="rId10" Type="http://schemas.openxmlformats.org/officeDocument/2006/relationships/image" Target="../media/image3050.png"/><Relationship Id="rId19" Type="http://schemas.openxmlformats.org/officeDocument/2006/relationships/image" Target="../media/image318.png"/><Relationship Id="rId4" Type="http://schemas.openxmlformats.org/officeDocument/2006/relationships/image" Target="../media/image2990.png"/><Relationship Id="rId9" Type="http://schemas.openxmlformats.org/officeDocument/2006/relationships/image" Target="../media/image3040.png"/><Relationship Id="rId14" Type="http://schemas.openxmlformats.org/officeDocument/2006/relationships/image" Target="../media/image3090.png"/><Relationship Id="rId22" Type="http://schemas.openxmlformats.org/officeDocument/2006/relationships/image" Target="../media/image3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png"/><Relationship Id="rId13" Type="http://schemas.openxmlformats.org/officeDocument/2006/relationships/image" Target="../media/image319.png"/><Relationship Id="rId3" Type="http://schemas.openxmlformats.org/officeDocument/2006/relationships/image" Target="../media/image3010.png"/><Relationship Id="rId7" Type="http://schemas.openxmlformats.org/officeDocument/2006/relationships/image" Target="../media/image3070.png"/><Relationship Id="rId12" Type="http://schemas.openxmlformats.org/officeDocument/2006/relationships/image" Target="../media/image327.png"/><Relationship Id="rId2" Type="http://schemas.openxmlformats.org/officeDocument/2006/relationships/image" Target="../media/image297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40.png"/><Relationship Id="rId11" Type="http://schemas.openxmlformats.org/officeDocument/2006/relationships/image" Target="../media/image317.png"/><Relationship Id="rId5" Type="http://schemas.openxmlformats.org/officeDocument/2006/relationships/image" Target="../media/image3030.png"/><Relationship Id="rId15" Type="http://schemas.openxmlformats.org/officeDocument/2006/relationships/image" Target="../media/image321.png"/><Relationship Id="rId10" Type="http://schemas.openxmlformats.org/officeDocument/2006/relationships/image" Target="../media/image3140.png"/><Relationship Id="rId4" Type="http://schemas.openxmlformats.org/officeDocument/2006/relationships/image" Target="../media/image325.png"/><Relationship Id="rId9" Type="http://schemas.openxmlformats.org/officeDocument/2006/relationships/image" Target="../media/image3090.png"/><Relationship Id="rId14" Type="http://schemas.openxmlformats.org/officeDocument/2006/relationships/image" Target="../media/image320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2.png"/><Relationship Id="rId5" Type="http://schemas.openxmlformats.org/officeDocument/2006/relationships/image" Target="../media/image331.png"/><Relationship Id="rId4" Type="http://schemas.openxmlformats.org/officeDocument/2006/relationships/image" Target="../media/image330.png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png"/><Relationship Id="rId3" Type="http://schemas.openxmlformats.org/officeDocument/2006/relationships/image" Target="../media/image334.png"/><Relationship Id="rId7" Type="http://schemas.openxmlformats.org/officeDocument/2006/relationships/image" Target="../media/image338.png"/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7.png"/><Relationship Id="rId5" Type="http://schemas.openxmlformats.org/officeDocument/2006/relationships/image" Target="../media/image336.png"/><Relationship Id="rId4" Type="http://schemas.openxmlformats.org/officeDocument/2006/relationships/image" Target="../media/image335.png"/><Relationship Id="rId9" Type="http://schemas.openxmlformats.org/officeDocument/2006/relationships/image" Target="../media/image3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11.png"/><Relationship Id="rId5" Type="http://schemas.openxmlformats.org/officeDocument/2006/relationships/image" Target="../media/image69.png"/><Relationship Id="rId4" Type="http://schemas.openxmlformats.org/officeDocument/2006/relationships/image" Target="../media/image5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11.png"/><Relationship Id="rId5" Type="http://schemas.openxmlformats.org/officeDocument/2006/relationships/image" Target="../media/image911.png"/><Relationship Id="rId4" Type="http://schemas.openxmlformats.org/officeDocument/2006/relationships/image" Target="../media/image5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image" Target="../media/image28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7" Type="http://schemas.openxmlformats.org/officeDocument/2006/relationships/image" Target="../media/image156.png"/><Relationship Id="rId2" Type="http://schemas.openxmlformats.org/officeDocument/2006/relationships/image" Target="../media/image10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10.png"/><Relationship Id="rId5" Type="http://schemas.openxmlformats.org/officeDocument/2006/relationships/image" Target="../media/image1310.png"/><Relationship Id="rId4" Type="http://schemas.openxmlformats.org/officeDocument/2006/relationships/image" Target="../media/image12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2.png"/><Relationship Id="rId2" Type="http://schemas.openxmlformats.org/officeDocument/2006/relationships/image" Target="../media/image5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13.png"/><Relationship Id="rId5" Type="http://schemas.openxmlformats.org/officeDocument/2006/relationships/image" Target="../media/image813.png"/><Relationship Id="rId4" Type="http://schemas.openxmlformats.org/officeDocument/2006/relationships/image" Target="../media/image7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28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01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4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3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.png"/><Relationship Id="rId11" Type="http://schemas.openxmlformats.org/officeDocument/2006/relationships/image" Target="../media/image63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4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4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4.png"/><Relationship Id="rId11" Type="http://schemas.openxmlformats.org/officeDocument/2006/relationships/image" Target="../media/image93.png"/><Relationship Id="rId5" Type="http://schemas.openxmlformats.org/officeDocument/2006/relationships/image" Target="../media/image89.png"/><Relationship Id="rId10" Type="http://schemas.openxmlformats.org/officeDocument/2006/relationships/image" Target="../media/image92.png"/><Relationship Id="rId4" Type="http://schemas.openxmlformats.org/officeDocument/2006/relationships/image" Target="../media/image82.png"/><Relationship Id="rId9" Type="http://schemas.openxmlformats.org/officeDocument/2006/relationships/image" Target="../media/image9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10.png"/><Relationship Id="rId7" Type="http://schemas.openxmlformats.org/officeDocument/2006/relationships/image" Target="../media/image9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40.png"/><Relationship Id="rId5" Type="http://schemas.openxmlformats.org/officeDocument/2006/relationships/image" Target="../media/image830.png"/><Relationship Id="rId4" Type="http://schemas.openxmlformats.org/officeDocument/2006/relationships/image" Target="../media/image820.png"/><Relationship Id="rId9" Type="http://schemas.openxmlformats.org/officeDocument/2006/relationships/image" Target="../media/image9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10.png"/><Relationship Id="rId7" Type="http://schemas.openxmlformats.org/officeDocument/2006/relationships/image" Target="../media/image9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70.png"/><Relationship Id="rId5" Type="http://schemas.openxmlformats.org/officeDocument/2006/relationships/image" Target="../media/image860.png"/><Relationship Id="rId4" Type="http://schemas.openxmlformats.org/officeDocument/2006/relationships/image" Target="../media/image820.png"/><Relationship Id="rId9" Type="http://schemas.openxmlformats.org/officeDocument/2006/relationships/image" Target="../media/image9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830.png"/><Relationship Id="rId7" Type="http://schemas.openxmlformats.org/officeDocument/2006/relationships/image" Target="../media/image9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10.png"/><Relationship Id="rId5" Type="http://schemas.openxmlformats.org/officeDocument/2006/relationships/image" Target="../media/image900.png"/><Relationship Id="rId10" Type="http://schemas.openxmlformats.org/officeDocument/2006/relationships/image" Target="../media/image102.png"/><Relationship Id="rId4" Type="http://schemas.openxmlformats.org/officeDocument/2006/relationships/image" Target="../media/image890.png"/><Relationship Id="rId9" Type="http://schemas.openxmlformats.org/officeDocument/2006/relationships/image" Target="../media/image10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4.png"/><Relationship Id="rId3" Type="http://schemas.openxmlformats.org/officeDocument/2006/relationships/image" Target="../media/image810.png"/><Relationship Id="rId7" Type="http://schemas.openxmlformats.org/officeDocument/2006/relationships/image" Target="../media/image95.png"/><Relationship Id="rId12" Type="http://schemas.openxmlformats.org/officeDocument/2006/relationships/image" Target="../media/image10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40.png"/><Relationship Id="rId11" Type="http://schemas.openxmlformats.org/officeDocument/2006/relationships/image" Target="../media/image1020.png"/><Relationship Id="rId5" Type="http://schemas.openxmlformats.org/officeDocument/2006/relationships/image" Target="../media/image1001.png"/><Relationship Id="rId10" Type="http://schemas.openxmlformats.org/officeDocument/2006/relationships/image" Target="../media/image1011.png"/><Relationship Id="rId4" Type="http://schemas.openxmlformats.org/officeDocument/2006/relationships/image" Target="../media/image991.png"/><Relationship Id="rId9" Type="http://schemas.openxmlformats.org/officeDocument/2006/relationships/image" Target="../media/image9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4.png"/><Relationship Id="rId3" Type="http://schemas.openxmlformats.org/officeDocument/2006/relationships/image" Target="../media/image810.png"/><Relationship Id="rId7" Type="http://schemas.openxmlformats.org/officeDocument/2006/relationships/image" Target="../media/image105.png"/><Relationship Id="rId12" Type="http://schemas.openxmlformats.org/officeDocument/2006/relationships/image" Target="../media/image103.png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40.png"/><Relationship Id="rId11" Type="http://schemas.openxmlformats.org/officeDocument/2006/relationships/image" Target="../media/image1020.png"/><Relationship Id="rId5" Type="http://schemas.openxmlformats.org/officeDocument/2006/relationships/image" Target="../media/image1001.png"/><Relationship Id="rId15" Type="http://schemas.openxmlformats.org/officeDocument/2006/relationships/image" Target="../media/image107.png"/><Relationship Id="rId10" Type="http://schemas.openxmlformats.org/officeDocument/2006/relationships/image" Target="../media/image1011.png"/><Relationship Id="rId4" Type="http://schemas.openxmlformats.org/officeDocument/2006/relationships/image" Target="../media/image991.png"/><Relationship Id="rId9" Type="http://schemas.openxmlformats.org/officeDocument/2006/relationships/image" Target="../media/image97.png"/><Relationship Id="rId14" Type="http://schemas.openxmlformats.org/officeDocument/2006/relationships/image" Target="../media/image10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7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8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1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40.png"/><Relationship Id="rId5" Type="http://schemas.openxmlformats.org/officeDocument/2006/relationships/image" Target="../media/image730.png"/><Relationship Id="rId4" Type="http://schemas.openxmlformats.org/officeDocument/2006/relationships/image" Target="../media/image72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1.png"/><Relationship Id="rId7" Type="http://schemas.openxmlformats.org/officeDocument/2006/relationships/image" Target="../media/image12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30.png"/><Relationship Id="rId5" Type="http://schemas.openxmlformats.org/officeDocument/2006/relationships/image" Target="../media/image1220.png"/><Relationship Id="rId10" Type="http://schemas.openxmlformats.org/officeDocument/2006/relationships/image" Target="../media/image127.png"/><Relationship Id="rId9" Type="http://schemas.openxmlformats.org/officeDocument/2006/relationships/image" Target="../media/image126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1.png"/><Relationship Id="rId3" Type="http://schemas.openxmlformats.org/officeDocument/2006/relationships/image" Target="../media/image1200.png"/><Relationship Id="rId7" Type="http://schemas.openxmlformats.org/officeDocument/2006/relationships/image" Target="../media/image1240.png"/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30.png"/><Relationship Id="rId5" Type="http://schemas.openxmlformats.org/officeDocument/2006/relationships/image" Target="../media/image1220.png"/><Relationship Id="rId10" Type="http://schemas.openxmlformats.org/officeDocument/2006/relationships/image" Target="../media/image127.png"/><Relationship Id="rId4" Type="http://schemas.openxmlformats.org/officeDocument/2006/relationships/image" Target="../media/image1210.png"/><Relationship Id="rId9" Type="http://schemas.openxmlformats.org/officeDocument/2006/relationships/image" Target="../media/image126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00.png"/><Relationship Id="rId7" Type="http://schemas.openxmlformats.org/officeDocument/2006/relationships/image" Target="../media/image128.png"/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30.png"/><Relationship Id="rId11" Type="http://schemas.openxmlformats.org/officeDocument/2006/relationships/image" Target="../media/image132.png"/><Relationship Id="rId5" Type="http://schemas.openxmlformats.org/officeDocument/2006/relationships/image" Target="../media/image1220.png"/><Relationship Id="rId10" Type="http://schemas.openxmlformats.org/officeDocument/2006/relationships/image" Target="../media/image131.png"/><Relationship Id="rId4" Type="http://schemas.openxmlformats.org/officeDocument/2006/relationships/image" Target="../media/image1210.png"/><Relationship Id="rId9" Type="http://schemas.openxmlformats.org/officeDocument/2006/relationships/image" Target="../media/image13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00.png"/><Relationship Id="rId7" Type="http://schemas.openxmlformats.org/officeDocument/2006/relationships/image" Target="../media/image133.png"/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30.png"/><Relationship Id="rId11" Type="http://schemas.openxmlformats.org/officeDocument/2006/relationships/image" Target="../media/image137.png"/><Relationship Id="rId5" Type="http://schemas.openxmlformats.org/officeDocument/2006/relationships/image" Target="../media/image1220.png"/><Relationship Id="rId10" Type="http://schemas.openxmlformats.org/officeDocument/2006/relationships/image" Target="../media/image136.png"/><Relationship Id="rId4" Type="http://schemas.openxmlformats.org/officeDocument/2006/relationships/image" Target="../media/image1210.png"/><Relationship Id="rId9" Type="http://schemas.openxmlformats.org/officeDocument/2006/relationships/image" Target="../media/image1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0.png"/><Relationship Id="rId7" Type="http://schemas.openxmlformats.org/officeDocument/2006/relationships/image" Target="../media/image129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80.png"/><Relationship Id="rId5" Type="http://schemas.openxmlformats.org/officeDocument/2006/relationships/image" Target="../media/image1270.png"/><Relationship Id="rId4" Type="http://schemas.openxmlformats.org/officeDocument/2006/relationships/image" Target="../media/image126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8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3" Type="http://schemas.openxmlformats.org/officeDocument/2006/relationships/image" Target="../media/image225.png"/><Relationship Id="rId7" Type="http://schemas.openxmlformats.org/officeDocument/2006/relationships/image" Target="../media/image312.png"/><Relationship Id="rId12" Type="http://schemas.openxmlformats.org/officeDocument/2006/relationships/image" Target="../media/image713.png"/><Relationship Id="rId17" Type="http://schemas.openxmlformats.org/officeDocument/2006/relationships/image" Target="../media/image16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1.png"/><Relationship Id="rId11" Type="http://schemas.openxmlformats.org/officeDocument/2006/relationships/image" Target="../media/image611.png"/><Relationship Id="rId5" Type="http://schemas.openxmlformats.org/officeDocument/2006/relationships/image" Target="../media/image411.png"/><Relationship Id="rId10" Type="http://schemas.openxmlformats.org/officeDocument/2006/relationships/image" Target="../media/image912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2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25.png"/><Relationship Id="rId7" Type="http://schemas.openxmlformats.org/officeDocument/2006/relationships/image" Target="../media/image610.png"/><Relationship Id="rId17" Type="http://schemas.openxmlformats.org/officeDocument/2006/relationships/image" Target="../media/image16.png"/><Relationship Id="rId2" Type="http://schemas.openxmlformats.org/officeDocument/2006/relationships/image" Target="../media/image8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1.png"/><Relationship Id="rId11" Type="http://schemas.openxmlformats.org/officeDocument/2006/relationships/image" Target="../media/image1013.png"/><Relationship Id="rId5" Type="http://schemas.openxmlformats.org/officeDocument/2006/relationships/image" Target="../media/image411.png"/><Relationship Id="rId15" Type="http://schemas.openxmlformats.org/officeDocument/2006/relationships/image" Target="../media/image14.png"/><Relationship Id="rId10" Type="http://schemas.openxmlformats.org/officeDocument/2006/relationships/image" Target="../media/image912.png"/><Relationship Id="rId4" Type="http://schemas.openxmlformats.org/officeDocument/2006/relationships/image" Target="../media/image311.png"/><Relationship Id="rId14" Type="http://schemas.openxmlformats.org/officeDocument/2006/relationships/image" Target="../media/image11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2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" Type="http://schemas.openxmlformats.org/officeDocument/2006/relationships/image" Target="../media/image169.png"/><Relationship Id="rId16" Type="http://schemas.openxmlformats.org/officeDocument/2006/relationships/image" Target="../media/image19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10" Type="http://schemas.openxmlformats.org/officeDocument/2006/relationships/image" Target="../media/image190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9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6.png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9.png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7" Type="http://schemas.openxmlformats.org/officeDocument/2006/relationships/image" Target="../media/image20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1.png"/><Relationship Id="rId5" Type="http://schemas.openxmlformats.org/officeDocument/2006/relationships/image" Target="../media/image211.png"/><Relationship Id="rId4" Type="http://schemas.openxmlformats.org/officeDocument/2006/relationships/image" Target="../media/image200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0.png"/><Relationship Id="rId13" Type="http://schemas.openxmlformats.org/officeDocument/2006/relationships/image" Target="../media/image213.png"/><Relationship Id="rId3" Type="http://schemas.openxmlformats.org/officeDocument/2006/relationships/image" Target="../media/image1510.png"/><Relationship Id="rId7" Type="http://schemas.openxmlformats.org/officeDocument/2006/relationships/image" Target="../media/image2060.png"/><Relationship Id="rId12" Type="http://schemas.openxmlformats.org/officeDocument/2006/relationships/image" Target="../media/image2120.png"/><Relationship Id="rId2" Type="http://schemas.openxmlformats.org/officeDocument/2006/relationships/image" Target="../media/image1311.png"/><Relationship Id="rId16" Type="http://schemas.openxmlformats.org/officeDocument/2006/relationships/image" Target="../media/image21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50.png"/><Relationship Id="rId11" Type="http://schemas.openxmlformats.org/officeDocument/2006/relationships/image" Target="../media/image2110.png"/><Relationship Id="rId5" Type="http://schemas.openxmlformats.org/officeDocument/2006/relationships/image" Target="../media/image2040.png"/><Relationship Id="rId15" Type="http://schemas.openxmlformats.org/officeDocument/2006/relationships/image" Target="../media/image215.png"/><Relationship Id="rId10" Type="http://schemas.openxmlformats.org/officeDocument/2006/relationships/image" Target="../media/image2090.png"/><Relationship Id="rId4" Type="http://schemas.openxmlformats.org/officeDocument/2006/relationships/image" Target="../media/image2030.png"/><Relationship Id="rId9" Type="http://schemas.openxmlformats.org/officeDocument/2006/relationships/image" Target="../media/image2080.png"/><Relationship Id="rId14" Type="http://schemas.openxmlformats.org/officeDocument/2006/relationships/image" Target="../media/image214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2050.png"/><Relationship Id="rId7" Type="http://schemas.openxmlformats.org/officeDocument/2006/relationships/image" Target="../media/image218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20.png"/><Relationship Id="rId11" Type="http://schemas.openxmlformats.org/officeDocument/2006/relationships/image" Target="../media/image221.png"/><Relationship Id="rId5" Type="http://schemas.openxmlformats.org/officeDocument/2006/relationships/image" Target="../media/image2070.png"/><Relationship Id="rId10" Type="http://schemas.openxmlformats.org/officeDocument/2006/relationships/image" Target="../media/image220.png"/><Relationship Id="rId4" Type="http://schemas.openxmlformats.org/officeDocument/2006/relationships/image" Target="../media/image2060.png"/><Relationship Id="rId9" Type="http://schemas.openxmlformats.org/officeDocument/2006/relationships/image" Target="../media/image2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B628AC8-9CFE-4DC3-A0FD-C6A990E9D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79A7A2B-C37D-4825-BE85-6B62F6FA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レンダリング作図資料 </a:t>
            </a:r>
            <a:r>
              <a:rPr kumimoji="1" lang="en-US" altLang="ja-JP" dirty="0"/>
              <a:t>(2018/9/1)</a:t>
            </a:r>
            <a:endParaRPr kumimoji="1" lang="ja-JP" altLang="en-US" dirty="0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89360DB3-5A89-4BD0-8CC3-30A092CEB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016732"/>
            <a:ext cx="8280399" cy="151426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40000"/>
              </a:lnSpc>
              <a:spcBef>
                <a:spcPts val="2400"/>
              </a:spcBef>
              <a:spcAft>
                <a:spcPts val="1200"/>
              </a:spcAft>
            </a:pPr>
            <a:r>
              <a:rPr lang="ja-JP" altLang="en-US" sz="2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この資料はコンピュータグラフィックスのレンダリングに関する作図資料です．ここに掲載されている図は自由に使ってもらって構いません．</a:t>
            </a:r>
            <a:endParaRPr lang="en-US" altLang="ja-JP" sz="24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152D1139-9CA4-49F5-9A24-706FD531A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49" y="2780928"/>
            <a:ext cx="8280399" cy="222214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使用・改変自由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再頒布は特に制限はありませんが，個人間でのやりとりの範囲でお願いしたいです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この文書は以下から入手できます．</a:t>
            </a:r>
            <a:b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https://www.dropbox.com/s/ywmi5sz1043a4p7/%E3%83%AC%E3%83%B3%E3%83%80%E3%83%AA%E3%83%B3%E3%82%B0%E4%BD%9C%E5%9B%B3%E8%B3%87%E6%96%99.pptx?dl=0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1E9376F-9D4D-4327-BB54-50589A35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48" y="5240477"/>
            <a:ext cx="8280399" cy="2831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ja-JP" sz="16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mebiusbox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170004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乱反射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9</a:t>
            </a:fld>
            <a:endParaRPr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H="1" flipV="1">
            <a:off x="812800" y="3789040"/>
            <a:ext cx="863836" cy="116668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5385048" y="1881188"/>
            <a:ext cx="612068" cy="309106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2252700" y="1876623"/>
            <a:ext cx="792088" cy="309562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リーフォーム 69"/>
          <p:cNvSpPr/>
          <p:nvPr/>
        </p:nvSpPr>
        <p:spPr bwMode="auto">
          <a:xfrm>
            <a:off x="800100" y="4833056"/>
            <a:ext cx="8286750" cy="1404257"/>
          </a:xfrm>
          <a:custGeom>
            <a:avLst/>
            <a:gdLst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00800 w 8286750"/>
              <a:gd name="connsiteY8" fmla="*/ 228600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90607 w 8286750"/>
              <a:gd name="connsiteY8" fmla="*/ 587828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302578 w 8286750"/>
              <a:gd name="connsiteY6" fmla="*/ 538843 h 2155371"/>
              <a:gd name="connsiteX7" fmla="*/ 5706836 w 8286750"/>
              <a:gd name="connsiteY7" fmla="*/ 1175657 h 2155371"/>
              <a:gd name="connsiteX8" fmla="*/ 6490607 w 8286750"/>
              <a:gd name="connsiteY8" fmla="*/ 587828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489857 h 1926771"/>
              <a:gd name="connsiteX1" fmla="*/ 563336 w 8286750"/>
              <a:gd name="connsiteY1" fmla="*/ 653142 h 1926771"/>
              <a:gd name="connsiteX2" fmla="*/ 1861457 w 8286750"/>
              <a:gd name="connsiteY2" fmla="*/ 0 h 1926771"/>
              <a:gd name="connsiteX3" fmla="*/ 3339193 w 8286750"/>
              <a:gd name="connsiteY3" fmla="*/ 236764 h 1926771"/>
              <a:gd name="connsiteX4" fmla="*/ 3551464 w 8286750"/>
              <a:gd name="connsiteY4" fmla="*/ 106136 h 1926771"/>
              <a:gd name="connsiteX5" fmla="*/ 3910693 w 8286750"/>
              <a:gd name="connsiteY5" fmla="*/ 881742 h 1926771"/>
              <a:gd name="connsiteX6" fmla="*/ 4302578 w 8286750"/>
              <a:gd name="connsiteY6" fmla="*/ 310243 h 1926771"/>
              <a:gd name="connsiteX7" fmla="*/ 5706836 w 8286750"/>
              <a:gd name="connsiteY7" fmla="*/ 947057 h 1926771"/>
              <a:gd name="connsiteX8" fmla="*/ 6490607 w 8286750"/>
              <a:gd name="connsiteY8" fmla="*/ 359228 h 1926771"/>
              <a:gd name="connsiteX9" fmla="*/ 8278586 w 8286750"/>
              <a:gd name="connsiteY9" fmla="*/ 677635 h 1926771"/>
              <a:gd name="connsiteX10" fmla="*/ 8286750 w 8286750"/>
              <a:gd name="connsiteY10" fmla="*/ 1918607 h 1926771"/>
              <a:gd name="connsiteX11" fmla="*/ 8164 w 8286750"/>
              <a:gd name="connsiteY11" fmla="*/ 1926771 h 1926771"/>
              <a:gd name="connsiteX12" fmla="*/ 0 w 8286750"/>
              <a:gd name="connsiteY12" fmla="*/ 489857 h 1926771"/>
              <a:gd name="connsiteX0" fmla="*/ 0 w 8286750"/>
              <a:gd name="connsiteY0" fmla="*/ 489857 h 1926771"/>
              <a:gd name="connsiteX1" fmla="*/ 563336 w 8286750"/>
              <a:gd name="connsiteY1" fmla="*/ 653142 h 1926771"/>
              <a:gd name="connsiteX2" fmla="*/ 1861457 w 8286750"/>
              <a:gd name="connsiteY2" fmla="*/ 0 h 1926771"/>
              <a:gd name="connsiteX3" fmla="*/ 3053443 w 8286750"/>
              <a:gd name="connsiteY3" fmla="*/ 359228 h 1926771"/>
              <a:gd name="connsiteX4" fmla="*/ 3551464 w 8286750"/>
              <a:gd name="connsiteY4" fmla="*/ 106136 h 1926771"/>
              <a:gd name="connsiteX5" fmla="*/ 3910693 w 8286750"/>
              <a:gd name="connsiteY5" fmla="*/ 881742 h 1926771"/>
              <a:gd name="connsiteX6" fmla="*/ 4302578 w 8286750"/>
              <a:gd name="connsiteY6" fmla="*/ 310243 h 1926771"/>
              <a:gd name="connsiteX7" fmla="*/ 5706836 w 8286750"/>
              <a:gd name="connsiteY7" fmla="*/ 947057 h 1926771"/>
              <a:gd name="connsiteX8" fmla="*/ 6490607 w 8286750"/>
              <a:gd name="connsiteY8" fmla="*/ 359228 h 1926771"/>
              <a:gd name="connsiteX9" fmla="*/ 8278586 w 8286750"/>
              <a:gd name="connsiteY9" fmla="*/ 677635 h 1926771"/>
              <a:gd name="connsiteX10" fmla="*/ 8286750 w 8286750"/>
              <a:gd name="connsiteY10" fmla="*/ 1918607 h 1926771"/>
              <a:gd name="connsiteX11" fmla="*/ 8164 w 8286750"/>
              <a:gd name="connsiteY11" fmla="*/ 1926771 h 1926771"/>
              <a:gd name="connsiteX12" fmla="*/ 0 w 8286750"/>
              <a:gd name="connsiteY12" fmla="*/ 489857 h 1926771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10693 w 8286750"/>
              <a:gd name="connsiteY5" fmla="*/ 775606 h 1820635"/>
              <a:gd name="connsiteX6" fmla="*/ 4302578 w 8286750"/>
              <a:gd name="connsiteY6" fmla="*/ 204107 h 1820635"/>
              <a:gd name="connsiteX7" fmla="*/ 5706836 w 8286750"/>
              <a:gd name="connsiteY7" fmla="*/ 840921 h 1820635"/>
              <a:gd name="connsiteX8" fmla="*/ 6490607 w 8286750"/>
              <a:gd name="connsiteY8" fmla="*/ 253092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10693 w 8286750"/>
              <a:gd name="connsiteY5" fmla="*/ 775606 h 1820635"/>
              <a:gd name="connsiteX6" fmla="*/ 4302578 w 8286750"/>
              <a:gd name="connsiteY6" fmla="*/ 204107 h 1820635"/>
              <a:gd name="connsiteX7" fmla="*/ 5706836 w 8286750"/>
              <a:gd name="connsiteY7" fmla="*/ 840921 h 1820635"/>
              <a:gd name="connsiteX8" fmla="*/ 6596743 w 8286750"/>
              <a:gd name="connsiteY8" fmla="*/ 457199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10693 w 8286750"/>
              <a:gd name="connsiteY5" fmla="*/ 775606 h 1820635"/>
              <a:gd name="connsiteX6" fmla="*/ 4465864 w 8286750"/>
              <a:gd name="connsiteY6" fmla="*/ 416378 h 1820635"/>
              <a:gd name="connsiteX7" fmla="*/ 5706836 w 8286750"/>
              <a:gd name="connsiteY7" fmla="*/ 840921 h 1820635"/>
              <a:gd name="connsiteX8" fmla="*/ 6596743 w 8286750"/>
              <a:gd name="connsiteY8" fmla="*/ 457199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  <a:gd name="connsiteX0" fmla="*/ 0 w 8286750"/>
              <a:gd name="connsiteY0" fmla="*/ 285749 h 1722663"/>
              <a:gd name="connsiteX1" fmla="*/ 563336 w 8286750"/>
              <a:gd name="connsiteY1" fmla="*/ 449034 h 1722663"/>
              <a:gd name="connsiteX2" fmla="*/ 1853293 w 8286750"/>
              <a:gd name="connsiteY2" fmla="*/ 0 h 1722663"/>
              <a:gd name="connsiteX3" fmla="*/ 3053443 w 8286750"/>
              <a:gd name="connsiteY3" fmla="*/ 155120 h 1722663"/>
              <a:gd name="connsiteX4" fmla="*/ 3396342 w 8286750"/>
              <a:gd name="connsiteY4" fmla="*/ 367392 h 1722663"/>
              <a:gd name="connsiteX5" fmla="*/ 3910693 w 8286750"/>
              <a:gd name="connsiteY5" fmla="*/ 677634 h 1722663"/>
              <a:gd name="connsiteX6" fmla="*/ 4465864 w 8286750"/>
              <a:gd name="connsiteY6" fmla="*/ 318406 h 1722663"/>
              <a:gd name="connsiteX7" fmla="*/ 5706836 w 8286750"/>
              <a:gd name="connsiteY7" fmla="*/ 742949 h 1722663"/>
              <a:gd name="connsiteX8" fmla="*/ 6596743 w 8286750"/>
              <a:gd name="connsiteY8" fmla="*/ 359227 h 1722663"/>
              <a:gd name="connsiteX9" fmla="*/ 8278586 w 8286750"/>
              <a:gd name="connsiteY9" fmla="*/ 473527 h 1722663"/>
              <a:gd name="connsiteX10" fmla="*/ 8286750 w 8286750"/>
              <a:gd name="connsiteY10" fmla="*/ 1714499 h 1722663"/>
              <a:gd name="connsiteX11" fmla="*/ 8164 w 8286750"/>
              <a:gd name="connsiteY11" fmla="*/ 1722663 h 1722663"/>
              <a:gd name="connsiteX12" fmla="*/ 0 w 8286750"/>
              <a:gd name="connsiteY12" fmla="*/ 285749 h 1722663"/>
              <a:gd name="connsiteX0" fmla="*/ 0 w 8286750"/>
              <a:gd name="connsiteY0" fmla="*/ 285749 h 1722663"/>
              <a:gd name="connsiteX1" fmla="*/ 563336 w 8286750"/>
              <a:gd name="connsiteY1" fmla="*/ 449034 h 1722663"/>
              <a:gd name="connsiteX2" fmla="*/ 1853293 w 8286750"/>
              <a:gd name="connsiteY2" fmla="*/ 0 h 1722663"/>
              <a:gd name="connsiteX3" fmla="*/ 2514601 w 8286750"/>
              <a:gd name="connsiteY3" fmla="*/ 302077 h 1722663"/>
              <a:gd name="connsiteX4" fmla="*/ 3396342 w 8286750"/>
              <a:gd name="connsiteY4" fmla="*/ 367392 h 1722663"/>
              <a:gd name="connsiteX5" fmla="*/ 3910693 w 8286750"/>
              <a:gd name="connsiteY5" fmla="*/ 677634 h 1722663"/>
              <a:gd name="connsiteX6" fmla="*/ 4465864 w 8286750"/>
              <a:gd name="connsiteY6" fmla="*/ 318406 h 1722663"/>
              <a:gd name="connsiteX7" fmla="*/ 5706836 w 8286750"/>
              <a:gd name="connsiteY7" fmla="*/ 742949 h 1722663"/>
              <a:gd name="connsiteX8" fmla="*/ 6596743 w 8286750"/>
              <a:gd name="connsiteY8" fmla="*/ 359227 h 1722663"/>
              <a:gd name="connsiteX9" fmla="*/ 8278586 w 8286750"/>
              <a:gd name="connsiteY9" fmla="*/ 473527 h 1722663"/>
              <a:gd name="connsiteX10" fmla="*/ 8286750 w 8286750"/>
              <a:gd name="connsiteY10" fmla="*/ 1714499 h 1722663"/>
              <a:gd name="connsiteX11" fmla="*/ 8164 w 8286750"/>
              <a:gd name="connsiteY11" fmla="*/ 1722663 h 1722663"/>
              <a:gd name="connsiteX12" fmla="*/ 0 w 8286750"/>
              <a:gd name="connsiteY12" fmla="*/ 285749 h 1722663"/>
              <a:gd name="connsiteX0" fmla="*/ 0 w 8286750"/>
              <a:gd name="connsiteY0" fmla="*/ 122464 h 1559378"/>
              <a:gd name="connsiteX1" fmla="*/ 563336 w 8286750"/>
              <a:gd name="connsiteY1" fmla="*/ 285749 h 1559378"/>
              <a:gd name="connsiteX2" fmla="*/ 1551215 w 8286750"/>
              <a:gd name="connsiteY2" fmla="*/ 0 h 1559378"/>
              <a:gd name="connsiteX3" fmla="*/ 2514601 w 8286750"/>
              <a:gd name="connsiteY3" fmla="*/ 138792 h 1559378"/>
              <a:gd name="connsiteX4" fmla="*/ 3396342 w 8286750"/>
              <a:gd name="connsiteY4" fmla="*/ 204107 h 1559378"/>
              <a:gd name="connsiteX5" fmla="*/ 3910693 w 8286750"/>
              <a:gd name="connsiteY5" fmla="*/ 514349 h 1559378"/>
              <a:gd name="connsiteX6" fmla="*/ 4465864 w 8286750"/>
              <a:gd name="connsiteY6" fmla="*/ 155121 h 1559378"/>
              <a:gd name="connsiteX7" fmla="*/ 5706836 w 8286750"/>
              <a:gd name="connsiteY7" fmla="*/ 579664 h 1559378"/>
              <a:gd name="connsiteX8" fmla="*/ 6596743 w 8286750"/>
              <a:gd name="connsiteY8" fmla="*/ 195942 h 1559378"/>
              <a:gd name="connsiteX9" fmla="*/ 8278586 w 8286750"/>
              <a:gd name="connsiteY9" fmla="*/ 310242 h 1559378"/>
              <a:gd name="connsiteX10" fmla="*/ 8286750 w 8286750"/>
              <a:gd name="connsiteY10" fmla="*/ 1551214 h 1559378"/>
              <a:gd name="connsiteX11" fmla="*/ 8164 w 8286750"/>
              <a:gd name="connsiteY11" fmla="*/ 1559378 h 1559378"/>
              <a:gd name="connsiteX12" fmla="*/ 0 w 8286750"/>
              <a:gd name="connsiteY12" fmla="*/ 122464 h 1559378"/>
              <a:gd name="connsiteX0" fmla="*/ 0 w 8286750"/>
              <a:gd name="connsiteY0" fmla="*/ 122464 h 1559378"/>
              <a:gd name="connsiteX1" fmla="*/ 563336 w 8286750"/>
              <a:gd name="connsiteY1" fmla="*/ 285749 h 1559378"/>
              <a:gd name="connsiteX2" fmla="*/ 1551215 w 8286750"/>
              <a:gd name="connsiteY2" fmla="*/ 0 h 1559378"/>
              <a:gd name="connsiteX3" fmla="*/ 2514601 w 8286750"/>
              <a:gd name="connsiteY3" fmla="*/ 138792 h 1559378"/>
              <a:gd name="connsiteX4" fmla="*/ 3396342 w 8286750"/>
              <a:gd name="connsiteY4" fmla="*/ 204107 h 1559378"/>
              <a:gd name="connsiteX5" fmla="*/ 3910693 w 8286750"/>
              <a:gd name="connsiteY5" fmla="*/ 514349 h 1559378"/>
              <a:gd name="connsiteX6" fmla="*/ 4465864 w 8286750"/>
              <a:gd name="connsiteY6" fmla="*/ 155121 h 1559378"/>
              <a:gd name="connsiteX7" fmla="*/ 5706836 w 8286750"/>
              <a:gd name="connsiteY7" fmla="*/ 579664 h 1559378"/>
              <a:gd name="connsiteX8" fmla="*/ 6653893 w 8286750"/>
              <a:gd name="connsiteY8" fmla="*/ 261256 h 1559378"/>
              <a:gd name="connsiteX9" fmla="*/ 8278586 w 8286750"/>
              <a:gd name="connsiteY9" fmla="*/ 310242 h 1559378"/>
              <a:gd name="connsiteX10" fmla="*/ 8286750 w 8286750"/>
              <a:gd name="connsiteY10" fmla="*/ 1551214 h 1559378"/>
              <a:gd name="connsiteX11" fmla="*/ 8164 w 8286750"/>
              <a:gd name="connsiteY11" fmla="*/ 1559378 h 1559378"/>
              <a:gd name="connsiteX12" fmla="*/ 0 w 8286750"/>
              <a:gd name="connsiteY12" fmla="*/ 122464 h 1559378"/>
              <a:gd name="connsiteX0" fmla="*/ 0 w 8286750"/>
              <a:gd name="connsiteY0" fmla="*/ 122464 h 1559378"/>
              <a:gd name="connsiteX1" fmla="*/ 563336 w 8286750"/>
              <a:gd name="connsiteY1" fmla="*/ 285749 h 1559378"/>
              <a:gd name="connsiteX2" fmla="*/ 1551215 w 8286750"/>
              <a:gd name="connsiteY2" fmla="*/ 0 h 1559378"/>
              <a:gd name="connsiteX3" fmla="*/ 2514601 w 8286750"/>
              <a:gd name="connsiteY3" fmla="*/ 138792 h 1559378"/>
              <a:gd name="connsiteX4" fmla="*/ 3396342 w 8286750"/>
              <a:gd name="connsiteY4" fmla="*/ 204107 h 1559378"/>
              <a:gd name="connsiteX5" fmla="*/ 3910693 w 8286750"/>
              <a:gd name="connsiteY5" fmla="*/ 514349 h 1559378"/>
              <a:gd name="connsiteX6" fmla="*/ 4465864 w 8286750"/>
              <a:gd name="connsiteY6" fmla="*/ 155121 h 1559378"/>
              <a:gd name="connsiteX7" fmla="*/ 5715001 w 8286750"/>
              <a:gd name="connsiteY7" fmla="*/ 391885 h 1559378"/>
              <a:gd name="connsiteX8" fmla="*/ 6653893 w 8286750"/>
              <a:gd name="connsiteY8" fmla="*/ 261256 h 1559378"/>
              <a:gd name="connsiteX9" fmla="*/ 8278586 w 8286750"/>
              <a:gd name="connsiteY9" fmla="*/ 310242 h 1559378"/>
              <a:gd name="connsiteX10" fmla="*/ 8286750 w 8286750"/>
              <a:gd name="connsiteY10" fmla="*/ 1551214 h 1559378"/>
              <a:gd name="connsiteX11" fmla="*/ 8164 w 8286750"/>
              <a:gd name="connsiteY11" fmla="*/ 1559378 h 1559378"/>
              <a:gd name="connsiteX12" fmla="*/ 0 w 8286750"/>
              <a:gd name="connsiteY12" fmla="*/ 122464 h 1559378"/>
              <a:gd name="connsiteX0" fmla="*/ 0 w 8286750"/>
              <a:gd name="connsiteY0" fmla="*/ 122464 h 1559378"/>
              <a:gd name="connsiteX1" fmla="*/ 563336 w 8286750"/>
              <a:gd name="connsiteY1" fmla="*/ 285749 h 1559378"/>
              <a:gd name="connsiteX2" fmla="*/ 1551215 w 8286750"/>
              <a:gd name="connsiteY2" fmla="*/ 0 h 1559378"/>
              <a:gd name="connsiteX3" fmla="*/ 2514601 w 8286750"/>
              <a:gd name="connsiteY3" fmla="*/ 138792 h 1559378"/>
              <a:gd name="connsiteX4" fmla="*/ 3396342 w 8286750"/>
              <a:gd name="connsiteY4" fmla="*/ 204107 h 1559378"/>
              <a:gd name="connsiteX5" fmla="*/ 3910693 w 8286750"/>
              <a:gd name="connsiteY5" fmla="*/ 359228 h 1559378"/>
              <a:gd name="connsiteX6" fmla="*/ 4465864 w 8286750"/>
              <a:gd name="connsiteY6" fmla="*/ 155121 h 1559378"/>
              <a:gd name="connsiteX7" fmla="*/ 5715001 w 8286750"/>
              <a:gd name="connsiteY7" fmla="*/ 391885 h 1559378"/>
              <a:gd name="connsiteX8" fmla="*/ 6653893 w 8286750"/>
              <a:gd name="connsiteY8" fmla="*/ 261256 h 1559378"/>
              <a:gd name="connsiteX9" fmla="*/ 8278586 w 8286750"/>
              <a:gd name="connsiteY9" fmla="*/ 310242 h 1559378"/>
              <a:gd name="connsiteX10" fmla="*/ 8286750 w 8286750"/>
              <a:gd name="connsiteY10" fmla="*/ 1551214 h 1559378"/>
              <a:gd name="connsiteX11" fmla="*/ 8164 w 8286750"/>
              <a:gd name="connsiteY11" fmla="*/ 1559378 h 1559378"/>
              <a:gd name="connsiteX12" fmla="*/ 0 w 8286750"/>
              <a:gd name="connsiteY12" fmla="*/ 122464 h 1559378"/>
              <a:gd name="connsiteX0" fmla="*/ 0 w 8286750"/>
              <a:gd name="connsiteY0" fmla="*/ 122464 h 1559378"/>
              <a:gd name="connsiteX1" fmla="*/ 563336 w 8286750"/>
              <a:gd name="connsiteY1" fmla="*/ 285749 h 1559378"/>
              <a:gd name="connsiteX2" fmla="*/ 1551215 w 8286750"/>
              <a:gd name="connsiteY2" fmla="*/ 0 h 1559378"/>
              <a:gd name="connsiteX3" fmla="*/ 2514601 w 8286750"/>
              <a:gd name="connsiteY3" fmla="*/ 367392 h 1559378"/>
              <a:gd name="connsiteX4" fmla="*/ 3396342 w 8286750"/>
              <a:gd name="connsiteY4" fmla="*/ 204107 h 1559378"/>
              <a:gd name="connsiteX5" fmla="*/ 3910693 w 8286750"/>
              <a:gd name="connsiteY5" fmla="*/ 359228 h 1559378"/>
              <a:gd name="connsiteX6" fmla="*/ 4465864 w 8286750"/>
              <a:gd name="connsiteY6" fmla="*/ 155121 h 1559378"/>
              <a:gd name="connsiteX7" fmla="*/ 5715001 w 8286750"/>
              <a:gd name="connsiteY7" fmla="*/ 391885 h 1559378"/>
              <a:gd name="connsiteX8" fmla="*/ 6653893 w 8286750"/>
              <a:gd name="connsiteY8" fmla="*/ 261256 h 1559378"/>
              <a:gd name="connsiteX9" fmla="*/ 8278586 w 8286750"/>
              <a:gd name="connsiteY9" fmla="*/ 310242 h 1559378"/>
              <a:gd name="connsiteX10" fmla="*/ 8286750 w 8286750"/>
              <a:gd name="connsiteY10" fmla="*/ 1551214 h 1559378"/>
              <a:gd name="connsiteX11" fmla="*/ 8164 w 8286750"/>
              <a:gd name="connsiteY11" fmla="*/ 1559378 h 1559378"/>
              <a:gd name="connsiteX12" fmla="*/ 0 w 8286750"/>
              <a:gd name="connsiteY12" fmla="*/ 122464 h 1559378"/>
              <a:gd name="connsiteX0" fmla="*/ 0 w 8286750"/>
              <a:gd name="connsiteY0" fmla="*/ 0 h 1436914"/>
              <a:gd name="connsiteX1" fmla="*/ 563336 w 8286750"/>
              <a:gd name="connsiteY1" fmla="*/ 163285 h 1436914"/>
              <a:gd name="connsiteX2" fmla="*/ 1534886 w 8286750"/>
              <a:gd name="connsiteY2" fmla="*/ 48986 h 1436914"/>
              <a:gd name="connsiteX3" fmla="*/ 2514601 w 8286750"/>
              <a:gd name="connsiteY3" fmla="*/ 244928 h 1436914"/>
              <a:gd name="connsiteX4" fmla="*/ 3396342 w 8286750"/>
              <a:gd name="connsiteY4" fmla="*/ 81643 h 1436914"/>
              <a:gd name="connsiteX5" fmla="*/ 3910693 w 8286750"/>
              <a:gd name="connsiteY5" fmla="*/ 236764 h 1436914"/>
              <a:gd name="connsiteX6" fmla="*/ 4465864 w 8286750"/>
              <a:gd name="connsiteY6" fmla="*/ 32657 h 1436914"/>
              <a:gd name="connsiteX7" fmla="*/ 5715001 w 8286750"/>
              <a:gd name="connsiteY7" fmla="*/ 269421 h 1436914"/>
              <a:gd name="connsiteX8" fmla="*/ 6653893 w 8286750"/>
              <a:gd name="connsiteY8" fmla="*/ 138792 h 1436914"/>
              <a:gd name="connsiteX9" fmla="*/ 8278586 w 8286750"/>
              <a:gd name="connsiteY9" fmla="*/ 187778 h 1436914"/>
              <a:gd name="connsiteX10" fmla="*/ 8286750 w 8286750"/>
              <a:gd name="connsiteY10" fmla="*/ 1428750 h 1436914"/>
              <a:gd name="connsiteX11" fmla="*/ 8164 w 8286750"/>
              <a:gd name="connsiteY11" fmla="*/ 1436914 h 1436914"/>
              <a:gd name="connsiteX12" fmla="*/ 0 w 8286750"/>
              <a:gd name="connsiteY12" fmla="*/ 0 h 1436914"/>
              <a:gd name="connsiteX0" fmla="*/ 0 w 8286750"/>
              <a:gd name="connsiteY0" fmla="*/ 0 h 1436914"/>
              <a:gd name="connsiteX1" fmla="*/ 555172 w 8286750"/>
              <a:gd name="connsiteY1" fmla="*/ 277585 h 1436914"/>
              <a:gd name="connsiteX2" fmla="*/ 1534886 w 8286750"/>
              <a:gd name="connsiteY2" fmla="*/ 48986 h 1436914"/>
              <a:gd name="connsiteX3" fmla="*/ 2514601 w 8286750"/>
              <a:gd name="connsiteY3" fmla="*/ 244928 h 1436914"/>
              <a:gd name="connsiteX4" fmla="*/ 3396342 w 8286750"/>
              <a:gd name="connsiteY4" fmla="*/ 81643 h 1436914"/>
              <a:gd name="connsiteX5" fmla="*/ 3910693 w 8286750"/>
              <a:gd name="connsiteY5" fmla="*/ 236764 h 1436914"/>
              <a:gd name="connsiteX6" fmla="*/ 4465864 w 8286750"/>
              <a:gd name="connsiteY6" fmla="*/ 32657 h 1436914"/>
              <a:gd name="connsiteX7" fmla="*/ 5715001 w 8286750"/>
              <a:gd name="connsiteY7" fmla="*/ 269421 h 1436914"/>
              <a:gd name="connsiteX8" fmla="*/ 6653893 w 8286750"/>
              <a:gd name="connsiteY8" fmla="*/ 138792 h 1436914"/>
              <a:gd name="connsiteX9" fmla="*/ 8278586 w 8286750"/>
              <a:gd name="connsiteY9" fmla="*/ 187778 h 1436914"/>
              <a:gd name="connsiteX10" fmla="*/ 8286750 w 8286750"/>
              <a:gd name="connsiteY10" fmla="*/ 1428750 h 1436914"/>
              <a:gd name="connsiteX11" fmla="*/ 8164 w 8286750"/>
              <a:gd name="connsiteY11" fmla="*/ 1436914 h 1436914"/>
              <a:gd name="connsiteX12" fmla="*/ 0 w 8286750"/>
              <a:gd name="connsiteY12" fmla="*/ 0 h 1436914"/>
              <a:gd name="connsiteX0" fmla="*/ 0 w 8286750"/>
              <a:gd name="connsiteY0" fmla="*/ 57150 h 1404257"/>
              <a:gd name="connsiteX1" fmla="*/ 555172 w 8286750"/>
              <a:gd name="connsiteY1" fmla="*/ 244928 h 1404257"/>
              <a:gd name="connsiteX2" fmla="*/ 1534886 w 8286750"/>
              <a:gd name="connsiteY2" fmla="*/ 16329 h 1404257"/>
              <a:gd name="connsiteX3" fmla="*/ 2514601 w 8286750"/>
              <a:gd name="connsiteY3" fmla="*/ 212271 h 1404257"/>
              <a:gd name="connsiteX4" fmla="*/ 3396342 w 8286750"/>
              <a:gd name="connsiteY4" fmla="*/ 48986 h 1404257"/>
              <a:gd name="connsiteX5" fmla="*/ 3910693 w 8286750"/>
              <a:gd name="connsiteY5" fmla="*/ 204107 h 1404257"/>
              <a:gd name="connsiteX6" fmla="*/ 4465864 w 8286750"/>
              <a:gd name="connsiteY6" fmla="*/ 0 h 1404257"/>
              <a:gd name="connsiteX7" fmla="*/ 5715001 w 8286750"/>
              <a:gd name="connsiteY7" fmla="*/ 236764 h 1404257"/>
              <a:gd name="connsiteX8" fmla="*/ 6653893 w 8286750"/>
              <a:gd name="connsiteY8" fmla="*/ 106135 h 1404257"/>
              <a:gd name="connsiteX9" fmla="*/ 8278586 w 8286750"/>
              <a:gd name="connsiteY9" fmla="*/ 155121 h 1404257"/>
              <a:gd name="connsiteX10" fmla="*/ 8286750 w 8286750"/>
              <a:gd name="connsiteY10" fmla="*/ 1396093 h 1404257"/>
              <a:gd name="connsiteX11" fmla="*/ 8164 w 8286750"/>
              <a:gd name="connsiteY11" fmla="*/ 1404257 h 1404257"/>
              <a:gd name="connsiteX12" fmla="*/ 0 w 8286750"/>
              <a:gd name="connsiteY12" fmla="*/ 57150 h 140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86750" h="1404257">
                <a:moveTo>
                  <a:pt x="0" y="57150"/>
                </a:moveTo>
                <a:lnTo>
                  <a:pt x="555172" y="244928"/>
                </a:lnTo>
                <a:lnTo>
                  <a:pt x="1534886" y="16329"/>
                </a:lnTo>
                <a:lnTo>
                  <a:pt x="2514601" y="212271"/>
                </a:lnTo>
                <a:lnTo>
                  <a:pt x="3396342" y="48986"/>
                </a:lnTo>
                <a:lnTo>
                  <a:pt x="3910693" y="204107"/>
                </a:lnTo>
                <a:lnTo>
                  <a:pt x="4465864" y="0"/>
                </a:lnTo>
                <a:lnTo>
                  <a:pt x="5715001" y="236764"/>
                </a:lnTo>
                <a:lnTo>
                  <a:pt x="6653893" y="106135"/>
                </a:lnTo>
                <a:lnTo>
                  <a:pt x="8278586" y="155121"/>
                </a:lnTo>
                <a:cubicBezTo>
                  <a:pt x="8281307" y="568778"/>
                  <a:pt x="8284029" y="982436"/>
                  <a:pt x="8286750" y="1396093"/>
                </a:cubicBezTo>
                <a:lnTo>
                  <a:pt x="8164" y="1404257"/>
                </a:lnTo>
                <a:cubicBezTo>
                  <a:pt x="5443" y="919843"/>
                  <a:pt x="2721" y="525235"/>
                  <a:pt x="0" y="57150"/>
                </a:cubicBezTo>
                <a:close/>
              </a:path>
            </a:pathLst>
          </a:custGeom>
          <a:pattFill prst="wdUpDiag">
            <a:fgClr>
              <a:schemeClr val="accent1">
                <a:lumMod val="90000"/>
              </a:schemeClr>
            </a:fgClr>
            <a:bgClr>
              <a:schemeClr val="bg1"/>
            </a:bgClr>
          </a:pattFill>
          <a:ln w="2540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H="1" flipV="1">
            <a:off x="4124908" y="1859279"/>
            <a:ext cx="288034" cy="309644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リーフォーム 77"/>
          <p:cNvSpPr/>
          <p:nvPr/>
        </p:nvSpPr>
        <p:spPr bwMode="auto">
          <a:xfrm>
            <a:off x="783772" y="4816929"/>
            <a:ext cx="8286749" cy="277585"/>
          </a:xfrm>
          <a:custGeom>
            <a:avLst/>
            <a:gdLst>
              <a:gd name="connsiteX0" fmla="*/ 0 w 8270421"/>
              <a:gd name="connsiteY0" fmla="*/ 702129 h 1183822"/>
              <a:gd name="connsiteX1" fmla="*/ 522514 w 8270421"/>
              <a:gd name="connsiteY1" fmla="*/ 873579 h 1183822"/>
              <a:gd name="connsiteX2" fmla="*/ 1877786 w 8270421"/>
              <a:gd name="connsiteY2" fmla="*/ 212272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702129 h 1183822"/>
              <a:gd name="connsiteX1" fmla="*/ 522514 w 8270421"/>
              <a:gd name="connsiteY1" fmla="*/ 873579 h 1183822"/>
              <a:gd name="connsiteX2" fmla="*/ 1820636 w 8270421"/>
              <a:gd name="connsiteY2" fmla="*/ 408215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473529 h 955222"/>
              <a:gd name="connsiteX1" fmla="*/ 522514 w 8270421"/>
              <a:gd name="connsiteY1" fmla="*/ 644979 h 955222"/>
              <a:gd name="connsiteX2" fmla="*/ 1820636 w 8270421"/>
              <a:gd name="connsiteY2" fmla="*/ 179615 h 955222"/>
              <a:gd name="connsiteX3" fmla="*/ 3371850 w 8270421"/>
              <a:gd name="connsiteY3" fmla="*/ 204108 h 955222"/>
              <a:gd name="connsiteX4" fmla="*/ 3559628 w 8270421"/>
              <a:gd name="connsiteY4" fmla="*/ 65314 h 955222"/>
              <a:gd name="connsiteX5" fmla="*/ 3902529 w 8270421"/>
              <a:gd name="connsiteY5" fmla="*/ 955222 h 955222"/>
              <a:gd name="connsiteX6" fmla="*/ 4171950 w 8270421"/>
              <a:gd name="connsiteY6" fmla="*/ 0 h 955222"/>
              <a:gd name="connsiteX7" fmla="*/ 5731329 w 8270421"/>
              <a:gd name="connsiteY7" fmla="*/ 922565 h 955222"/>
              <a:gd name="connsiteX8" fmla="*/ 6400800 w 8270421"/>
              <a:gd name="connsiteY8" fmla="*/ 0 h 955222"/>
              <a:gd name="connsiteX9" fmla="*/ 8270421 w 8270421"/>
              <a:gd name="connsiteY9" fmla="*/ 661308 h 955222"/>
              <a:gd name="connsiteX0" fmla="*/ 0 w 8270421"/>
              <a:gd name="connsiteY0" fmla="*/ 473529 h 955222"/>
              <a:gd name="connsiteX1" fmla="*/ 522514 w 8270421"/>
              <a:gd name="connsiteY1" fmla="*/ 644979 h 955222"/>
              <a:gd name="connsiteX2" fmla="*/ 1820636 w 8270421"/>
              <a:gd name="connsiteY2" fmla="*/ 179615 h 955222"/>
              <a:gd name="connsiteX3" fmla="*/ 3371850 w 8270421"/>
              <a:gd name="connsiteY3" fmla="*/ 204108 h 955222"/>
              <a:gd name="connsiteX4" fmla="*/ 3559628 w 8270421"/>
              <a:gd name="connsiteY4" fmla="*/ 65314 h 955222"/>
              <a:gd name="connsiteX5" fmla="*/ 3902529 w 8270421"/>
              <a:gd name="connsiteY5" fmla="*/ 955222 h 955222"/>
              <a:gd name="connsiteX6" fmla="*/ 4327071 w 8270421"/>
              <a:gd name="connsiteY6" fmla="*/ 293915 h 955222"/>
              <a:gd name="connsiteX7" fmla="*/ 5731329 w 8270421"/>
              <a:gd name="connsiteY7" fmla="*/ 922565 h 955222"/>
              <a:gd name="connsiteX8" fmla="*/ 6400800 w 8270421"/>
              <a:gd name="connsiteY8" fmla="*/ 0 h 955222"/>
              <a:gd name="connsiteX9" fmla="*/ 8270421 w 8270421"/>
              <a:gd name="connsiteY9" fmla="*/ 661308 h 955222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14301 h 889908"/>
              <a:gd name="connsiteX3" fmla="*/ 3371850 w 8270421"/>
              <a:gd name="connsiteY3" fmla="*/ 138794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371850 w 8270421"/>
              <a:gd name="connsiteY3" fmla="*/ 138794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80415 w 8270421"/>
              <a:gd name="connsiteY8" fmla="*/ 457201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457700 w 8270421"/>
              <a:gd name="connsiteY6" fmla="*/ 424544 h 889908"/>
              <a:gd name="connsiteX7" fmla="*/ 5731329 w 8270421"/>
              <a:gd name="connsiteY7" fmla="*/ 857251 h 889908"/>
              <a:gd name="connsiteX8" fmla="*/ 6580415 w 8270421"/>
              <a:gd name="connsiteY8" fmla="*/ 457201 h 889908"/>
              <a:gd name="connsiteX9" fmla="*/ 8270421 w 8270421"/>
              <a:gd name="connsiteY9" fmla="*/ 595994 h 889908"/>
              <a:gd name="connsiteX0" fmla="*/ 0 w 8270421"/>
              <a:gd name="connsiteY0" fmla="*/ 285749 h 767442"/>
              <a:gd name="connsiteX1" fmla="*/ 522514 w 8270421"/>
              <a:gd name="connsiteY1" fmla="*/ 457199 h 767442"/>
              <a:gd name="connsiteX2" fmla="*/ 1820636 w 8270421"/>
              <a:gd name="connsiteY2" fmla="*/ 0 h 767442"/>
              <a:gd name="connsiteX3" fmla="*/ 3061607 w 8270421"/>
              <a:gd name="connsiteY3" fmla="*/ 155121 h 767442"/>
              <a:gd name="connsiteX4" fmla="*/ 3396342 w 8270421"/>
              <a:gd name="connsiteY4" fmla="*/ 359227 h 767442"/>
              <a:gd name="connsiteX5" fmla="*/ 3902529 w 8270421"/>
              <a:gd name="connsiteY5" fmla="*/ 767442 h 767442"/>
              <a:gd name="connsiteX6" fmla="*/ 4457700 w 8270421"/>
              <a:gd name="connsiteY6" fmla="*/ 302078 h 767442"/>
              <a:gd name="connsiteX7" fmla="*/ 5731329 w 8270421"/>
              <a:gd name="connsiteY7" fmla="*/ 734785 h 767442"/>
              <a:gd name="connsiteX8" fmla="*/ 6580415 w 8270421"/>
              <a:gd name="connsiteY8" fmla="*/ 334735 h 767442"/>
              <a:gd name="connsiteX9" fmla="*/ 8270421 w 8270421"/>
              <a:gd name="connsiteY9" fmla="*/ 473528 h 767442"/>
              <a:gd name="connsiteX0" fmla="*/ 0 w 8270421"/>
              <a:gd name="connsiteY0" fmla="*/ 285749 h 767442"/>
              <a:gd name="connsiteX1" fmla="*/ 522514 w 8270421"/>
              <a:gd name="connsiteY1" fmla="*/ 457199 h 767442"/>
              <a:gd name="connsiteX2" fmla="*/ 1820636 w 8270421"/>
              <a:gd name="connsiteY2" fmla="*/ 0 h 767442"/>
              <a:gd name="connsiteX3" fmla="*/ 2547257 w 8270421"/>
              <a:gd name="connsiteY3" fmla="*/ 326571 h 767442"/>
              <a:gd name="connsiteX4" fmla="*/ 3396342 w 8270421"/>
              <a:gd name="connsiteY4" fmla="*/ 359227 h 767442"/>
              <a:gd name="connsiteX5" fmla="*/ 3902529 w 8270421"/>
              <a:gd name="connsiteY5" fmla="*/ 767442 h 767442"/>
              <a:gd name="connsiteX6" fmla="*/ 4457700 w 8270421"/>
              <a:gd name="connsiteY6" fmla="*/ 302078 h 767442"/>
              <a:gd name="connsiteX7" fmla="*/ 5731329 w 8270421"/>
              <a:gd name="connsiteY7" fmla="*/ 734785 h 767442"/>
              <a:gd name="connsiteX8" fmla="*/ 6580415 w 8270421"/>
              <a:gd name="connsiteY8" fmla="*/ 334735 h 767442"/>
              <a:gd name="connsiteX9" fmla="*/ 8270421 w 8270421"/>
              <a:gd name="connsiteY9" fmla="*/ 473528 h 767442"/>
              <a:gd name="connsiteX0" fmla="*/ 0 w 8270421"/>
              <a:gd name="connsiteY0" fmla="*/ 138792 h 620485"/>
              <a:gd name="connsiteX1" fmla="*/ 522514 w 8270421"/>
              <a:gd name="connsiteY1" fmla="*/ 310242 h 620485"/>
              <a:gd name="connsiteX2" fmla="*/ 1534886 w 8270421"/>
              <a:gd name="connsiteY2" fmla="*/ 0 h 620485"/>
              <a:gd name="connsiteX3" fmla="*/ 2547257 w 8270421"/>
              <a:gd name="connsiteY3" fmla="*/ 179614 h 620485"/>
              <a:gd name="connsiteX4" fmla="*/ 3396342 w 8270421"/>
              <a:gd name="connsiteY4" fmla="*/ 212270 h 620485"/>
              <a:gd name="connsiteX5" fmla="*/ 3902529 w 8270421"/>
              <a:gd name="connsiteY5" fmla="*/ 620485 h 620485"/>
              <a:gd name="connsiteX6" fmla="*/ 4457700 w 8270421"/>
              <a:gd name="connsiteY6" fmla="*/ 155121 h 620485"/>
              <a:gd name="connsiteX7" fmla="*/ 5731329 w 8270421"/>
              <a:gd name="connsiteY7" fmla="*/ 587828 h 620485"/>
              <a:gd name="connsiteX8" fmla="*/ 6580415 w 8270421"/>
              <a:gd name="connsiteY8" fmla="*/ 187778 h 620485"/>
              <a:gd name="connsiteX9" fmla="*/ 8270421 w 8270421"/>
              <a:gd name="connsiteY9" fmla="*/ 326571 h 620485"/>
              <a:gd name="connsiteX0" fmla="*/ 0 w 8270421"/>
              <a:gd name="connsiteY0" fmla="*/ 138792 h 587828"/>
              <a:gd name="connsiteX1" fmla="*/ 522514 w 8270421"/>
              <a:gd name="connsiteY1" fmla="*/ 310242 h 587828"/>
              <a:gd name="connsiteX2" fmla="*/ 1534886 w 8270421"/>
              <a:gd name="connsiteY2" fmla="*/ 0 h 587828"/>
              <a:gd name="connsiteX3" fmla="*/ 2547257 w 8270421"/>
              <a:gd name="connsiteY3" fmla="*/ 179614 h 587828"/>
              <a:gd name="connsiteX4" fmla="*/ 3396342 w 8270421"/>
              <a:gd name="connsiteY4" fmla="*/ 212270 h 587828"/>
              <a:gd name="connsiteX5" fmla="*/ 3910693 w 8270421"/>
              <a:gd name="connsiteY5" fmla="*/ 555171 h 587828"/>
              <a:gd name="connsiteX6" fmla="*/ 4457700 w 8270421"/>
              <a:gd name="connsiteY6" fmla="*/ 155121 h 587828"/>
              <a:gd name="connsiteX7" fmla="*/ 5731329 w 8270421"/>
              <a:gd name="connsiteY7" fmla="*/ 587828 h 587828"/>
              <a:gd name="connsiteX8" fmla="*/ 6580415 w 8270421"/>
              <a:gd name="connsiteY8" fmla="*/ 187778 h 587828"/>
              <a:gd name="connsiteX9" fmla="*/ 8270421 w 8270421"/>
              <a:gd name="connsiteY9" fmla="*/ 326571 h 587828"/>
              <a:gd name="connsiteX0" fmla="*/ 0 w 8286749"/>
              <a:gd name="connsiteY0" fmla="*/ 261256 h 587828"/>
              <a:gd name="connsiteX1" fmla="*/ 538842 w 8286749"/>
              <a:gd name="connsiteY1" fmla="*/ 310242 h 587828"/>
              <a:gd name="connsiteX2" fmla="*/ 1551214 w 8286749"/>
              <a:gd name="connsiteY2" fmla="*/ 0 h 587828"/>
              <a:gd name="connsiteX3" fmla="*/ 2563585 w 8286749"/>
              <a:gd name="connsiteY3" fmla="*/ 179614 h 587828"/>
              <a:gd name="connsiteX4" fmla="*/ 3412670 w 8286749"/>
              <a:gd name="connsiteY4" fmla="*/ 212270 h 587828"/>
              <a:gd name="connsiteX5" fmla="*/ 3927021 w 8286749"/>
              <a:gd name="connsiteY5" fmla="*/ 555171 h 587828"/>
              <a:gd name="connsiteX6" fmla="*/ 4474028 w 8286749"/>
              <a:gd name="connsiteY6" fmla="*/ 155121 h 587828"/>
              <a:gd name="connsiteX7" fmla="*/ 5747657 w 8286749"/>
              <a:gd name="connsiteY7" fmla="*/ 587828 h 587828"/>
              <a:gd name="connsiteX8" fmla="*/ 6596743 w 8286749"/>
              <a:gd name="connsiteY8" fmla="*/ 187778 h 587828"/>
              <a:gd name="connsiteX9" fmla="*/ 8286749 w 8286749"/>
              <a:gd name="connsiteY9" fmla="*/ 326571 h 587828"/>
              <a:gd name="connsiteX0" fmla="*/ 0 w 8286749"/>
              <a:gd name="connsiteY0" fmla="*/ 261256 h 587828"/>
              <a:gd name="connsiteX1" fmla="*/ 571499 w 8286749"/>
              <a:gd name="connsiteY1" fmla="*/ 400049 h 587828"/>
              <a:gd name="connsiteX2" fmla="*/ 1551214 w 8286749"/>
              <a:gd name="connsiteY2" fmla="*/ 0 h 587828"/>
              <a:gd name="connsiteX3" fmla="*/ 2563585 w 8286749"/>
              <a:gd name="connsiteY3" fmla="*/ 179614 h 587828"/>
              <a:gd name="connsiteX4" fmla="*/ 3412670 w 8286749"/>
              <a:gd name="connsiteY4" fmla="*/ 212270 h 587828"/>
              <a:gd name="connsiteX5" fmla="*/ 3927021 w 8286749"/>
              <a:gd name="connsiteY5" fmla="*/ 555171 h 587828"/>
              <a:gd name="connsiteX6" fmla="*/ 4474028 w 8286749"/>
              <a:gd name="connsiteY6" fmla="*/ 155121 h 587828"/>
              <a:gd name="connsiteX7" fmla="*/ 5747657 w 8286749"/>
              <a:gd name="connsiteY7" fmla="*/ 587828 h 587828"/>
              <a:gd name="connsiteX8" fmla="*/ 6596743 w 8286749"/>
              <a:gd name="connsiteY8" fmla="*/ 187778 h 587828"/>
              <a:gd name="connsiteX9" fmla="*/ 8286749 w 8286749"/>
              <a:gd name="connsiteY9" fmla="*/ 326571 h 587828"/>
              <a:gd name="connsiteX0" fmla="*/ 0 w 8286749"/>
              <a:gd name="connsiteY0" fmla="*/ 106135 h 432707"/>
              <a:gd name="connsiteX1" fmla="*/ 571499 w 8286749"/>
              <a:gd name="connsiteY1" fmla="*/ 244928 h 432707"/>
              <a:gd name="connsiteX2" fmla="*/ 1534885 w 8286749"/>
              <a:gd name="connsiteY2" fmla="*/ 32658 h 432707"/>
              <a:gd name="connsiteX3" fmla="*/ 2563585 w 8286749"/>
              <a:gd name="connsiteY3" fmla="*/ 24493 h 432707"/>
              <a:gd name="connsiteX4" fmla="*/ 3412670 w 8286749"/>
              <a:gd name="connsiteY4" fmla="*/ 57149 h 432707"/>
              <a:gd name="connsiteX5" fmla="*/ 3927021 w 8286749"/>
              <a:gd name="connsiteY5" fmla="*/ 400050 h 432707"/>
              <a:gd name="connsiteX6" fmla="*/ 4474028 w 8286749"/>
              <a:gd name="connsiteY6" fmla="*/ 0 h 432707"/>
              <a:gd name="connsiteX7" fmla="*/ 5747657 w 8286749"/>
              <a:gd name="connsiteY7" fmla="*/ 432707 h 432707"/>
              <a:gd name="connsiteX8" fmla="*/ 6596743 w 8286749"/>
              <a:gd name="connsiteY8" fmla="*/ 32657 h 432707"/>
              <a:gd name="connsiteX9" fmla="*/ 8286749 w 8286749"/>
              <a:gd name="connsiteY9" fmla="*/ 171450 h 432707"/>
              <a:gd name="connsiteX0" fmla="*/ 0 w 8286749"/>
              <a:gd name="connsiteY0" fmla="*/ 106135 h 432707"/>
              <a:gd name="connsiteX1" fmla="*/ 571499 w 8286749"/>
              <a:gd name="connsiteY1" fmla="*/ 244928 h 432707"/>
              <a:gd name="connsiteX2" fmla="*/ 1534885 w 8286749"/>
              <a:gd name="connsiteY2" fmla="*/ 32658 h 432707"/>
              <a:gd name="connsiteX3" fmla="*/ 2555421 w 8286749"/>
              <a:gd name="connsiteY3" fmla="*/ 220436 h 432707"/>
              <a:gd name="connsiteX4" fmla="*/ 3412670 w 8286749"/>
              <a:gd name="connsiteY4" fmla="*/ 57149 h 432707"/>
              <a:gd name="connsiteX5" fmla="*/ 3927021 w 8286749"/>
              <a:gd name="connsiteY5" fmla="*/ 400050 h 432707"/>
              <a:gd name="connsiteX6" fmla="*/ 4474028 w 8286749"/>
              <a:gd name="connsiteY6" fmla="*/ 0 h 432707"/>
              <a:gd name="connsiteX7" fmla="*/ 5747657 w 8286749"/>
              <a:gd name="connsiteY7" fmla="*/ 432707 h 432707"/>
              <a:gd name="connsiteX8" fmla="*/ 6596743 w 8286749"/>
              <a:gd name="connsiteY8" fmla="*/ 32657 h 432707"/>
              <a:gd name="connsiteX9" fmla="*/ 8286749 w 8286749"/>
              <a:gd name="connsiteY9" fmla="*/ 171450 h 432707"/>
              <a:gd name="connsiteX0" fmla="*/ 0 w 8286749"/>
              <a:gd name="connsiteY0" fmla="*/ 106135 h 432707"/>
              <a:gd name="connsiteX1" fmla="*/ 571499 w 8286749"/>
              <a:gd name="connsiteY1" fmla="*/ 244928 h 432707"/>
              <a:gd name="connsiteX2" fmla="*/ 1534885 w 8286749"/>
              <a:gd name="connsiteY2" fmla="*/ 32658 h 432707"/>
              <a:gd name="connsiteX3" fmla="*/ 2555421 w 8286749"/>
              <a:gd name="connsiteY3" fmla="*/ 220436 h 432707"/>
              <a:gd name="connsiteX4" fmla="*/ 3412670 w 8286749"/>
              <a:gd name="connsiteY4" fmla="*/ 57149 h 432707"/>
              <a:gd name="connsiteX5" fmla="*/ 3927021 w 8286749"/>
              <a:gd name="connsiteY5" fmla="*/ 236764 h 432707"/>
              <a:gd name="connsiteX6" fmla="*/ 4474028 w 8286749"/>
              <a:gd name="connsiteY6" fmla="*/ 0 h 432707"/>
              <a:gd name="connsiteX7" fmla="*/ 5747657 w 8286749"/>
              <a:gd name="connsiteY7" fmla="*/ 432707 h 432707"/>
              <a:gd name="connsiteX8" fmla="*/ 6596743 w 8286749"/>
              <a:gd name="connsiteY8" fmla="*/ 32657 h 432707"/>
              <a:gd name="connsiteX9" fmla="*/ 8286749 w 8286749"/>
              <a:gd name="connsiteY9" fmla="*/ 171450 h 432707"/>
              <a:gd name="connsiteX0" fmla="*/ 0 w 8286749"/>
              <a:gd name="connsiteY0" fmla="*/ 106135 h 277585"/>
              <a:gd name="connsiteX1" fmla="*/ 571499 w 8286749"/>
              <a:gd name="connsiteY1" fmla="*/ 244928 h 277585"/>
              <a:gd name="connsiteX2" fmla="*/ 1534885 w 8286749"/>
              <a:gd name="connsiteY2" fmla="*/ 32658 h 277585"/>
              <a:gd name="connsiteX3" fmla="*/ 2555421 w 8286749"/>
              <a:gd name="connsiteY3" fmla="*/ 220436 h 277585"/>
              <a:gd name="connsiteX4" fmla="*/ 3412670 w 8286749"/>
              <a:gd name="connsiteY4" fmla="*/ 57149 h 277585"/>
              <a:gd name="connsiteX5" fmla="*/ 3927021 w 8286749"/>
              <a:gd name="connsiteY5" fmla="*/ 236764 h 277585"/>
              <a:gd name="connsiteX6" fmla="*/ 4474028 w 8286749"/>
              <a:gd name="connsiteY6" fmla="*/ 0 h 277585"/>
              <a:gd name="connsiteX7" fmla="*/ 5755821 w 8286749"/>
              <a:gd name="connsiteY7" fmla="*/ 277585 h 277585"/>
              <a:gd name="connsiteX8" fmla="*/ 6596743 w 8286749"/>
              <a:gd name="connsiteY8" fmla="*/ 32657 h 277585"/>
              <a:gd name="connsiteX9" fmla="*/ 8286749 w 8286749"/>
              <a:gd name="connsiteY9" fmla="*/ 171450 h 277585"/>
              <a:gd name="connsiteX0" fmla="*/ 0 w 8286749"/>
              <a:gd name="connsiteY0" fmla="*/ 106135 h 277585"/>
              <a:gd name="connsiteX1" fmla="*/ 571499 w 8286749"/>
              <a:gd name="connsiteY1" fmla="*/ 244928 h 277585"/>
              <a:gd name="connsiteX2" fmla="*/ 1534885 w 8286749"/>
              <a:gd name="connsiteY2" fmla="*/ 32658 h 277585"/>
              <a:gd name="connsiteX3" fmla="*/ 2555421 w 8286749"/>
              <a:gd name="connsiteY3" fmla="*/ 220436 h 277585"/>
              <a:gd name="connsiteX4" fmla="*/ 3412670 w 8286749"/>
              <a:gd name="connsiteY4" fmla="*/ 57149 h 277585"/>
              <a:gd name="connsiteX5" fmla="*/ 3927021 w 8286749"/>
              <a:gd name="connsiteY5" fmla="*/ 236764 h 277585"/>
              <a:gd name="connsiteX6" fmla="*/ 4474028 w 8286749"/>
              <a:gd name="connsiteY6" fmla="*/ 0 h 277585"/>
              <a:gd name="connsiteX7" fmla="*/ 5755821 w 8286749"/>
              <a:gd name="connsiteY7" fmla="*/ 277585 h 277585"/>
              <a:gd name="connsiteX8" fmla="*/ 6645728 w 8286749"/>
              <a:gd name="connsiteY8" fmla="*/ 122464 h 277585"/>
              <a:gd name="connsiteX9" fmla="*/ 8286749 w 8286749"/>
              <a:gd name="connsiteY9" fmla="*/ 171450 h 27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6749" h="277585">
                <a:moveTo>
                  <a:pt x="0" y="106135"/>
                </a:moveTo>
                <a:lnTo>
                  <a:pt x="571499" y="244928"/>
                </a:lnTo>
                <a:cubicBezTo>
                  <a:pt x="1004206" y="92528"/>
                  <a:pt x="1005567" y="180975"/>
                  <a:pt x="1534885" y="32658"/>
                </a:cubicBezTo>
                <a:lnTo>
                  <a:pt x="2555421" y="220436"/>
                </a:lnTo>
                <a:lnTo>
                  <a:pt x="3412670" y="57149"/>
                </a:lnTo>
                <a:lnTo>
                  <a:pt x="3927021" y="236764"/>
                </a:lnTo>
                <a:lnTo>
                  <a:pt x="4474028" y="0"/>
                </a:lnTo>
                <a:lnTo>
                  <a:pt x="5755821" y="277585"/>
                </a:lnTo>
                <a:lnTo>
                  <a:pt x="6645728" y="122464"/>
                </a:lnTo>
                <a:lnTo>
                  <a:pt x="8286749" y="171450"/>
                </a:lnTo>
              </a:path>
            </a:pathLst>
          </a:custGeom>
          <a:noFill/>
          <a:ln w="3810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1676636" y="1844675"/>
            <a:ext cx="2921894" cy="3111046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5997116" y="1876623"/>
            <a:ext cx="2952328" cy="3095627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412941" y="1859279"/>
            <a:ext cx="2753806" cy="3096442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044788" y="1844675"/>
            <a:ext cx="2919111" cy="3111047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3320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99</a:t>
            </a:fld>
            <a:endParaRPr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2540732" y="4185084"/>
            <a:ext cx="4104456" cy="15121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3224808" y="2816932"/>
            <a:ext cx="1332148" cy="2124236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4556956" y="4365104"/>
            <a:ext cx="2835932" cy="548444"/>
          </a:xfrm>
          <a:prstGeom prst="line">
            <a:avLst/>
          </a:prstGeom>
          <a:ln w="12700">
            <a:solidFill>
              <a:schemeClr val="tx1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>
            <a:off x="4556956" y="2672916"/>
            <a:ext cx="1008112" cy="2240632"/>
          </a:xfrm>
          <a:prstGeom prst="line">
            <a:avLst/>
          </a:prstGeom>
          <a:ln w="12700">
            <a:solidFill>
              <a:schemeClr val="tx1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529064" y="2312876"/>
                <a:ext cx="2997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064" y="2312876"/>
                <a:ext cx="299761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0408" t="-7843" r="-18367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円弧 11"/>
          <p:cNvSpPr/>
          <p:nvPr/>
        </p:nvSpPr>
        <p:spPr>
          <a:xfrm rot="4269359">
            <a:off x="4253992" y="4299057"/>
            <a:ext cx="1248932" cy="1090124"/>
          </a:xfrm>
          <a:prstGeom prst="arc">
            <a:avLst>
              <a:gd name="adj1" fmla="val 11872705"/>
              <a:gd name="adj2" fmla="val 16751027"/>
            </a:avLst>
          </a:prstGeom>
          <a:ln w="12700" cmpd="sng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弧 12"/>
          <p:cNvSpPr/>
          <p:nvPr/>
        </p:nvSpPr>
        <p:spPr>
          <a:xfrm rot="1508784">
            <a:off x="3937299" y="4146754"/>
            <a:ext cx="1248932" cy="1090124"/>
          </a:xfrm>
          <a:prstGeom prst="arc">
            <a:avLst>
              <a:gd name="adj1" fmla="val 11872705"/>
              <a:gd name="adj2" fmla="val 16751027"/>
            </a:avLst>
          </a:prstGeom>
          <a:ln w="12700" cmpd="sng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169024" y="4077072"/>
                <a:ext cx="9030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024" y="4077072"/>
                <a:ext cx="903004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4730" t="-10000" r="-6081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376936" y="3753036"/>
                <a:ext cx="3334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936" y="3753036"/>
                <a:ext cx="333425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1818" t="-10000" r="-18182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 bwMode="auto">
          <a:xfrm rot="1197802">
            <a:off x="2369986" y="4944667"/>
            <a:ext cx="4311649" cy="45500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78324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2440B3C-A2F0-4A67-A000-DFABA50B8438}"/>
              </a:ext>
            </a:extLst>
          </p:cNvPr>
          <p:cNvSpPr/>
          <p:nvPr/>
        </p:nvSpPr>
        <p:spPr bwMode="auto">
          <a:xfrm>
            <a:off x="820692" y="5378634"/>
            <a:ext cx="8272508" cy="30153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Smith Shadowing-Masking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100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909483" y="2098308"/>
                <a:ext cx="2857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83" y="2098308"/>
                <a:ext cx="285783" cy="369332"/>
              </a:xfrm>
              <a:prstGeom prst="rect">
                <a:avLst/>
              </a:prstGeom>
              <a:blipFill>
                <a:blip r:embed="rId2"/>
                <a:stretch>
                  <a:fillRect l="-6383" r="-85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095188" y="5921660"/>
                <a:ext cx="2090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88" y="5921660"/>
                <a:ext cx="209095" cy="307777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87E003E4-DE10-436F-988F-E8ED0FF950BA}"/>
              </a:ext>
            </a:extLst>
          </p:cNvPr>
          <p:cNvSpPr/>
          <p:nvPr/>
        </p:nvSpPr>
        <p:spPr bwMode="auto">
          <a:xfrm>
            <a:off x="1029665" y="1407424"/>
            <a:ext cx="7390014" cy="4272742"/>
          </a:xfrm>
          <a:custGeom>
            <a:avLst/>
            <a:gdLst>
              <a:gd name="connsiteX0" fmla="*/ 0 w 7647709"/>
              <a:gd name="connsiteY0" fmla="*/ 515389 h 4272742"/>
              <a:gd name="connsiteX1" fmla="*/ 756458 w 7647709"/>
              <a:gd name="connsiteY1" fmla="*/ 149629 h 4272742"/>
              <a:gd name="connsiteX2" fmla="*/ 1562793 w 7647709"/>
              <a:gd name="connsiteY2" fmla="*/ 748146 h 4272742"/>
              <a:gd name="connsiteX3" fmla="*/ 1961804 w 7647709"/>
              <a:gd name="connsiteY3" fmla="*/ 2061556 h 4272742"/>
              <a:gd name="connsiteX4" fmla="*/ 2959331 w 7647709"/>
              <a:gd name="connsiteY4" fmla="*/ 4006735 h 4272742"/>
              <a:gd name="connsiteX5" fmla="*/ 3848793 w 7647709"/>
              <a:gd name="connsiteY5" fmla="*/ 4272742 h 4272742"/>
              <a:gd name="connsiteX6" fmla="*/ 5253644 w 7647709"/>
              <a:gd name="connsiteY6" fmla="*/ 3823855 h 4272742"/>
              <a:gd name="connsiteX7" fmla="*/ 6159731 w 7647709"/>
              <a:gd name="connsiteY7" fmla="*/ 2086495 h 4272742"/>
              <a:gd name="connsiteX8" fmla="*/ 6616931 w 7647709"/>
              <a:gd name="connsiteY8" fmla="*/ 606829 h 4272742"/>
              <a:gd name="connsiteX9" fmla="*/ 7647709 w 7647709"/>
              <a:gd name="connsiteY9" fmla="*/ 0 h 4272742"/>
              <a:gd name="connsiteX0" fmla="*/ 0 w 7697585"/>
              <a:gd name="connsiteY0" fmla="*/ 1313411 h 4272742"/>
              <a:gd name="connsiteX1" fmla="*/ 806334 w 7697585"/>
              <a:gd name="connsiteY1" fmla="*/ 149629 h 4272742"/>
              <a:gd name="connsiteX2" fmla="*/ 1612669 w 7697585"/>
              <a:gd name="connsiteY2" fmla="*/ 748146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5303520 w 7697585"/>
              <a:gd name="connsiteY6" fmla="*/ 3823855 h 4272742"/>
              <a:gd name="connsiteX7" fmla="*/ 6209607 w 7697585"/>
              <a:gd name="connsiteY7" fmla="*/ 2086495 h 4272742"/>
              <a:gd name="connsiteX8" fmla="*/ 6666807 w 7697585"/>
              <a:gd name="connsiteY8" fmla="*/ 606829 h 4272742"/>
              <a:gd name="connsiteX9" fmla="*/ 7697585 w 7697585"/>
              <a:gd name="connsiteY9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612669 w 7697585"/>
              <a:gd name="connsiteY2" fmla="*/ 748146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5303520 w 7697585"/>
              <a:gd name="connsiteY6" fmla="*/ 3823855 h 4272742"/>
              <a:gd name="connsiteX7" fmla="*/ 6209607 w 7697585"/>
              <a:gd name="connsiteY7" fmla="*/ 2086495 h 4272742"/>
              <a:gd name="connsiteX8" fmla="*/ 6666807 w 7697585"/>
              <a:gd name="connsiteY8" fmla="*/ 606829 h 4272742"/>
              <a:gd name="connsiteX9" fmla="*/ 7697585 w 7697585"/>
              <a:gd name="connsiteY9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5303520 w 7697585"/>
              <a:gd name="connsiteY6" fmla="*/ 3823855 h 4272742"/>
              <a:gd name="connsiteX7" fmla="*/ 6209607 w 7697585"/>
              <a:gd name="connsiteY7" fmla="*/ 2086495 h 4272742"/>
              <a:gd name="connsiteX8" fmla="*/ 6666807 w 7697585"/>
              <a:gd name="connsiteY8" fmla="*/ 606829 h 4272742"/>
              <a:gd name="connsiteX9" fmla="*/ 7697585 w 7697585"/>
              <a:gd name="connsiteY9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5303520 w 7697585"/>
              <a:gd name="connsiteY6" fmla="*/ 3823855 h 4272742"/>
              <a:gd name="connsiteX7" fmla="*/ 6209607 w 7697585"/>
              <a:gd name="connsiteY7" fmla="*/ 2086495 h 4272742"/>
              <a:gd name="connsiteX8" fmla="*/ 7132319 w 7697585"/>
              <a:gd name="connsiteY8" fmla="*/ 357447 h 4272742"/>
              <a:gd name="connsiteX9" fmla="*/ 7697585 w 7697585"/>
              <a:gd name="connsiteY9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5303520 w 7697585"/>
              <a:gd name="connsiteY6" fmla="*/ 3823855 h 4272742"/>
              <a:gd name="connsiteX7" fmla="*/ 6209607 w 7697585"/>
              <a:gd name="connsiteY7" fmla="*/ 2086495 h 4272742"/>
              <a:gd name="connsiteX8" fmla="*/ 6709484 w 7697585"/>
              <a:gd name="connsiteY8" fmla="*/ 1177834 h 4272742"/>
              <a:gd name="connsiteX9" fmla="*/ 7132319 w 7697585"/>
              <a:gd name="connsiteY9" fmla="*/ 357447 h 4272742"/>
              <a:gd name="connsiteX10" fmla="*/ 7697585 w 7697585"/>
              <a:gd name="connsiteY10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5303520 w 7697585"/>
              <a:gd name="connsiteY6" fmla="*/ 3823855 h 4272742"/>
              <a:gd name="connsiteX7" fmla="*/ 6209607 w 7697585"/>
              <a:gd name="connsiteY7" fmla="*/ 2086495 h 4272742"/>
              <a:gd name="connsiteX8" fmla="*/ 6493353 w 7697585"/>
              <a:gd name="connsiteY8" fmla="*/ 1177834 h 4272742"/>
              <a:gd name="connsiteX9" fmla="*/ 7132319 w 7697585"/>
              <a:gd name="connsiteY9" fmla="*/ 357447 h 4272742"/>
              <a:gd name="connsiteX10" fmla="*/ 7697585 w 7697585"/>
              <a:gd name="connsiteY10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5303520 w 7697585"/>
              <a:gd name="connsiteY6" fmla="*/ 3823855 h 4272742"/>
              <a:gd name="connsiteX7" fmla="*/ 5968538 w 7697585"/>
              <a:gd name="connsiteY7" fmla="*/ 2917767 h 4272742"/>
              <a:gd name="connsiteX8" fmla="*/ 6493353 w 7697585"/>
              <a:gd name="connsiteY8" fmla="*/ 1177834 h 4272742"/>
              <a:gd name="connsiteX9" fmla="*/ 7132319 w 7697585"/>
              <a:gd name="connsiteY9" fmla="*/ 357447 h 4272742"/>
              <a:gd name="connsiteX10" fmla="*/ 7697585 w 7697585"/>
              <a:gd name="connsiteY10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4854633 w 7697585"/>
              <a:gd name="connsiteY6" fmla="*/ 3848793 h 4272742"/>
              <a:gd name="connsiteX7" fmla="*/ 5968538 w 7697585"/>
              <a:gd name="connsiteY7" fmla="*/ 2917767 h 4272742"/>
              <a:gd name="connsiteX8" fmla="*/ 6493353 w 7697585"/>
              <a:gd name="connsiteY8" fmla="*/ 1177834 h 4272742"/>
              <a:gd name="connsiteX9" fmla="*/ 7132319 w 7697585"/>
              <a:gd name="connsiteY9" fmla="*/ 357447 h 4272742"/>
              <a:gd name="connsiteX10" fmla="*/ 7697585 w 7697585"/>
              <a:gd name="connsiteY10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4854633 w 7697585"/>
              <a:gd name="connsiteY6" fmla="*/ 3848793 h 4272742"/>
              <a:gd name="connsiteX7" fmla="*/ 5611091 w 7697585"/>
              <a:gd name="connsiteY7" fmla="*/ 2934393 h 4272742"/>
              <a:gd name="connsiteX8" fmla="*/ 6493353 w 7697585"/>
              <a:gd name="connsiteY8" fmla="*/ 1177834 h 4272742"/>
              <a:gd name="connsiteX9" fmla="*/ 7132319 w 7697585"/>
              <a:gd name="connsiteY9" fmla="*/ 357447 h 4272742"/>
              <a:gd name="connsiteX10" fmla="*/ 7697585 w 7697585"/>
              <a:gd name="connsiteY10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4854633 w 7697585"/>
              <a:gd name="connsiteY6" fmla="*/ 3848793 h 4272742"/>
              <a:gd name="connsiteX7" fmla="*/ 5611091 w 7697585"/>
              <a:gd name="connsiteY7" fmla="*/ 2934393 h 4272742"/>
              <a:gd name="connsiteX8" fmla="*/ 6135906 w 7697585"/>
              <a:gd name="connsiteY8" fmla="*/ 1194460 h 4272742"/>
              <a:gd name="connsiteX9" fmla="*/ 7132319 w 7697585"/>
              <a:gd name="connsiteY9" fmla="*/ 357447 h 4272742"/>
              <a:gd name="connsiteX10" fmla="*/ 7697585 w 7697585"/>
              <a:gd name="connsiteY10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4854633 w 7697585"/>
              <a:gd name="connsiteY6" fmla="*/ 3848793 h 4272742"/>
              <a:gd name="connsiteX7" fmla="*/ 5611091 w 7697585"/>
              <a:gd name="connsiteY7" fmla="*/ 2934393 h 4272742"/>
              <a:gd name="connsiteX8" fmla="*/ 6135906 w 7697585"/>
              <a:gd name="connsiteY8" fmla="*/ 1194460 h 4272742"/>
              <a:gd name="connsiteX9" fmla="*/ 6841373 w 7697585"/>
              <a:gd name="connsiteY9" fmla="*/ 357447 h 4272742"/>
              <a:gd name="connsiteX10" fmla="*/ 7697585 w 7697585"/>
              <a:gd name="connsiteY10" fmla="*/ 0 h 4272742"/>
              <a:gd name="connsiteX0" fmla="*/ 0 w 7390014"/>
              <a:gd name="connsiteY0" fmla="*/ 1313411 h 4272742"/>
              <a:gd name="connsiteX1" fmla="*/ 839585 w 7390014"/>
              <a:gd name="connsiteY1" fmla="*/ 897774 h 4272742"/>
              <a:gd name="connsiteX2" fmla="*/ 1521229 w 7390014"/>
              <a:gd name="connsiteY2" fmla="*/ 1413164 h 4272742"/>
              <a:gd name="connsiteX3" fmla="*/ 2011680 w 7390014"/>
              <a:gd name="connsiteY3" fmla="*/ 2061556 h 4272742"/>
              <a:gd name="connsiteX4" fmla="*/ 3009207 w 7390014"/>
              <a:gd name="connsiteY4" fmla="*/ 4006735 h 4272742"/>
              <a:gd name="connsiteX5" fmla="*/ 3898669 w 7390014"/>
              <a:gd name="connsiteY5" fmla="*/ 4272742 h 4272742"/>
              <a:gd name="connsiteX6" fmla="*/ 4854633 w 7390014"/>
              <a:gd name="connsiteY6" fmla="*/ 3848793 h 4272742"/>
              <a:gd name="connsiteX7" fmla="*/ 5611091 w 7390014"/>
              <a:gd name="connsiteY7" fmla="*/ 2934393 h 4272742"/>
              <a:gd name="connsiteX8" fmla="*/ 6135906 w 7390014"/>
              <a:gd name="connsiteY8" fmla="*/ 1194460 h 4272742"/>
              <a:gd name="connsiteX9" fmla="*/ 6841373 w 7390014"/>
              <a:gd name="connsiteY9" fmla="*/ 357447 h 4272742"/>
              <a:gd name="connsiteX10" fmla="*/ 7390014 w 7390014"/>
              <a:gd name="connsiteY10" fmla="*/ 0 h 427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0014" h="4272742">
                <a:moveTo>
                  <a:pt x="0" y="1313411"/>
                </a:moveTo>
                <a:lnTo>
                  <a:pt x="839585" y="897774"/>
                </a:lnTo>
                <a:lnTo>
                  <a:pt x="1521229" y="1413164"/>
                </a:lnTo>
                <a:lnTo>
                  <a:pt x="2011680" y="2061556"/>
                </a:lnTo>
                <a:lnTo>
                  <a:pt x="3009207" y="4006735"/>
                </a:lnTo>
                <a:lnTo>
                  <a:pt x="3898669" y="4272742"/>
                </a:lnTo>
                <a:lnTo>
                  <a:pt x="4854633" y="3848793"/>
                </a:lnTo>
                <a:lnTo>
                  <a:pt x="5611091" y="2934393"/>
                </a:lnTo>
                <a:lnTo>
                  <a:pt x="6135906" y="1194460"/>
                </a:lnTo>
                <a:lnTo>
                  <a:pt x="6841373" y="357447"/>
                </a:lnTo>
                <a:cubicBezTo>
                  <a:pt x="7184966" y="155171"/>
                  <a:pt x="7151716" y="167640"/>
                  <a:pt x="739001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6E0B986-56EB-44AE-B6A3-4F83D641A928}"/>
              </a:ext>
            </a:extLst>
          </p:cNvPr>
          <p:cNvCxnSpPr/>
          <p:nvPr/>
        </p:nvCxnSpPr>
        <p:spPr>
          <a:xfrm>
            <a:off x="812800" y="5373216"/>
            <a:ext cx="8280400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0">
            <a:extLst>
              <a:ext uri="{FF2B5EF4-FFF2-40B4-BE49-F238E27FC236}">
                <a16:creationId xmlns:a16="http://schemas.microsoft.com/office/drawing/2014/main" id="{799C348D-37B8-467C-AD2C-0E604A708F34}"/>
              </a:ext>
            </a:extLst>
          </p:cNvPr>
          <p:cNvSpPr/>
          <p:nvPr/>
        </p:nvSpPr>
        <p:spPr bwMode="auto">
          <a:xfrm>
            <a:off x="2976517" y="3380407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A35BAB1-769E-4237-8461-BA042B5226D6}"/>
              </a:ext>
            </a:extLst>
          </p:cNvPr>
          <p:cNvCxnSpPr>
            <a:cxnSpLocks/>
          </p:cNvCxnSpPr>
          <p:nvPr/>
        </p:nvCxnSpPr>
        <p:spPr>
          <a:xfrm flipV="1">
            <a:off x="3043917" y="1664804"/>
            <a:ext cx="5736514" cy="1794031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32F758C-97FD-4614-B1FB-DAB70E5469AB}"/>
              </a:ext>
            </a:extLst>
          </p:cNvPr>
          <p:cNvCxnSpPr>
            <a:cxnSpLocks/>
          </p:cNvCxnSpPr>
          <p:nvPr/>
        </p:nvCxnSpPr>
        <p:spPr>
          <a:xfrm>
            <a:off x="3052375" y="2431600"/>
            <a:ext cx="0" cy="1021682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2DE662C-BF03-4119-B361-33FFA9D869ED}"/>
              </a:ext>
            </a:extLst>
          </p:cNvPr>
          <p:cNvCxnSpPr>
            <a:cxnSpLocks/>
          </p:cNvCxnSpPr>
          <p:nvPr/>
        </p:nvCxnSpPr>
        <p:spPr>
          <a:xfrm flipV="1">
            <a:off x="3043917" y="3458835"/>
            <a:ext cx="0" cy="19143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9D04474-C402-41C1-A13C-F6594EE40889}"/>
              </a:ext>
            </a:extLst>
          </p:cNvPr>
          <p:cNvCxnSpPr>
            <a:cxnSpLocks/>
          </p:cNvCxnSpPr>
          <p:nvPr/>
        </p:nvCxnSpPr>
        <p:spPr>
          <a:xfrm flipV="1">
            <a:off x="7185248" y="2586605"/>
            <a:ext cx="0" cy="278661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3B1DC57-A60B-43A8-9AF1-A0BF06B47F59}"/>
              </a:ext>
            </a:extLst>
          </p:cNvPr>
          <p:cNvCxnSpPr>
            <a:cxnSpLocks/>
          </p:cNvCxnSpPr>
          <p:nvPr/>
        </p:nvCxnSpPr>
        <p:spPr>
          <a:xfrm flipV="1">
            <a:off x="7869324" y="1724589"/>
            <a:ext cx="0" cy="364862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74AD4D1-94FE-4725-9979-2D46A2EE5B26}"/>
              </a:ext>
            </a:extLst>
          </p:cNvPr>
          <p:cNvCxnSpPr>
            <a:cxnSpLocks/>
          </p:cNvCxnSpPr>
          <p:nvPr/>
        </p:nvCxnSpPr>
        <p:spPr>
          <a:xfrm>
            <a:off x="3028559" y="5770065"/>
            <a:ext cx="4133258" cy="3460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0548505-9CBC-458D-9EC9-3EDFC6C8C261}"/>
              </a:ext>
            </a:extLst>
          </p:cNvPr>
          <p:cNvCxnSpPr>
            <a:cxnSpLocks/>
          </p:cNvCxnSpPr>
          <p:nvPr/>
        </p:nvCxnSpPr>
        <p:spPr>
          <a:xfrm>
            <a:off x="7185248" y="5804665"/>
            <a:ext cx="68407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/>
              <p:nvPr/>
            </p:nvSpPr>
            <p:spPr>
              <a:xfrm>
                <a:off x="7368546" y="5920078"/>
                <a:ext cx="31748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46" y="5920078"/>
                <a:ext cx="317480" cy="307777"/>
              </a:xfrm>
              <a:prstGeom prst="rect">
                <a:avLst/>
              </a:prstGeom>
              <a:blipFill>
                <a:blip r:embed="rId4"/>
                <a:stretch>
                  <a:fillRect l="-21154" r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197CD2F-1292-4160-BCD0-3338562EC398}"/>
                  </a:ext>
                </a:extLst>
              </p:cNvPr>
              <p:cNvSpPr txBox="1"/>
              <p:nvPr/>
            </p:nvSpPr>
            <p:spPr>
              <a:xfrm>
                <a:off x="2703776" y="4212137"/>
                <a:ext cx="3211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197CD2F-1292-4160-BCD0-3338562EC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776" y="4212137"/>
                <a:ext cx="321114" cy="307777"/>
              </a:xfrm>
              <a:prstGeom prst="rect">
                <a:avLst/>
              </a:prstGeom>
              <a:blipFill>
                <a:blip r:embed="rId5"/>
                <a:stretch>
                  <a:fillRect l="-25000" t="-6000" r="-3846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D5C94DD-6D69-418B-9616-F1D08CF8950C}"/>
                  </a:ext>
                </a:extLst>
              </p:cNvPr>
              <p:cNvSpPr txBox="1"/>
              <p:nvPr/>
            </p:nvSpPr>
            <p:spPr>
              <a:xfrm>
                <a:off x="7161817" y="3797069"/>
                <a:ext cx="31276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D5C94DD-6D69-418B-9616-F1D08CF8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817" y="3797069"/>
                <a:ext cx="312767" cy="307777"/>
              </a:xfrm>
              <a:prstGeom prst="rect">
                <a:avLst/>
              </a:prstGeom>
              <a:blipFill>
                <a:blip r:embed="rId6"/>
                <a:stretch>
                  <a:fillRect l="-9804" t="-6000" r="-5882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円弧 46">
            <a:extLst>
              <a:ext uri="{FF2B5EF4-FFF2-40B4-BE49-F238E27FC236}">
                <a16:creationId xmlns:a16="http://schemas.microsoft.com/office/drawing/2014/main" id="{52E7BED2-4BAD-4B12-B299-2772297C9DDE}"/>
              </a:ext>
            </a:extLst>
          </p:cNvPr>
          <p:cNvSpPr/>
          <p:nvPr/>
        </p:nvSpPr>
        <p:spPr>
          <a:xfrm rot="3029648">
            <a:off x="2879508" y="3127752"/>
            <a:ext cx="573199" cy="543293"/>
          </a:xfrm>
          <a:prstGeom prst="arc">
            <a:avLst>
              <a:gd name="adj1" fmla="val 11872705"/>
              <a:gd name="adj2" fmla="val 17701667"/>
            </a:avLst>
          </a:prstGeom>
          <a:ln w="12700" cmpd="sng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9DD5BF4-6E4F-463E-BC55-2740B88606A6}"/>
                  </a:ext>
                </a:extLst>
              </p:cNvPr>
              <p:cNvSpPr txBox="1"/>
              <p:nvPr/>
            </p:nvSpPr>
            <p:spPr>
              <a:xfrm>
                <a:off x="3191797" y="2840222"/>
                <a:ext cx="3370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9DD5BF4-6E4F-463E-BC55-2740B8860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797" y="2840222"/>
                <a:ext cx="337015" cy="307777"/>
              </a:xfrm>
              <a:prstGeom prst="rect">
                <a:avLst/>
              </a:prstGeom>
              <a:blipFill>
                <a:blip r:embed="rId7"/>
                <a:stretch>
                  <a:fillRect l="-14545" t="-2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606DFF7-EC69-46B5-A86C-D7BC90B7D22E}"/>
                  </a:ext>
                </a:extLst>
              </p:cNvPr>
              <p:cNvSpPr txBox="1"/>
              <p:nvPr/>
            </p:nvSpPr>
            <p:spPr>
              <a:xfrm>
                <a:off x="3585101" y="3305099"/>
                <a:ext cx="2799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606DFF7-EC69-46B5-A86C-D7BC90B7D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01" y="3305099"/>
                <a:ext cx="279948" cy="369332"/>
              </a:xfrm>
              <a:prstGeom prst="rect">
                <a:avLst/>
              </a:prstGeom>
              <a:blipFill>
                <a:blip r:embed="rId8"/>
                <a:stretch>
                  <a:fillRect l="-13043" t="-40984" r="-93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F45B88E-D8AC-4F18-ACC3-B6C84A6BEAD5}"/>
              </a:ext>
            </a:extLst>
          </p:cNvPr>
          <p:cNvCxnSpPr>
            <a:cxnSpLocks/>
          </p:cNvCxnSpPr>
          <p:nvPr/>
        </p:nvCxnSpPr>
        <p:spPr>
          <a:xfrm flipH="1" flipV="1">
            <a:off x="6616239" y="2150511"/>
            <a:ext cx="9806" cy="320504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3A30D65-6EDA-441F-AB56-6DDF31F893EE}"/>
              </a:ext>
            </a:extLst>
          </p:cNvPr>
          <p:cNvCxnSpPr>
            <a:cxnSpLocks/>
          </p:cNvCxnSpPr>
          <p:nvPr/>
        </p:nvCxnSpPr>
        <p:spPr>
          <a:xfrm>
            <a:off x="6249144" y="2158421"/>
            <a:ext cx="208823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963BAB8-F27C-4ACE-8768-F9B25DAF3905}"/>
              </a:ext>
            </a:extLst>
          </p:cNvPr>
          <p:cNvCxnSpPr>
            <a:cxnSpLocks/>
          </p:cNvCxnSpPr>
          <p:nvPr/>
        </p:nvCxnSpPr>
        <p:spPr>
          <a:xfrm flipV="1">
            <a:off x="7185248" y="1076970"/>
            <a:ext cx="0" cy="1484849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BDA13A3A-A33C-42DF-ADF5-796ABE23B037}"/>
                  </a:ext>
                </a:extLst>
              </p:cNvPr>
              <p:cNvSpPr txBox="1"/>
              <p:nvPr/>
            </p:nvSpPr>
            <p:spPr>
              <a:xfrm>
                <a:off x="5523172" y="2930946"/>
                <a:ext cx="10677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ja-JP" alt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𝜇𝜏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BDA13A3A-A33C-42DF-ADF5-796ABE23B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172" y="2930946"/>
                <a:ext cx="1067728" cy="369332"/>
              </a:xfrm>
              <a:prstGeom prst="rect">
                <a:avLst/>
              </a:prstGeom>
              <a:blipFill>
                <a:blip r:embed="rId9"/>
                <a:stretch>
                  <a:fillRect l="-8000" t="-5000" r="-40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6AAAB3EB-F969-4A64-9821-D676F43C54FD}"/>
              </a:ext>
            </a:extLst>
          </p:cNvPr>
          <p:cNvCxnSpPr>
            <a:cxnSpLocks/>
          </p:cNvCxnSpPr>
          <p:nvPr/>
        </p:nvCxnSpPr>
        <p:spPr>
          <a:xfrm>
            <a:off x="6825208" y="2603113"/>
            <a:ext cx="208823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49C9C2CC-1E6D-4835-9203-EE698D64A82F}"/>
              </a:ext>
            </a:extLst>
          </p:cNvPr>
          <p:cNvCxnSpPr>
            <a:cxnSpLocks/>
          </p:cNvCxnSpPr>
          <p:nvPr/>
        </p:nvCxnSpPr>
        <p:spPr>
          <a:xfrm>
            <a:off x="8003759" y="1765532"/>
            <a:ext cx="1" cy="80944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00C8C665-AEB6-47BC-A527-2DAC1C1FB3CC}"/>
                  </a:ext>
                </a:extLst>
              </p:cNvPr>
              <p:cNvSpPr txBox="1"/>
              <p:nvPr/>
            </p:nvSpPr>
            <p:spPr>
              <a:xfrm>
                <a:off x="8036026" y="2193405"/>
                <a:ext cx="5997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sty m:val="p"/>
                        </m:rPr>
                        <a:rPr kumimoji="1" lang="el-GR" altLang="ja-JP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ja-JP" alt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00C8C665-AEB6-47BC-A527-2DAC1C1FB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026" y="2193405"/>
                <a:ext cx="599715" cy="369332"/>
              </a:xfrm>
              <a:prstGeom prst="rect">
                <a:avLst/>
              </a:prstGeom>
              <a:blipFill>
                <a:blip r:embed="rId10"/>
                <a:stretch>
                  <a:fillRect l="-9091" r="-3030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3FD0712-16B9-4831-B15B-CA1C338D90E9}"/>
              </a:ext>
            </a:extLst>
          </p:cNvPr>
          <p:cNvSpPr txBox="1"/>
          <p:nvPr/>
        </p:nvSpPr>
        <p:spPr>
          <a:xfrm>
            <a:off x="478100" y="2784555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微小面</a:t>
            </a:r>
            <a:endParaRPr kumimoji="1" lang="ja-JP" altLang="en-US" sz="1600" b="1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3E4BEAE-A022-4655-8D1D-89AC2D6262CB}"/>
              </a:ext>
            </a:extLst>
          </p:cNvPr>
          <p:cNvSpPr txBox="1"/>
          <p:nvPr/>
        </p:nvSpPr>
        <p:spPr>
          <a:xfrm>
            <a:off x="282168" y="5404925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chemeClr val="tx2"/>
                </a:solidFill>
              </a:rPr>
              <a:t>表面</a:t>
            </a:r>
            <a:endParaRPr kumimoji="1" lang="ja-JP" alt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5728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2440B3C-A2F0-4A67-A000-DFABA50B8438}"/>
              </a:ext>
            </a:extLst>
          </p:cNvPr>
          <p:cNvSpPr/>
          <p:nvPr/>
        </p:nvSpPr>
        <p:spPr bwMode="auto">
          <a:xfrm>
            <a:off x="820692" y="5378634"/>
            <a:ext cx="8272508" cy="30153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Smith Shadowing-Masking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101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761845" y="5872392"/>
                <a:ext cx="2090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845" y="5872392"/>
                <a:ext cx="209095" cy="307777"/>
              </a:xfrm>
              <a:prstGeom prst="rect">
                <a:avLst/>
              </a:prstGeom>
              <a:blipFill>
                <a:blip r:embed="rId2"/>
                <a:stretch>
                  <a:fillRect l="-8824" r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6E0B986-56EB-44AE-B6A3-4F83D641A928}"/>
              </a:ext>
            </a:extLst>
          </p:cNvPr>
          <p:cNvCxnSpPr/>
          <p:nvPr/>
        </p:nvCxnSpPr>
        <p:spPr>
          <a:xfrm>
            <a:off x="812800" y="5373216"/>
            <a:ext cx="8280400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74AD4D1-94FE-4725-9979-2D46A2EE5B26}"/>
              </a:ext>
            </a:extLst>
          </p:cNvPr>
          <p:cNvCxnSpPr>
            <a:cxnSpLocks/>
          </p:cNvCxnSpPr>
          <p:nvPr/>
        </p:nvCxnSpPr>
        <p:spPr>
          <a:xfrm>
            <a:off x="2108684" y="5804665"/>
            <a:ext cx="5291219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0548505-9CBC-458D-9EC9-3EDFC6C8C261}"/>
              </a:ext>
            </a:extLst>
          </p:cNvPr>
          <p:cNvCxnSpPr>
            <a:cxnSpLocks/>
          </p:cNvCxnSpPr>
          <p:nvPr/>
        </p:nvCxnSpPr>
        <p:spPr>
          <a:xfrm>
            <a:off x="6538547" y="5193196"/>
            <a:ext cx="861356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/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blipFill>
                <a:blip r:embed="rId3"/>
                <a:stretch>
                  <a:fillRect l="-21154" r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3E4BEAE-A022-4655-8D1D-89AC2D6262CB}"/>
              </a:ext>
            </a:extLst>
          </p:cNvPr>
          <p:cNvSpPr txBox="1"/>
          <p:nvPr/>
        </p:nvSpPr>
        <p:spPr>
          <a:xfrm>
            <a:off x="282168" y="5404925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chemeClr val="tx2"/>
                </a:solidFill>
              </a:rPr>
              <a:t>表面</a:t>
            </a:r>
            <a:endParaRPr kumimoji="1" lang="ja-JP" altLang="en-US" sz="1600" b="1" dirty="0">
              <a:solidFill>
                <a:schemeClr val="tx2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FB6BCB-BB26-4686-AFD5-999641D0442B}"/>
              </a:ext>
            </a:extLst>
          </p:cNvPr>
          <p:cNvSpPr/>
          <p:nvPr/>
        </p:nvSpPr>
        <p:spPr bwMode="auto">
          <a:xfrm>
            <a:off x="2147428" y="1765532"/>
            <a:ext cx="869669" cy="3607684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3607684">
                <a:moveTo>
                  <a:pt x="0" y="0"/>
                </a:moveTo>
                <a:lnTo>
                  <a:pt x="869669" y="889462"/>
                </a:lnTo>
                <a:lnTo>
                  <a:pt x="861356" y="3607684"/>
                </a:lnTo>
                <a:lnTo>
                  <a:pt x="0" y="3607684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0E18409-6E58-428C-9F56-BFFD851C60D6}"/>
              </a:ext>
            </a:extLst>
          </p:cNvPr>
          <p:cNvSpPr/>
          <p:nvPr/>
        </p:nvSpPr>
        <p:spPr bwMode="auto">
          <a:xfrm>
            <a:off x="3018534" y="2428826"/>
            <a:ext cx="869669" cy="2938972"/>
          </a:xfrm>
          <a:custGeom>
            <a:avLst/>
            <a:gdLst>
              <a:gd name="connsiteX0" fmla="*/ 0 w 861356"/>
              <a:gd name="connsiteY0" fmla="*/ 0 h 2190827"/>
              <a:gd name="connsiteX1" fmla="*/ 861356 w 861356"/>
              <a:gd name="connsiteY1" fmla="*/ 0 h 2190827"/>
              <a:gd name="connsiteX2" fmla="*/ 861356 w 861356"/>
              <a:gd name="connsiteY2" fmla="*/ 2190827 h 2190827"/>
              <a:gd name="connsiteX3" fmla="*/ 0 w 861356"/>
              <a:gd name="connsiteY3" fmla="*/ 2190827 h 2190827"/>
              <a:gd name="connsiteX4" fmla="*/ 0 w 861356"/>
              <a:gd name="connsiteY4" fmla="*/ 0 h 2190827"/>
              <a:gd name="connsiteX0" fmla="*/ 0 w 869669"/>
              <a:gd name="connsiteY0" fmla="*/ 748145 h 2938972"/>
              <a:gd name="connsiteX1" fmla="*/ 869669 w 869669"/>
              <a:gd name="connsiteY1" fmla="*/ 0 h 2938972"/>
              <a:gd name="connsiteX2" fmla="*/ 861356 w 869669"/>
              <a:gd name="connsiteY2" fmla="*/ 2938972 h 2938972"/>
              <a:gd name="connsiteX3" fmla="*/ 0 w 869669"/>
              <a:gd name="connsiteY3" fmla="*/ 2938972 h 2938972"/>
              <a:gd name="connsiteX4" fmla="*/ 0 w 869669"/>
              <a:gd name="connsiteY4" fmla="*/ 748145 h 293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2938972">
                <a:moveTo>
                  <a:pt x="0" y="748145"/>
                </a:moveTo>
                <a:lnTo>
                  <a:pt x="869669" y="0"/>
                </a:lnTo>
                <a:lnTo>
                  <a:pt x="861356" y="2938972"/>
                </a:lnTo>
                <a:lnTo>
                  <a:pt x="0" y="2938972"/>
                </a:lnTo>
                <a:lnTo>
                  <a:pt x="0" y="748145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0917FDB-FA78-4226-9F77-45CABF22952F}"/>
              </a:ext>
            </a:extLst>
          </p:cNvPr>
          <p:cNvSpPr/>
          <p:nvPr/>
        </p:nvSpPr>
        <p:spPr bwMode="auto">
          <a:xfrm>
            <a:off x="3902443" y="4189234"/>
            <a:ext cx="861356" cy="1171584"/>
          </a:xfrm>
          <a:custGeom>
            <a:avLst/>
            <a:gdLst>
              <a:gd name="connsiteX0" fmla="*/ 0 w 861356"/>
              <a:gd name="connsiteY0" fmla="*/ 0 h 1171584"/>
              <a:gd name="connsiteX1" fmla="*/ 861356 w 861356"/>
              <a:gd name="connsiteY1" fmla="*/ 0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1356"/>
              <a:gd name="connsiteY0" fmla="*/ 0 h 1171584"/>
              <a:gd name="connsiteX1" fmla="*/ 853043 w 861356"/>
              <a:gd name="connsiteY1" fmla="*/ 606829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1171584">
                <a:moveTo>
                  <a:pt x="0" y="0"/>
                </a:moveTo>
                <a:lnTo>
                  <a:pt x="853043" y="606829"/>
                </a:lnTo>
                <a:lnTo>
                  <a:pt x="861356" y="1171584"/>
                </a:lnTo>
                <a:lnTo>
                  <a:pt x="0" y="1171584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9955D31-530E-46A3-AE07-C675A62C16B5}"/>
              </a:ext>
            </a:extLst>
          </p:cNvPr>
          <p:cNvSpPr/>
          <p:nvPr/>
        </p:nvSpPr>
        <p:spPr bwMode="auto">
          <a:xfrm>
            <a:off x="4765235" y="2636911"/>
            <a:ext cx="869669" cy="2730887"/>
          </a:xfrm>
          <a:custGeom>
            <a:avLst/>
            <a:gdLst>
              <a:gd name="connsiteX0" fmla="*/ 0 w 861356"/>
              <a:gd name="connsiteY0" fmla="*/ 0 h 2730887"/>
              <a:gd name="connsiteX1" fmla="*/ 861356 w 861356"/>
              <a:gd name="connsiteY1" fmla="*/ 0 h 2730887"/>
              <a:gd name="connsiteX2" fmla="*/ 861356 w 861356"/>
              <a:gd name="connsiteY2" fmla="*/ 2730887 h 2730887"/>
              <a:gd name="connsiteX3" fmla="*/ 0 w 861356"/>
              <a:gd name="connsiteY3" fmla="*/ 2730887 h 2730887"/>
              <a:gd name="connsiteX4" fmla="*/ 0 w 861356"/>
              <a:gd name="connsiteY4" fmla="*/ 0 h 2730887"/>
              <a:gd name="connsiteX0" fmla="*/ 0 w 869669"/>
              <a:gd name="connsiteY0" fmla="*/ 1712422 h 2730887"/>
              <a:gd name="connsiteX1" fmla="*/ 869669 w 869669"/>
              <a:gd name="connsiteY1" fmla="*/ 0 h 2730887"/>
              <a:gd name="connsiteX2" fmla="*/ 869669 w 869669"/>
              <a:gd name="connsiteY2" fmla="*/ 2730887 h 2730887"/>
              <a:gd name="connsiteX3" fmla="*/ 8313 w 869669"/>
              <a:gd name="connsiteY3" fmla="*/ 2730887 h 2730887"/>
              <a:gd name="connsiteX4" fmla="*/ 0 w 869669"/>
              <a:gd name="connsiteY4" fmla="*/ 1712422 h 273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2730887">
                <a:moveTo>
                  <a:pt x="0" y="1712422"/>
                </a:moveTo>
                <a:lnTo>
                  <a:pt x="869669" y="0"/>
                </a:lnTo>
                <a:lnTo>
                  <a:pt x="869669" y="2730887"/>
                </a:lnTo>
                <a:lnTo>
                  <a:pt x="8313" y="2730887"/>
                </a:lnTo>
                <a:lnTo>
                  <a:pt x="0" y="1712422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9CBAA0-9224-457A-AB56-E0ED32F8607D}"/>
              </a:ext>
            </a:extLst>
          </p:cNvPr>
          <p:cNvSpPr/>
          <p:nvPr/>
        </p:nvSpPr>
        <p:spPr bwMode="auto">
          <a:xfrm>
            <a:off x="5649144" y="1765515"/>
            <a:ext cx="869669" cy="3607684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1097280 h 3607684"/>
              <a:gd name="connsiteX1" fmla="*/ 869669 w 869669"/>
              <a:gd name="connsiteY1" fmla="*/ 0 h 3607684"/>
              <a:gd name="connsiteX2" fmla="*/ 869669 w 869669"/>
              <a:gd name="connsiteY2" fmla="*/ 3607684 h 3607684"/>
              <a:gd name="connsiteX3" fmla="*/ 8313 w 869669"/>
              <a:gd name="connsiteY3" fmla="*/ 3607684 h 3607684"/>
              <a:gd name="connsiteX4" fmla="*/ 0 w 869669"/>
              <a:gd name="connsiteY4" fmla="*/ 1097280 h 360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3607684">
                <a:moveTo>
                  <a:pt x="0" y="1097280"/>
                </a:moveTo>
                <a:lnTo>
                  <a:pt x="869669" y="0"/>
                </a:lnTo>
                <a:lnTo>
                  <a:pt x="869669" y="3607684"/>
                </a:lnTo>
                <a:lnTo>
                  <a:pt x="8313" y="3607684"/>
                </a:lnTo>
                <a:lnTo>
                  <a:pt x="0" y="109728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047DA54-41CF-4020-8662-9CA335061532}"/>
              </a:ext>
            </a:extLst>
          </p:cNvPr>
          <p:cNvSpPr/>
          <p:nvPr/>
        </p:nvSpPr>
        <p:spPr bwMode="auto">
          <a:xfrm>
            <a:off x="6538547" y="2098308"/>
            <a:ext cx="861356" cy="3262510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262510">
                <a:moveTo>
                  <a:pt x="0" y="0"/>
                </a:moveTo>
                <a:lnTo>
                  <a:pt x="853043" y="523702"/>
                </a:lnTo>
                <a:lnTo>
                  <a:pt x="861356" y="3262510"/>
                </a:lnTo>
                <a:lnTo>
                  <a:pt x="0" y="326251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42">
            <a:extLst>
              <a:ext uri="{FF2B5EF4-FFF2-40B4-BE49-F238E27FC236}">
                <a16:creationId xmlns:a16="http://schemas.microsoft.com/office/drawing/2014/main" id="{B96D6F55-B120-46F2-8FF9-D88F8F81C53F}"/>
              </a:ext>
            </a:extLst>
          </p:cNvPr>
          <p:cNvSpPr/>
          <p:nvPr/>
        </p:nvSpPr>
        <p:spPr bwMode="auto">
          <a:xfrm>
            <a:off x="7395844" y="2451308"/>
            <a:ext cx="1697355" cy="2921689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4219 w 861356"/>
              <a:gd name="connsiteY0" fmla="*/ 0 h 2921689"/>
              <a:gd name="connsiteX1" fmla="*/ 853043 w 861356"/>
              <a:gd name="connsiteY1" fmla="*/ 18288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  <a:gd name="connsiteX0" fmla="*/ 4219 w 861356"/>
              <a:gd name="connsiteY0" fmla="*/ 0 h 2921689"/>
              <a:gd name="connsiteX1" fmla="*/ 857262 w 861356"/>
              <a:gd name="connsiteY1" fmla="*/ 9144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2921689">
                <a:moveTo>
                  <a:pt x="4219" y="0"/>
                </a:moveTo>
                <a:lnTo>
                  <a:pt x="857262" y="91441"/>
                </a:lnTo>
                <a:cubicBezTo>
                  <a:pt x="858627" y="1034857"/>
                  <a:pt x="859991" y="1978273"/>
                  <a:pt x="861356" y="2921689"/>
                </a:cubicBezTo>
                <a:lnTo>
                  <a:pt x="0" y="2921689"/>
                </a:lnTo>
                <a:cubicBezTo>
                  <a:pt x="1406" y="1947793"/>
                  <a:pt x="2813" y="973896"/>
                  <a:pt x="4219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">
            <a:extLst>
              <a:ext uri="{FF2B5EF4-FFF2-40B4-BE49-F238E27FC236}">
                <a16:creationId xmlns:a16="http://schemas.microsoft.com/office/drawing/2014/main" id="{7622314D-AD1A-48E3-9348-EE578DFDB684}"/>
              </a:ext>
            </a:extLst>
          </p:cNvPr>
          <p:cNvSpPr/>
          <p:nvPr/>
        </p:nvSpPr>
        <p:spPr bwMode="auto">
          <a:xfrm>
            <a:off x="820693" y="1652048"/>
            <a:ext cx="1329200" cy="3715749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1356"/>
              <a:gd name="connsiteY0" fmla="*/ 108065 h 3715749"/>
              <a:gd name="connsiteX1" fmla="*/ 853508 w 861356"/>
              <a:gd name="connsiteY1" fmla="*/ 0 h 3715749"/>
              <a:gd name="connsiteX2" fmla="*/ 861356 w 861356"/>
              <a:gd name="connsiteY2" fmla="*/ 3715749 h 3715749"/>
              <a:gd name="connsiteX3" fmla="*/ 0 w 861356"/>
              <a:gd name="connsiteY3" fmla="*/ 3715749 h 3715749"/>
              <a:gd name="connsiteX4" fmla="*/ 0 w 861356"/>
              <a:gd name="connsiteY4" fmla="*/ 108065 h 371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715749">
                <a:moveTo>
                  <a:pt x="0" y="108065"/>
                </a:moveTo>
                <a:lnTo>
                  <a:pt x="853508" y="0"/>
                </a:lnTo>
                <a:lnTo>
                  <a:pt x="861356" y="3715749"/>
                </a:lnTo>
                <a:lnTo>
                  <a:pt x="0" y="3715749"/>
                </a:lnTo>
                <a:lnTo>
                  <a:pt x="0" y="108065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1848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2440B3C-A2F0-4A67-A000-DFABA50B8438}"/>
              </a:ext>
            </a:extLst>
          </p:cNvPr>
          <p:cNvSpPr/>
          <p:nvPr/>
        </p:nvSpPr>
        <p:spPr bwMode="auto">
          <a:xfrm>
            <a:off x="820692" y="5378634"/>
            <a:ext cx="8272508" cy="30153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Smith Shadowing-Masking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102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761845" y="5872392"/>
                <a:ext cx="2090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845" y="5872392"/>
                <a:ext cx="209095" cy="307777"/>
              </a:xfrm>
              <a:prstGeom prst="rect">
                <a:avLst/>
              </a:prstGeom>
              <a:blipFill>
                <a:blip r:embed="rId2"/>
                <a:stretch>
                  <a:fillRect l="-8824" r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6E0B986-56EB-44AE-B6A3-4F83D641A928}"/>
              </a:ext>
            </a:extLst>
          </p:cNvPr>
          <p:cNvCxnSpPr/>
          <p:nvPr/>
        </p:nvCxnSpPr>
        <p:spPr>
          <a:xfrm>
            <a:off x="812800" y="5373216"/>
            <a:ext cx="8280400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74AD4D1-94FE-4725-9979-2D46A2EE5B26}"/>
              </a:ext>
            </a:extLst>
          </p:cNvPr>
          <p:cNvCxnSpPr>
            <a:cxnSpLocks/>
          </p:cNvCxnSpPr>
          <p:nvPr/>
        </p:nvCxnSpPr>
        <p:spPr>
          <a:xfrm>
            <a:off x="2108684" y="5804665"/>
            <a:ext cx="5291219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0548505-9CBC-458D-9EC9-3EDFC6C8C261}"/>
              </a:ext>
            </a:extLst>
          </p:cNvPr>
          <p:cNvCxnSpPr>
            <a:cxnSpLocks/>
          </p:cNvCxnSpPr>
          <p:nvPr/>
        </p:nvCxnSpPr>
        <p:spPr>
          <a:xfrm>
            <a:off x="6571018" y="5191408"/>
            <a:ext cx="796413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/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blipFill>
                <a:blip r:embed="rId3"/>
                <a:stretch>
                  <a:fillRect l="-21154" r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3E4BEAE-A022-4655-8D1D-89AC2D6262CB}"/>
              </a:ext>
            </a:extLst>
          </p:cNvPr>
          <p:cNvSpPr txBox="1"/>
          <p:nvPr/>
        </p:nvSpPr>
        <p:spPr>
          <a:xfrm>
            <a:off x="282168" y="5404925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chemeClr val="tx2"/>
                </a:solidFill>
              </a:rPr>
              <a:t>表面</a:t>
            </a:r>
            <a:endParaRPr kumimoji="1" lang="ja-JP" altLang="en-US" sz="1600" b="1" dirty="0">
              <a:solidFill>
                <a:schemeClr val="tx2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FB6BCB-BB26-4686-AFD5-999641D0442B}"/>
              </a:ext>
            </a:extLst>
          </p:cNvPr>
          <p:cNvSpPr/>
          <p:nvPr/>
        </p:nvSpPr>
        <p:spPr bwMode="auto">
          <a:xfrm>
            <a:off x="2147428" y="1765532"/>
            <a:ext cx="869669" cy="3607684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3607684">
                <a:moveTo>
                  <a:pt x="0" y="0"/>
                </a:moveTo>
                <a:lnTo>
                  <a:pt x="869669" y="889462"/>
                </a:lnTo>
                <a:lnTo>
                  <a:pt x="861356" y="3607684"/>
                </a:lnTo>
                <a:lnTo>
                  <a:pt x="0" y="3607684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0E18409-6E58-428C-9F56-BFFD851C60D6}"/>
              </a:ext>
            </a:extLst>
          </p:cNvPr>
          <p:cNvSpPr/>
          <p:nvPr/>
        </p:nvSpPr>
        <p:spPr bwMode="auto">
          <a:xfrm>
            <a:off x="3018535" y="2923096"/>
            <a:ext cx="877906" cy="2444702"/>
          </a:xfrm>
          <a:custGeom>
            <a:avLst/>
            <a:gdLst>
              <a:gd name="connsiteX0" fmla="*/ 0 w 861356"/>
              <a:gd name="connsiteY0" fmla="*/ 0 h 2190827"/>
              <a:gd name="connsiteX1" fmla="*/ 861356 w 861356"/>
              <a:gd name="connsiteY1" fmla="*/ 0 h 2190827"/>
              <a:gd name="connsiteX2" fmla="*/ 861356 w 861356"/>
              <a:gd name="connsiteY2" fmla="*/ 2190827 h 2190827"/>
              <a:gd name="connsiteX3" fmla="*/ 0 w 861356"/>
              <a:gd name="connsiteY3" fmla="*/ 2190827 h 2190827"/>
              <a:gd name="connsiteX4" fmla="*/ 0 w 861356"/>
              <a:gd name="connsiteY4" fmla="*/ 0 h 2190827"/>
              <a:gd name="connsiteX0" fmla="*/ 0 w 869669"/>
              <a:gd name="connsiteY0" fmla="*/ 748145 h 2938972"/>
              <a:gd name="connsiteX1" fmla="*/ 869669 w 869669"/>
              <a:gd name="connsiteY1" fmla="*/ 0 h 2938972"/>
              <a:gd name="connsiteX2" fmla="*/ 861356 w 869669"/>
              <a:gd name="connsiteY2" fmla="*/ 2938972 h 2938972"/>
              <a:gd name="connsiteX3" fmla="*/ 0 w 869669"/>
              <a:gd name="connsiteY3" fmla="*/ 2938972 h 2938972"/>
              <a:gd name="connsiteX4" fmla="*/ 0 w 869669"/>
              <a:gd name="connsiteY4" fmla="*/ 748145 h 2938972"/>
              <a:gd name="connsiteX0" fmla="*/ 0 w 877906"/>
              <a:gd name="connsiteY0" fmla="*/ 253875 h 2444702"/>
              <a:gd name="connsiteX1" fmla="*/ 877906 w 877906"/>
              <a:gd name="connsiteY1" fmla="*/ 0 h 2444702"/>
              <a:gd name="connsiteX2" fmla="*/ 861356 w 877906"/>
              <a:gd name="connsiteY2" fmla="*/ 2444702 h 2444702"/>
              <a:gd name="connsiteX3" fmla="*/ 0 w 877906"/>
              <a:gd name="connsiteY3" fmla="*/ 2444702 h 2444702"/>
              <a:gd name="connsiteX4" fmla="*/ 0 w 877906"/>
              <a:gd name="connsiteY4" fmla="*/ 253875 h 244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906" h="2444702">
                <a:moveTo>
                  <a:pt x="0" y="253875"/>
                </a:moveTo>
                <a:lnTo>
                  <a:pt x="877906" y="0"/>
                </a:lnTo>
                <a:lnTo>
                  <a:pt x="861356" y="2444702"/>
                </a:lnTo>
                <a:lnTo>
                  <a:pt x="0" y="2444702"/>
                </a:lnTo>
                <a:lnTo>
                  <a:pt x="0" y="253875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0917FDB-FA78-4226-9F77-45CABF22952F}"/>
              </a:ext>
            </a:extLst>
          </p:cNvPr>
          <p:cNvSpPr/>
          <p:nvPr/>
        </p:nvSpPr>
        <p:spPr bwMode="auto">
          <a:xfrm>
            <a:off x="3894129" y="4430303"/>
            <a:ext cx="869669" cy="930515"/>
          </a:xfrm>
          <a:custGeom>
            <a:avLst/>
            <a:gdLst>
              <a:gd name="connsiteX0" fmla="*/ 0 w 861356"/>
              <a:gd name="connsiteY0" fmla="*/ 0 h 1171584"/>
              <a:gd name="connsiteX1" fmla="*/ 861356 w 861356"/>
              <a:gd name="connsiteY1" fmla="*/ 0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1356"/>
              <a:gd name="connsiteY0" fmla="*/ 0 h 1171584"/>
              <a:gd name="connsiteX1" fmla="*/ 853043 w 861356"/>
              <a:gd name="connsiteY1" fmla="*/ 606829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1356"/>
              <a:gd name="connsiteY0" fmla="*/ 0 h 1171584"/>
              <a:gd name="connsiteX1" fmla="*/ 853043 w 861356"/>
              <a:gd name="connsiteY1" fmla="*/ 307571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9669"/>
              <a:gd name="connsiteY0" fmla="*/ 0 h 930515"/>
              <a:gd name="connsiteX1" fmla="*/ 861356 w 869669"/>
              <a:gd name="connsiteY1" fmla="*/ 66502 h 930515"/>
              <a:gd name="connsiteX2" fmla="*/ 869669 w 869669"/>
              <a:gd name="connsiteY2" fmla="*/ 930515 h 930515"/>
              <a:gd name="connsiteX3" fmla="*/ 8313 w 869669"/>
              <a:gd name="connsiteY3" fmla="*/ 930515 h 930515"/>
              <a:gd name="connsiteX4" fmla="*/ 0 w 869669"/>
              <a:gd name="connsiteY4" fmla="*/ 0 h 93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930515">
                <a:moveTo>
                  <a:pt x="0" y="0"/>
                </a:moveTo>
                <a:lnTo>
                  <a:pt x="861356" y="66502"/>
                </a:lnTo>
                <a:lnTo>
                  <a:pt x="869669" y="930515"/>
                </a:lnTo>
                <a:lnTo>
                  <a:pt x="8313" y="930515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9955D31-530E-46A3-AE07-C675A62C16B5}"/>
              </a:ext>
            </a:extLst>
          </p:cNvPr>
          <p:cNvSpPr/>
          <p:nvPr/>
        </p:nvSpPr>
        <p:spPr bwMode="auto">
          <a:xfrm>
            <a:off x="4765235" y="2636911"/>
            <a:ext cx="869669" cy="2730887"/>
          </a:xfrm>
          <a:custGeom>
            <a:avLst/>
            <a:gdLst>
              <a:gd name="connsiteX0" fmla="*/ 0 w 861356"/>
              <a:gd name="connsiteY0" fmla="*/ 0 h 2730887"/>
              <a:gd name="connsiteX1" fmla="*/ 861356 w 861356"/>
              <a:gd name="connsiteY1" fmla="*/ 0 h 2730887"/>
              <a:gd name="connsiteX2" fmla="*/ 861356 w 861356"/>
              <a:gd name="connsiteY2" fmla="*/ 2730887 h 2730887"/>
              <a:gd name="connsiteX3" fmla="*/ 0 w 861356"/>
              <a:gd name="connsiteY3" fmla="*/ 2730887 h 2730887"/>
              <a:gd name="connsiteX4" fmla="*/ 0 w 861356"/>
              <a:gd name="connsiteY4" fmla="*/ 0 h 2730887"/>
              <a:gd name="connsiteX0" fmla="*/ 0 w 869669"/>
              <a:gd name="connsiteY0" fmla="*/ 1712422 h 2730887"/>
              <a:gd name="connsiteX1" fmla="*/ 869669 w 869669"/>
              <a:gd name="connsiteY1" fmla="*/ 0 h 2730887"/>
              <a:gd name="connsiteX2" fmla="*/ 869669 w 869669"/>
              <a:gd name="connsiteY2" fmla="*/ 2730887 h 2730887"/>
              <a:gd name="connsiteX3" fmla="*/ 8313 w 869669"/>
              <a:gd name="connsiteY3" fmla="*/ 2730887 h 2730887"/>
              <a:gd name="connsiteX4" fmla="*/ 0 w 869669"/>
              <a:gd name="connsiteY4" fmla="*/ 1712422 h 273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2730887">
                <a:moveTo>
                  <a:pt x="0" y="1712422"/>
                </a:moveTo>
                <a:lnTo>
                  <a:pt x="869669" y="0"/>
                </a:lnTo>
                <a:lnTo>
                  <a:pt x="869669" y="2730887"/>
                </a:lnTo>
                <a:lnTo>
                  <a:pt x="8313" y="2730887"/>
                </a:lnTo>
                <a:lnTo>
                  <a:pt x="0" y="1712422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9CBAA0-9224-457A-AB56-E0ED32F8607D}"/>
              </a:ext>
            </a:extLst>
          </p:cNvPr>
          <p:cNvSpPr/>
          <p:nvPr/>
        </p:nvSpPr>
        <p:spPr bwMode="auto">
          <a:xfrm>
            <a:off x="5649144" y="2383353"/>
            <a:ext cx="886145" cy="2989846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1097280 h 3607684"/>
              <a:gd name="connsiteX1" fmla="*/ 869669 w 869669"/>
              <a:gd name="connsiteY1" fmla="*/ 0 h 3607684"/>
              <a:gd name="connsiteX2" fmla="*/ 869669 w 869669"/>
              <a:gd name="connsiteY2" fmla="*/ 3607684 h 3607684"/>
              <a:gd name="connsiteX3" fmla="*/ 8313 w 869669"/>
              <a:gd name="connsiteY3" fmla="*/ 3607684 h 3607684"/>
              <a:gd name="connsiteX4" fmla="*/ 0 w 869669"/>
              <a:gd name="connsiteY4" fmla="*/ 1097280 h 3607684"/>
              <a:gd name="connsiteX0" fmla="*/ 0 w 886145"/>
              <a:gd name="connsiteY0" fmla="*/ 479442 h 2989846"/>
              <a:gd name="connsiteX1" fmla="*/ 886145 w 886145"/>
              <a:gd name="connsiteY1" fmla="*/ 0 h 2989846"/>
              <a:gd name="connsiteX2" fmla="*/ 869669 w 886145"/>
              <a:gd name="connsiteY2" fmla="*/ 2989846 h 2989846"/>
              <a:gd name="connsiteX3" fmla="*/ 8313 w 886145"/>
              <a:gd name="connsiteY3" fmla="*/ 2989846 h 2989846"/>
              <a:gd name="connsiteX4" fmla="*/ 0 w 886145"/>
              <a:gd name="connsiteY4" fmla="*/ 479442 h 298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145" h="2989846">
                <a:moveTo>
                  <a:pt x="0" y="479442"/>
                </a:moveTo>
                <a:lnTo>
                  <a:pt x="886145" y="0"/>
                </a:lnTo>
                <a:lnTo>
                  <a:pt x="869669" y="2989846"/>
                </a:lnTo>
                <a:lnTo>
                  <a:pt x="8313" y="2989846"/>
                </a:lnTo>
                <a:lnTo>
                  <a:pt x="0" y="479442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047DA54-41CF-4020-8662-9CA335061532}"/>
              </a:ext>
            </a:extLst>
          </p:cNvPr>
          <p:cNvSpPr/>
          <p:nvPr/>
        </p:nvSpPr>
        <p:spPr bwMode="auto">
          <a:xfrm>
            <a:off x="6538547" y="2098308"/>
            <a:ext cx="861356" cy="3262510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262510">
                <a:moveTo>
                  <a:pt x="0" y="0"/>
                </a:moveTo>
                <a:lnTo>
                  <a:pt x="853043" y="523702"/>
                </a:lnTo>
                <a:lnTo>
                  <a:pt x="861356" y="3262510"/>
                </a:lnTo>
                <a:lnTo>
                  <a:pt x="0" y="3262510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42">
            <a:extLst>
              <a:ext uri="{FF2B5EF4-FFF2-40B4-BE49-F238E27FC236}">
                <a16:creationId xmlns:a16="http://schemas.microsoft.com/office/drawing/2014/main" id="{B96D6F55-B120-46F2-8FF9-D88F8F81C53F}"/>
              </a:ext>
            </a:extLst>
          </p:cNvPr>
          <p:cNvSpPr/>
          <p:nvPr/>
        </p:nvSpPr>
        <p:spPr bwMode="auto">
          <a:xfrm>
            <a:off x="7395844" y="2451308"/>
            <a:ext cx="1697355" cy="2921689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4219 w 861356"/>
              <a:gd name="connsiteY0" fmla="*/ 0 h 2921689"/>
              <a:gd name="connsiteX1" fmla="*/ 853043 w 861356"/>
              <a:gd name="connsiteY1" fmla="*/ 18288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  <a:gd name="connsiteX0" fmla="*/ 4219 w 861356"/>
              <a:gd name="connsiteY0" fmla="*/ 0 h 2921689"/>
              <a:gd name="connsiteX1" fmla="*/ 857262 w 861356"/>
              <a:gd name="connsiteY1" fmla="*/ 9144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2921689">
                <a:moveTo>
                  <a:pt x="4219" y="0"/>
                </a:moveTo>
                <a:lnTo>
                  <a:pt x="857262" y="91441"/>
                </a:lnTo>
                <a:cubicBezTo>
                  <a:pt x="858627" y="1034857"/>
                  <a:pt x="859991" y="1978273"/>
                  <a:pt x="861356" y="2921689"/>
                </a:cubicBezTo>
                <a:lnTo>
                  <a:pt x="0" y="2921689"/>
                </a:lnTo>
                <a:cubicBezTo>
                  <a:pt x="1406" y="1947793"/>
                  <a:pt x="2813" y="973896"/>
                  <a:pt x="4219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">
            <a:extLst>
              <a:ext uri="{FF2B5EF4-FFF2-40B4-BE49-F238E27FC236}">
                <a16:creationId xmlns:a16="http://schemas.microsoft.com/office/drawing/2014/main" id="{7622314D-AD1A-48E3-9348-EE578DFDB684}"/>
              </a:ext>
            </a:extLst>
          </p:cNvPr>
          <p:cNvSpPr/>
          <p:nvPr/>
        </p:nvSpPr>
        <p:spPr bwMode="auto">
          <a:xfrm>
            <a:off x="820693" y="1652048"/>
            <a:ext cx="1329200" cy="3715749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1356"/>
              <a:gd name="connsiteY0" fmla="*/ 108065 h 3715749"/>
              <a:gd name="connsiteX1" fmla="*/ 853508 w 861356"/>
              <a:gd name="connsiteY1" fmla="*/ 0 h 3715749"/>
              <a:gd name="connsiteX2" fmla="*/ 861356 w 861356"/>
              <a:gd name="connsiteY2" fmla="*/ 3715749 h 3715749"/>
              <a:gd name="connsiteX3" fmla="*/ 0 w 861356"/>
              <a:gd name="connsiteY3" fmla="*/ 3715749 h 3715749"/>
              <a:gd name="connsiteX4" fmla="*/ 0 w 861356"/>
              <a:gd name="connsiteY4" fmla="*/ 108065 h 371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715749">
                <a:moveTo>
                  <a:pt x="0" y="108065"/>
                </a:moveTo>
                <a:lnTo>
                  <a:pt x="853508" y="0"/>
                </a:lnTo>
                <a:lnTo>
                  <a:pt x="861356" y="3715749"/>
                </a:lnTo>
                <a:lnTo>
                  <a:pt x="0" y="3715749"/>
                </a:lnTo>
                <a:lnTo>
                  <a:pt x="0" y="108065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CCF35DA-3074-402F-AE6A-32D8C5120E84}"/>
              </a:ext>
            </a:extLst>
          </p:cNvPr>
          <p:cNvCxnSpPr>
            <a:cxnSpLocks/>
          </p:cNvCxnSpPr>
          <p:nvPr/>
        </p:nvCxnSpPr>
        <p:spPr>
          <a:xfrm flipV="1">
            <a:off x="2157786" y="1196752"/>
            <a:ext cx="5351498" cy="573082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419844B-63D5-4C39-A87F-79D86458F084}"/>
              </a:ext>
            </a:extLst>
          </p:cNvPr>
          <p:cNvCxnSpPr>
            <a:cxnSpLocks/>
          </p:cNvCxnSpPr>
          <p:nvPr/>
        </p:nvCxnSpPr>
        <p:spPr>
          <a:xfrm flipV="1">
            <a:off x="3026453" y="1304764"/>
            <a:ext cx="4482831" cy="185037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BAF3A9D-DB66-4A4B-AB3D-BC2760427D11}"/>
              </a:ext>
            </a:extLst>
          </p:cNvPr>
          <p:cNvCxnSpPr>
            <a:cxnSpLocks/>
          </p:cNvCxnSpPr>
          <p:nvPr/>
        </p:nvCxnSpPr>
        <p:spPr>
          <a:xfrm flipV="1">
            <a:off x="3906323" y="3392996"/>
            <a:ext cx="1334709" cy="102738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7F39A89-B074-414E-B729-CC5699F9A427}"/>
              </a:ext>
            </a:extLst>
          </p:cNvPr>
          <p:cNvCxnSpPr>
            <a:cxnSpLocks/>
          </p:cNvCxnSpPr>
          <p:nvPr/>
        </p:nvCxnSpPr>
        <p:spPr>
          <a:xfrm flipV="1">
            <a:off x="4754293" y="4113076"/>
            <a:ext cx="270715" cy="23251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EB39CC4-2E38-4FC9-8F02-237CAF52D95D}"/>
              </a:ext>
            </a:extLst>
          </p:cNvPr>
          <p:cNvCxnSpPr>
            <a:cxnSpLocks/>
          </p:cNvCxnSpPr>
          <p:nvPr/>
        </p:nvCxnSpPr>
        <p:spPr>
          <a:xfrm flipV="1">
            <a:off x="5653024" y="2240868"/>
            <a:ext cx="884152" cy="628774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3EAD5B44-CFD2-431A-9AD1-4E8AE3E5C5BE}"/>
              </a:ext>
            </a:extLst>
          </p:cNvPr>
          <p:cNvCxnSpPr>
            <a:cxnSpLocks/>
          </p:cNvCxnSpPr>
          <p:nvPr/>
        </p:nvCxnSpPr>
        <p:spPr>
          <a:xfrm flipV="1">
            <a:off x="6518813" y="1448780"/>
            <a:ext cx="1026475" cy="64894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0">
            <a:extLst>
              <a:ext uri="{FF2B5EF4-FFF2-40B4-BE49-F238E27FC236}">
                <a16:creationId xmlns:a16="http://schemas.microsoft.com/office/drawing/2014/main" id="{D1BE104D-E410-4A0F-A978-13A8879CFD4A}"/>
              </a:ext>
            </a:extLst>
          </p:cNvPr>
          <p:cNvSpPr/>
          <p:nvPr/>
        </p:nvSpPr>
        <p:spPr bwMode="auto">
          <a:xfrm>
            <a:off x="2058499" y="1711963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円/楕円 20">
            <a:extLst>
              <a:ext uri="{FF2B5EF4-FFF2-40B4-BE49-F238E27FC236}">
                <a16:creationId xmlns:a16="http://schemas.microsoft.com/office/drawing/2014/main" id="{2C952648-9126-40B7-A3E6-4248653A29FA}"/>
              </a:ext>
            </a:extLst>
          </p:cNvPr>
          <p:cNvSpPr/>
          <p:nvPr/>
        </p:nvSpPr>
        <p:spPr bwMode="auto">
          <a:xfrm>
            <a:off x="2960097" y="3097269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円/楕円 20">
            <a:extLst>
              <a:ext uri="{FF2B5EF4-FFF2-40B4-BE49-F238E27FC236}">
                <a16:creationId xmlns:a16="http://schemas.microsoft.com/office/drawing/2014/main" id="{26B2D1EC-723A-4C5F-BFEA-36E09FAE58A3}"/>
              </a:ext>
            </a:extLst>
          </p:cNvPr>
          <p:cNvSpPr/>
          <p:nvPr/>
        </p:nvSpPr>
        <p:spPr bwMode="auto">
          <a:xfrm>
            <a:off x="3807644" y="4368753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8" name="円/楕円 20">
            <a:extLst>
              <a:ext uri="{FF2B5EF4-FFF2-40B4-BE49-F238E27FC236}">
                <a16:creationId xmlns:a16="http://schemas.microsoft.com/office/drawing/2014/main" id="{C36E5347-8108-41D0-965A-0385619FC499}"/>
              </a:ext>
            </a:extLst>
          </p:cNvPr>
          <p:cNvSpPr/>
          <p:nvPr/>
        </p:nvSpPr>
        <p:spPr bwMode="auto">
          <a:xfrm>
            <a:off x="4705261" y="4267517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円/楕円 20">
            <a:extLst>
              <a:ext uri="{FF2B5EF4-FFF2-40B4-BE49-F238E27FC236}">
                <a16:creationId xmlns:a16="http://schemas.microsoft.com/office/drawing/2014/main" id="{7A85F34B-D81D-45E3-93E0-7BB05DFEF004}"/>
              </a:ext>
            </a:extLst>
          </p:cNvPr>
          <p:cNvSpPr/>
          <p:nvPr/>
        </p:nvSpPr>
        <p:spPr bwMode="auto">
          <a:xfrm>
            <a:off x="5582820" y="2799374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円/楕円 20">
            <a:extLst>
              <a:ext uri="{FF2B5EF4-FFF2-40B4-BE49-F238E27FC236}">
                <a16:creationId xmlns:a16="http://schemas.microsoft.com/office/drawing/2014/main" id="{A809274C-AB02-4EEB-BE9C-9ABED0E5122B}"/>
              </a:ext>
            </a:extLst>
          </p:cNvPr>
          <p:cNvSpPr/>
          <p:nvPr/>
        </p:nvSpPr>
        <p:spPr bwMode="auto">
          <a:xfrm>
            <a:off x="6462957" y="2032877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35953" y="1782229"/>
            <a:ext cx="881144" cy="8727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248D16-64E6-4998-AA01-85AF90563A94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3008784" y="2923096"/>
            <a:ext cx="887657" cy="25387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1DAD1B4-6C93-42D0-A562-DE51A6C1333D}"/>
              </a:ext>
            </a:extLst>
          </p:cNvPr>
          <p:cNvCxnSpPr>
            <a:cxnSpLocks/>
          </p:cNvCxnSpPr>
          <p:nvPr/>
        </p:nvCxnSpPr>
        <p:spPr>
          <a:xfrm>
            <a:off x="6515977" y="2074928"/>
            <a:ext cx="901326" cy="5518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F7EF4067-1B3F-40AB-9B1D-8401D2E936D2}"/>
              </a:ext>
            </a:extLst>
          </p:cNvPr>
          <p:cNvGrpSpPr/>
          <p:nvPr/>
        </p:nvGrpSpPr>
        <p:grpSpPr>
          <a:xfrm rot="20779147">
            <a:off x="7871303" y="795849"/>
            <a:ext cx="924100" cy="432048"/>
            <a:chOff x="6801208" y="636959"/>
            <a:chExt cx="924100" cy="432048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EEC1AAC-06E7-4948-96CA-69A93592CBC3}"/>
                </a:ext>
              </a:extLst>
            </p:cNvPr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47" name="二等辺三角形 46">
              <a:extLst>
                <a:ext uri="{FF2B5EF4-FFF2-40B4-BE49-F238E27FC236}">
                  <a16:creationId xmlns:a16="http://schemas.microsoft.com/office/drawing/2014/main" id="{8CAF116B-ECBD-4269-AEB5-1DFA9A4E7DCD}"/>
                </a:ext>
              </a:extLst>
            </p:cNvPr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48151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2440B3C-A2F0-4A67-A000-DFABA50B8438}"/>
              </a:ext>
            </a:extLst>
          </p:cNvPr>
          <p:cNvSpPr/>
          <p:nvPr/>
        </p:nvSpPr>
        <p:spPr bwMode="auto">
          <a:xfrm>
            <a:off x="820692" y="5378634"/>
            <a:ext cx="8272508" cy="30153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Smith Shadowing-Masking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103</a:t>
            </a:fld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6E0B986-56EB-44AE-B6A3-4F83D641A928}"/>
              </a:ext>
            </a:extLst>
          </p:cNvPr>
          <p:cNvCxnSpPr/>
          <p:nvPr/>
        </p:nvCxnSpPr>
        <p:spPr>
          <a:xfrm>
            <a:off x="812800" y="5373216"/>
            <a:ext cx="8280400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FB6BCB-BB26-4686-AFD5-999641D0442B}"/>
              </a:ext>
            </a:extLst>
          </p:cNvPr>
          <p:cNvSpPr/>
          <p:nvPr/>
        </p:nvSpPr>
        <p:spPr bwMode="auto">
          <a:xfrm>
            <a:off x="2147428" y="1765532"/>
            <a:ext cx="869669" cy="3607684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3607684">
                <a:moveTo>
                  <a:pt x="0" y="0"/>
                </a:moveTo>
                <a:lnTo>
                  <a:pt x="869669" y="889462"/>
                </a:lnTo>
                <a:lnTo>
                  <a:pt x="861356" y="3607684"/>
                </a:lnTo>
                <a:lnTo>
                  <a:pt x="0" y="3607684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0E18409-6E58-428C-9F56-BFFD851C60D6}"/>
              </a:ext>
            </a:extLst>
          </p:cNvPr>
          <p:cNvSpPr/>
          <p:nvPr/>
        </p:nvSpPr>
        <p:spPr bwMode="auto">
          <a:xfrm>
            <a:off x="3018534" y="2923096"/>
            <a:ext cx="877907" cy="2444702"/>
          </a:xfrm>
          <a:custGeom>
            <a:avLst/>
            <a:gdLst>
              <a:gd name="connsiteX0" fmla="*/ 0 w 861356"/>
              <a:gd name="connsiteY0" fmla="*/ 0 h 2190827"/>
              <a:gd name="connsiteX1" fmla="*/ 861356 w 861356"/>
              <a:gd name="connsiteY1" fmla="*/ 0 h 2190827"/>
              <a:gd name="connsiteX2" fmla="*/ 861356 w 861356"/>
              <a:gd name="connsiteY2" fmla="*/ 2190827 h 2190827"/>
              <a:gd name="connsiteX3" fmla="*/ 0 w 861356"/>
              <a:gd name="connsiteY3" fmla="*/ 2190827 h 2190827"/>
              <a:gd name="connsiteX4" fmla="*/ 0 w 861356"/>
              <a:gd name="connsiteY4" fmla="*/ 0 h 2190827"/>
              <a:gd name="connsiteX0" fmla="*/ 0 w 869669"/>
              <a:gd name="connsiteY0" fmla="*/ 748145 h 2938972"/>
              <a:gd name="connsiteX1" fmla="*/ 869669 w 869669"/>
              <a:gd name="connsiteY1" fmla="*/ 0 h 2938972"/>
              <a:gd name="connsiteX2" fmla="*/ 861356 w 869669"/>
              <a:gd name="connsiteY2" fmla="*/ 2938972 h 2938972"/>
              <a:gd name="connsiteX3" fmla="*/ 0 w 869669"/>
              <a:gd name="connsiteY3" fmla="*/ 2938972 h 2938972"/>
              <a:gd name="connsiteX4" fmla="*/ 0 w 869669"/>
              <a:gd name="connsiteY4" fmla="*/ 748145 h 2938972"/>
              <a:gd name="connsiteX0" fmla="*/ 0 w 877907"/>
              <a:gd name="connsiteY0" fmla="*/ 253875 h 2444702"/>
              <a:gd name="connsiteX1" fmla="*/ 877907 w 877907"/>
              <a:gd name="connsiteY1" fmla="*/ 0 h 2444702"/>
              <a:gd name="connsiteX2" fmla="*/ 861356 w 877907"/>
              <a:gd name="connsiteY2" fmla="*/ 2444702 h 2444702"/>
              <a:gd name="connsiteX3" fmla="*/ 0 w 877907"/>
              <a:gd name="connsiteY3" fmla="*/ 2444702 h 2444702"/>
              <a:gd name="connsiteX4" fmla="*/ 0 w 877907"/>
              <a:gd name="connsiteY4" fmla="*/ 253875 h 244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907" h="2444702">
                <a:moveTo>
                  <a:pt x="0" y="253875"/>
                </a:moveTo>
                <a:lnTo>
                  <a:pt x="877907" y="0"/>
                </a:lnTo>
                <a:lnTo>
                  <a:pt x="861356" y="2444702"/>
                </a:lnTo>
                <a:lnTo>
                  <a:pt x="0" y="2444702"/>
                </a:lnTo>
                <a:lnTo>
                  <a:pt x="0" y="253875"/>
                </a:ln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0917FDB-FA78-4226-9F77-45CABF22952F}"/>
              </a:ext>
            </a:extLst>
          </p:cNvPr>
          <p:cNvSpPr/>
          <p:nvPr/>
        </p:nvSpPr>
        <p:spPr bwMode="auto">
          <a:xfrm>
            <a:off x="3894129" y="4442701"/>
            <a:ext cx="869669" cy="930515"/>
          </a:xfrm>
          <a:custGeom>
            <a:avLst/>
            <a:gdLst>
              <a:gd name="connsiteX0" fmla="*/ 0 w 861356"/>
              <a:gd name="connsiteY0" fmla="*/ 0 h 1171584"/>
              <a:gd name="connsiteX1" fmla="*/ 861356 w 861356"/>
              <a:gd name="connsiteY1" fmla="*/ 0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1356"/>
              <a:gd name="connsiteY0" fmla="*/ 0 h 1171584"/>
              <a:gd name="connsiteX1" fmla="*/ 853043 w 861356"/>
              <a:gd name="connsiteY1" fmla="*/ 606829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1356"/>
              <a:gd name="connsiteY0" fmla="*/ 0 h 1171584"/>
              <a:gd name="connsiteX1" fmla="*/ 853043 w 861356"/>
              <a:gd name="connsiteY1" fmla="*/ 307571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9669"/>
              <a:gd name="connsiteY0" fmla="*/ 0 h 930515"/>
              <a:gd name="connsiteX1" fmla="*/ 861356 w 869669"/>
              <a:gd name="connsiteY1" fmla="*/ 66502 h 930515"/>
              <a:gd name="connsiteX2" fmla="*/ 869669 w 869669"/>
              <a:gd name="connsiteY2" fmla="*/ 930515 h 930515"/>
              <a:gd name="connsiteX3" fmla="*/ 8313 w 869669"/>
              <a:gd name="connsiteY3" fmla="*/ 930515 h 930515"/>
              <a:gd name="connsiteX4" fmla="*/ 0 w 869669"/>
              <a:gd name="connsiteY4" fmla="*/ 0 h 93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930515">
                <a:moveTo>
                  <a:pt x="0" y="0"/>
                </a:moveTo>
                <a:lnTo>
                  <a:pt x="861356" y="66502"/>
                </a:lnTo>
                <a:lnTo>
                  <a:pt x="869669" y="930515"/>
                </a:lnTo>
                <a:lnTo>
                  <a:pt x="8313" y="930515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9955D31-530E-46A3-AE07-C675A62C16B5}"/>
              </a:ext>
            </a:extLst>
          </p:cNvPr>
          <p:cNvSpPr/>
          <p:nvPr/>
        </p:nvSpPr>
        <p:spPr bwMode="auto">
          <a:xfrm>
            <a:off x="4765235" y="2636911"/>
            <a:ext cx="869669" cy="2730887"/>
          </a:xfrm>
          <a:custGeom>
            <a:avLst/>
            <a:gdLst>
              <a:gd name="connsiteX0" fmla="*/ 0 w 861356"/>
              <a:gd name="connsiteY0" fmla="*/ 0 h 2730887"/>
              <a:gd name="connsiteX1" fmla="*/ 861356 w 861356"/>
              <a:gd name="connsiteY1" fmla="*/ 0 h 2730887"/>
              <a:gd name="connsiteX2" fmla="*/ 861356 w 861356"/>
              <a:gd name="connsiteY2" fmla="*/ 2730887 h 2730887"/>
              <a:gd name="connsiteX3" fmla="*/ 0 w 861356"/>
              <a:gd name="connsiteY3" fmla="*/ 2730887 h 2730887"/>
              <a:gd name="connsiteX4" fmla="*/ 0 w 861356"/>
              <a:gd name="connsiteY4" fmla="*/ 0 h 2730887"/>
              <a:gd name="connsiteX0" fmla="*/ 0 w 869669"/>
              <a:gd name="connsiteY0" fmla="*/ 1712422 h 2730887"/>
              <a:gd name="connsiteX1" fmla="*/ 869669 w 869669"/>
              <a:gd name="connsiteY1" fmla="*/ 0 h 2730887"/>
              <a:gd name="connsiteX2" fmla="*/ 869669 w 869669"/>
              <a:gd name="connsiteY2" fmla="*/ 2730887 h 2730887"/>
              <a:gd name="connsiteX3" fmla="*/ 8313 w 869669"/>
              <a:gd name="connsiteY3" fmla="*/ 2730887 h 2730887"/>
              <a:gd name="connsiteX4" fmla="*/ 0 w 869669"/>
              <a:gd name="connsiteY4" fmla="*/ 1712422 h 273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2730887">
                <a:moveTo>
                  <a:pt x="0" y="1712422"/>
                </a:moveTo>
                <a:lnTo>
                  <a:pt x="869669" y="0"/>
                </a:lnTo>
                <a:lnTo>
                  <a:pt x="869669" y="2730887"/>
                </a:lnTo>
                <a:lnTo>
                  <a:pt x="8313" y="2730887"/>
                </a:lnTo>
                <a:lnTo>
                  <a:pt x="0" y="1712422"/>
                </a:ln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9CBAA0-9224-457A-AB56-E0ED32F8607D}"/>
              </a:ext>
            </a:extLst>
          </p:cNvPr>
          <p:cNvSpPr/>
          <p:nvPr/>
        </p:nvSpPr>
        <p:spPr bwMode="auto">
          <a:xfrm>
            <a:off x="5649144" y="1765515"/>
            <a:ext cx="869669" cy="3607684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1097280 h 3607684"/>
              <a:gd name="connsiteX1" fmla="*/ 869669 w 869669"/>
              <a:gd name="connsiteY1" fmla="*/ 0 h 3607684"/>
              <a:gd name="connsiteX2" fmla="*/ 869669 w 869669"/>
              <a:gd name="connsiteY2" fmla="*/ 3607684 h 3607684"/>
              <a:gd name="connsiteX3" fmla="*/ 8313 w 869669"/>
              <a:gd name="connsiteY3" fmla="*/ 3607684 h 3607684"/>
              <a:gd name="connsiteX4" fmla="*/ 0 w 869669"/>
              <a:gd name="connsiteY4" fmla="*/ 1097280 h 360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3607684">
                <a:moveTo>
                  <a:pt x="0" y="1097280"/>
                </a:moveTo>
                <a:lnTo>
                  <a:pt x="869669" y="0"/>
                </a:lnTo>
                <a:lnTo>
                  <a:pt x="869669" y="3607684"/>
                </a:lnTo>
                <a:lnTo>
                  <a:pt x="8313" y="3607684"/>
                </a:lnTo>
                <a:lnTo>
                  <a:pt x="0" y="1097280"/>
                </a:ln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047DA54-41CF-4020-8662-9CA335061532}"/>
              </a:ext>
            </a:extLst>
          </p:cNvPr>
          <p:cNvSpPr/>
          <p:nvPr/>
        </p:nvSpPr>
        <p:spPr bwMode="auto">
          <a:xfrm>
            <a:off x="6538547" y="2110706"/>
            <a:ext cx="861356" cy="3262510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262510">
                <a:moveTo>
                  <a:pt x="0" y="0"/>
                </a:moveTo>
                <a:lnTo>
                  <a:pt x="853043" y="523702"/>
                </a:lnTo>
                <a:lnTo>
                  <a:pt x="861356" y="3262510"/>
                </a:lnTo>
                <a:lnTo>
                  <a:pt x="0" y="326251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42">
            <a:extLst>
              <a:ext uri="{FF2B5EF4-FFF2-40B4-BE49-F238E27FC236}">
                <a16:creationId xmlns:a16="http://schemas.microsoft.com/office/drawing/2014/main" id="{B96D6F55-B120-46F2-8FF9-D88F8F81C53F}"/>
              </a:ext>
            </a:extLst>
          </p:cNvPr>
          <p:cNvSpPr/>
          <p:nvPr/>
        </p:nvSpPr>
        <p:spPr bwMode="auto">
          <a:xfrm>
            <a:off x="7395844" y="2451308"/>
            <a:ext cx="1697355" cy="2921689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4219 w 861356"/>
              <a:gd name="connsiteY0" fmla="*/ 0 h 2921689"/>
              <a:gd name="connsiteX1" fmla="*/ 853043 w 861356"/>
              <a:gd name="connsiteY1" fmla="*/ 18288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  <a:gd name="connsiteX0" fmla="*/ 4219 w 861356"/>
              <a:gd name="connsiteY0" fmla="*/ 0 h 2921689"/>
              <a:gd name="connsiteX1" fmla="*/ 857262 w 861356"/>
              <a:gd name="connsiteY1" fmla="*/ 9144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2921689">
                <a:moveTo>
                  <a:pt x="4219" y="0"/>
                </a:moveTo>
                <a:lnTo>
                  <a:pt x="857262" y="91441"/>
                </a:lnTo>
                <a:cubicBezTo>
                  <a:pt x="858627" y="1034857"/>
                  <a:pt x="859991" y="1978273"/>
                  <a:pt x="861356" y="2921689"/>
                </a:cubicBezTo>
                <a:lnTo>
                  <a:pt x="0" y="2921689"/>
                </a:lnTo>
                <a:cubicBezTo>
                  <a:pt x="1406" y="1947793"/>
                  <a:pt x="2813" y="973896"/>
                  <a:pt x="4219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">
            <a:extLst>
              <a:ext uri="{FF2B5EF4-FFF2-40B4-BE49-F238E27FC236}">
                <a16:creationId xmlns:a16="http://schemas.microsoft.com/office/drawing/2014/main" id="{7622314D-AD1A-48E3-9348-EE578DFDB684}"/>
              </a:ext>
            </a:extLst>
          </p:cNvPr>
          <p:cNvSpPr/>
          <p:nvPr/>
        </p:nvSpPr>
        <p:spPr bwMode="auto">
          <a:xfrm>
            <a:off x="820693" y="1652048"/>
            <a:ext cx="1329200" cy="3715749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1356"/>
              <a:gd name="connsiteY0" fmla="*/ 108065 h 3715749"/>
              <a:gd name="connsiteX1" fmla="*/ 853508 w 861356"/>
              <a:gd name="connsiteY1" fmla="*/ 0 h 3715749"/>
              <a:gd name="connsiteX2" fmla="*/ 861356 w 861356"/>
              <a:gd name="connsiteY2" fmla="*/ 3715749 h 3715749"/>
              <a:gd name="connsiteX3" fmla="*/ 0 w 861356"/>
              <a:gd name="connsiteY3" fmla="*/ 3715749 h 3715749"/>
              <a:gd name="connsiteX4" fmla="*/ 0 w 861356"/>
              <a:gd name="connsiteY4" fmla="*/ 108065 h 371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715749">
                <a:moveTo>
                  <a:pt x="0" y="108065"/>
                </a:moveTo>
                <a:lnTo>
                  <a:pt x="853508" y="0"/>
                </a:lnTo>
                <a:lnTo>
                  <a:pt x="861356" y="3715749"/>
                </a:lnTo>
                <a:lnTo>
                  <a:pt x="0" y="3715749"/>
                </a:lnTo>
                <a:lnTo>
                  <a:pt x="0" y="108065"/>
                </a:ln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7BDC3E9-7C12-473D-AC34-C356AACDCD60}"/>
              </a:ext>
            </a:extLst>
          </p:cNvPr>
          <p:cNvSpPr txBox="1"/>
          <p:nvPr/>
        </p:nvSpPr>
        <p:spPr>
          <a:xfrm>
            <a:off x="668524" y="5762951"/>
            <a:ext cx="8532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/>
              <a:t>微小面の高さと勾配は隣接する微小面と相関していないので，連続になっていない．</a:t>
            </a:r>
            <a:endParaRPr kumimoji="1" lang="ja-JP" altLang="en-US" sz="1600" b="1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</p:cNvCxnSpPr>
          <p:nvPr/>
        </p:nvCxnSpPr>
        <p:spPr>
          <a:xfrm>
            <a:off x="2135953" y="1782229"/>
            <a:ext cx="881144" cy="8727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3018534" y="2924944"/>
            <a:ext cx="877907" cy="2520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4736976" y="2636911"/>
            <a:ext cx="897928" cy="16921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5637076" y="1765515"/>
            <a:ext cx="881737" cy="108742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</p:cNvCxnSpPr>
          <p:nvPr/>
        </p:nvCxnSpPr>
        <p:spPr>
          <a:xfrm>
            <a:off x="6501172" y="2096852"/>
            <a:ext cx="900100" cy="5400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</p:cNvCxnSpPr>
          <p:nvPr/>
        </p:nvCxnSpPr>
        <p:spPr>
          <a:xfrm>
            <a:off x="3872880" y="4437112"/>
            <a:ext cx="900100" cy="360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2855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2440B3C-A2F0-4A67-A000-DFABA50B8438}"/>
              </a:ext>
            </a:extLst>
          </p:cNvPr>
          <p:cNvSpPr/>
          <p:nvPr/>
        </p:nvSpPr>
        <p:spPr bwMode="auto">
          <a:xfrm>
            <a:off x="820692" y="5378634"/>
            <a:ext cx="8272508" cy="30153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Smith Shadowing-Masking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104</a:t>
            </a:fld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6E0B986-56EB-44AE-B6A3-4F83D641A928}"/>
              </a:ext>
            </a:extLst>
          </p:cNvPr>
          <p:cNvCxnSpPr/>
          <p:nvPr/>
        </p:nvCxnSpPr>
        <p:spPr>
          <a:xfrm>
            <a:off x="812800" y="5373216"/>
            <a:ext cx="8280400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0548505-9CBC-458D-9EC9-3EDFC6C8C261}"/>
              </a:ext>
            </a:extLst>
          </p:cNvPr>
          <p:cNvCxnSpPr>
            <a:cxnSpLocks/>
          </p:cNvCxnSpPr>
          <p:nvPr/>
        </p:nvCxnSpPr>
        <p:spPr>
          <a:xfrm>
            <a:off x="6571018" y="5191408"/>
            <a:ext cx="796413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/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blipFill>
                <a:blip r:embed="rId2"/>
                <a:stretch>
                  <a:fillRect l="-21154" r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FB6BCB-BB26-4686-AFD5-999641D0442B}"/>
              </a:ext>
            </a:extLst>
          </p:cNvPr>
          <p:cNvSpPr/>
          <p:nvPr/>
        </p:nvSpPr>
        <p:spPr bwMode="auto">
          <a:xfrm>
            <a:off x="2147428" y="3668248"/>
            <a:ext cx="869669" cy="1704968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9669"/>
              <a:gd name="connsiteY0" fmla="*/ 1120571 h 2718222"/>
              <a:gd name="connsiteX1" fmla="*/ 869669 w 869669"/>
              <a:gd name="connsiteY1" fmla="*/ 0 h 2718222"/>
              <a:gd name="connsiteX2" fmla="*/ 861356 w 869669"/>
              <a:gd name="connsiteY2" fmla="*/ 2718222 h 2718222"/>
              <a:gd name="connsiteX3" fmla="*/ 0 w 869669"/>
              <a:gd name="connsiteY3" fmla="*/ 2718222 h 2718222"/>
              <a:gd name="connsiteX4" fmla="*/ 0 w 869669"/>
              <a:gd name="connsiteY4" fmla="*/ 1120571 h 2718222"/>
              <a:gd name="connsiteX0" fmla="*/ 0 w 869669"/>
              <a:gd name="connsiteY0" fmla="*/ 107317 h 1704968"/>
              <a:gd name="connsiteX1" fmla="*/ 869669 w 869669"/>
              <a:gd name="connsiteY1" fmla="*/ 0 h 1704968"/>
              <a:gd name="connsiteX2" fmla="*/ 861356 w 869669"/>
              <a:gd name="connsiteY2" fmla="*/ 1704968 h 1704968"/>
              <a:gd name="connsiteX3" fmla="*/ 0 w 869669"/>
              <a:gd name="connsiteY3" fmla="*/ 1704968 h 1704968"/>
              <a:gd name="connsiteX4" fmla="*/ 0 w 869669"/>
              <a:gd name="connsiteY4" fmla="*/ 107317 h 170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1704968">
                <a:moveTo>
                  <a:pt x="0" y="107317"/>
                </a:moveTo>
                <a:lnTo>
                  <a:pt x="869669" y="0"/>
                </a:lnTo>
                <a:lnTo>
                  <a:pt x="861356" y="1704968"/>
                </a:lnTo>
                <a:lnTo>
                  <a:pt x="0" y="1704968"/>
                </a:lnTo>
                <a:lnTo>
                  <a:pt x="0" y="107317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0E18409-6E58-428C-9F56-BFFD851C60D6}"/>
              </a:ext>
            </a:extLst>
          </p:cNvPr>
          <p:cNvSpPr/>
          <p:nvPr/>
        </p:nvSpPr>
        <p:spPr bwMode="auto">
          <a:xfrm>
            <a:off x="3018535" y="3473533"/>
            <a:ext cx="890349" cy="1894265"/>
          </a:xfrm>
          <a:custGeom>
            <a:avLst/>
            <a:gdLst>
              <a:gd name="connsiteX0" fmla="*/ 0 w 861356"/>
              <a:gd name="connsiteY0" fmla="*/ 0 h 2190827"/>
              <a:gd name="connsiteX1" fmla="*/ 861356 w 861356"/>
              <a:gd name="connsiteY1" fmla="*/ 0 h 2190827"/>
              <a:gd name="connsiteX2" fmla="*/ 861356 w 861356"/>
              <a:gd name="connsiteY2" fmla="*/ 2190827 h 2190827"/>
              <a:gd name="connsiteX3" fmla="*/ 0 w 861356"/>
              <a:gd name="connsiteY3" fmla="*/ 2190827 h 2190827"/>
              <a:gd name="connsiteX4" fmla="*/ 0 w 861356"/>
              <a:gd name="connsiteY4" fmla="*/ 0 h 2190827"/>
              <a:gd name="connsiteX0" fmla="*/ 0 w 869669"/>
              <a:gd name="connsiteY0" fmla="*/ 748145 h 2938972"/>
              <a:gd name="connsiteX1" fmla="*/ 869669 w 869669"/>
              <a:gd name="connsiteY1" fmla="*/ 0 h 2938972"/>
              <a:gd name="connsiteX2" fmla="*/ 861356 w 869669"/>
              <a:gd name="connsiteY2" fmla="*/ 2938972 h 2938972"/>
              <a:gd name="connsiteX3" fmla="*/ 0 w 869669"/>
              <a:gd name="connsiteY3" fmla="*/ 2938972 h 2938972"/>
              <a:gd name="connsiteX4" fmla="*/ 0 w 869669"/>
              <a:gd name="connsiteY4" fmla="*/ 748145 h 2938972"/>
              <a:gd name="connsiteX0" fmla="*/ 0 w 877907"/>
              <a:gd name="connsiteY0" fmla="*/ 253875 h 2444702"/>
              <a:gd name="connsiteX1" fmla="*/ 877907 w 877907"/>
              <a:gd name="connsiteY1" fmla="*/ 0 h 2444702"/>
              <a:gd name="connsiteX2" fmla="*/ 861356 w 877907"/>
              <a:gd name="connsiteY2" fmla="*/ 2444702 h 2444702"/>
              <a:gd name="connsiteX3" fmla="*/ 0 w 877907"/>
              <a:gd name="connsiteY3" fmla="*/ 2444702 h 2444702"/>
              <a:gd name="connsiteX4" fmla="*/ 0 w 877907"/>
              <a:gd name="connsiteY4" fmla="*/ 253875 h 2444702"/>
              <a:gd name="connsiteX0" fmla="*/ 8238 w 877907"/>
              <a:gd name="connsiteY0" fmla="*/ 550437 h 2444702"/>
              <a:gd name="connsiteX1" fmla="*/ 877907 w 877907"/>
              <a:gd name="connsiteY1" fmla="*/ 0 h 2444702"/>
              <a:gd name="connsiteX2" fmla="*/ 861356 w 877907"/>
              <a:gd name="connsiteY2" fmla="*/ 2444702 h 2444702"/>
              <a:gd name="connsiteX3" fmla="*/ 0 w 877907"/>
              <a:gd name="connsiteY3" fmla="*/ 2444702 h 2444702"/>
              <a:gd name="connsiteX4" fmla="*/ 8238 w 877907"/>
              <a:gd name="connsiteY4" fmla="*/ 550437 h 2444702"/>
              <a:gd name="connsiteX0" fmla="*/ 8238 w 902620"/>
              <a:gd name="connsiteY0" fmla="*/ 0 h 1894265"/>
              <a:gd name="connsiteX1" fmla="*/ 902620 w 902620"/>
              <a:gd name="connsiteY1" fmla="*/ 108590 h 1894265"/>
              <a:gd name="connsiteX2" fmla="*/ 861356 w 902620"/>
              <a:gd name="connsiteY2" fmla="*/ 1894265 h 1894265"/>
              <a:gd name="connsiteX3" fmla="*/ 0 w 902620"/>
              <a:gd name="connsiteY3" fmla="*/ 1894265 h 1894265"/>
              <a:gd name="connsiteX4" fmla="*/ 8238 w 902620"/>
              <a:gd name="connsiteY4" fmla="*/ 0 h 1894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620" h="1894265">
                <a:moveTo>
                  <a:pt x="8238" y="0"/>
                </a:moveTo>
                <a:lnTo>
                  <a:pt x="902620" y="108590"/>
                </a:lnTo>
                <a:lnTo>
                  <a:pt x="861356" y="1894265"/>
                </a:lnTo>
                <a:lnTo>
                  <a:pt x="0" y="1894265"/>
                </a:lnTo>
                <a:lnTo>
                  <a:pt x="8238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9955D31-530E-46A3-AE07-C675A62C16B5}"/>
              </a:ext>
            </a:extLst>
          </p:cNvPr>
          <p:cNvSpPr/>
          <p:nvPr/>
        </p:nvSpPr>
        <p:spPr bwMode="auto">
          <a:xfrm>
            <a:off x="4773549" y="2751193"/>
            <a:ext cx="861356" cy="2616605"/>
          </a:xfrm>
          <a:custGeom>
            <a:avLst/>
            <a:gdLst>
              <a:gd name="connsiteX0" fmla="*/ 0 w 861356"/>
              <a:gd name="connsiteY0" fmla="*/ 0 h 2730887"/>
              <a:gd name="connsiteX1" fmla="*/ 861356 w 861356"/>
              <a:gd name="connsiteY1" fmla="*/ 0 h 2730887"/>
              <a:gd name="connsiteX2" fmla="*/ 861356 w 861356"/>
              <a:gd name="connsiteY2" fmla="*/ 2730887 h 2730887"/>
              <a:gd name="connsiteX3" fmla="*/ 0 w 861356"/>
              <a:gd name="connsiteY3" fmla="*/ 2730887 h 2730887"/>
              <a:gd name="connsiteX4" fmla="*/ 0 w 861356"/>
              <a:gd name="connsiteY4" fmla="*/ 0 h 2730887"/>
              <a:gd name="connsiteX0" fmla="*/ 0 w 869669"/>
              <a:gd name="connsiteY0" fmla="*/ 1712422 h 2730887"/>
              <a:gd name="connsiteX1" fmla="*/ 869669 w 869669"/>
              <a:gd name="connsiteY1" fmla="*/ 0 h 2730887"/>
              <a:gd name="connsiteX2" fmla="*/ 869669 w 869669"/>
              <a:gd name="connsiteY2" fmla="*/ 2730887 h 2730887"/>
              <a:gd name="connsiteX3" fmla="*/ 8313 w 869669"/>
              <a:gd name="connsiteY3" fmla="*/ 2730887 h 2730887"/>
              <a:gd name="connsiteX4" fmla="*/ 0 w 869669"/>
              <a:gd name="connsiteY4" fmla="*/ 1712422 h 2730887"/>
              <a:gd name="connsiteX0" fmla="*/ 8163 w 861356"/>
              <a:gd name="connsiteY0" fmla="*/ 114282 h 2730887"/>
              <a:gd name="connsiteX1" fmla="*/ 861356 w 861356"/>
              <a:gd name="connsiteY1" fmla="*/ 0 h 2730887"/>
              <a:gd name="connsiteX2" fmla="*/ 861356 w 861356"/>
              <a:gd name="connsiteY2" fmla="*/ 2730887 h 2730887"/>
              <a:gd name="connsiteX3" fmla="*/ 0 w 861356"/>
              <a:gd name="connsiteY3" fmla="*/ 2730887 h 2730887"/>
              <a:gd name="connsiteX4" fmla="*/ 8163 w 861356"/>
              <a:gd name="connsiteY4" fmla="*/ 114282 h 2730887"/>
              <a:gd name="connsiteX0" fmla="*/ 8163 w 861356"/>
              <a:gd name="connsiteY0" fmla="*/ 0 h 2616605"/>
              <a:gd name="connsiteX1" fmla="*/ 861356 w 861356"/>
              <a:gd name="connsiteY1" fmla="*/ 379989 h 2616605"/>
              <a:gd name="connsiteX2" fmla="*/ 861356 w 861356"/>
              <a:gd name="connsiteY2" fmla="*/ 2616605 h 2616605"/>
              <a:gd name="connsiteX3" fmla="*/ 0 w 861356"/>
              <a:gd name="connsiteY3" fmla="*/ 2616605 h 2616605"/>
              <a:gd name="connsiteX4" fmla="*/ 8163 w 861356"/>
              <a:gd name="connsiteY4" fmla="*/ 0 h 261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2616605">
                <a:moveTo>
                  <a:pt x="8163" y="0"/>
                </a:moveTo>
                <a:lnTo>
                  <a:pt x="861356" y="379989"/>
                </a:lnTo>
                <a:lnTo>
                  <a:pt x="861356" y="2616605"/>
                </a:lnTo>
                <a:lnTo>
                  <a:pt x="0" y="2616605"/>
                </a:lnTo>
                <a:lnTo>
                  <a:pt x="8163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047DA54-41CF-4020-8662-9CA335061532}"/>
              </a:ext>
            </a:extLst>
          </p:cNvPr>
          <p:cNvSpPr/>
          <p:nvPr/>
        </p:nvSpPr>
        <p:spPr bwMode="auto">
          <a:xfrm>
            <a:off x="6538547" y="2712627"/>
            <a:ext cx="861356" cy="2648191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382460 h 2738808"/>
              <a:gd name="connsiteX1" fmla="*/ 853043 w 861356"/>
              <a:gd name="connsiteY1" fmla="*/ 0 h 2738808"/>
              <a:gd name="connsiteX2" fmla="*/ 861356 w 861356"/>
              <a:gd name="connsiteY2" fmla="*/ 2738808 h 2738808"/>
              <a:gd name="connsiteX3" fmla="*/ 0 w 861356"/>
              <a:gd name="connsiteY3" fmla="*/ 2738808 h 2738808"/>
              <a:gd name="connsiteX4" fmla="*/ 0 w 861356"/>
              <a:gd name="connsiteY4" fmla="*/ 382460 h 2738808"/>
              <a:gd name="connsiteX0" fmla="*/ 0 w 861356"/>
              <a:gd name="connsiteY0" fmla="*/ 291843 h 2648191"/>
              <a:gd name="connsiteX1" fmla="*/ 853043 w 861356"/>
              <a:gd name="connsiteY1" fmla="*/ 0 h 2648191"/>
              <a:gd name="connsiteX2" fmla="*/ 861356 w 861356"/>
              <a:gd name="connsiteY2" fmla="*/ 2648191 h 2648191"/>
              <a:gd name="connsiteX3" fmla="*/ 0 w 861356"/>
              <a:gd name="connsiteY3" fmla="*/ 2648191 h 2648191"/>
              <a:gd name="connsiteX4" fmla="*/ 0 w 861356"/>
              <a:gd name="connsiteY4" fmla="*/ 291843 h 264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2648191">
                <a:moveTo>
                  <a:pt x="0" y="291843"/>
                </a:moveTo>
                <a:lnTo>
                  <a:pt x="853043" y="0"/>
                </a:lnTo>
                <a:lnTo>
                  <a:pt x="861356" y="2648191"/>
                </a:lnTo>
                <a:lnTo>
                  <a:pt x="0" y="2648191"/>
                </a:lnTo>
                <a:lnTo>
                  <a:pt x="0" y="291843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42">
            <a:extLst>
              <a:ext uri="{FF2B5EF4-FFF2-40B4-BE49-F238E27FC236}">
                <a16:creationId xmlns:a16="http://schemas.microsoft.com/office/drawing/2014/main" id="{B96D6F55-B120-46F2-8FF9-D88F8F81C53F}"/>
              </a:ext>
            </a:extLst>
          </p:cNvPr>
          <p:cNvSpPr/>
          <p:nvPr/>
        </p:nvSpPr>
        <p:spPr bwMode="auto">
          <a:xfrm>
            <a:off x="7395844" y="2451308"/>
            <a:ext cx="1697355" cy="2921689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4219 w 861356"/>
              <a:gd name="connsiteY0" fmla="*/ 0 h 2921689"/>
              <a:gd name="connsiteX1" fmla="*/ 853043 w 861356"/>
              <a:gd name="connsiteY1" fmla="*/ 18288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  <a:gd name="connsiteX0" fmla="*/ 4219 w 861356"/>
              <a:gd name="connsiteY0" fmla="*/ 0 h 2921689"/>
              <a:gd name="connsiteX1" fmla="*/ 857262 w 861356"/>
              <a:gd name="connsiteY1" fmla="*/ 9144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2921689">
                <a:moveTo>
                  <a:pt x="4219" y="0"/>
                </a:moveTo>
                <a:lnTo>
                  <a:pt x="857262" y="91441"/>
                </a:lnTo>
                <a:cubicBezTo>
                  <a:pt x="858627" y="1034857"/>
                  <a:pt x="859991" y="1978273"/>
                  <a:pt x="861356" y="2921689"/>
                </a:cubicBezTo>
                <a:lnTo>
                  <a:pt x="0" y="2921689"/>
                </a:lnTo>
                <a:cubicBezTo>
                  <a:pt x="1406" y="1947793"/>
                  <a:pt x="2813" y="973896"/>
                  <a:pt x="4219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">
            <a:extLst>
              <a:ext uri="{FF2B5EF4-FFF2-40B4-BE49-F238E27FC236}">
                <a16:creationId xmlns:a16="http://schemas.microsoft.com/office/drawing/2014/main" id="{7622314D-AD1A-48E3-9348-EE578DFDB684}"/>
              </a:ext>
            </a:extLst>
          </p:cNvPr>
          <p:cNvSpPr/>
          <p:nvPr/>
        </p:nvSpPr>
        <p:spPr bwMode="auto">
          <a:xfrm>
            <a:off x="820693" y="1652048"/>
            <a:ext cx="1329200" cy="3715749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1356"/>
              <a:gd name="connsiteY0" fmla="*/ 108065 h 3715749"/>
              <a:gd name="connsiteX1" fmla="*/ 853508 w 861356"/>
              <a:gd name="connsiteY1" fmla="*/ 0 h 3715749"/>
              <a:gd name="connsiteX2" fmla="*/ 861356 w 861356"/>
              <a:gd name="connsiteY2" fmla="*/ 3715749 h 3715749"/>
              <a:gd name="connsiteX3" fmla="*/ 0 w 861356"/>
              <a:gd name="connsiteY3" fmla="*/ 3715749 h 3715749"/>
              <a:gd name="connsiteX4" fmla="*/ 0 w 861356"/>
              <a:gd name="connsiteY4" fmla="*/ 108065 h 371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715749">
                <a:moveTo>
                  <a:pt x="0" y="108065"/>
                </a:moveTo>
                <a:lnTo>
                  <a:pt x="853508" y="0"/>
                </a:lnTo>
                <a:lnTo>
                  <a:pt x="861356" y="3715749"/>
                </a:lnTo>
                <a:lnTo>
                  <a:pt x="0" y="3715749"/>
                </a:lnTo>
                <a:lnTo>
                  <a:pt x="0" y="108065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0">
            <a:extLst>
              <a:ext uri="{FF2B5EF4-FFF2-40B4-BE49-F238E27FC236}">
                <a16:creationId xmlns:a16="http://schemas.microsoft.com/office/drawing/2014/main" id="{D1BE104D-E410-4A0F-A978-13A8879CFD4A}"/>
              </a:ext>
            </a:extLst>
          </p:cNvPr>
          <p:cNvSpPr/>
          <p:nvPr/>
        </p:nvSpPr>
        <p:spPr bwMode="auto">
          <a:xfrm>
            <a:off x="2072680" y="3717032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円/楕円 20">
            <a:extLst>
              <a:ext uri="{FF2B5EF4-FFF2-40B4-BE49-F238E27FC236}">
                <a16:creationId xmlns:a16="http://schemas.microsoft.com/office/drawing/2014/main" id="{2C952648-9126-40B7-A3E6-4248653A29FA}"/>
              </a:ext>
            </a:extLst>
          </p:cNvPr>
          <p:cNvSpPr/>
          <p:nvPr/>
        </p:nvSpPr>
        <p:spPr bwMode="auto">
          <a:xfrm>
            <a:off x="2972780" y="342900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円/楕円 20">
            <a:extLst>
              <a:ext uri="{FF2B5EF4-FFF2-40B4-BE49-F238E27FC236}">
                <a16:creationId xmlns:a16="http://schemas.microsoft.com/office/drawing/2014/main" id="{A809274C-AB02-4EEB-BE9C-9ABED0E5122B}"/>
              </a:ext>
            </a:extLst>
          </p:cNvPr>
          <p:cNvSpPr/>
          <p:nvPr/>
        </p:nvSpPr>
        <p:spPr bwMode="auto">
          <a:xfrm>
            <a:off x="6465168" y="2924944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7BDC3E9-7C12-473D-AC34-C356AACDCD60}"/>
              </a:ext>
            </a:extLst>
          </p:cNvPr>
          <p:cNvSpPr txBox="1"/>
          <p:nvPr/>
        </p:nvSpPr>
        <p:spPr>
          <a:xfrm>
            <a:off x="668524" y="5762951"/>
            <a:ext cx="8532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/>
              <a:t>同じ高さの微小面はどれか１つ選ばれて計算される．表面</a:t>
            </a:r>
            <a:r>
              <a:rPr lang="ja-JP" altLang="en-US" sz="1600" b="1" dirty="0"/>
              <a:t>が粗くなるほど（またはグレージング角に近くなる</a:t>
            </a:r>
            <a:r>
              <a:rPr lang="ja-JP" altLang="en-US" sz="1600" b="1"/>
              <a:t>ほど）計算誤差が大きくなる．ただし</a:t>
            </a:r>
            <a:r>
              <a:rPr lang="ja-JP" altLang="en-US" sz="1600" b="1" dirty="0"/>
              <a:t>，視線方向と光源方向が法線方向に近づくほど正確な計算になる．</a:t>
            </a:r>
            <a:endParaRPr kumimoji="1" lang="ja-JP" altLang="en-US" sz="1600" b="1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C0F4F92-575C-4A42-B512-52C011BA49C9}"/>
              </a:ext>
            </a:extLst>
          </p:cNvPr>
          <p:cNvCxnSpPr>
            <a:cxnSpLocks/>
          </p:cNvCxnSpPr>
          <p:nvPr/>
        </p:nvCxnSpPr>
        <p:spPr>
          <a:xfrm flipV="1">
            <a:off x="1496616" y="3897052"/>
            <a:ext cx="612068" cy="179000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5">
            <a:extLst>
              <a:ext uri="{FF2B5EF4-FFF2-40B4-BE49-F238E27FC236}">
                <a16:creationId xmlns:a16="http://schemas.microsoft.com/office/drawing/2014/main" id="{9CFB6BCB-BB26-4686-AFD5-999641D0442B}"/>
              </a:ext>
            </a:extLst>
          </p:cNvPr>
          <p:cNvSpPr/>
          <p:nvPr/>
        </p:nvSpPr>
        <p:spPr bwMode="auto">
          <a:xfrm>
            <a:off x="3880022" y="3668248"/>
            <a:ext cx="898531" cy="1704968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9669"/>
              <a:gd name="connsiteY0" fmla="*/ 1120571 h 2718222"/>
              <a:gd name="connsiteX1" fmla="*/ 869669 w 869669"/>
              <a:gd name="connsiteY1" fmla="*/ 0 h 2718222"/>
              <a:gd name="connsiteX2" fmla="*/ 861356 w 869669"/>
              <a:gd name="connsiteY2" fmla="*/ 2718222 h 2718222"/>
              <a:gd name="connsiteX3" fmla="*/ 0 w 869669"/>
              <a:gd name="connsiteY3" fmla="*/ 2718222 h 2718222"/>
              <a:gd name="connsiteX4" fmla="*/ 0 w 869669"/>
              <a:gd name="connsiteY4" fmla="*/ 1120571 h 2718222"/>
              <a:gd name="connsiteX0" fmla="*/ 0 w 869669"/>
              <a:gd name="connsiteY0" fmla="*/ 107317 h 1704968"/>
              <a:gd name="connsiteX1" fmla="*/ 869669 w 869669"/>
              <a:gd name="connsiteY1" fmla="*/ 0 h 1704968"/>
              <a:gd name="connsiteX2" fmla="*/ 861356 w 869669"/>
              <a:gd name="connsiteY2" fmla="*/ 1704968 h 1704968"/>
              <a:gd name="connsiteX3" fmla="*/ 0 w 869669"/>
              <a:gd name="connsiteY3" fmla="*/ 1704968 h 1704968"/>
              <a:gd name="connsiteX4" fmla="*/ 0 w 869669"/>
              <a:gd name="connsiteY4" fmla="*/ 107317 h 1704968"/>
              <a:gd name="connsiteX0" fmla="*/ 7911 w 869669"/>
              <a:gd name="connsiteY0" fmla="*/ 107317 h 1704968"/>
              <a:gd name="connsiteX1" fmla="*/ 869669 w 869669"/>
              <a:gd name="connsiteY1" fmla="*/ 0 h 1704968"/>
              <a:gd name="connsiteX2" fmla="*/ 861356 w 869669"/>
              <a:gd name="connsiteY2" fmla="*/ 1704968 h 1704968"/>
              <a:gd name="connsiteX3" fmla="*/ 0 w 869669"/>
              <a:gd name="connsiteY3" fmla="*/ 1704968 h 1704968"/>
              <a:gd name="connsiteX4" fmla="*/ 7911 w 869669"/>
              <a:gd name="connsiteY4" fmla="*/ 107317 h 170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1704968">
                <a:moveTo>
                  <a:pt x="7911" y="107317"/>
                </a:moveTo>
                <a:lnTo>
                  <a:pt x="869669" y="0"/>
                </a:lnTo>
                <a:lnTo>
                  <a:pt x="861356" y="1704968"/>
                </a:lnTo>
                <a:lnTo>
                  <a:pt x="0" y="1704968"/>
                </a:lnTo>
                <a:lnTo>
                  <a:pt x="7911" y="107317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5">
            <a:extLst>
              <a:ext uri="{FF2B5EF4-FFF2-40B4-BE49-F238E27FC236}">
                <a16:creationId xmlns:a16="http://schemas.microsoft.com/office/drawing/2014/main" id="{9CFB6BCB-BB26-4686-AFD5-999641D0442B}"/>
              </a:ext>
            </a:extLst>
          </p:cNvPr>
          <p:cNvSpPr/>
          <p:nvPr/>
        </p:nvSpPr>
        <p:spPr bwMode="auto">
          <a:xfrm>
            <a:off x="5637076" y="3668248"/>
            <a:ext cx="900100" cy="1704968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9669"/>
              <a:gd name="connsiteY0" fmla="*/ 1120571 h 2718222"/>
              <a:gd name="connsiteX1" fmla="*/ 869669 w 869669"/>
              <a:gd name="connsiteY1" fmla="*/ 0 h 2718222"/>
              <a:gd name="connsiteX2" fmla="*/ 861356 w 869669"/>
              <a:gd name="connsiteY2" fmla="*/ 2718222 h 2718222"/>
              <a:gd name="connsiteX3" fmla="*/ 0 w 869669"/>
              <a:gd name="connsiteY3" fmla="*/ 2718222 h 2718222"/>
              <a:gd name="connsiteX4" fmla="*/ 0 w 869669"/>
              <a:gd name="connsiteY4" fmla="*/ 1120571 h 2718222"/>
              <a:gd name="connsiteX0" fmla="*/ 0 w 869669"/>
              <a:gd name="connsiteY0" fmla="*/ 107317 h 1704968"/>
              <a:gd name="connsiteX1" fmla="*/ 869669 w 869669"/>
              <a:gd name="connsiteY1" fmla="*/ 0 h 1704968"/>
              <a:gd name="connsiteX2" fmla="*/ 861356 w 869669"/>
              <a:gd name="connsiteY2" fmla="*/ 1704968 h 1704968"/>
              <a:gd name="connsiteX3" fmla="*/ 0 w 869669"/>
              <a:gd name="connsiteY3" fmla="*/ 1704968 h 1704968"/>
              <a:gd name="connsiteX4" fmla="*/ 0 w 869669"/>
              <a:gd name="connsiteY4" fmla="*/ 107317 h 170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1704968">
                <a:moveTo>
                  <a:pt x="0" y="107317"/>
                </a:moveTo>
                <a:lnTo>
                  <a:pt x="869669" y="0"/>
                </a:lnTo>
                <a:lnTo>
                  <a:pt x="861356" y="1704968"/>
                </a:lnTo>
                <a:lnTo>
                  <a:pt x="0" y="1704968"/>
                </a:lnTo>
                <a:lnTo>
                  <a:pt x="0" y="107317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0">
            <a:extLst>
              <a:ext uri="{FF2B5EF4-FFF2-40B4-BE49-F238E27FC236}">
                <a16:creationId xmlns:a16="http://schemas.microsoft.com/office/drawing/2014/main" id="{26B2D1EC-723A-4C5F-BFEA-36E09FAE58A3}"/>
              </a:ext>
            </a:extLst>
          </p:cNvPr>
          <p:cNvSpPr/>
          <p:nvPr/>
        </p:nvSpPr>
        <p:spPr bwMode="auto">
          <a:xfrm>
            <a:off x="3840359" y="3681028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8" name="円/楕円 20">
            <a:extLst>
              <a:ext uri="{FF2B5EF4-FFF2-40B4-BE49-F238E27FC236}">
                <a16:creationId xmlns:a16="http://schemas.microsoft.com/office/drawing/2014/main" id="{C36E5347-8108-41D0-965A-0385619FC499}"/>
              </a:ext>
            </a:extLst>
          </p:cNvPr>
          <p:cNvSpPr/>
          <p:nvPr/>
        </p:nvSpPr>
        <p:spPr bwMode="auto">
          <a:xfrm>
            <a:off x="4700972" y="270892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円/楕円 20">
            <a:extLst>
              <a:ext uri="{FF2B5EF4-FFF2-40B4-BE49-F238E27FC236}">
                <a16:creationId xmlns:a16="http://schemas.microsoft.com/office/drawing/2014/main" id="{7A85F34B-D81D-45E3-93E0-7BB05DFEF004}"/>
              </a:ext>
            </a:extLst>
          </p:cNvPr>
          <p:cNvSpPr/>
          <p:nvPr/>
        </p:nvSpPr>
        <p:spPr bwMode="auto">
          <a:xfrm>
            <a:off x="5601072" y="3681028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C0F4F92-575C-4A42-B512-52C011BA49C9}"/>
              </a:ext>
            </a:extLst>
          </p:cNvPr>
          <p:cNvCxnSpPr>
            <a:cxnSpLocks/>
          </p:cNvCxnSpPr>
          <p:nvPr/>
        </p:nvCxnSpPr>
        <p:spPr>
          <a:xfrm flipV="1">
            <a:off x="1532620" y="3789040"/>
            <a:ext cx="2340260" cy="1872208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C0F4F92-575C-4A42-B512-52C011BA49C9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1532620" y="3800980"/>
            <a:ext cx="4089033" cy="189627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3B1DC57-A60B-43A8-9AF1-A0BF06B47F59}"/>
              </a:ext>
            </a:extLst>
          </p:cNvPr>
          <p:cNvCxnSpPr>
            <a:cxnSpLocks/>
          </p:cNvCxnSpPr>
          <p:nvPr/>
        </p:nvCxnSpPr>
        <p:spPr>
          <a:xfrm flipH="1">
            <a:off x="1316596" y="3753036"/>
            <a:ext cx="5652628" cy="3600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040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2440B3C-A2F0-4A67-A000-DFABA50B8438}"/>
              </a:ext>
            </a:extLst>
          </p:cNvPr>
          <p:cNvSpPr/>
          <p:nvPr/>
        </p:nvSpPr>
        <p:spPr bwMode="auto">
          <a:xfrm>
            <a:off x="820692" y="5378634"/>
            <a:ext cx="8272508" cy="30153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Smith Shadowing-Masking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105</a:t>
            </a:fld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6E0B986-56EB-44AE-B6A3-4F83D641A928}"/>
              </a:ext>
            </a:extLst>
          </p:cNvPr>
          <p:cNvCxnSpPr/>
          <p:nvPr/>
        </p:nvCxnSpPr>
        <p:spPr>
          <a:xfrm>
            <a:off x="812800" y="5373216"/>
            <a:ext cx="8280400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0548505-9CBC-458D-9EC9-3EDFC6C8C261}"/>
              </a:ext>
            </a:extLst>
          </p:cNvPr>
          <p:cNvCxnSpPr>
            <a:cxnSpLocks/>
          </p:cNvCxnSpPr>
          <p:nvPr/>
        </p:nvCxnSpPr>
        <p:spPr>
          <a:xfrm>
            <a:off x="6571018" y="5191408"/>
            <a:ext cx="796413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/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blipFill>
                <a:blip r:embed="rId2"/>
                <a:stretch>
                  <a:fillRect l="-21154" r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FB6BCB-BB26-4686-AFD5-999641D0442B}"/>
              </a:ext>
            </a:extLst>
          </p:cNvPr>
          <p:cNvSpPr/>
          <p:nvPr/>
        </p:nvSpPr>
        <p:spPr bwMode="auto">
          <a:xfrm>
            <a:off x="2147428" y="1765532"/>
            <a:ext cx="869669" cy="3607684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3607684">
                <a:moveTo>
                  <a:pt x="0" y="0"/>
                </a:moveTo>
                <a:lnTo>
                  <a:pt x="869669" y="889462"/>
                </a:lnTo>
                <a:lnTo>
                  <a:pt x="861356" y="3607684"/>
                </a:lnTo>
                <a:lnTo>
                  <a:pt x="0" y="3607684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0E18409-6E58-428C-9F56-BFFD851C60D6}"/>
              </a:ext>
            </a:extLst>
          </p:cNvPr>
          <p:cNvSpPr/>
          <p:nvPr/>
        </p:nvSpPr>
        <p:spPr bwMode="auto">
          <a:xfrm>
            <a:off x="3018534" y="2428826"/>
            <a:ext cx="869669" cy="2938972"/>
          </a:xfrm>
          <a:custGeom>
            <a:avLst/>
            <a:gdLst>
              <a:gd name="connsiteX0" fmla="*/ 0 w 861356"/>
              <a:gd name="connsiteY0" fmla="*/ 0 h 2190827"/>
              <a:gd name="connsiteX1" fmla="*/ 861356 w 861356"/>
              <a:gd name="connsiteY1" fmla="*/ 0 h 2190827"/>
              <a:gd name="connsiteX2" fmla="*/ 861356 w 861356"/>
              <a:gd name="connsiteY2" fmla="*/ 2190827 h 2190827"/>
              <a:gd name="connsiteX3" fmla="*/ 0 w 861356"/>
              <a:gd name="connsiteY3" fmla="*/ 2190827 h 2190827"/>
              <a:gd name="connsiteX4" fmla="*/ 0 w 861356"/>
              <a:gd name="connsiteY4" fmla="*/ 0 h 2190827"/>
              <a:gd name="connsiteX0" fmla="*/ 0 w 869669"/>
              <a:gd name="connsiteY0" fmla="*/ 748145 h 2938972"/>
              <a:gd name="connsiteX1" fmla="*/ 869669 w 869669"/>
              <a:gd name="connsiteY1" fmla="*/ 0 h 2938972"/>
              <a:gd name="connsiteX2" fmla="*/ 861356 w 869669"/>
              <a:gd name="connsiteY2" fmla="*/ 2938972 h 2938972"/>
              <a:gd name="connsiteX3" fmla="*/ 0 w 869669"/>
              <a:gd name="connsiteY3" fmla="*/ 2938972 h 2938972"/>
              <a:gd name="connsiteX4" fmla="*/ 0 w 869669"/>
              <a:gd name="connsiteY4" fmla="*/ 748145 h 293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2938972">
                <a:moveTo>
                  <a:pt x="0" y="748145"/>
                </a:moveTo>
                <a:lnTo>
                  <a:pt x="869669" y="0"/>
                </a:lnTo>
                <a:lnTo>
                  <a:pt x="861356" y="2938972"/>
                </a:lnTo>
                <a:lnTo>
                  <a:pt x="0" y="2938972"/>
                </a:lnTo>
                <a:lnTo>
                  <a:pt x="0" y="748145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0917FDB-FA78-4226-9F77-45CABF22952F}"/>
              </a:ext>
            </a:extLst>
          </p:cNvPr>
          <p:cNvSpPr/>
          <p:nvPr/>
        </p:nvSpPr>
        <p:spPr bwMode="auto">
          <a:xfrm>
            <a:off x="3894129" y="4430303"/>
            <a:ext cx="869669" cy="930515"/>
          </a:xfrm>
          <a:custGeom>
            <a:avLst/>
            <a:gdLst>
              <a:gd name="connsiteX0" fmla="*/ 0 w 861356"/>
              <a:gd name="connsiteY0" fmla="*/ 0 h 1171584"/>
              <a:gd name="connsiteX1" fmla="*/ 861356 w 861356"/>
              <a:gd name="connsiteY1" fmla="*/ 0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1356"/>
              <a:gd name="connsiteY0" fmla="*/ 0 h 1171584"/>
              <a:gd name="connsiteX1" fmla="*/ 853043 w 861356"/>
              <a:gd name="connsiteY1" fmla="*/ 606829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1356"/>
              <a:gd name="connsiteY0" fmla="*/ 0 h 1171584"/>
              <a:gd name="connsiteX1" fmla="*/ 853043 w 861356"/>
              <a:gd name="connsiteY1" fmla="*/ 307571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9669"/>
              <a:gd name="connsiteY0" fmla="*/ 0 h 930515"/>
              <a:gd name="connsiteX1" fmla="*/ 861356 w 869669"/>
              <a:gd name="connsiteY1" fmla="*/ 66502 h 930515"/>
              <a:gd name="connsiteX2" fmla="*/ 869669 w 869669"/>
              <a:gd name="connsiteY2" fmla="*/ 930515 h 930515"/>
              <a:gd name="connsiteX3" fmla="*/ 8313 w 869669"/>
              <a:gd name="connsiteY3" fmla="*/ 930515 h 930515"/>
              <a:gd name="connsiteX4" fmla="*/ 0 w 869669"/>
              <a:gd name="connsiteY4" fmla="*/ 0 h 93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930515">
                <a:moveTo>
                  <a:pt x="0" y="0"/>
                </a:moveTo>
                <a:lnTo>
                  <a:pt x="861356" y="66502"/>
                </a:lnTo>
                <a:lnTo>
                  <a:pt x="869669" y="930515"/>
                </a:lnTo>
                <a:lnTo>
                  <a:pt x="8313" y="930515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9955D31-530E-46A3-AE07-C675A62C16B5}"/>
              </a:ext>
            </a:extLst>
          </p:cNvPr>
          <p:cNvSpPr/>
          <p:nvPr/>
        </p:nvSpPr>
        <p:spPr bwMode="auto">
          <a:xfrm>
            <a:off x="4765235" y="2636911"/>
            <a:ext cx="869669" cy="2730887"/>
          </a:xfrm>
          <a:custGeom>
            <a:avLst/>
            <a:gdLst>
              <a:gd name="connsiteX0" fmla="*/ 0 w 861356"/>
              <a:gd name="connsiteY0" fmla="*/ 0 h 2730887"/>
              <a:gd name="connsiteX1" fmla="*/ 861356 w 861356"/>
              <a:gd name="connsiteY1" fmla="*/ 0 h 2730887"/>
              <a:gd name="connsiteX2" fmla="*/ 861356 w 861356"/>
              <a:gd name="connsiteY2" fmla="*/ 2730887 h 2730887"/>
              <a:gd name="connsiteX3" fmla="*/ 0 w 861356"/>
              <a:gd name="connsiteY3" fmla="*/ 2730887 h 2730887"/>
              <a:gd name="connsiteX4" fmla="*/ 0 w 861356"/>
              <a:gd name="connsiteY4" fmla="*/ 0 h 2730887"/>
              <a:gd name="connsiteX0" fmla="*/ 0 w 869669"/>
              <a:gd name="connsiteY0" fmla="*/ 1712422 h 2730887"/>
              <a:gd name="connsiteX1" fmla="*/ 869669 w 869669"/>
              <a:gd name="connsiteY1" fmla="*/ 0 h 2730887"/>
              <a:gd name="connsiteX2" fmla="*/ 869669 w 869669"/>
              <a:gd name="connsiteY2" fmla="*/ 2730887 h 2730887"/>
              <a:gd name="connsiteX3" fmla="*/ 8313 w 869669"/>
              <a:gd name="connsiteY3" fmla="*/ 2730887 h 2730887"/>
              <a:gd name="connsiteX4" fmla="*/ 0 w 869669"/>
              <a:gd name="connsiteY4" fmla="*/ 1712422 h 273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2730887">
                <a:moveTo>
                  <a:pt x="0" y="1712422"/>
                </a:moveTo>
                <a:lnTo>
                  <a:pt x="869669" y="0"/>
                </a:lnTo>
                <a:lnTo>
                  <a:pt x="869669" y="2730887"/>
                </a:lnTo>
                <a:lnTo>
                  <a:pt x="8313" y="2730887"/>
                </a:lnTo>
                <a:lnTo>
                  <a:pt x="0" y="1712422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9CBAA0-9224-457A-AB56-E0ED32F8607D}"/>
              </a:ext>
            </a:extLst>
          </p:cNvPr>
          <p:cNvSpPr/>
          <p:nvPr/>
        </p:nvSpPr>
        <p:spPr bwMode="auto">
          <a:xfrm>
            <a:off x="5649144" y="1765515"/>
            <a:ext cx="869669" cy="3607684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1097280 h 3607684"/>
              <a:gd name="connsiteX1" fmla="*/ 869669 w 869669"/>
              <a:gd name="connsiteY1" fmla="*/ 0 h 3607684"/>
              <a:gd name="connsiteX2" fmla="*/ 869669 w 869669"/>
              <a:gd name="connsiteY2" fmla="*/ 3607684 h 3607684"/>
              <a:gd name="connsiteX3" fmla="*/ 8313 w 869669"/>
              <a:gd name="connsiteY3" fmla="*/ 3607684 h 3607684"/>
              <a:gd name="connsiteX4" fmla="*/ 0 w 869669"/>
              <a:gd name="connsiteY4" fmla="*/ 1097280 h 360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3607684">
                <a:moveTo>
                  <a:pt x="0" y="1097280"/>
                </a:moveTo>
                <a:lnTo>
                  <a:pt x="869669" y="0"/>
                </a:lnTo>
                <a:lnTo>
                  <a:pt x="869669" y="3607684"/>
                </a:lnTo>
                <a:lnTo>
                  <a:pt x="8313" y="3607684"/>
                </a:lnTo>
                <a:lnTo>
                  <a:pt x="0" y="1097280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047DA54-41CF-4020-8662-9CA335061532}"/>
              </a:ext>
            </a:extLst>
          </p:cNvPr>
          <p:cNvSpPr/>
          <p:nvPr/>
        </p:nvSpPr>
        <p:spPr bwMode="auto">
          <a:xfrm>
            <a:off x="6538547" y="2098308"/>
            <a:ext cx="861356" cy="3262510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262510">
                <a:moveTo>
                  <a:pt x="0" y="0"/>
                </a:moveTo>
                <a:lnTo>
                  <a:pt x="853043" y="523702"/>
                </a:lnTo>
                <a:lnTo>
                  <a:pt x="861356" y="3262510"/>
                </a:lnTo>
                <a:lnTo>
                  <a:pt x="0" y="3262510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42">
            <a:extLst>
              <a:ext uri="{FF2B5EF4-FFF2-40B4-BE49-F238E27FC236}">
                <a16:creationId xmlns:a16="http://schemas.microsoft.com/office/drawing/2014/main" id="{B96D6F55-B120-46F2-8FF9-D88F8F81C53F}"/>
              </a:ext>
            </a:extLst>
          </p:cNvPr>
          <p:cNvSpPr/>
          <p:nvPr/>
        </p:nvSpPr>
        <p:spPr bwMode="auto">
          <a:xfrm>
            <a:off x="7395844" y="2451308"/>
            <a:ext cx="1697355" cy="2921689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4219 w 861356"/>
              <a:gd name="connsiteY0" fmla="*/ 0 h 2921689"/>
              <a:gd name="connsiteX1" fmla="*/ 853043 w 861356"/>
              <a:gd name="connsiteY1" fmla="*/ 18288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  <a:gd name="connsiteX0" fmla="*/ 4219 w 861356"/>
              <a:gd name="connsiteY0" fmla="*/ 0 h 2921689"/>
              <a:gd name="connsiteX1" fmla="*/ 857262 w 861356"/>
              <a:gd name="connsiteY1" fmla="*/ 9144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2921689">
                <a:moveTo>
                  <a:pt x="4219" y="0"/>
                </a:moveTo>
                <a:lnTo>
                  <a:pt x="857262" y="91441"/>
                </a:lnTo>
                <a:cubicBezTo>
                  <a:pt x="858627" y="1034857"/>
                  <a:pt x="859991" y="1978273"/>
                  <a:pt x="861356" y="2921689"/>
                </a:cubicBezTo>
                <a:lnTo>
                  <a:pt x="0" y="2921689"/>
                </a:lnTo>
                <a:cubicBezTo>
                  <a:pt x="1406" y="1947793"/>
                  <a:pt x="2813" y="973896"/>
                  <a:pt x="4219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">
            <a:extLst>
              <a:ext uri="{FF2B5EF4-FFF2-40B4-BE49-F238E27FC236}">
                <a16:creationId xmlns:a16="http://schemas.microsoft.com/office/drawing/2014/main" id="{7622314D-AD1A-48E3-9348-EE578DFDB684}"/>
              </a:ext>
            </a:extLst>
          </p:cNvPr>
          <p:cNvSpPr/>
          <p:nvPr/>
        </p:nvSpPr>
        <p:spPr bwMode="auto">
          <a:xfrm>
            <a:off x="820693" y="1652048"/>
            <a:ext cx="1329200" cy="3715749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1356"/>
              <a:gd name="connsiteY0" fmla="*/ 108065 h 3715749"/>
              <a:gd name="connsiteX1" fmla="*/ 853508 w 861356"/>
              <a:gd name="connsiteY1" fmla="*/ 0 h 3715749"/>
              <a:gd name="connsiteX2" fmla="*/ 861356 w 861356"/>
              <a:gd name="connsiteY2" fmla="*/ 3715749 h 3715749"/>
              <a:gd name="connsiteX3" fmla="*/ 0 w 861356"/>
              <a:gd name="connsiteY3" fmla="*/ 3715749 h 3715749"/>
              <a:gd name="connsiteX4" fmla="*/ 0 w 861356"/>
              <a:gd name="connsiteY4" fmla="*/ 108065 h 371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715749">
                <a:moveTo>
                  <a:pt x="0" y="108065"/>
                </a:moveTo>
                <a:lnTo>
                  <a:pt x="853508" y="0"/>
                </a:lnTo>
                <a:lnTo>
                  <a:pt x="861356" y="3715749"/>
                </a:lnTo>
                <a:lnTo>
                  <a:pt x="0" y="3715749"/>
                </a:lnTo>
                <a:lnTo>
                  <a:pt x="0" y="108065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0">
            <a:extLst>
              <a:ext uri="{FF2B5EF4-FFF2-40B4-BE49-F238E27FC236}">
                <a16:creationId xmlns:a16="http://schemas.microsoft.com/office/drawing/2014/main" id="{D1BE104D-E410-4A0F-A978-13A8879CFD4A}"/>
              </a:ext>
            </a:extLst>
          </p:cNvPr>
          <p:cNvSpPr/>
          <p:nvPr/>
        </p:nvSpPr>
        <p:spPr bwMode="auto">
          <a:xfrm>
            <a:off x="2058499" y="1711963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円/楕円 20">
            <a:extLst>
              <a:ext uri="{FF2B5EF4-FFF2-40B4-BE49-F238E27FC236}">
                <a16:creationId xmlns:a16="http://schemas.microsoft.com/office/drawing/2014/main" id="{2C952648-9126-40B7-A3E6-4248653A29FA}"/>
              </a:ext>
            </a:extLst>
          </p:cNvPr>
          <p:cNvSpPr/>
          <p:nvPr/>
        </p:nvSpPr>
        <p:spPr bwMode="auto">
          <a:xfrm>
            <a:off x="2960097" y="3097269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円/楕円 20">
            <a:extLst>
              <a:ext uri="{FF2B5EF4-FFF2-40B4-BE49-F238E27FC236}">
                <a16:creationId xmlns:a16="http://schemas.microsoft.com/office/drawing/2014/main" id="{26B2D1EC-723A-4C5F-BFEA-36E09FAE58A3}"/>
              </a:ext>
            </a:extLst>
          </p:cNvPr>
          <p:cNvSpPr/>
          <p:nvPr/>
        </p:nvSpPr>
        <p:spPr bwMode="auto">
          <a:xfrm>
            <a:off x="3807644" y="4368753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8" name="円/楕円 20">
            <a:extLst>
              <a:ext uri="{FF2B5EF4-FFF2-40B4-BE49-F238E27FC236}">
                <a16:creationId xmlns:a16="http://schemas.microsoft.com/office/drawing/2014/main" id="{C36E5347-8108-41D0-965A-0385619FC499}"/>
              </a:ext>
            </a:extLst>
          </p:cNvPr>
          <p:cNvSpPr/>
          <p:nvPr/>
        </p:nvSpPr>
        <p:spPr bwMode="auto">
          <a:xfrm>
            <a:off x="4705261" y="4267517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円/楕円 20">
            <a:extLst>
              <a:ext uri="{FF2B5EF4-FFF2-40B4-BE49-F238E27FC236}">
                <a16:creationId xmlns:a16="http://schemas.microsoft.com/office/drawing/2014/main" id="{7A85F34B-D81D-45E3-93E0-7BB05DFEF004}"/>
              </a:ext>
            </a:extLst>
          </p:cNvPr>
          <p:cNvSpPr/>
          <p:nvPr/>
        </p:nvSpPr>
        <p:spPr bwMode="auto">
          <a:xfrm>
            <a:off x="5582820" y="2799374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円/楕円 20">
            <a:extLst>
              <a:ext uri="{FF2B5EF4-FFF2-40B4-BE49-F238E27FC236}">
                <a16:creationId xmlns:a16="http://schemas.microsoft.com/office/drawing/2014/main" id="{A809274C-AB02-4EEB-BE9C-9ABED0E5122B}"/>
              </a:ext>
            </a:extLst>
          </p:cNvPr>
          <p:cNvSpPr/>
          <p:nvPr/>
        </p:nvSpPr>
        <p:spPr bwMode="auto">
          <a:xfrm>
            <a:off x="6462957" y="2032877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35953" y="1782229"/>
            <a:ext cx="881144" cy="8727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248D16-64E6-4998-AA01-85AF90563A9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888203" y="4430303"/>
            <a:ext cx="867282" cy="6650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1DAD1B4-6C93-42D0-A562-DE51A6C1333D}"/>
              </a:ext>
            </a:extLst>
          </p:cNvPr>
          <p:cNvCxnSpPr>
            <a:cxnSpLocks/>
          </p:cNvCxnSpPr>
          <p:nvPr/>
        </p:nvCxnSpPr>
        <p:spPr>
          <a:xfrm>
            <a:off x="6515977" y="2074928"/>
            <a:ext cx="901326" cy="5518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F7EF4067-1B3F-40AB-9B1D-8401D2E936D2}"/>
              </a:ext>
            </a:extLst>
          </p:cNvPr>
          <p:cNvGrpSpPr/>
          <p:nvPr/>
        </p:nvGrpSpPr>
        <p:grpSpPr>
          <a:xfrm rot="20779147">
            <a:off x="7943311" y="1057595"/>
            <a:ext cx="924100" cy="432048"/>
            <a:chOff x="6801208" y="636959"/>
            <a:chExt cx="924100" cy="432048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EEC1AAC-06E7-4948-96CA-69A93592CBC3}"/>
                </a:ext>
              </a:extLst>
            </p:cNvPr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47" name="二等辺三角形 46">
              <a:extLst>
                <a:ext uri="{FF2B5EF4-FFF2-40B4-BE49-F238E27FC236}">
                  <a16:creationId xmlns:a16="http://schemas.microsoft.com/office/drawing/2014/main" id="{8CAF116B-ECBD-4269-AEB5-1DFA9A4E7DCD}"/>
                </a:ext>
              </a:extLst>
            </p:cNvPr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7BDC3E9-7C12-473D-AC34-C356AACDCD60}"/>
                  </a:ext>
                </a:extLst>
              </p:cNvPr>
              <p:cNvSpPr txBox="1"/>
              <p:nvPr/>
            </p:nvSpPr>
            <p:spPr>
              <a:xfrm>
                <a:off x="668524" y="5762951"/>
                <a:ext cx="85329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600" b="1" dirty="0"/>
                  <a:t>本来は非可視領域ですが，</a:t>
                </a:r>
                <a14:m>
                  <m:oMath xmlns:m="http://schemas.openxmlformats.org/officeDocument/2006/math">
                    <m:r>
                      <a:rPr lang="ja-JP" altLang="en-US" sz="1600" b="1" i="1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ja-JP" altLang="en-US" sz="1600" b="1" i="1" smtClea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ja-JP" altLang="en-US" sz="1600" b="1" dirty="0"/>
                  <a:t> の範囲しか隠蔽計算しないので可視領域になってしまう．</a:t>
                </a:r>
                <a:br>
                  <a:rPr lang="en-US" altLang="ja-JP" sz="1600" b="1" dirty="0"/>
                </a:br>
                <a:r>
                  <a:rPr lang="ja-JP" altLang="en-US" sz="1600" b="1" dirty="0"/>
                  <a:t>表面が粗くなるほど（またはグレージング角に近くなるほど），このような領域が増える．</a:t>
                </a:r>
                <a:endParaRPr lang="en-US" altLang="ja-JP" sz="1600" b="1" dirty="0"/>
              </a:p>
              <a:p>
                <a:pPr algn="ctr"/>
                <a:r>
                  <a:rPr lang="ja-JP" altLang="en-US" sz="1600" b="1" dirty="0"/>
                  <a:t>ただし，視線方向と光源方向が法線方向に近づくほど正確な計算になる．</a:t>
                </a:r>
                <a:endParaRPr kumimoji="1" lang="ja-JP" altLang="en-US" sz="1600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7BDC3E9-7C12-473D-AC34-C356AACDC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24" y="5762951"/>
                <a:ext cx="8532948" cy="830997"/>
              </a:xfrm>
              <a:prstGeom prst="rect">
                <a:avLst/>
              </a:prstGeom>
              <a:blipFill>
                <a:blip r:embed="rId3"/>
                <a:stretch>
                  <a:fillRect l="-143" t="-1460" r="-143" b="-8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楕円 3">
            <a:extLst>
              <a:ext uri="{FF2B5EF4-FFF2-40B4-BE49-F238E27FC236}">
                <a16:creationId xmlns:a16="http://schemas.microsoft.com/office/drawing/2014/main" id="{04D9EEC2-9A9B-4A84-9E93-3EFCD0448C5E}"/>
              </a:ext>
            </a:extLst>
          </p:cNvPr>
          <p:cNvSpPr/>
          <p:nvPr/>
        </p:nvSpPr>
        <p:spPr bwMode="auto">
          <a:xfrm>
            <a:off x="2928056" y="3605152"/>
            <a:ext cx="2752470" cy="1539814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C0F4F92-575C-4A42-B512-52C011BA49C9}"/>
              </a:ext>
            </a:extLst>
          </p:cNvPr>
          <p:cNvCxnSpPr>
            <a:cxnSpLocks/>
          </p:cNvCxnSpPr>
          <p:nvPr/>
        </p:nvCxnSpPr>
        <p:spPr>
          <a:xfrm flipV="1">
            <a:off x="1517944" y="4569539"/>
            <a:ext cx="1423515" cy="1141928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B5E5B5C-4684-4DAA-BD10-C4464F542078}"/>
              </a:ext>
            </a:extLst>
          </p:cNvPr>
          <p:cNvCxnSpPr>
            <a:cxnSpLocks/>
          </p:cNvCxnSpPr>
          <p:nvPr/>
        </p:nvCxnSpPr>
        <p:spPr>
          <a:xfrm>
            <a:off x="3901338" y="4935759"/>
            <a:ext cx="861356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443B9D15-1BE9-473F-8D3F-99E486343CC9}"/>
                  </a:ext>
                </a:extLst>
              </p:cNvPr>
              <p:cNvSpPr txBox="1"/>
              <p:nvPr/>
            </p:nvSpPr>
            <p:spPr>
              <a:xfrm>
                <a:off x="4182095" y="4645078"/>
                <a:ext cx="31748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443B9D15-1BE9-473F-8D3F-99E48634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095" y="4645078"/>
                <a:ext cx="317480" cy="307777"/>
              </a:xfrm>
              <a:prstGeom prst="rect">
                <a:avLst/>
              </a:prstGeom>
              <a:blipFill>
                <a:blip r:embed="rId4"/>
                <a:stretch>
                  <a:fillRect l="-19231" r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77409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106</a:t>
            </a:fld>
            <a:endParaRPr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B349CF9-AD7E-4487-B2E5-332A2C09F87E}"/>
              </a:ext>
            </a:extLst>
          </p:cNvPr>
          <p:cNvSpPr/>
          <p:nvPr/>
        </p:nvSpPr>
        <p:spPr bwMode="auto">
          <a:xfrm>
            <a:off x="3085196" y="1502278"/>
            <a:ext cx="3780420" cy="378042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4953000" y="1744687"/>
            <a:ext cx="972108" cy="1647801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V="1">
            <a:off x="6008577" y="1736812"/>
            <a:ext cx="0" cy="1655674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127415" y="299621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15" y="2996214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4953000" y="3392488"/>
            <a:ext cx="363997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7F1F9AE-D0DA-4808-AF9C-FDCD5AC1D225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1160748"/>
            <a:ext cx="3639976" cy="223174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4953000" y="669883"/>
            <a:ext cx="0" cy="272260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06AD568-2699-4758-86E1-CC4C1A43C9F7}"/>
              </a:ext>
            </a:extLst>
          </p:cNvPr>
          <p:cNvCxnSpPr>
            <a:cxnSpLocks/>
          </p:cNvCxnSpPr>
          <p:nvPr/>
        </p:nvCxnSpPr>
        <p:spPr>
          <a:xfrm>
            <a:off x="5925108" y="1744687"/>
            <a:ext cx="0" cy="3304493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2A88EBF-B137-46E6-9D19-9E435C2117DE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3392487"/>
            <a:ext cx="972108" cy="1656693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C908BEE-48AC-430A-8F85-029AE1936CE6}"/>
              </a:ext>
            </a:extLst>
          </p:cNvPr>
          <p:cNvCxnSpPr>
            <a:cxnSpLocks/>
          </p:cNvCxnSpPr>
          <p:nvPr/>
        </p:nvCxnSpPr>
        <p:spPr>
          <a:xfrm flipH="1">
            <a:off x="5925107" y="1055122"/>
            <a:ext cx="408212" cy="6919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 8">
            <a:extLst>
              <a:ext uri="{FF2B5EF4-FFF2-40B4-BE49-F238E27FC236}">
                <a16:creationId xmlns:a16="http://schemas.microsoft.com/office/drawing/2014/main" id="{92EC7832-885B-4D61-AD7F-E1AA16434DEB}"/>
              </a:ext>
            </a:extLst>
          </p:cNvPr>
          <p:cNvSpPr/>
          <p:nvPr/>
        </p:nvSpPr>
        <p:spPr bwMode="auto">
          <a:xfrm rot="7368960" flipH="1">
            <a:off x="5735122" y="1704547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 8">
            <a:extLst>
              <a:ext uri="{FF2B5EF4-FFF2-40B4-BE49-F238E27FC236}">
                <a16:creationId xmlns:a16="http://schemas.microsoft.com/office/drawing/2014/main" id="{3607F003-7896-48AA-B186-1F5414E25589}"/>
              </a:ext>
            </a:extLst>
          </p:cNvPr>
          <p:cNvSpPr/>
          <p:nvPr/>
        </p:nvSpPr>
        <p:spPr bwMode="auto">
          <a:xfrm rot="10800000" flipH="1">
            <a:off x="5772204" y="3230363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4854587" y="3166759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10992743">
            <a:off x="4799736" y="1117608"/>
            <a:ext cx="351339" cy="338174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/>
              <p:nvPr/>
            </p:nvSpPr>
            <p:spPr>
              <a:xfrm>
                <a:off x="4939393" y="140640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393" y="1406402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>
                <a:off x="6062380" y="300469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380" y="3004698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26154" r="-8153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88E4FFA-F0DB-4C74-904B-3C801167D18D}"/>
              </a:ext>
            </a:extLst>
          </p:cNvPr>
          <p:cNvCxnSpPr>
            <a:cxnSpLocks/>
          </p:cNvCxnSpPr>
          <p:nvPr/>
        </p:nvCxnSpPr>
        <p:spPr>
          <a:xfrm flipH="1" flipV="1">
            <a:off x="4953001" y="3465004"/>
            <a:ext cx="948340" cy="430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/>
              <p:nvPr/>
            </p:nvSpPr>
            <p:spPr>
              <a:xfrm>
                <a:off x="5216171" y="347722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71" y="3477227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20313" r="-93750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BC9D387-3756-4488-AC13-2DA36CB4472C}"/>
              </a:ext>
            </a:extLst>
          </p:cNvPr>
          <p:cNvCxnSpPr>
            <a:cxnSpLocks/>
          </p:cNvCxnSpPr>
          <p:nvPr/>
        </p:nvCxnSpPr>
        <p:spPr>
          <a:xfrm flipH="1">
            <a:off x="4956107" y="3864282"/>
            <a:ext cx="3639974" cy="19491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/>
              <p:nvPr/>
            </p:nvSpPr>
            <p:spPr>
              <a:xfrm>
                <a:off x="7755706" y="3919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706" y="3919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18462" r="-89231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79688E6-2246-4081-9BB8-E21BF9E0041D}"/>
              </a:ext>
            </a:extLst>
          </p:cNvPr>
          <p:cNvCxnSpPr>
            <a:cxnSpLocks/>
          </p:cNvCxnSpPr>
          <p:nvPr/>
        </p:nvCxnSpPr>
        <p:spPr>
          <a:xfrm flipH="1" flipV="1">
            <a:off x="4831697" y="1160748"/>
            <a:ext cx="6493" cy="2249826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162316" y="247364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316" y="2473642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20313" r="-8593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ABAA22-8DD9-4801-B558-9273BD97ECEE}"/>
              </a:ext>
            </a:extLst>
          </p:cNvPr>
          <p:cNvCxnSpPr>
            <a:cxnSpLocks/>
          </p:cNvCxnSpPr>
          <p:nvPr/>
        </p:nvCxnSpPr>
        <p:spPr>
          <a:xfrm flipH="1" flipV="1">
            <a:off x="5977045" y="1670362"/>
            <a:ext cx="2639698" cy="1620047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/>
              <p:nvPr/>
            </p:nvSpPr>
            <p:spPr>
              <a:xfrm>
                <a:off x="7618083" y="2295719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083" y="2295719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25000" r="-9218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C9D9195-CCA7-402D-8B95-C95B4AC55AB8}"/>
              </a:ext>
            </a:extLst>
          </p:cNvPr>
          <p:cNvCxnSpPr>
            <a:cxnSpLocks/>
          </p:cNvCxnSpPr>
          <p:nvPr/>
        </p:nvCxnSpPr>
        <p:spPr>
          <a:xfrm flipH="1" flipV="1">
            <a:off x="4982291" y="1037874"/>
            <a:ext cx="970528" cy="612874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/>
              <p:nvPr/>
            </p:nvSpPr>
            <p:spPr>
              <a:xfrm>
                <a:off x="5351097" y="100284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097" y="100284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 l="-25000" r="-8593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F6186076-6D37-4B48-8B23-3CCEE5D67940}"/>
              </a:ext>
            </a:extLst>
          </p:cNvPr>
          <p:cNvCxnSpPr>
            <a:cxnSpLocks/>
          </p:cNvCxnSpPr>
          <p:nvPr/>
        </p:nvCxnSpPr>
        <p:spPr>
          <a:xfrm flipH="1">
            <a:off x="4953000" y="1775734"/>
            <a:ext cx="948341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22995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107</a:t>
            </a:fld>
            <a:endParaRPr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B349CF9-AD7E-4487-B2E5-332A2C09F87E}"/>
              </a:ext>
            </a:extLst>
          </p:cNvPr>
          <p:cNvSpPr/>
          <p:nvPr/>
        </p:nvSpPr>
        <p:spPr bwMode="auto">
          <a:xfrm>
            <a:off x="3085196" y="1502278"/>
            <a:ext cx="3780420" cy="378042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4953000" y="1744687"/>
            <a:ext cx="972108" cy="164780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V="1">
            <a:off x="5997116" y="1841457"/>
            <a:ext cx="0" cy="149947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127415" y="299621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15" y="2996214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4953000" y="3392488"/>
            <a:ext cx="3639976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7F1F9AE-D0DA-4808-AF9C-FDCD5AC1D225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1160748"/>
            <a:ext cx="3639976" cy="223174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4953000" y="669883"/>
            <a:ext cx="0" cy="272260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06AD568-2699-4758-86E1-CC4C1A43C9F7}"/>
              </a:ext>
            </a:extLst>
          </p:cNvPr>
          <p:cNvCxnSpPr>
            <a:cxnSpLocks/>
          </p:cNvCxnSpPr>
          <p:nvPr/>
        </p:nvCxnSpPr>
        <p:spPr>
          <a:xfrm>
            <a:off x="5925108" y="1744687"/>
            <a:ext cx="0" cy="164779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C908BEE-48AC-430A-8F85-029AE1936CE6}"/>
              </a:ext>
            </a:extLst>
          </p:cNvPr>
          <p:cNvCxnSpPr>
            <a:cxnSpLocks/>
          </p:cNvCxnSpPr>
          <p:nvPr/>
        </p:nvCxnSpPr>
        <p:spPr>
          <a:xfrm flipH="1">
            <a:off x="5925107" y="1055122"/>
            <a:ext cx="408212" cy="69195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 8">
            <a:extLst>
              <a:ext uri="{FF2B5EF4-FFF2-40B4-BE49-F238E27FC236}">
                <a16:creationId xmlns:a16="http://schemas.microsoft.com/office/drawing/2014/main" id="{92EC7832-885B-4D61-AD7F-E1AA16434DEB}"/>
              </a:ext>
            </a:extLst>
          </p:cNvPr>
          <p:cNvSpPr/>
          <p:nvPr/>
        </p:nvSpPr>
        <p:spPr bwMode="auto">
          <a:xfrm rot="7368960" flipH="1">
            <a:off x="5735122" y="1704547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 8">
            <a:extLst>
              <a:ext uri="{FF2B5EF4-FFF2-40B4-BE49-F238E27FC236}">
                <a16:creationId xmlns:a16="http://schemas.microsoft.com/office/drawing/2014/main" id="{3607F003-7896-48AA-B186-1F5414E25589}"/>
              </a:ext>
            </a:extLst>
          </p:cNvPr>
          <p:cNvSpPr/>
          <p:nvPr/>
        </p:nvSpPr>
        <p:spPr bwMode="auto">
          <a:xfrm rot="10800000" flipH="1">
            <a:off x="5772204" y="3230363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4854587" y="3166759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10992743">
            <a:off x="4799736" y="1117608"/>
            <a:ext cx="351339" cy="338174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/>
              <p:nvPr/>
            </p:nvSpPr>
            <p:spPr>
              <a:xfrm>
                <a:off x="4939393" y="140640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393" y="1406402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>
                <a:off x="6078774" y="2591759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774" y="2591759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26563" r="-8437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88E4FFA-F0DB-4C74-904B-3C801167D18D}"/>
              </a:ext>
            </a:extLst>
          </p:cNvPr>
          <p:cNvCxnSpPr>
            <a:cxnSpLocks/>
          </p:cNvCxnSpPr>
          <p:nvPr/>
        </p:nvCxnSpPr>
        <p:spPr>
          <a:xfrm flipH="1">
            <a:off x="4982291" y="3681028"/>
            <a:ext cx="937404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/>
              <p:nvPr/>
            </p:nvSpPr>
            <p:spPr>
              <a:xfrm>
                <a:off x="5135265" y="369460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65" y="3694600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18462" r="-9230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BC9D387-3756-4488-AC13-2DA36CB4472C}"/>
              </a:ext>
            </a:extLst>
          </p:cNvPr>
          <p:cNvCxnSpPr>
            <a:cxnSpLocks/>
          </p:cNvCxnSpPr>
          <p:nvPr/>
        </p:nvCxnSpPr>
        <p:spPr>
          <a:xfrm flipH="1">
            <a:off x="4982291" y="3498000"/>
            <a:ext cx="3611559" cy="12263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/>
              <p:nvPr/>
            </p:nvSpPr>
            <p:spPr>
              <a:xfrm>
                <a:off x="6938286" y="353277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86" y="3532772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18750" r="-9218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79688E6-2246-4081-9BB8-E21BF9E0041D}"/>
              </a:ext>
            </a:extLst>
          </p:cNvPr>
          <p:cNvCxnSpPr>
            <a:cxnSpLocks/>
          </p:cNvCxnSpPr>
          <p:nvPr/>
        </p:nvCxnSpPr>
        <p:spPr>
          <a:xfrm flipH="1" flipV="1">
            <a:off x="4831697" y="1201099"/>
            <a:ext cx="22603" cy="218018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139164" y="248038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164" y="2480385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20313" r="-8593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ABAA22-8DD9-4801-B558-9273BD97ECEE}"/>
              </a:ext>
            </a:extLst>
          </p:cNvPr>
          <p:cNvCxnSpPr>
            <a:cxnSpLocks/>
          </p:cNvCxnSpPr>
          <p:nvPr/>
        </p:nvCxnSpPr>
        <p:spPr>
          <a:xfrm flipH="1" flipV="1">
            <a:off x="6031821" y="1678210"/>
            <a:ext cx="2584922" cy="1612200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/>
              <p:nvPr/>
            </p:nvSpPr>
            <p:spPr>
              <a:xfrm>
                <a:off x="7618083" y="2295719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083" y="2295719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25000" r="-9218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C9D9195-CCA7-402D-8B95-C95B4AC55AB8}"/>
              </a:ext>
            </a:extLst>
          </p:cNvPr>
          <p:cNvCxnSpPr>
            <a:cxnSpLocks/>
          </p:cNvCxnSpPr>
          <p:nvPr/>
        </p:nvCxnSpPr>
        <p:spPr>
          <a:xfrm flipH="1" flipV="1">
            <a:off x="4982291" y="1037874"/>
            <a:ext cx="970528" cy="612874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/>
              <p:nvPr/>
            </p:nvSpPr>
            <p:spPr>
              <a:xfrm>
                <a:off x="5348734" y="94503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734" y="945033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 l="-23077" r="-8461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7B5441C-1630-4DD5-A06A-D712FE4B527F}"/>
              </a:ext>
            </a:extLst>
          </p:cNvPr>
          <p:cNvCxnSpPr>
            <a:cxnSpLocks/>
            <a:endCxn id="4" idx="4"/>
          </p:cNvCxnSpPr>
          <p:nvPr/>
        </p:nvCxnSpPr>
        <p:spPr>
          <a:xfrm>
            <a:off x="4955167" y="3392486"/>
            <a:ext cx="20239" cy="18902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7851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108</a:t>
            </a:fld>
            <a:endParaRPr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B349CF9-AD7E-4487-B2E5-332A2C09F87E}"/>
              </a:ext>
            </a:extLst>
          </p:cNvPr>
          <p:cNvSpPr/>
          <p:nvPr/>
        </p:nvSpPr>
        <p:spPr bwMode="auto">
          <a:xfrm>
            <a:off x="3062790" y="2096852"/>
            <a:ext cx="3780420" cy="378042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4930594" y="2339261"/>
            <a:ext cx="972108" cy="1647801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090120" y="3674147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120" y="3674147"/>
                <a:ext cx="391745" cy="276999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4930594" y="3987062"/>
            <a:ext cx="363997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7F1F9AE-D0DA-4808-AF9C-FDCD5AC1D225}"/>
              </a:ext>
            </a:extLst>
          </p:cNvPr>
          <p:cNvCxnSpPr>
            <a:cxnSpLocks/>
          </p:cNvCxnSpPr>
          <p:nvPr/>
        </p:nvCxnSpPr>
        <p:spPr>
          <a:xfrm flipH="1" flipV="1">
            <a:off x="4930594" y="1755322"/>
            <a:ext cx="3639976" cy="223174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4930594" y="1264457"/>
            <a:ext cx="0" cy="272260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06AD568-2699-4758-86E1-CC4C1A43C9F7}"/>
              </a:ext>
            </a:extLst>
          </p:cNvPr>
          <p:cNvCxnSpPr>
            <a:cxnSpLocks/>
          </p:cNvCxnSpPr>
          <p:nvPr/>
        </p:nvCxnSpPr>
        <p:spPr>
          <a:xfrm>
            <a:off x="5902702" y="2339261"/>
            <a:ext cx="0" cy="1647799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C908BEE-48AC-430A-8F85-029AE1936CE6}"/>
              </a:ext>
            </a:extLst>
          </p:cNvPr>
          <p:cNvCxnSpPr>
            <a:cxnSpLocks/>
          </p:cNvCxnSpPr>
          <p:nvPr/>
        </p:nvCxnSpPr>
        <p:spPr>
          <a:xfrm flipH="1">
            <a:off x="5902701" y="1649696"/>
            <a:ext cx="408212" cy="6919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 8">
            <a:extLst>
              <a:ext uri="{FF2B5EF4-FFF2-40B4-BE49-F238E27FC236}">
                <a16:creationId xmlns:a16="http://schemas.microsoft.com/office/drawing/2014/main" id="{92EC7832-885B-4D61-AD7F-E1AA16434DEB}"/>
              </a:ext>
            </a:extLst>
          </p:cNvPr>
          <p:cNvSpPr/>
          <p:nvPr/>
        </p:nvSpPr>
        <p:spPr bwMode="auto">
          <a:xfrm rot="7368960" flipH="1">
            <a:off x="5712716" y="229912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 8">
            <a:extLst>
              <a:ext uri="{FF2B5EF4-FFF2-40B4-BE49-F238E27FC236}">
                <a16:creationId xmlns:a16="http://schemas.microsoft.com/office/drawing/2014/main" id="{3607F003-7896-48AA-B186-1F5414E25589}"/>
              </a:ext>
            </a:extLst>
          </p:cNvPr>
          <p:cNvSpPr/>
          <p:nvPr/>
        </p:nvSpPr>
        <p:spPr bwMode="auto">
          <a:xfrm rot="10800000" flipH="1">
            <a:off x="5749798" y="3824937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4832181" y="3761333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10992743">
            <a:off x="4777330" y="1712182"/>
            <a:ext cx="351339" cy="338174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/>
              <p:nvPr/>
            </p:nvSpPr>
            <p:spPr>
              <a:xfrm>
                <a:off x="4977493" y="1909323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493" y="1909323"/>
                <a:ext cx="391745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>
                <a:off x="6081123" y="3167441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123" y="3167441"/>
                <a:ext cx="391745" cy="276999"/>
              </a:xfrm>
              <a:prstGeom prst="rect">
                <a:avLst/>
              </a:prstGeom>
              <a:blipFill>
                <a:blip r:embed="rId4"/>
                <a:stretch>
                  <a:fillRect l="-21875" r="-37500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/>
              <p:nvPr/>
            </p:nvSpPr>
            <p:spPr>
              <a:xfrm>
                <a:off x="5109016" y="255250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016" y="2552508"/>
                <a:ext cx="391745" cy="276999"/>
              </a:xfrm>
              <a:prstGeom prst="rect">
                <a:avLst/>
              </a:prstGeom>
              <a:blipFill>
                <a:blip r:embed="rId5"/>
                <a:stretch>
                  <a:fillRect l="-15625" r="-46875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/>
              <p:nvPr/>
            </p:nvSpPr>
            <p:spPr>
              <a:xfrm>
                <a:off x="6937518" y="4200437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518" y="4200437"/>
                <a:ext cx="391745" cy="276999"/>
              </a:xfrm>
              <a:prstGeom prst="rect">
                <a:avLst/>
              </a:prstGeom>
              <a:blipFill>
                <a:blip r:embed="rId6"/>
                <a:stretch>
                  <a:fillRect l="-15625" r="-43750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247733" y="2961901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733" y="2961901"/>
                <a:ext cx="391745" cy="276999"/>
              </a:xfrm>
              <a:prstGeom prst="rect">
                <a:avLst/>
              </a:prstGeom>
              <a:blipFill>
                <a:blip r:embed="rId7"/>
                <a:stretch>
                  <a:fillRect l="-15625" r="-39063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/>
              <p:nvPr/>
            </p:nvSpPr>
            <p:spPr>
              <a:xfrm>
                <a:off x="7133391" y="266461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391" y="2664618"/>
                <a:ext cx="391745" cy="276999"/>
              </a:xfrm>
              <a:prstGeom prst="rect">
                <a:avLst/>
              </a:prstGeom>
              <a:blipFill>
                <a:blip r:embed="rId8"/>
                <a:stretch>
                  <a:fillRect l="-18750" r="-45313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/>
              <p:nvPr/>
            </p:nvSpPr>
            <p:spPr>
              <a:xfrm>
                <a:off x="5462229" y="1638419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229" y="1638419"/>
                <a:ext cx="391745" cy="276999"/>
              </a:xfrm>
              <a:prstGeom prst="rect">
                <a:avLst/>
              </a:prstGeom>
              <a:blipFill>
                <a:blip r:embed="rId9"/>
                <a:stretch>
                  <a:fillRect l="-18750" r="-40625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F6186076-6D37-4B48-8B23-3CCEE5D67940}"/>
              </a:ext>
            </a:extLst>
          </p:cNvPr>
          <p:cNvCxnSpPr>
            <a:cxnSpLocks/>
          </p:cNvCxnSpPr>
          <p:nvPr/>
        </p:nvCxnSpPr>
        <p:spPr>
          <a:xfrm flipH="1">
            <a:off x="4930594" y="2370308"/>
            <a:ext cx="94834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FD981632-C321-461B-9C9C-DBFBDA9DB7D7}"/>
              </a:ext>
            </a:extLst>
          </p:cNvPr>
          <p:cNvSpPr/>
          <p:nvPr/>
        </p:nvSpPr>
        <p:spPr>
          <a:xfrm>
            <a:off x="4798503" y="1782084"/>
            <a:ext cx="74500" cy="2178036"/>
          </a:xfrm>
          <a:prstGeom prst="leftBracket">
            <a:avLst>
              <a:gd name="adj" fmla="val 427221"/>
            </a:avLst>
          </a:prstGeom>
          <a:ln w="19050">
            <a:solidFill>
              <a:schemeClr val="accent4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E17284B5-B48A-4E0E-941C-C6EA349127CD}"/>
              </a:ext>
            </a:extLst>
          </p:cNvPr>
          <p:cNvSpPr/>
          <p:nvPr/>
        </p:nvSpPr>
        <p:spPr>
          <a:xfrm rot="7292684">
            <a:off x="7221986" y="1601673"/>
            <a:ext cx="88896" cy="2997456"/>
          </a:xfrm>
          <a:prstGeom prst="leftBracket">
            <a:avLst>
              <a:gd name="adj" fmla="val 427221"/>
            </a:avLst>
          </a:prstGeom>
          <a:ln w="19050">
            <a:solidFill>
              <a:srgbClr val="00B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9E422B32-B64D-4D7A-956D-1457F7F7568B}"/>
              </a:ext>
            </a:extLst>
          </p:cNvPr>
          <p:cNvSpPr/>
          <p:nvPr/>
        </p:nvSpPr>
        <p:spPr>
          <a:xfrm rot="7292684">
            <a:off x="5410324" y="1421881"/>
            <a:ext cx="99191" cy="1095626"/>
          </a:xfrm>
          <a:prstGeom prst="leftBracket">
            <a:avLst>
              <a:gd name="adj" fmla="val 427221"/>
            </a:avLst>
          </a:prstGeom>
          <a:ln w="19050">
            <a:solidFill>
              <a:srgbClr val="92D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AFA62A4B-F4B2-4070-91DC-216F19B1F607}"/>
              </a:ext>
            </a:extLst>
          </p:cNvPr>
          <p:cNvSpPr/>
          <p:nvPr/>
        </p:nvSpPr>
        <p:spPr>
          <a:xfrm rot="16200000">
            <a:off x="6698951" y="2342452"/>
            <a:ext cx="103262" cy="3481851"/>
          </a:xfrm>
          <a:prstGeom prst="leftBracket">
            <a:avLst>
              <a:gd name="adj" fmla="val 427221"/>
            </a:avLst>
          </a:prstGeom>
          <a:ln w="19050">
            <a:solidFill>
              <a:srgbClr val="7030A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2EA187F7-FE07-4C80-B131-99F478A7C5E5}"/>
              </a:ext>
            </a:extLst>
          </p:cNvPr>
          <p:cNvSpPr/>
          <p:nvPr/>
        </p:nvSpPr>
        <p:spPr>
          <a:xfrm rot="10800000">
            <a:off x="5946363" y="2434689"/>
            <a:ext cx="70868" cy="1498836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6200000">
            <a:off x="5359526" y="2031696"/>
            <a:ext cx="71712" cy="877698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25D6D86F-9F3F-45F8-8A90-9BE011B113D8}"/>
              </a:ext>
            </a:extLst>
          </p:cNvPr>
          <p:cNvSpPr/>
          <p:nvPr/>
        </p:nvSpPr>
        <p:spPr>
          <a:xfrm rot="16200000">
            <a:off x="3979520" y="3217406"/>
            <a:ext cx="45719" cy="1758062"/>
          </a:xfrm>
          <a:prstGeom prst="leftBracket">
            <a:avLst>
              <a:gd name="adj" fmla="val 427221"/>
            </a:avLst>
          </a:prstGeom>
          <a:ln w="1905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/>
              <p:nvPr/>
            </p:nvSpPr>
            <p:spPr>
              <a:xfrm>
                <a:off x="3808743" y="4162902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43" y="4162902"/>
                <a:ext cx="391745" cy="276999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50620A8-3450-4538-81BE-B87148F5EB7F}"/>
              </a:ext>
            </a:extLst>
          </p:cNvPr>
          <p:cNvCxnSpPr>
            <a:cxnSpLocks/>
          </p:cNvCxnSpPr>
          <p:nvPr/>
        </p:nvCxnSpPr>
        <p:spPr>
          <a:xfrm flipH="1">
            <a:off x="3062790" y="3988849"/>
            <a:ext cx="1883654" cy="2395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4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乱反射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10</a:t>
            </a:fld>
            <a:endParaRPr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H="1" flipV="1">
            <a:off x="812800" y="3609020"/>
            <a:ext cx="1043856" cy="115212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5997116" y="1881188"/>
            <a:ext cx="503697" cy="309106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2450722" y="1881188"/>
            <a:ext cx="594066" cy="287996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リーフォーム 69"/>
          <p:cNvSpPr/>
          <p:nvPr/>
        </p:nvSpPr>
        <p:spPr bwMode="auto">
          <a:xfrm>
            <a:off x="800100" y="4677935"/>
            <a:ext cx="8286750" cy="1559378"/>
          </a:xfrm>
          <a:custGeom>
            <a:avLst/>
            <a:gdLst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00800 w 8286750"/>
              <a:gd name="connsiteY8" fmla="*/ 228600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90607 w 8286750"/>
              <a:gd name="connsiteY8" fmla="*/ 587828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302578 w 8286750"/>
              <a:gd name="connsiteY6" fmla="*/ 538843 h 2155371"/>
              <a:gd name="connsiteX7" fmla="*/ 5706836 w 8286750"/>
              <a:gd name="connsiteY7" fmla="*/ 1175657 h 2155371"/>
              <a:gd name="connsiteX8" fmla="*/ 6490607 w 8286750"/>
              <a:gd name="connsiteY8" fmla="*/ 587828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489857 h 1926771"/>
              <a:gd name="connsiteX1" fmla="*/ 563336 w 8286750"/>
              <a:gd name="connsiteY1" fmla="*/ 653142 h 1926771"/>
              <a:gd name="connsiteX2" fmla="*/ 1861457 w 8286750"/>
              <a:gd name="connsiteY2" fmla="*/ 0 h 1926771"/>
              <a:gd name="connsiteX3" fmla="*/ 3339193 w 8286750"/>
              <a:gd name="connsiteY3" fmla="*/ 236764 h 1926771"/>
              <a:gd name="connsiteX4" fmla="*/ 3551464 w 8286750"/>
              <a:gd name="connsiteY4" fmla="*/ 106136 h 1926771"/>
              <a:gd name="connsiteX5" fmla="*/ 3910693 w 8286750"/>
              <a:gd name="connsiteY5" fmla="*/ 881742 h 1926771"/>
              <a:gd name="connsiteX6" fmla="*/ 4302578 w 8286750"/>
              <a:gd name="connsiteY6" fmla="*/ 310243 h 1926771"/>
              <a:gd name="connsiteX7" fmla="*/ 5706836 w 8286750"/>
              <a:gd name="connsiteY7" fmla="*/ 947057 h 1926771"/>
              <a:gd name="connsiteX8" fmla="*/ 6490607 w 8286750"/>
              <a:gd name="connsiteY8" fmla="*/ 359228 h 1926771"/>
              <a:gd name="connsiteX9" fmla="*/ 8278586 w 8286750"/>
              <a:gd name="connsiteY9" fmla="*/ 677635 h 1926771"/>
              <a:gd name="connsiteX10" fmla="*/ 8286750 w 8286750"/>
              <a:gd name="connsiteY10" fmla="*/ 1918607 h 1926771"/>
              <a:gd name="connsiteX11" fmla="*/ 8164 w 8286750"/>
              <a:gd name="connsiteY11" fmla="*/ 1926771 h 1926771"/>
              <a:gd name="connsiteX12" fmla="*/ 0 w 8286750"/>
              <a:gd name="connsiteY12" fmla="*/ 489857 h 1926771"/>
              <a:gd name="connsiteX0" fmla="*/ 0 w 8286750"/>
              <a:gd name="connsiteY0" fmla="*/ 489857 h 1926771"/>
              <a:gd name="connsiteX1" fmla="*/ 563336 w 8286750"/>
              <a:gd name="connsiteY1" fmla="*/ 653142 h 1926771"/>
              <a:gd name="connsiteX2" fmla="*/ 1861457 w 8286750"/>
              <a:gd name="connsiteY2" fmla="*/ 0 h 1926771"/>
              <a:gd name="connsiteX3" fmla="*/ 3053443 w 8286750"/>
              <a:gd name="connsiteY3" fmla="*/ 359228 h 1926771"/>
              <a:gd name="connsiteX4" fmla="*/ 3551464 w 8286750"/>
              <a:gd name="connsiteY4" fmla="*/ 106136 h 1926771"/>
              <a:gd name="connsiteX5" fmla="*/ 3910693 w 8286750"/>
              <a:gd name="connsiteY5" fmla="*/ 881742 h 1926771"/>
              <a:gd name="connsiteX6" fmla="*/ 4302578 w 8286750"/>
              <a:gd name="connsiteY6" fmla="*/ 310243 h 1926771"/>
              <a:gd name="connsiteX7" fmla="*/ 5706836 w 8286750"/>
              <a:gd name="connsiteY7" fmla="*/ 947057 h 1926771"/>
              <a:gd name="connsiteX8" fmla="*/ 6490607 w 8286750"/>
              <a:gd name="connsiteY8" fmla="*/ 359228 h 1926771"/>
              <a:gd name="connsiteX9" fmla="*/ 8278586 w 8286750"/>
              <a:gd name="connsiteY9" fmla="*/ 677635 h 1926771"/>
              <a:gd name="connsiteX10" fmla="*/ 8286750 w 8286750"/>
              <a:gd name="connsiteY10" fmla="*/ 1918607 h 1926771"/>
              <a:gd name="connsiteX11" fmla="*/ 8164 w 8286750"/>
              <a:gd name="connsiteY11" fmla="*/ 1926771 h 1926771"/>
              <a:gd name="connsiteX12" fmla="*/ 0 w 8286750"/>
              <a:gd name="connsiteY12" fmla="*/ 489857 h 1926771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10693 w 8286750"/>
              <a:gd name="connsiteY5" fmla="*/ 775606 h 1820635"/>
              <a:gd name="connsiteX6" fmla="*/ 4302578 w 8286750"/>
              <a:gd name="connsiteY6" fmla="*/ 204107 h 1820635"/>
              <a:gd name="connsiteX7" fmla="*/ 5706836 w 8286750"/>
              <a:gd name="connsiteY7" fmla="*/ 840921 h 1820635"/>
              <a:gd name="connsiteX8" fmla="*/ 6490607 w 8286750"/>
              <a:gd name="connsiteY8" fmla="*/ 253092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10693 w 8286750"/>
              <a:gd name="connsiteY5" fmla="*/ 775606 h 1820635"/>
              <a:gd name="connsiteX6" fmla="*/ 4302578 w 8286750"/>
              <a:gd name="connsiteY6" fmla="*/ 204107 h 1820635"/>
              <a:gd name="connsiteX7" fmla="*/ 5706836 w 8286750"/>
              <a:gd name="connsiteY7" fmla="*/ 840921 h 1820635"/>
              <a:gd name="connsiteX8" fmla="*/ 6596743 w 8286750"/>
              <a:gd name="connsiteY8" fmla="*/ 457199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10693 w 8286750"/>
              <a:gd name="connsiteY5" fmla="*/ 775606 h 1820635"/>
              <a:gd name="connsiteX6" fmla="*/ 4465864 w 8286750"/>
              <a:gd name="connsiteY6" fmla="*/ 416378 h 1820635"/>
              <a:gd name="connsiteX7" fmla="*/ 5706836 w 8286750"/>
              <a:gd name="connsiteY7" fmla="*/ 840921 h 1820635"/>
              <a:gd name="connsiteX8" fmla="*/ 6596743 w 8286750"/>
              <a:gd name="connsiteY8" fmla="*/ 457199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  <a:gd name="connsiteX0" fmla="*/ 0 w 8286750"/>
              <a:gd name="connsiteY0" fmla="*/ 285749 h 1722663"/>
              <a:gd name="connsiteX1" fmla="*/ 563336 w 8286750"/>
              <a:gd name="connsiteY1" fmla="*/ 449034 h 1722663"/>
              <a:gd name="connsiteX2" fmla="*/ 1853293 w 8286750"/>
              <a:gd name="connsiteY2" fmla="*/ 0 h 1722663"/>
              <a:gd name="connsiteX3" fmla="*/ 3053443 w 8286750"/>
              <a:gd name="connsiteY3" fmla="*/ 155120 h 1722663"/>
              <a:gd name="connsiteX4" fmla="*/ 3396342 w 8286750"/>
              <a:gd name="connsiteY4" fmla="*/ 367392 h 1722663"/>
              <a:gd name="connsiteX5" fmla="*/ 3910693 w 8286750"/>
              <a:gd name="connsiteY5" fmla="*/ 677634 h 1722663"/>
              <a:gd name="connsiteX6" fmla="*/ 4465864 w 8286750"/>
              <a:gd name="connsiteY6" fmla="*/ 318406 h 1722663"/>
              <a:gd name="connsiteX7" fmla="*/ 5706836 w 8286750"/>
              <a:gd name="connsiteY7" fmla="*/ 742949 h 1722663"/>
              <a:gd name="connsiteX8" fmla="*/ 6596743 w 8286750"/>
              <a:gd name="connsiteY8" fmla="*/ 359227 h 1722663"/>
              <a:gd name="connsiteX9" fmla="*/ 8278586 w 8286750"/>
              <a:gd name="connsiteY9" fmla="*/ 473527 h 1722663"/>
              <a:gd name="connsiteX10" fmla="*/ 8286750 w 8286750"/>
              <a:gd name="connsiteY10" fmla="*/ 1714499 h 1722663"/>
              <a:gd name="connsiteX11" fmla="*/ 8164 w 8286750"/>
              <a:gd name="connsiteY11" fmla="*/ 1722663 h 1722663"/>
              <a:gd name="connsiteX12" fmla="*/ 0 w 8286750"/>
              <a:gd name="connsiteY12" fmla="*/ 285749 h 1722663"/>
              <a:gd name="connsiteX0" fmla="*/ 0 w 8286750"/>
              <a:gd name="connsiteY0" fmla="*/ 285749 h 1722663"/>
              <a:gd name="connsiteX1" fmla="*/ 563336 w 8286750"/>
              <a:gd name="connsiteY1" fmla="*/ 449034 h 1722663"/>
              <a:gd name="connsiteX2" fmla="*/ 1853293 w 8286750"/>
              <a:gd name="connsiteY2" fmla="*/ 0 h 1722663"/>
              <a:gd name="connsiteX3" fmla="*/ 2514601 w 8286750"/>
              <a:gd name="connsiteY3" fmla="*/ 302077 h 1722663"/>
              <a:gd name="connsiteX4" fmla="*/ 3396342 w 8286750"/>
              <a:gd name="connsiteY4" fmla="*/ 367392 h 1722663"/>
              <a:gd name="connsiteX5" fmla="*/ 3910693 w 8286750"/>
              <a:gd name="connsiteY5" fmla="*/ 677634 h 1722663"/>
              <a:gd name="connsiteX6" fmla="*/ 4465864 w 8286750"/>
              <a:gd name="connsiteY6" fmla="*/ 318406 h 1722663"/>
              <a:gd name="connsiteX7" fmla="*/ 5706836 w 8286750"/>
              <a:gd name="connsiteY7" fmla="*/ 742949 h 1722663"/>
              <a:gd name="connsiteX8" fmla="*/ 6596743 w 8286750"/>
              <a:gd name="connsiteY8" fmla="*/ 359227 h 1722663"/>
              <a:gd name="connsiteX9" fmla="*/ 8278586 w 8286750"/>
              <a:gd name="connsiteY9" fmla="*/ 473527 h 1722663"/>
              <a:gd name="connsiteX10" fmla="*/ 8286750 w 8286750"/>
              <a:gd name="connsiteY10" fmla="*/ 1714499 h 1722663"/>
              <a:gd name="connsiteX11" fmla="*/ 8164 w 8286750"/>
              <a:gd name="connsiteY11" fmla="*/ 1722663 h 1722663"/>
              <a:gd name="connsiteX12" fmla="*/ 0 w 8286750"/>
              <a:gd name="connsiteY12" fmla="*/ 285749 h 1722663"/>
              <a:gd name="connsiteX0" fmla="*/ 0 w 8286750"/>
              <a:gd name="connsiteY0" fmla="*/ 122464 h 1559378"/>
              <a:gd name="connsiteX1" fmla="*/ 563336 w 8286750"/>
              <a:gd name="connsiteY1" fmla="*/ 285749 h 1559378"/>
              <a:gd name="connsiteX2" fmla="*/ 1551215 w 8286750"/>
              <a:gd name="connsiteY2" fmla="*/ 0 h 1559378"/>
              <a:gd name="connsiteX3" fmla="*/ 2514601 w 8286750"/>
              <a:gd name="connsiteY3" fmla="*/ 138792 h 1559378"/>
              <a:gd name="connsiteX4" fmla="*/ 3396342 w 8286750"/>
              <a:gd name="connsiteY4" fmla="*/ 204107 h 1559378"/>
              <a:gd name="connsiteX5" fmla="*/ 3910693 w 8286750"/>
              <a:gd name="connsiteY5" fmla="*/ 514349 h 1559378"/>
              <a:gd name="connsiteX6" fmla="*/ 4465864 w 8286750"/>
              <a:gd name="connsiteY6" fmla="*/ 155121 h 1559378"/>
              <a:gd name="connsiteX7" fmla="*/ 5706836 w 8286750"/>
              <a:gd name="connsiteY7" fmla="*/ 579664 h 1559378"/>
              <a:gd name="connsiteX8" fmla="*/ 6596743 w 8286750"/>
              <a:gd name="connsiteY8" fmla="*/ 195942 h 1559378"/>
              <a:gd name="connsiteX9" fmla="*/ 8278586 w 8286750"/>
              <a:gd name="connsiteY9" fmla="*/ 310242 h 1559378"/>
              <a:gd name="connsiteX10" fmla="*/ 8286750 w 8286750"/>
              <a:gd name="connsiteY10" fmla="*/ 1551214 h 1559378"/>
              <a:gd name="connsiteX11" fmla="*/ 8164 w 8286750"/>
              <a:gd name="connsiteY11" fmla="*/ 1559378 h 1559378"/>
              <a:gd name="connsiteX12" fmla="*/ 0 w 8286750"/>
              <a:gd name="connsiteY12" fmla="*/ 122464 h 1559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86750" h="1559378">
                <a:moveTo>
                  <a:pt x="0" y="122464"/>
                </a:moveTo>
                <a:lnTo>
                  <a:pt x="563336" y="285749"/>
                </a:lnTo>
                <a:lnTo>
                  <a:pt x="1551215" y="0"/>
                </a:lnTo>
                <a:lnTo>
                  <a:pt x="2514601" y="138792"/>
                </a:lnTo>
                <a:lnTo>
                  <a:pt x="3396342" y="204107"/>
                </a:lnTo>
                <a:lnTo>
                  <a:pt x="3910693" y="514349"/>
                </a:lnTo>
                <a:lnTo>
                  <a:pt x="4465864" y="155121"/>
                </a:lnTo>
                <a:lnTo>
                  <a:pt x="5706836" y="579664"/>
                </a:lnTo>
                <a:lnTo>
                  <a:pt x="6596743" y="195942"/>
                </a:lnTo>
                <a:lnTo>
                  <a:pt x="8278586" y="310242"/>
                </a:lnTo>
                <a:cubicBezTo>
                  <a:pt x="8281307" y="723899"/>
                  <a:pt x="8284029" y="1137557"/>
                  <a:pt x="8286750" y="1551214"/>
                </a:cubicBezTo>
                <a:lnTo>
                  <a:pt x="8164" y="1559378"/>
                </a:lnTo>
                <a:cubicBezTo>
                  <a:pt x="5443" y="1074964"/>
                  <a:pt x="2721" y="590549"/>
                  <a:pt x="0" y="122464"/>
                </a:cubicBezTo>
                <a:close/>
              </a:path>
            </a:pathLst>
          </a:custGeom>
          <a:pattFill prst="wdUpDiag">
            <a:fgClr>
              <a:schemeClr val="accent1">
                <a:lumMod val="90000"/>
              </a:schemeClr>
            </a:fgClr>
            <a:bgClr>
              <a:schemeClr val="bg1"/>
            </a:bgClr>
          </a:pattFill>
          <a:ln w="2540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V="1">
            <a:off x="4286926" y="1876623"/>
            <a:ext cx="1134126" cy="307909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リーフォーム 77"/>
          <p:cNvSpPr/>
          <p:nvPr/>
        </p:nvSpPr>
        <p:spPr bwMode="auto">
          <a:xfrm>
            <a:off x="800100" y="4661808"/>
            <a:ext cx="8270421" cy="587828"/>
          </a:xfrm>
          <a:custGeom>
            <a:avLst/>
            <a:gdLst>
              <a:gd name="connsiteX0" fmla="*/ 0 w 8270421"/>
              <a:gd name="connsiteY0" fmla="*/ 702129 h 1183822"/>
              <a:gd name="connsiteX1" fmla="*/ 522514 w 8270421"/>
              <a:gd name="connsiteY1" fmla="*/ 873579 h 1183822"/>
              <a:gd name="connsiteX2" fmla="*/ 1877786 w 8270421"/>
              <a:gd name="connsiteY2" fmla="*/ 212272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702129 h 1183822"/>
              <a:gd name="connsiteX1" fmla="*/ 522514 w 8270421"/>
              <a:gd name="connsiteY1" fmla="*/ 873579 h 1183822"/>
              <a:gd name="connsiteX2" fmla="*/ 1820636 w 8270421"/>
              <a:gd name="connsiteY2" fmla="*/ 408215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473529 h 955222"/>
              <a:gd name="connsiteX1" fmla="*/ 522514 w 8270421"/>
              <a:gd name="connsiteY1" fmla="*/ 644979 h 955222"/>
              <a:gd name="connsiteX2" fmla="*/ 1820636 w 8270421"/>
              <a:gd name="connsiteY2" fmla="*/ 179615 h 955222"/>
              <a:gd name="connsiteX3" fmla="*/ 3371850 w 8270421"/>
              <a:gd name="connsiteY3" fmla="*/ 204108 h 955222"/>
              <a:gd name="connsiteX4" fmla="*/ 3559628 w 8270421"/>
              <a:gd name="connsiteY4" fmla="*/ 65314 h 955222"/>
              <a:gd name="connsiteX5" fmla="*/ 3902529 w 8270421"/>
              <a:gd name="connsiteY5" fmla="*/ 955222 h 955222"/>
              <a:gd name="connsiteX6" fmla="*/ 4171950 w 8270421"/>
              <a:gd name="connsiteY6" fmla="*/ 0 h 955222"/>
              <a:gd name="connsiteX7" fmla="*/ 5731329 w 8270421"/>
              <a:gd name="connsiteY7" fmla="*/ 922565 h 955222"/>
              <a:gd name="connsiteX8" fmla="*/ 6400800 w 8270421"/>
              <a:gd name="connsiteY8" fmla="*/ 0 h 955222"/>
              <a:gd name="connsiteX9" fmla="*/ 8270421 w 8270421"/>
              <a:gd name="connsiteY9" fmla="*/ 661308 h 955222"/>
              <a:gd name="connsiteX0" fmla="*/ 0 w 8270421"/>
              <a:gd name="connsiteY0" fmla="*/ 473529 h 955222"/>
              <a:gd name="connsiteX1" fmla="*/ 522514 w 8270421"/>
              <a:gd name="connsiteY1" fmla="*/ 644979 h 955222"/>
              <a:gd name="connsiteX2" fmla="*/ 1820636 w 8270421"/>
              <a:gd name="connsiteY2" fmla="*/ 179615 h 955222"/>
              <a:gd name="connsiteX3" fmla="*/ 3371850 w 8270421"/>
              <a:gd name="connsiteY3" fmla="*/ 204108 h 955222"/>
              <a:gd name="connsiteX4" fmla="*/ 3559628 w 8270421"/>
              <a:gd name="connsiteY4" fmla="*/ 65314 h 955222"/>
              <a:gd name="connsiteX5" fmla="*/ 3902529 w 8270421"/>
              <a:gd name="connsiteY5" fmla="*/ 955222 h 955222"/>
              <a:gd name="connsiteX6" fmla="*/ 4327071 w 8270421"/>
              <a:gd name="connsiteY6" fmla="*/ 293915 h 955222"/>
              <a:gd name="connsiteX7" fmla="*/ 5731329 w 8270421"/>
              <a:gd name="connsiteY7" fmla="*/ 922565 h 955222"/>
              <a:gd name="connsiteX8" fmla="*/ 6400800 w 8270421"/>
              <a:gd name="connsiteY8" fmla="*/ 0 h 955222"/>
              <a:gd name="connsiteX9" fmla="*/ 8270421 w 8270421"/>
              <a:gd name="connsiteY9" fmla="*/ 661308 h 955222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14301 h 889908"/>
              <a:gd name="connsiteX3" fmla="*/ 3371850 w 8270421"/>
              <a:gd name="connsiteY3" fmla="*/ 138794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371850 w 8270421"/>
              <a:gd name="connsiteY3" fmla="*/ 138794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80415 w 8270421"/>
              <a:gd name="connsiteY8" fmla="*/ 457201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457700 w 8270421"/>
              <a:gd name="connsiteY6" fmla="*/ 424544 h 889908"/>
              <a:gd name="connsiteX7" fmla="*/ 5731329 w 8270421"/>
              <a:gd name="connsiteY7" fmla="*/ 857251 h 889908"/>
              <a:gd name="connsiteX8" fmla="*/ 6580415 w 8270421"/>
              <a:gd name="connsiteY8" fmla="*/ 457201 h 889908"/>
              <a:gd name="connsiteX9" fmla="*/ 8270421 w 8270421"/>
              <a:gd name="connsiteY9" fmla="*/ 595994 h 889908"/>
              <a:gd name="connsiteX0" fmla="*/ 0 w 8270421"/>
              <a:gd name="connsiteY0" fmla="*/ 285749 h 767442"/>
              <a:gd name="connsiteX1" fmla="*/ 522514 w 8270421"/>
              <a:gd name="connsiteY1" fmla="*/ 457199 h 767442"/>
              <a:gd name="connsiteX2" fmla="*/ 1820636 w 8270421"/>
              <a:gd name="connsiteY2" fmla="*/ 0 h 767442"/>
              <a:gd name="connsiteX3" fmla="*/ 3061607 w 8270421"/>
              <a:gd name="connsiteY3" fmla="*/ 155121 h 767442"/>
              <a:gd name="connsiteX4" fmla="*/ 3396342 w 8270421"/>
              <a:gd name="connsiteY4" fmla="*/ 359227 h 767442"/>
              <a:gd name="connsiteX5" fmla="*/ 3902529 w 8270421"/>
              <a:gd name="connsiteY5" fmla="*/ 767442 h 767442"/>
              <a:gd name="connsiteX6" fmla="*/ 4457700 w 8270421"/>
              <a:gd name="connsiteY6" fmla="*/ 302078 h 767442"/>
              <a:gd name="connsiteX7" fmla="*/ 5731329 w 8270421"/>
              <a:gd name="connsiteY7" fmla="*/ 734785 h 767442"/>
              <a:gd name="connsiteX8" fmla="*/ 6580415 w 8270421"/>
              <a:gd name="connsiteY8" fmla="*/ 334735 h 767442"/>
              <a:gd name="connsiteX9" fmla="*/ 8270421 w 8270421"/>
              <a:gd name="connsiteY9" fmla="*/ 473528 h 767442"/>
              <a:gd name="connsiteX0" fmla="*/ 0 w 8270421"/>
              <a:gd name="connsiteY0" fmla="*/ 285749 h 767442"/>
              <a:gd name="connsiteX1" fmla="*/ 522514 w 8270421"/>
              <a:gd name="connsiteY1" fmla="*/ 457199 h 767442"/>
              <a:gd name="connsiteX2" fmla="*/ 1820636 w 8270421"/>
              <a:gd name="connsiteY2" fmla="*/ 0 h 767442"/>
              <a:gd name="connsiteX3" fmla="*/ 2547257 w 8270421"/>
              <a:gd name="connsiteY3" fmla="*/ 326571 h 767442"/>
              <a:gd name="connsiteX4" fmla="*/ 3396342 w 8270421"/>
              <a:gd name="connsiteY4" fmla="*/ 359227 h 767442"/>
              <a:gd name="connsiteX5" fmla="*/ 3902529 w 8270421"/>
              <a:gd name="connsiteY5" fmla="*/ 767442 h 767442"/>
              <a:gd name="connsiteX6" fmla="*/ 4457700 w 8270421"/>
              <a:gd name="connsiteY6" fmla="*/ 302078 h 767442"/>
              <a:gd name="connsiteX7" fmla="*/ 5731329 w 8270421"/>
              <a:gd name="connsiteY7" fmla="*/ 734785 h 767442"/>
              <a:gd name="connsiteX8" fmla="*/ 6580415 w 8270421"/>
              <a:gd name="connsiteY8" fmla="*/ 334735 h 767442"/>
              <a:gd name="connsiteX9" fmla="*/ 8270421 w 8270421"/>
              <a:gd name="connsiteY9" fmla="*/ 473528 h 767442"/>
              <a:gd name="connsiteX0" fmla="*/ 0 w 8270421"/>
              <a:gd name="connsiteY0" fmla="*/ 138792 h 620485"/>
              <a:gd name="connsiteX1" fmla="*/ 522514 w 8270421"/>
              <a:gd name="connsiteY1" fmla="*/ 310242 h 620485"/>
              <a:gd name="connsiteX2" fmla="*/ 1534886 w 8270421"/>
              <a:gd name="connsiteY2" fmla="*/ 0 h 620485"/>
              <a:gd name="connsiteX3" fmla="*/ 2547257 w 8270421"/>
              <a:gd name="connsiteY3" fmla="*/ 179614 h 620485"/>
              <a:gd name="connsiteX4" fmla="*/ 3396342 w 8270421"/>
              <a:gd name="connsiteY4" fmla="*/ 212270 h 620485"/>
              <a:gd name="connsiteX5" fmla="*/ 3902529 w 8270421"/>
              <a:gd name="connsiteY5" fmla="*/ 620485 h 620485"/>
              <a:gd name="connsiteX6" fmla="*/ 4457700 w 8270421"/>
              <a:gd name="connsiteY6" fmla="*/ 155121 h 620485"/>
              <a:gd name="connsiteX7" fmla="*/ 5731329 w 8270421"/>
              <a:gd name="connsiteY7" fmla="*/ 587828 h 620485"/>
              <a:gd name="connsiteX8" fmla="*/ 6580415 w 8270421"/>
              <a:gd name="connsiteY8" fmla="*/ 187778 h 620485"/>
              <a:gd name="connsiteX9" fmla="*/ 8270421 w 8270421"/>
              <a:gd name="connsiteY9" fmla="*/ 326571 h 620485"/>
              <a:gd name="connsiteX0" fmla="*/ 0 w 8270421"/>
              <a:gd name="connsiteY0" fmla="*/ 138792 h 587828"/>
              <a:gd name="connsiteX1" fmla="*/ 522514 w 8270421"/>
              <a:gd name="connsiteY1" fmla="*/ 310242 h 587828"/>
              <a:gd name="connsiteX2" fmla="*/ 1534886 w 8270421"/>
              <a:gd name="connsiteY2" fmla="*/ 0 h 587828"/>
              <a:gd name="connsiteX3" fmla="*/ 2547257 w 8270421"/>
              <a:gd name="connsiteY3" fmla="*/ 179614 h 587828"/>
              <a:gd name="connsiteX4" fmla="*/ 3396342 w 8270421"/>
              <a:gd name="connsiteY4" fmla="*/ 212270 h 587828"/>
              <a:gd name="connsiteX5" fmla="*/ 3910693 w 8270421"/>
              <a:gd name="connsiteY5" fmla="*/ 555171 h 587828"/>
              <a:gd name="connsiteX6" fmla="*/ 4457700 w 8270421"/>
              <a:gd name="connsiteY6" fmla="*/ 155121 h 587828"/>
              <a:gd name="connsiteX7" fmla="*/ 5731329 w 8270421"/>
              <a:gd name="connsiteY7" fmla="*/ 587828 h 587828"/>
              <a:gd name="connsiteX8" fmla="*/ 6580415 w 8270421"/>
              <a:gd name="connsiteY8" fmla="*/ 187778 h 587828"/>
              <a:gd name="connsiteX9" fmla="*/ 8270421 w 8270421"/>
              <a:gd name="connsiteY9" fmla="*/ 326571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70421" h="587828">
                <a:moveTo>
                  <a:pt x="0" y="138792"/>
                </a:moveTo>
                <a:lnTo>
                  <a:pt x="522514" y="310242"/>
                </a:lnTo>
                <a:cubicBezTo>
                  <a:pt x="955221" y="157842"/>
                  <a:pt x="1005568" y="148317"/>
                  <a:pt x="1534886" y="0"/>
                </a:cubicBezTo>
                <a:lnTo>
                  <a:pt x="2547257" y="179614"/>
                </a:lnTo>
                <a:lnTo>
                  <a:pt x="3396342" y="212270"/>
                </a:lnTo>
                <a:lnTo>
                  <a:pt x="3910693" y="555171"/>
                </a:lnTo>
                <a:lnTo>
                  <a:pt x="4457700" y="155121"/>
                </a:lnTo>
                <a:lnTo>
                  <a:pt x="5731329" y="587828"/>
                </a:lnTo>
                <a:lnTo>
                  <a:pt x="6580415" y="187778"/>
                </a:lnTo>
                <a:lnTo>
                  <a:pt x="8270421" y="326571"/>
                </a:lnTo>
              </a:path>
            </a:pathLst>
          </a:custGeom>
          <a:noFill/>
          <a:ln w="3810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1856656" y="1844675"/>
            <a:ext cx="2741874" cy="2916473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5925108" y="1876623"/>
            <a:ext cx="3024336" cy="3172557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286926" y="1844675"/>
            <a:ext cx="2887994" cy="3111047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044788" y="1844675"/>
            <a:ext cx="2736306" cy="2916473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8952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DB0A859-F0E0-4DC6-B15B-B24D9A8BA3C0}"/>
              </a:ext>
            </a:extLst>
          </p:cNvPr>
          <p:cNvCxnSpPr>
            <a:cxnSpLocks/>
          </p:cNvCxnSpPr>
          <p:nvPr/>
        </p:nvCxnSpPr>
        <p:spPr>
          <a:xfrm>
            <a:off x="5908527" y="2339261"/>
            <a:ext cx="0" cy="1647799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109</a:t>
            </a:fld>
            <a:endParaRPr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4930594" y="2339261"/>
            <a:ext cx="972108" cy="1647801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095324" y="3648777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24" y="3648777"/>
                <a:ext cx="391745" cy="276999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4930594" y="3987062"/>
            <a:ext cx="363997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7F1F9AE-D0DA-4808-AF9C-FDCD5AC1D225}"/>
              </a:ext>
            </a:extLst>
          </p:cNvPr>
          <p:cNvCxnSpPr>
            <a:cxnSpLocks/>
          </p:cNvCxnSpPr>
          <p:nvPr/>
        </p:nvCxnSpPr>
        <p:spPr>
          <a:xfrm flipH="1" flipV="1">
            <a:off x="4930594" y="1755322"/>
            <a:ext cx="3639976" cy="223174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4930594" y="1264457"/>
            <a:ext cx="0" cy="272260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C908BEE-48AC-430A-8F85-029AE1936CE6}"/>
              </a:ext>
            </a:extLst>
          </p:cNvPr>
          <p:cNvCxnSpPr>
            <a:cxnSpLocks/>
          </p:cNvCxnSpPr>
          <p:nvPr/>
        </p:nvCxnSpPr>
        <p:spPr>
          <a:xfrm flipH="1">
            <a:off x="5902701" y="1649696"/>
            <a:ext cx="408212" cy="6919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 8">
            <a:extLst>
              <a:ext uri="{FF2B5EF4-FFF2-40B4-BE49-F238E27FC236}">
                <a16:creationId xmlns:a16="http://schemas.microsoft.com/office/drawing/2014/main" id="{92EC7832-885B-4D61-AD7F-E1AA16434DEB}"/>
              </a:ext>
            </a:extLst>
          </p:cNvPr>
          <p:cNvSpPr/>
          <p:nvPr/>
        </p:nvSpPr>
        <p:spPr bwMode="auto">
          <a:xfrm rot="12835584" flipH="1">
            <a:off x="5792265" y="2140180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 8">
            <a:extLst>
              <a:ext uri="{FF2B5EF4-FFF2-40B4-BE49-F238E27FC236}">
                <a16:creationId xmlns:a16="http://schemas.microsoft.com/office/drawing/2014/main" id="{3607F003-7896-48AA-B186-1F5414E25589}"/>
              </a:ext>
            </a:extLst>
          </p:cNvPr>
          <p:cNvSpPr/>
          <p:nvPr/>
        </p:nvSpPr>
        <p:spPr bwMode="auto">
          <a:xfrm rot="10800000" flipH="1">
            <a:off x="5749798" y="3824937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4832181" y="3761333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10992743">
            <a:off x="4777330" y="1712182"/>
            <a:ext cx="351339" cy="338174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/>
              <p:nvPr/>
            </p:nvSpPr>
            <p:spPr>
              <a:xfrm>
                <a:off x="4977493" y="1909323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493" y="1909323"/>
                <a:ext cx="391745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>
                <a:off x="6081123" y="3167441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123" y="3167441"/>
                <a:ext cx="391745" cy="276999"/>
              </a:xfrm>
              <a:prstGeom prst="rect">
                <a:avLst/>
              </a:prstGeom>
              <a:blipFill>
                <a:blip r:embed="rId4"/>
                <a:stretch>
                  <a:fillRect l="-21875" r="-37500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88E4FFA-F0DB-4C74-904B-3C801167D18D}"/>
              </a:ext>
            </a:extLst>
          </p:cNvPr>
          <p:cNvCxnSpPr>
            <a:cxnSpLocks/>
          </p:cNvCxnSpPr>
          <p:nvPr/>
        </p:nvCxnSpPr>
        <p:spPr>
          <a:xfrm flipH="1">
            <a:off x="4911033" y="2356081"/>
            <a:ext cx="957131" cy="289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/>
              <p:nvPr/>
            </p:nvSpPr>
            <p:spPr>
              <a:xfrm>
                <a:off x="5064983" y="2551083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983" y="2551083"/>
                <a:ext cx="391745" cy="276999"/>
              </a:xfrm>
              <a:prstGeom prst="rect">
                <a:avLst/>
              </a:prstGeom>
              <a:blipFill>
                <a:blip r:embed="rId5"/>
                <a:stretch>
                  <a:fillRect l="-15625" r="-45313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/>
              <p:nvPr/>
            </p:nvSpPr>
            <p:spPr>
              <a:xfrm>
                <a:off x="6538394" y="417643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394" y="4176438"/>
                <a:ext cx="391745" cy="276999"/>
              </a:xfrm>
              <a:prstGeom prst="rect">
                <a:avLst/>
              </a:prstGeom>
              <a:blipFill>
                <a:blip r:embed="rId6"/>
                <a:stretch>
                  <a:fillRect l="-15625" r="-42188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79688E6-2246-4081-9BB8-E21BF9E0041D}"/>
              </a:ext>
            </a:extLst>
          </p:cNvPr>
          <p:cNvCxnSpPr>
            <a:cxnSpLocks/>
          </p:cNvCxnSpPr>
          <p:nvPr/>
        </p:nvCxnSpPr>
        <p:spPr>
          <a:xfrm flipH="1" flipV="1">
            <a:off x="4907787" y="1755333"/>
            <a:ext cx="6493" cy="2249826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249587" y="290710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587" y="2907108"/>
                <a:ext cx="391745" cy="276999"/>
              </a:xfrm>
              <a:prstGeom prst="rect">
                <a:avLst/>
              </a:prstGeom>
              <a:blipFill>
                <a:blip r:embed="rId7"/>
                <a:stretch>
                  <a:fillRect l="-15625" r="-40625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/>
              <p:nvPr/>
            </p:nvSpPr>
            <p:spPr>
              <a:xfrm rot="1739185">
                <a:off x="7081570" y="2732602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9185">
                <a:off x="7081570" y="2732602"/>
                <a:ext cx="391745" cy="276999"/>
              </a:xfrm>
              <a:prstGeom prst="rect">
                <a:avLst/>
              </a:prstGeom>
              <a:blipFill>
                <a:blip r:embed="rId8"/>
                <a:stretch>
                  <a:fillRect l="-12658" t="-4167" r="-30380" b="-19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C9D9195-CCA7-402D-8B95-C95B4AC55AB8}"/>
              </a:ext>
            </a:extLst>
          </p:cNvPr>
          <p:cNvCxnSpPr>
            <a:cxnSpLocks/>
          </p:cNvCxnSpPr>
          <p:nvPr/>
        </p:nvCxnSpPr>
        <p:spPr>
          <a:xfrm flipH="1" flipV="1">
            <a:off x="4906827" y="1733280"/>
            <a:ext cx="970528" cy="612874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/>
              <p:nvPr/>
            </p:nvSpPr>
            <p:spPr>
              <a:xfrm rot="1955828">
                <a:off x="5324373" y="1596685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5828">
                <a:off x="5324373" y="1596685"/>
                <a:ext cx="391745" cy="276999"/>
              </a:xfrm>
              <a:prstGeom prst="rect">
                <a:avLst/>
              </a:prstGeom>
              <a:blipFill>
                <a:blip r:embed="rId9"/>
                <a:stretch>
                  <a:fillRect l="-12658" t="-5405" r="-26582" b="-175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F6186076-6D37-4B48-8B23-3CCEE5D67940}"/>
              </a:ext>
            </a:extLst>
          </p:cNvPr>
          <p:cNvCxnSpPr>
            <a:cxnSpLocks/>
          </p:cNvCxnSpPr>
          <p:nvPr/>
        </p:nvCxnSpPr>
        <p:spPr>
          <a:xfrm flipH="1">
            <a:off x="4930594" y="2370308"/>
            <a:ext cx="94834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V="1">
            <a:off x="5900837" y="2330653"/>
            <a:ext cx="0" cy="165567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FD981632-C321-461B-9C9C-DBFBDA9DB7D7}"/>
              </a:ext>
            </a:extLst>
          </p:cNvPr>
          <p:cNvSpPr/>
          <p:nvPr/>
        </p:nvSpPr>
        <p:spPr>
          <a:xfrm>
            <a:off x="4798503" y="1782084"/>
            <a:ext cx="74500" cy="2178036"/>
          </a:xfrm>
          <a:prstGeom prst="leftBracket">
            <a:avLst>
              <a:gd name="adj" fmla="val 427221"/>
            </a:avLst>
          </a:prstGeom>
          <a:ln w="19050">
            <a:solidFill>
              <a:schemeClr val="accent4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E17284B5-B48A-4E0E-941C-C6EA349127CD}"/>
              </a:ext>
            </a:extLst>
          </p:cNvPr>
          <p:cNvSpPr/>
          <p:nvPr/>
        </p:nvSpPr>
        <p:spPr>
          <a:xfrm rot="7292684">
            <a:off x="7221986" y="1601673"/>
            <a:ext cx="88896" cy="2997456"/>
          </a:xfrm>
          <a:prstGeom prst="leftBracket">
            <a:avLst>
              <a:gd name="adj" fmla="val 427221"/>
            </a:avLst>
          </a:prstGeom>
          <a:ln w="19050">
            <a:solidFill>
              <a:srgbClr val="00B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9E422B32-B64D-4D7A-956D-1457F7F7568B}"/>
              </a:ext>
            </a:extLst>
          </p:cNvPr>
          <p:cNvSpPr/>
          <p:nvPr/>
        </p:nvSpPr>
        <p:spPr>
          <a:xfrm rot="7292684">
            <a:off x="5308513" y="1472820"/>
            <a:ext cx="109959" cy="862725"/>
          </a:xfrm>
          <a:prstGeom prst="leftBracket">
            <a:avLst>
              <a:gd name="adj" fmla="val 427221"/>
            </a:avLst>
          </a:prstGeom>
          <a:ln w="19050">
            <a:solidFill>
              <a:srgbClr val="92D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AFA62A4B-F4B2-4070-91DC-216F19B1F607}"/>
              </a:ext>
            </a:extLst>
          </p:cNvPr>
          <p:cNvSpPr/>
          <p:nvPr/>
        </p:nvSpPr>
        <p:spPr>
          <a:xfrm rot="16200000">
            <a:off x="6698951" y="2342452"/>
            <a:ext cx="103262" cy="3481851"/>
          </a:xfrm>
          <a:prstGeom prst="leftBracket">
            <a:avLst>
              <a:gd name="adj" fmla="val 427221"/>
            </a:avLst>
          </a:prstGeom>
          <a:ln w="19050">
            <a:solidFill>
              <a:srgbClr val="7030A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2EA187F7-FE07-4C80-B131-99F478A7C5E5}"/>
              </a:ext>
            </a:extLst>
          </p:cNvPr>
          <p:cNvSpPr/>
          <p:nvPr/>
        </p:nvSpPr>
        <p:spPr>
          <a:xfrm rot="10800000">
            <a:off x="5946363" y="2434689"/>
            <a:ext cx="70868" cy="1498836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6200000">
            <a:off x="5337795" y="2040164"/>
            <a:ext cx="84975" cy="847500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25D6D86F-9F3F-45F8-8A90-9BE011B113D8}"/>
              </a:ext>
            </a:extLst>
          </p:cNvPr>
          <p:cNvSpPr/>
          <p:nvPr/>
        </p:nvSpPr>
        <p:spPr>
          <a:xfrm rot="16200000">
            <a:off x="3937918" y="3233830"/>
            <a:ext cx="64273" cy="1731398"/>
          </a:xfrm>
          <a:prstGeom prst="leftBracket">
            <a:avLst>
              <a:gd name="adj" fmla="val 427221"/>
            </a:avLst>
          </a:prstGeom>
          <a:ln w="1905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/>
              <p:nvPr/>
            </p:nvSpPr>
            <p:spPr>
              <a:xfrm>
                <a:off x="3808744" y="4169665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44" y="4169665"/>
                <a:ext cx="391745" cy="276999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4DF21FC-48B9-4FD6-A4FE-4DEAE2A3D015}"/>
              </a:ext>
            </a:extLst>
          </p:cNvPr>
          <p:cNvCxnSpPr>
            <a:cxnSpLocks/>
          </p:cNvCxnSpPr>
          <p:nvPr/>
        </p:nvCxnSpPr>
        <p:spPr>
          <a:xfrm flipH="1">
            <a:off x="3062790" y="3988849"/>
            <a:ext cx="1883654" cy="2395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BC9D387-3756-4488-AC13-2DA36CB4472C}"/>
              </a:ext>
            </a:extLst>
          </p:cNvPr>
          <p:cNvCxnSpPr>
            <a:cxnSpLocks/>
          </p:cNvCxnSpPr>
          <p:nvPr/>
        </p:nvCxnSpPr>
        <p:spPr>
          <a:xfrm flipH="1">
            <a:off x="4914280" y="3961070"/>
            <a:ext cx="3639974" cy="19491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ABAA22-8DD9-4801-B558-9273BD97ECEE}"/>
              </a:ext>
            </a:extLst>
          </p:cNvPr>
          <p:cNvCxnSpPr>
            <a:cxnSpLocks/>
          </p:cNvCxnSpPr>
          <p:nvPr/>
        </p:nvCxnSpPr>
        <p:spPr>
          <a:xfrm flipH="1" flipV="1">
            <a:off x="5890962" y="2348556"/>
            <a:ext cx="2679608" cy="16377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弧 10">
            <a:extLst>
              <a:ext uri="{FF2B5EF4-FFF2-40B4-BE49-F238E27FC236}">
                <a16:creationId xmlns:a16="http://schemas.microsoft.com/office/drawing/2014/main" id="{AE7BCD1F-5D04-45DB-A101-A946150C8FB3}"/>
              </a:ext>
            </a:extLst>
          </p:cNvPr>
          <p:cNvSpPr/>
          <p:nvPr/>
        </p:nvSpPr>
        <p:spPr>
          <a:xfrm>
            <a:off x="3062790" y="2094547"/>
            <a:ext cx="3780420" cy="3782725"/>
          </a:xfrm>
          <a:prstGeom prst="arc">
            <a:avLst>
              <a:gd name="adj1" fmla="val 10760973"/>
              <a:gd name="adj2" fmla="val 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89224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110</a:t>
            </a:fld>
            <a:endParaRPr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5416648" y="2843317"/>
            <a:ext cx="972108" cy="1647801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267139" y="3935314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139" y="3935314"/>
                <a:ext cx="391745" cy="276999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5416648" y="3072009"/>
            <a:ext cx="2625187" cy="1419109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2A88EBF-B137-46E6-9D19-9E435C2117DE}"/>
              </a:ext>
            </a:extLst>
          </p:cNvPr>
          <p:cNvCxnSpPr>
            <a:cxnSpLocks/>
            <a:stCxn id="54" idx="0"/>
          </p:cNvCxnSpPr>
          <p:nvPr/>
        </p:nvCxnSpPr>
        <p:spPr>
          <a:xfrm>
            <a:off x="4526587" y="2804120"/>
            <a:ext cx="890061" cy="1686999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C908BEE-48AC-430A-8F85-029AE1936CE6}"/>
              </a:ext>
            </a:extLst>
          </p:cNvPr>
          <p:cNvCxnSpPr>
            <a:cxnSpLocks/>
          </p:cNvCxnSpPr>
          <p:nvPr/>
        </p:nvCxnSpPr>
        <p:spPr>
          <a:xfrm flipH="1">
            <a:off x="6388755" y="2153752"/>
            <a:ext cx="408212" cy="6919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 8">
            <a:extLst>
              <a:ext uri="{FF2B5EF4-FFF2-40B4-BE49-F238E27FC236}">
                <a16:creationId xmlns:a16="http://schemas.microsoft.com/office/drawing/2014/main" id="{92EC7832-885B-4D61-AD7F-E1AA16434DEB}"/>
              </a:ext>
            </a:extLst>
          </p:cNvPr>
          <p:cNvSpPr/>
          <p:nvPr/>
        </p:nvSpPr>
        <p:spPr bwMode="auto">
          <a:xfrm rot="17968983" flipH="1">
            <a:off x="6422750" y="27362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 8">
            <a:extLst>
              <a:ext uri="{FF2B5EF4-FFF2-40B4-BE49-F238E27FC236}">
                <a16:creationId xmlns:a16="http://schemas.microsoft.com/office/drawing/2014/main" id="{3607F003-7896-48AA-B186-1F5414E25589}"/>
              </a:ext>
            </a:extLst>
          </p:cNvPr>
          <p:cNvSpPr/>
          <p:nvPr/>
        </p:nvSpPr>
        <p:spPr bwMode="auto">
          <a:xfrm rot="20138578" flipH="1">
            <a:off x="4970716" y="3517777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2876628">
            <a:off x="5235479" y="4198853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18784586">
            <a:off x="7096144" y="3271877"/>
            <a:ext cx="351339" cy="338174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/>
              <p:nvPr/>
            </p:nvSpPr>
            <p:spPr>
              <a:xfrm>
                <a:off x="6795240" y="3292743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240" y="3292743"/>
                <a:ext cx="391745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 rot="20159328">
                <a:off x="5200607" y="2847130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59328">
                <a:off x="5200607" y="2847130"/>
                <a:ext cx="391745" cy="276999"/>
              </a:xfrm>
              <a:prstGeom prst="rect">
                <a:avLst/>
              </a:prstGeom>
              <a:blipFill>
                <a:blip r:embed="rId4"/>
                <a:stretch>
                  <a:fillRect l="-15385" t="-13043" r="-28205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88E4FFA-F0DB-4C74-904B-3C801167D18D}"/>
              </a:ext>
            </a:extLst>
          </p:cNvPr>
          <p:cNvCxnSpPr>
            <a:cxnSpLocks/>
          </p:cNvCxnSpPr>
          <p:nvPr/>
        </p:nvCxnSpPr>
        <p:spPr>
          <a:xfrm>
            <a:off x="6354218" y="2860137"/>
            <a:ext cx="518717" cy="865722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/>
              <p:nvPr/>
            </p:nvSpPr>
            <p:spPr>
              <a:xfrm rot="19918799">
                <a:off x="6024500" y="3472463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18799">
                <a:off x="6024500" y="3472463"/>
                <a:ext cx="391745" cy="276999"/>
              </a:xfrm>
              <a:prstGeom prst="rect">
                <a:avLst/>
              </a:prstGeom>
              <a:blipFill>
                <a:blip r:embed="rId5"/>
                <a:stretch>
                  <a:fillRect l="-5063" t="-18310" r="-32911" b="-2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BC9D387-3756-4488-AC13-2DA36CB4472C}"/>
              </a:ext>
            </a:extLst>
          </p:cNvPr>
          <p:cNvCxnSpPr>
            <a:cxnSpLocks/>
          </p:cNvCxnSpPr>
          <p:nvPr/>
        </p:nvCxnSpPr>
        <p:spPr>
          <a:xfrm>
            <a:off x="3725170" y="1207660"/>
            <a:ext cx="1675164" cy="3276957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/>
              <p:nvPr/>
            </p:nvSpPr>
            <p:spPr>
              <a:xfrm rot="20133861">
                <a:off x="3928124" y="3062511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3861">
                <a:off x="3928124" y="3062511"/>
                <a:ext cx="391745" cy="276999"/>
              </a:xfrm>
              <a:prstGeom prst="rect">
                <a:avLst/>
              </a:prstGeom>
              <a:blipFill>
                <a:blip r:embed="rId6"/>
                <a:stretch>
                  <a:fillRect l="-5063" t="-15942" r="-30380" b="-14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79688E6-2246-4081-9BB8-E21BF9E0041D}"/>
              </a:ext>
            </a:extLst>
          </p:cNvPr>
          <p:cNvCxnSpPr>
            <a:cxnSpLocks/>
          </p:cNvCxnSpPr>
          <p:nvPr/>
        </p:nvCxnSpPr>
        <p:spPr>
          <a:xfrm flipV="1">
            <a:off x="5416437" y="3456191"/>
            <a:ext cx="1922549" cy="1034927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 rot="19962898">
                <a:off x="6428589" y="4066714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62898">
                <a:off x="6428589" y="4066714"/>
                <a:ext cx="391745" cy="276999"/>
              </a:xfrm>
              <a:prstGeom prst="rect">
                <a:avLst/>
              </a:prstGeom>
              <a:blipFill>
                <a:blip r:embed="rId7"/>
                <a:stretch>
                  <a:fillRect l="-5063" t="-14085" r="-27848" b="-2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ABAA22-8DD9-4801-B558-9273BD97ECEE}"/>
              </a:ext>
            </a:extLst>
          </p:cNvPr>
          <p:cNvCxnSpPr>
            <a:cxnSpLocks/>
          </p:cNvCxnSpPr>
          <p:nvPr/>
        </p:nvCxnSpPr>
        <p:spPr>
          <a:xfrm flipH="1" flipV="1">
            <a:off x="3731349" y="1217773"/>
            <a:ext cx="2679608" cy="16377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/>
              <p:nvPr/>
            </p:nvSpPr>
            <p:spPr>
              <a:xfrm rot="1875871">
                <a:off x="5062677" y="1634169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871">
                <a:off x="5062677" y="1634169"/>
                <a:ext cx="391745" cy="276999"/>
              </a:xfrm>
              <a:prstGeom prst="rect">
                <a:avLst/>
              </a:prstGeom>
              <a:blipFill>
                <a:blip r:embed="rId8"/>
                <a:stretch>
                  <a:fillRect l="-12658" t="-4110" r="-30380" b="-205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C9D9195-CCA7-402D-8B95-C95B4AC55AB8}"/>
              </a:ext>
            </a:extLst>
          </p:cNvPr>
          <p:cNvCxnSpPr>
            <a:cxnSpLocks/>
          </p:cNvCxnSpPr>
          <p:nvPr/>
        </p:nvCxnSpPr>
        <p:spPr>
          <a:xfrm flipH="1" flipV="1">
            <a:off x="6400008" y="2843316"/>
            <a:ext cx="970528" cy="612874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/>
              <p:nvPr/>
            </p:nvSpPr>
            <p:spPr>
              <a:xfrm rot="1829466">
                <a:off x="6927974" y="2807290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9466">
                <a:off x="6927974" y="2807290"/>
                <a:ext cx="391745" cy="276999"/>
              </a:xfrm>
              <a:prstGeom prst="rect">
                <a:avLst/>
              </a:prstGeom>
              <a:blipFill>
                <a:blip r:embed="rId9"/>
                <a:stretch>
                  <a:fillRect l="-12658" t="-5479" r="-26582" b="-178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V="1">
            <a:off x="4930880" y="2834709"/>
            <a:ext cx="1456011" cy="73260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FD981632-C321-461B-9C9C-DBFBDA9DB7D7}"/>
              </a:ext>
            </a:extLst>
          </p:cNvPr>
          <p:cNvSpPr/>
          <p:nvPr/>
        </p:nvSpPr>
        <p:spPr>
          <a:xfrm rot="14513856">
            <a:off x="6468827" y="3002048"/>
            <a:ext cx="60332" cy="2014204"/>
          </a:xfrm>
          <a:prstGeom prst="leftBracket">
            <a:avLst>
              <a:gd name="adj" fmla="val 427221"/>
            </a:avLst>
          </a:prstGeom>
          <a:ln w="19050">
            <a:solidFill>
              <a:schemeClr val="accent4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E17284B5-B48A-4E0E-941C-C6EA349127CD}"/>
              </a:ext>
            </a:extLst>
          </p:cNvPr>
          <p:cNvSpPr/>
          <p:nvPr/>
        </p:nvSpPr>
        <p:spPr>
          <a:xfrm rot="7292684">
            <a:off x="5061547" y="443996"/>
            <a:ext cx="88896" cy="2997456"/>
          </a:xfrm>
          <a:prstGeom prst="leftBracket">
            <a:avLst>
              <a:gd name="adj" fmla="val 427221"/>
            </a:avLst>
          </a:prstGeom>
          <a:ln w="19050">
            <a:solidFill>
              <a:srgbClr val="00B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9E422B32-B64D-4D7A-956D-1457F7F7568B}"/>
              </a:ext>
            </a:extLst>
          </p:cNvPr>
          <p:cNvSpPr/>
          <p:nvPr/>
        </p:nvSpPr>
        <p:spPr>
          <a:xfrm rot="7292684">
            <a:off x="6939593" y="2649249"/>
            <a:ext cx="115988" cy="940821"/>
          </a:xfrm>
          <a:prstGeom prst="leftBracket">
            <a:avLst>
              <a:gd name="adj" fmla="val 427221"/>
            </a:avLst>
          </a:prstGeom>
          <a:ln w="19050">
            <a:solidFill>
              <a:srgbClr val="92D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AFA62A4B-F4B2-4070-91DC-216F19B1F607}"/>
              </a:ext>
            </a:extLst>
          </p:cNvPr>
          <p:cNvSpPr/>
          <p:nvPr/>
        </p:nvSpPr>
        <p:spPr>
          <a:xfrm rot="19960803">
            <a:off x="4448470" y="1185953"/>
            <a:ext cx="103262" cy="3481851"/>
          </a:xfrm>
          <a:prstGeom prst="leftBracket">
            <a:avLst>
              <a:gd name="adj" fmla="val 427221"/>
            </a:avLst>
          </a:prstGeom>
          <a:ln w="19050">
            <a:solidFill>
              <a:srgbClr val="7030A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2EA187F7-FE07-4C80-B131-99F478A7C5E5}"/>
              </a:ext>
            </a:extLst>
          </p:cNvPr>
          <p:cNvSpPr/>
          <p:nvPr/>
        </p:nvSpPr>
        <p:spPr>
          <a:xfrm rot="3795798">
            <a:off x="5501722" y="2468456"/>
            <a:ext cx="45719" cy="1368590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9864696">
            <a:off x="6495919" y="2909658"/>
            <a:ext cx="71712" cy="877698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25D6D86F-9F3F-45F8-8A90-9BE011B113D8}"/>
              </a:ext>
            </a:extLst>
          </p:cNvPr>
          <p:cNvSpPr/>
          <p:nvPr/>
        </p:nvSpPr>
        <p:spPr>
          <a:xfrm rot="19996396">
            <a:off x="5695433" y="4507455"/>
            <a:ext cx="107900" cy="1743162"/>
          </a:xfrm>
          <a:prstGeom prst="leftBracket">
            <a:avLst>
              <a:gd name="adj" fmla="val 427221"/>
            </a:avLst>
          </a:prstGeom>
          <a:ln w="1905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/>
              <p:nvPr/>
            </p:nvSpPr>
            <p:spPr>
              <a:xfrm rot="20220102">
                <a:off x="5369005" y="5321896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20102">
                <a:off x="5369005" y="5321896"/>
                <a:ext cx="3917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円弧 53">
            <a:extLst>
              <a:ext uri="{FF2B5EF4-FFF2-40B4-BE49-F238E27FC236}">
                <a16:creationId xmlns:a16="http://schemas.microsoft.com/office/drawing/2014/main" id="{0E568E55-2BA0-4E08-9479-79A5AF7C6742}"/>
              </a:ext>
            </a:extLst>
          </p:cNvPr>
          <p:cNvSpPr/>
          <p:nvPr/>
        </p:nvSpPr>
        <p:spPr>
          <a:xfrm rot="3767983">
            <a:off x="3519426" y="2584020"/>
            <a:ext cx="3780420" cy="3782725"/>
          </a:xfrm>
          <a:prstGeom prst="arc">
            <a:avLst>
              <a:gd name="adj1" fmla="val 10760973"/>
              <a:gd name="adj2" fmla="val 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1B7E1B07-5E3E-4478-AEDE-F7E8280F729E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5416437" y="4479053"/>
            <a:ext cx="857218" cy="1677509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2081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4DF21FC-48B9-4FD6-A4FE-4DEAE2A3D015}"/>
              </a:ext>
            </a:extLst>
          </p:cNvPr>
          <p:cNvCxnSpPr>
            <a:cxnSpLocks/>
          </p:cNvCxnSpPr>
          <p:nvPr/>
        </p:nvCxnSpPr>
        <p:spPr>
          <a:xfrm flipH="1">
            <a:off x="2855728" y="2202873"/>
            <a:ext cx="3619887" cy="17269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DB0A859-F0E0-4DC6-B15B-B24D9A8BA3C0}"/>
              </a:ext>
            </a:extLst>
          </p:cNvPr>
          <p:cNvCxnSpPr>
            <a:cxnSpLocks/>
          </p:cNvCxnSpPr>
          <p:nvPr/>
        </p:nvCxnSpPr>
        <p:spPr>
          <a:xfrm>
            <a:off x="5587229" y="3717032"/>
            <a:ext cx="0" cy="1792751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111</a:t>
            </a:fld>
            <a:endParaRPr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2860366" y="1780280"/>
            <a:ext cx="5368998" cy="372125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318633" y="5271747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633" y="5271747"/>
                <a:ext cx="391745" cy="276999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2860364" y="1340768"/>
            <a:ext cx="0" cy="416076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リーフォーム 8">
            <a:extLst>
              <a:ext uri="{FF2B5EF4-FFF2-40B4-BE49-F238E27FC236}">
                <a16:creationId xmlns:a16="http://schemas.microsoft.com/office/drawing/2014/main" id="{3607F003-7896-48AA-B186-1F5414E25589}"/>
              </a:ext>
            </a:extLst>
          </p:cNvPr>
          <p:cNvSpPr/>
          <p:nvPr/>
        </p:nvSpPr>
        <p:spPr bwMode="auto">
          <a:xfrm rot="16200000" flipH="1">
            <a:off x="5606648" y="5374398"/>
            <a:ext cx="114776" cy="137585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2911901" y="5275286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16628937">
            <a:off x="7202584" y="2054332"/>
            <a:ext cx="351339" cy="338174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/>
              <p:nvPr/>
            </p:nvSpPr>
            <p:spPr>
              <a:xfrm>
                <a:off x="6895526" y="2197232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526" y="2197232"/>
                <a:ext cx="391745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>
                <a:off x="4948603" y="4474907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603" y="4474907"/>
                <a:ext cx="391745" cy="276999"/>
              </a:xfrm>
              <a:prstGeom prst="rect">
                <a:avLst/>
              </a:prstGeom>
              <a:blipFill>
                <a:blip r:embed="rId4"/>
                <a:stretch>
                  <a:fillRect l="-21875" r="-37500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88E4FFA-F0DB-4C74-904B-3C801167D18D}"/>
              </a:ext>
            </a:extLst>
          </p:cNvPr>
          <p:cNvCxnSpPr>
            <a:cxnSpLocks/>
          </p:cNvCxnSpPr>
          <p:nvPr/>
        </p:nvCxnSpPr>
        <p:spPr>
          <a:xfrm flipH="1">
            <a:off x="2831488" y="5492700"/>
            <a:ext cx="2732544" cy="17857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/>
              <p:nvPr/>
            </p:nvSpPr>
            <p:spPr>
              <a:xfrm>
                <a:off x="4001887" y="575302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887" y="5753028"/>
                <a:ext cx="391745" cy="276999"/>
              </a:xfrm>
              <a:prstGeom prst="rect">
                <a:avLst/>
              </a:prstGeom>
              <a:blipFill>
                <a:blip r:embed="rId5"/>
                <a:stretch>
                  <a:fillRect l="-15385" r="-44615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/>
              <p:nvPr/>
            </p:nvSpPr>
            <p:spPr>
              <a:xfrm rot="19908250">
                <a:off x="4302757" y="467502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08250">
                <a:off x="4302757" y="4675028"/>
                <a:ext cx="391745" cy="276999"/>
              </a:xfrm>
              <a:prstGeom prst="rect">
                <a:avLst/>
              </a:prstGeom>
              <a:blipFill>
                <a:blip r:embed="rId6"/>
                <a:stretch>
                  <a:fillRect l="-5000" t="-16901" r="-28750" b="-2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79688E6-2246-4081-9BB8-E21BF9E0041D}"/>
              </a:ext>
            </a:extLst>
          </p:cNvPr>
          <p:cNvCxnSpPr>
            <a:cxnSpLocks/>
          </p:cNvCxnSpPr>
          <p:nvPr/>
        </p:nvCxnSpPr>
        <p:spPr>
          <a:xfrm flipV="1">
            <a:off x="2844051" y="2200895"/>
            <a:ext cx="4773245" cy="3318737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 rot="19677847">
                <a:off x="4745871" y="3560109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77847">
                <a:off x="4745871" y="3560109"/>
                <a:ext cx="391745" cy="276999"/>
              </a:xfrm>
              <a:prstGeom prst="rect">
                <a:avLst/>
              </a:prstGeom>
              <a:blipFill>
                <a:blip r:embed="rId7"/>
                <a:stretch>
                  <a:fillRect l="-3797" t="-17568" r="-27848" b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/>
              <p:nvPr/>
            </p:nvSpPr>
            <p:spPr>
              <a:xfrm>
                <a:off x="6415261" y="3862840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261" y="3862840"/>
                <a:ext cx="391745" cy="276999"/>
              </a:xfrm>
              <a:prstGeom prst="rect">
                <a:avLst/>
              </a:prstGeom>
              <a:blipFill>
                <a:blip r:embed="rId8"/>
                <a:stretch>
                  <a:fillRect l="-18462" r="-4307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C9D9195-CCA7-402D-8B95-C95B4AC55AB8}"/>
              </a:ext>
            </a:extLst>
          </p:cNvPr>
          <p:cNvCxnSpPr>
            <a:cxnSpLocks/>
          </p:cNvCxnSpPr>
          <p:nvPr/>
        </p:nvCxnSpPr>
        <p:spPr>
          <a:xfrm flipH="1">
            <a:off x="2851999" y="2193633"/>
            <a:ext cx="4765297" cy="14525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/>
              <p:nvPr/>
            </p:nvSpPr>
            <p:spPr>
              <a:xfrm>
                <a:off x="5034800" y="178248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800" y="1782488"/>
                <a:ext cx="391745" cy="276999"/>
              </a:xfrm>
              <a:prstGeom prst="rect">
                <a:avLst/>
              </a:prstGeom>
              <a:blipFill>
                <a:blip r:embed="rId9"/>
                <a:stretch>
                  <a:fillRect l="-20313" r="-39063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H="1" flipV="1">
            <a:off x="5578911" y="3640907"/>
            <a:ext cx="8318" cy="185989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FD981632-C321-461B-9C9C-DBFBDA9DB7D7}"/>
              </a:ext>
            </a:extLst>
          </p:cNvPr>
          <p:cNvSpPr/>
          <p:nvPr/>
        </p:nvSpPr>
        <p:spPr>
          <a:xfrm rot="3309583">
            <a:off x="4970187" y="1267317"/>
            <a:ext cx="114561" cy="5220837"/>
          </a:xfrm>
          <a:prstGeom prst="leftBracket">
            <a:avLst>
              <a:gd name="adj" fmla="val 427221"/>
            </a:avLst>
          </a:prstGeom>
          <a:ln w="19050">
            <a:solidFill>
              <a:schemeClr val="accent4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E17284B5-B48A-4E0E-941C-C6EA349127CD}"/>
              </a:ext>
            </a:extLst>
          </p:cNvPr>
          <p:cNvSpPr/>
          <p:nvPr/>
        </p:nvSpPr>
        <p:spPr>
          <a:xfrm rot="10800000">
            <a:off x="6270904" y="3252187"/>
            <a:ext cx="45719" cy="2187056"/>
          </a:xfrm>
          <a:prstGeom prst="leftBracket">
            <a:avLst>
              <a:gd name="adj" fmla="val 427221"/>
            </a:avLst>
          </a:prstGeom>
          <a:ln w="19050">
            <a:solidFill>
              <a:srgbClr val="00B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9E422B32-B64D-4D7A-956D-1457F7F7568B}"/>
              </a:ext>
            </a:extLst>
          </p:cNvPr>
          <p:cNvSpPr/>
          <p:nvPr/>
        </p:nvSpPr>
        <p:spPr>
          <a:xfrm rot="5400000">
            <a:off x="5188812" y="-259613"/>
            <a:ext cx="125974" cy="4730996"/>
          </a:xfrm>
          <a:prstGeom prst="leftBracket">
            <a:avLst>
              <a:gd name="adj" fmla="val 427221"/>
            </a:avLst>
          </a:prstGeom>
          <a:ln w="19050">
            <a:solidFill>
              <a:srgbClr val="92D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AFA62A4B-F4B2-4070-91DC-216F19B1F607}"/>
              </a:ext>
            </a:extLst>
          </p:cNvPr>
          <p:cNvSpPr/>
          <p:nvPr/>
        </p:nvSpPr>
        <p:spPr>
          <a:xfrm rot="14132541">
            <a:off x="4646982" y="2639897"/>
            <a:ext cx="123519" cy="3504909"/>
          </a:xfrm>
          <a:prstGeom prst="leftBracket">
            <a:avLst>
              <a:gd name="adj" fmla="val 427221"/>
            </a:avLst>
          </a:prstGeom>
          <a:ln w="19050">
            <a:solidFill>
              <a:srgbClr val="7030A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2EA187F7-FE07-4C80-B131-99F478A7C5E5}"/>
              </a:ext>
            </a:extLst>
          </p:cNvPr>
          <p:cNvSpPr/>
          <p:nvPr/>
        </p:nvSpPr>
        <p:spPr>
          <a:xfrm>
            <a:off x="5435150" y="3758588"/>
            <a:ext cx="103351" cy="1680655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6200000">
            <a:off x="4150514" y="4340192"/>
            <a:ext cx="119619" cy="2621391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25D6D86F-9F3F-45F8-8A90-9BE011B113D8}"/>
              </a:ext>
            </a:extLst>
          </p:cNvPr>
          <p:cNvSpPr/>
          <p:nvPr/>
        </p:nvSpPr>
        <p:spPr>
          <a:xfrm>
            <a:off x="2641860" y="2288995"/>
            <a:ext cx="128197" cy="3167375"/>
          </a:xfrm>
          <a:prstGeom prst="leftBracket">
            <a:avLst>
              <a:gd name="adj" fmla="val 427221"/>
            </a:avLst>
          </a:prstGeom>
          <a:ln w="1905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/>
              <p:nvPr/>
            </p:nvSpPr>
            <p:spPr>
              <a:xfrm>
                <a:off x="2307852" y="3717032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852" y="3717032"/>
                <a:ext cx="391745" cy="276999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BC9D387-3756-4488-AC13-2DA36CB4472C}"/>
              </a:ext>
            </a:extLst>
          </p:cNvPr>
          <p:cNvCxnSpPr>
            <a:cxnSpLocks/>
          </p:cNvCxnSpPr>
          <p:nvPr/>
        </p:nvCxnSpPr>
        <p:spPr>
          <a:xfrm flipH="1">
            <a:off x="2899628" y="3252187"/>
            <a:ext cx="3272637" cy="2256827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ABAA22-8DD9-4801-B558-9273BD97ECEE}"/>
              </a:ext>
            </a:extLst>
          </p:cNvPr>
          <p:cNvCxnSpPr>
            <a:cxnSpLocks/>
            <a:stCxn id="11" idx="2"/>
          </p:cNvCxnSpPr>
          <p:nvPr/>
        </p:nvCxnSpPr>
        <p:spPr>
          <a:xfrm flipV="1">
            <a:off x="6176100" y="3176972"/>
            <a:ext cx="0" cy="233281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弧 10">
            <a:extLst>
              <a:ext uri="{FF2B5EF4-FFF2-40B4-BE49-F238E27FC236}">
                <a16:creationId xmlns:a16="http://schemas.microsoft.com/office/drawing/2014/main" id="{AE7BCD1F-5D04-45DB-A101-A946150C8FB3}"/>
              </a:ext>
            </a:extLst>
          </p:cNvPr>
          <p:cNvSpPr/>
          <p:nvPr/>
        </p:nvSpPr>
        <p:spPr>
          <a:xfrm>
            <a:off x="-397705" y="2220877"/>
            <a:ext cx="6573805" cy="6577813"/>
          </a:xfrm>
          <a:prstGeom prst="arc">
            <a:avLst>
              <a:gd name="adj1" fmla="val 16177247"/>
              <a:gd name="adj2" fmla="val 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flipH="1">
            <a:off x="2860363" y="221722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6372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112</a:t>
            </a:fld>
            <a:endParaRPr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2860366" y="1780280"/>
            <a:ext cx="5368998" cy="372125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2786210" y="494529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210" y="4945298"/>
                <a:ext cx="391745" cy="276999"/>
              </a:xfrm>
              <a:prstGeom prst="rect">
                <a:avLst/>
              </a:prstGeom>
              <a:blipFill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2860364" y="1340768"/>
            <a:ext cx="0" cy="416076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リーフォーム 8">
            <a:extLst>
              <a:ext uri="{FF2B5EF4-FFF2-40B4-BE49-F238E27FC236}">
                <a16:creationId xmlns:a16="http://schemas.microsoft.com/office/drawing/2014/main" id="{3607F003-7896-48AA-B186-1F5414E25589}"/>
              </a:ext>
            </a:extLst>
          </p:cNvPr>
          <p:cNvSpPr/>
          <p:nvPr/>
        </p:nvSpPr>
        <p:spPr bwMode="auto">
          <a:xfrm flipH="1">
            <a:off x="2869912" y="3712642"/>
            <a:ext cx="114776" cy="137585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728140" y="5219194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14807695">
            <a:off x="5945976" y="3196420"/>
            <a:ext cx="351339" cy="338174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/>
              <p:nvPr/>
            </p:nvSpPr>
            <p:spPr>
              <a:xfrm>
                <a:off x="5873462" y="3601290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462" y="3601290"/>
                <a:ext cx="391745" cy="276999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>
                <a:off x="3982806" y="319471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806" y="3194718"/>
                <a:ext cx="391745" cy="276999"/>
              </a:xfrm>
              <a:prstGeom prst="rect">
                <a:avLst/>
              </a:prstGeom>
              <a:blipFill>
                <a:blip r:embed="rId4"/>
                <a:stretch>
                  <a:fillRect l="-20000" r="-36923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88E4FFA-F0DB-4C74-904B-3C801167D18D}"/>
              </a:ext>
            </a:extLst>
          </p:cNvPr>
          <p:cNvCxnSpPr>
            <a:cxnSpLocks/>
          </p:cNvCxnSpPr>
          <p:nvPr/>
        </p:nvCxnSpPr>
        <p:spPr>
          <a:xfrm>
            <a:off x="2831488" y="3689739"/>
            <a:ext cx="0" cy="1813024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/>
              <p:nvPr/>
            </p:nvSpPr>
            <p:spPr>
              <a:xfrm>
                <a:off x="2035392" y="4545789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392" y="4545789"/>
                <a:ext cx="391745" cy="276999"/>
              </a:xfrm>
              <a:prstGeom prst="rect">
                <a:avLst/>
              </a:prstGeom>
              <a:blipFill>
                <a:blip r:embed="rId5"/>
                <a:stretch>
                  <a:fillRect l="-15625" r="-45313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/>
              <p:nvPr/>
            </p:nvSpPr>
            <p:spPr>
              <a:xfrm rot="19908250">
                <a:off x="5516199" y="2969814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08250">
                <a:off x="5516199" y="2969814"/>
                <a:ext cx="391745" cy="276999"/>
              </a:xfrm>
              <a:prstGeom prst="rect">
                <a:avLst/>
              </a:prstGeom>
              <a:blipFill>
                <a:blip r:embed="rId6"/>
                <a:stretch>
                  <a:fillRect l="-5000" t="-16667" r="-28750" b="-1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79688E6-2246-4081-9BB8-E21BF9E0041D}"/>
              </a:ext>
            </a:extLst>
          </p:cNvPr>
          <p:cNvCxnSpPr>
            <a:cxnSpLocks/>
          </p:cNvCxnSpPr>
          <p:nvPr/>
        </p:nvCxnSpPr>
        <p:spPr>
          <a:xfrm flipV="1">
            <a:off x="2885508" y="3234649"/>
            <a:ext cx="3327371" cy="2301196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 rot="19677847">
                <a:off x="4608022" y="4462979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77847">
                <a:off x="4608022" y="4462979"/>
                <a:ext cx="391745" cy="276999"/>
              </a:xfrm>
              <a:prstGeom prst="rect">
                <a:avLst/>
              </a:prstGeom>
              <a:blipFill>
                <a:blip r:embed="rId7"/>
                <a:stretch>
                  <a:fillRect l="-3750" t="-17568" r="-26250" b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/>
              <p:nvPr/>
            </p:nvSpPr>
            <p:spPr>
              <a:xfrm>
                <a:off x="5043405" y="1682249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05" y="1682249"/>
                <a:ext cx="391745" cy="276999"/>
              </a:xfrm>
              <a:prstGeom prst="rect">
                <a:avLst/>
              </a:prstGeom>
              <a:blipFill>
                <a:blip r:embed="rId8"/>
                <a:stretch>
                  <a:fillRect l="-18462" r="-4307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C9D9195-CCA7-402D-8B95-C95B4AC55AB8}"/>
              </a:ext>
            </a:extLst>
          </p:cNvPr>
          <p:cNvCxnSpPr>
            <a:cxnSpLocks/>
          </p:cNvCxnSpPr>
          <p:nvPr/>
        </p:nvCxnSpPr>
        <p:spPr>
          <a:xfrm flipH="1">
            <a:off x="6172266" y="3215770"/>
            <a:ext cx="16396" cy="2296907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/>
              <p:nvPr/>
            </p:nvSpPr>
            <p:spPr>
              <a:xfrm>
                <a:off x="6438776" y="4151902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776" y="4151902"/>
                <a:ext cx="391745" cy="276999"/>
              </a:xfrm>
              <a:prstGeom prst="rect">
                <a:avLst/>
              </a:prstGeom>
              <a:blipFill>
                <a:blip r:embed="rId9"/>
                <a:stretch>
                  <a:fillRect l="-18750" r="-40625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V="1">
            <a:off x="2863528" y="3640909"/>
            <a:ext cx="2715383" cy="4883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FD981632-C321-461B-9C9C-DBFBDA9DB7D7}"/>
              </a:ext>
            </a:extLst>
          </p:cNvPr>
          <p:cNvSpPr/>
          <p:nvPr/>
        </p:nvSpPr>
        <p:spPr>
          <a:xfrm rot="14116037">
            <a:off x="4539461" y="2800019"/>
            <a:ext cx="91243" cy="3384391"/>
          </a:xfrm>
          <a:prstGeom prst="leftBracket">
            <a:avLst>
              <a:gd name="adj" fmla="val 427221"/>
            </a:avLst>
          </a:prstGeom>
          <a:ln w="19050">
            <a:solidFill>
              <a:schemeClr val="accent4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E17284B5-B48A-4E0E-941C-C6EA349127CD}"/>
              </a:ext>
            </a:extLst>
          </p:cNvPr>
          <p:cNvSpPr/>
          <p:nvPr/>
        </p:nvSpPr>
        <p:spPr>
          <a:xfrm rot="5400000">
            <a:off x="5171161" y="-287491"/>
            <a:ext cx="156399" cy="4637058"/>
          </a:xfrm>
          <a:prstGeom prst="leftBracket">
            <a:avLst>
              <a:gd name="adj" fmla="val 427221"/>
            </a:avLst>
          </a:prstGeom>
          <a:ln w="19050">
            <a:solidFill>
              <a:srgbClr val="00B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9E422B32-B64D-4D7A-956D-1457F7F7568B}"/>
              </a:ext>
            </a:extLst>
          </p:cNvPr>
          <p:cNvSpPr/>
          <p:nvPr/>
        </p:nvSpPr>
        <p:spPr>
          <a:xfrm rot="10800000">
            <a:off x="6267067" y="3349894"/>
            <a:ext cx="110583" cy="2089349"/>
          </a:xfrm>
          <a:prstGeom prst="leftBracket">
            <a:avLst>
              <a:gd name="adj" fmla="val 427221"/>
            </a:avLst>
          </a:prstGeom>
          <a:ln w="19050">
            <a:solidFill>
              <a:srgbClr val="92D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AFA62A4B-F4B2-4070-91DC-216F19B1F607}"/>
              </a:ext>
            </a:extLst>
          </p:cNvPr>
          <p:cNvSpPr/>
          <p:nvPr/>
        </p:nvSpPr>
        <p:spPr>
          <a:xfrm rot="3314824">
            <a:off x="5173179" y="1097877"/>
            <a:ext cx="124967" cy="5246259"/>
          </a:xfrm>
          <a:prstGeom prst="leftBracket">
            <a:avLst>
              <a:gd name="adj" fmla="val 427221"/>
            </a:avLst>
          </a:prstGeom>
          <a:ln w="19050">
            <a:solidFill>
              <a:srgbClr val="7030A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2EA187F7-FE07-4C80-B131-99F478A7C5E5}"/>
              </a:ext>
            </a:extLst>
          </p:cNvPr>
          <p:cNvSpPr/>
          <p:nvPr/>
        </p:nvSpPr>
        <p:spPr>
          <a:xfrm rot="5400000">
            <a:off x="4151543" y="2211667"/>
            <a:ext cx="144512" cy="2629404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>
            <a:off x="2605202" y="3825044"/>
            <a:ext cx="104134" cy="1682874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25D6D86F-9F3F-45F8-8A90-9BE011B113D8}"/>
              </a:ext>
            </a:extLst>
          </p:cNvPr>
          <p:cNvSpPr/>
          <p:nvPr/>
        </p:nvSpPr>
        <p:spPr>
          <a:xfrm rot="16200000">
            <a:off x="4409501" y="4020627"/>
            <a:ext cx="138126" cy="3253129"/>
          </a:xfrm>
          <a:prstGeom prst="leftBracket">
            <a:avLst>
              <a:gd name="adj" fmla="val 427221"/>
            </a:avLst>
          </a:prstGeom>
          <a:ln w="1905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/>
              <p:nvPr/>
            </p:nvSpPr>
            <p:spPr>
              <a:xfrm>
                <a:off x="4181513" y="5780773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13" y="5780773"/>
                <a:ext cx="391745" cy="276999"/>
              </a:xfrm>
              <a:prstGeom prst="rect">
                <a:avLst/>
              </a:prstGeom>
              <a:blipFill>
                <a:blip r:embed="rId10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BC9D387-3756-4488-AC13-2DA36CB4472C}"/>
              </a:ext>
            </a:extLst>
          </p:cNvPr>
          <p:cNvCxnSpPr>
            <a:cxnSpLocks/>
          </p:cNvCxnSpPr>
          <p:nvPr/>
        </p:nvCxnSpPr>
        <p:spPr>
          <a:xfrm flipH="1">
            <a:off x="2842728" y="2165548"/>
            <a:ext cx="4832409" cy="3342989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ABAA22-8DD9-4801-B558-9273BD97ECEE}"/>
              </a:ext>
            </a:extLst>
          </p:cNvPr>
          <p:cNvCxnSpPr>
            <a:cxnSpLocks/>
          </p:cNvCxnSpPr>
          <p:nvPr/>
        </p:nvCxnSpPr>
        <p:spPr>
          <a:xfrm flipV="1">
            <a:off x="2851999" y="2179552"/>
            <a:ext cx="4823138" cy="4218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弧 10">
            <a:extLst>
              <a:ext uri="{FF2B5EF4-FFF2-40B4-BE49-F238E27FC236}">
                <a16:creationId xmlns:a16="http://schemas.microsoft.com/office/drawing/2014/main" id="{AE7BCD1F-5D04-45DB-A101-A946150C8FB3}"/>
              </a:ext>
            </a:extLst>
          </p:cNvPr>
          <p:cNvSpPr/>
          <p:nvPr/>
        </p:nvSpPr>
        <p:spPr>
          <a:xfrm>
            <a:off x="-397705" y="2220877"/>
            <a:ext cx="6573805" cy="6577813"/>
          </a:xfrm>
          <a:prstGeom prst="arc">
            <a:avLst>
              <a:gd name="adj1" fmla="val 16177247"/>
              <a:gd name="adj2" fmla="val 1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0800000" flipH="1">
            <a:off x="6021227" y="5348484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40259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113</a:t>
            </a:fld>
            <a:endParaRPr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1445762"/>
              <a:gd name="adj2" fmla="val 16302673"/>
            </a:avLst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0800000" flipH="1">
            <a:off x="6926197" y="535071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7077236" y="2168860"/>
            <a:ext cx="0" cy="3349597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8" y="2168860"/>
            <a:ext cx="4223018" cy="331952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4844988" y="558924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988" y="5589240"/>
                <a:ext cx="391745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7077236" y="364502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236" y="3645024"/>
                <a:ext cx="39174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4769854" y="329447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854" y="3294474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144323"/>
            <a:ext cx="9361040" cy="396044"/>
          </a:xfrm>
        </p:spPr>
        <p:txBody>
          <a:bodyPr/>
          <a:lstStyle/>
          <a:p>
            <a:r>
              <a:rPr kumimoji="1" lang="ja-JP" altLang="en-US" dirty="0"/>
              <a:t>三角比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86D00CF-A1CD-4614-881B-D7D07B4AF57C}"/>
                  </a:ext>
                </a:extLst>
              </p:cNvPr>
              <p:cNvSpPr txBox="1"/>
              <p:nvPr/>
            </p:nvSpPr>
            <p:spPr>
              <a:xfrm>
                <a:off x="3428371" y="505962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86D00CF-A1CD-4614-881B-D7D07B4AF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371" y="5059625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1538" r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47161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114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144323"/>
            <a:ext cx="9361040" cy="396044"/>
          </a:xfrm>
        </p:spPr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855067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115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円弧 82">
            <a:extLst>
              <a:ext uri="{FF2B5EF4-FFF2-40B4-BE49-F238E27FC236}">
                <a16:creationId xmlns:a16="http://schemas.microsoft.com/office/drawing/2014/main" id="{D87A2523-EA5D-417B-8664-35D8F1FDADC5}"/>
              </a:ext>
            </a:extLst>
          </p:cNvPr>
          <p:cNvSpPr/>
          <p:nvPr/>
        </p:nvSpPr>
        <p:spPr>
          <a:xfrm rot="13856112">
            <a:off x="4034852" y="955305"/>
            <a:ext cx="696066" cy="625354"/>
          </a:xfrm>
          <a:prstGeom prst="arc">
            <a:avLst>
              <a:gd name="adj1" fmla="val 10093904"/>
              <a:gd name="adj2" fmla="val 13038582"/>
            </a:avLst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144323"/>
            <a:ext cx="9361040" cy="396044"/>
          </a:xfrm>
        </p:spPr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055255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116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円弧 82">
            <a:extLst>
              <a:ext uri="{FF2B5EF4-FFF2-40B4-BE49-F238E27FC236}">
                <a16:creationId xmlns:a16="http://schemas.microsoft.com/office/drawing/2014/main" id="{D87A2523-EA5D-417B-8664-35D8F1FDADC5}"/>
              </a:ext>
            </a:extLst>
          </p:cNvPr>
          <p:cNvSpPr/>
          <p:nvPr/>
        </p:nvSpPr>
        <p:spPr>
          <a:xfrm rot="15382684">
            <a:off x="3891573" y="979903"/>
            <a:ext cx="999183" cy="625354"/>
          </a:xfrm>
          <a:prstGeom prst="arc">
            <a:avLst>
              <a:gd name="adj1" fmla="val 8472136"/>
              <a:gd name="adj2" fmla="val 13038582"/>
            </a:avLst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144323"/>
            <a:ext cx="9361040" cy="396044"/>
          </a:xfrm>
        </p:spPr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D3BF7C0-F44A-4670-A081-BE8FAA63D3D8}"/>
              </a:ext>
            </a:extLst>
          </p:cNvPr>
          <p:cNvCxnSpPr>
            <a:cxnSpLocks/>
          </p:cNvCxnSpPr>
          <p:nvPr/>
        </p:nvCxnSpPr>
        <p:spPr>
          <a:xfrm flipV="1">
            <a:off x="2860364" y="1272563"/>
            <a:ext cx="1514186" cy="422352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0C2933A-7322-42F4-8A76-D1ADB7F77FE6}"/>
              </a:ext>
            </a:extLst>
          </p:cNvPr>
          <p:cNvCxnSpPr>
            <a:cxnSpLocks/>
          </p:cNvCxnSpPr>
          <p:nvPr/>
        </p:nvCxnSpPr>
        <p:spPr>
          <a:xfrm flipV="1">
            <a:off x="2836147" y="2539673"/>
            <a:ext cx="2988625" cy="295641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575EE13-9630-407D-AF95-CD600B495F89}"/>
              </a:ext>
            </a:extLst>
          </p:cNvPr>
          <p:cNvCxnSpPr>
            <a:cxnSpLocks/>
          </p:cNvCxnSpPr>
          <p:nvPr/>
        </p:nvCxnSpPr>
        <p:spPr>
          <a:xfrm flipH="1" flipV="1">
            <a:off x="4361232" y="1268759"/>
            <a:ext cx="1481177" cy="127091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0E5A55D-1411-438E-BBAD-7DFF67785A50}"/>
                  </a:ext>
                </a:extLst>
              </p:cNvPr>
              <p:cNvSpPr txBox="1"/>
              <p:nvPr/>
            </p:nvSpPr>
            <p:spPr>
              <a:xfrm>
                <a:off x="3142319" y="1388804"/>
                <a:ext cx="948938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90−</m:t>
                      </m:r>
                      <m:r>
                        <a:rPr lang="ja-JP" alt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0E5A55D-1411-438E-BBAD-7DFF67785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19" y="1388804"/>
                <a:ext cx="948938" cy="307777"/>
              </a:xfrm>
              <a:prstGeom prst="rect">
                <a:avLst/>
              </a:prstGeom>
              <a:blipFill>
                <a:blip r:embed="rId10"/>
                <a:stretch>
                  <a:fillRect t="-6000" r="-1282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2480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117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円弧 82">
            <a:extLst>
              <a:ext uri="{FF2B5EF4-FFF2-40B4-BE49-F238E27FC236}">
                <a16:creationId xmlns:a16="http://schemas.microsoft.com/office/drawing/2014/main" id="{D87A2523-EA5D-417B-8664-35D8F1FDADC5}"/>
              </a:ext>
            </a:extLst>
          </p:cNvPr>
          <p:cNvSpPr/>
          <p:nvPr/>
        </p:nvSpPr>
        <p:spPr>
          <a:xfrm rot="16757749">
            <a:off x="3844674" y="1097221"/>
            <a:ext cx="999183" cy="625354"/>
          </a:xfrm>
          <a:prstGeom prst="arc">
            <a:avLst>
              <a:gd name="adj1" fmla="val 10030856"/>
              <a:gd name="adj2" fmla="val 11488827"/>
            </a:avLst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144323"/>
            <a:ext cx="9361040" cy="396044"/>
          </a:xfrm>
        </p:spPr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D3BF7C0-F44A-4670-A081-BE8FAA63D3D8}"/>
              </a:ext>
            </a:extLst>
          </p:cNvPr>
          <p:cNvCxnSpPr>
            <a:cxnSpLocks/>
          </p:cNvCxnSpPr>
          <p:nvPr/>
        </p:nvCxnSpPr>
        <p:spPr>
          <a:xfrm flipV="1">
            <a:off x="2860364" y="1272563"/>
            <a:ext cx="1514186" cy="422352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0C2933A-7322-42F4-8A76-D1ADB7F77FE6}"/>
              </a:ext>
            </a:extLst>
          </p:cNvPr>
          <p:cNvCxnSpPr>
            <a:cxnSpLocks/>
          </p:cNvCxnSpPr>
          <p:nvPr/>
        </p:nvCxnSpPr>
        <p:spPr>
          <a:xfrm flipV="1">
            <a:off x="2836147" y="5488386"/>
            <a:ext cx="1525085" cy="7701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575EE13-9630-407D-AF95-CD600B495F89}"/>
              </a:ext>
            </a:extLst>
          </p:cNvPr>
          <p:cNvCxnSpPr>
            <a:cxnSpLocks/>
          </p:cNvCxnSpPr>
          <p:nvPr/>
        </p:nvCxnSpPr>
        <p:spPr>
          <a:xfrm flipV="1">
            <a:off x="4361232" y="1268759"/>
            <a:ext cx="1" cy="4219627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2275E47-0EF7-4341-81C9-C38185E9ED8E}"/>
                  </a:ext>
                </a:extLst>
              </p:cNvPr>
              <p:cNvSpPr txBox="1"/>
              <p:nvPr/>
            </p:nvSpPr>
            <p:spPr>
              <a:xfrm>
                <a:off x="2479981" y="1420368"/>
                <a:ext cx="1659480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90−(</m:t>
                      </m:r>
                      <m:r>
                        <a:rPr lang="ja-JP" alt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2275E47-0EF7-4341-81C9-C38185E9E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1420368"/>
                <a:ext cx="1659480" cy="307777"/>
              </a:xfrm>
              <a:prstGeom prst="rect">
                <a:avLst/>
              </a:prstGeom>
              <a:blipFill>
                <a:blip r:embed="rId10"/>
                <a:stretch>
                  <a:fillRect t="-80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45619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118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H="1" flipV="1">
            <a:off x="4374550" y="1272563"/>
            <a:ext cx="9313" cy="4215823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144323"/>
            <a:ext cx="9361040" cy="396044"/>
          </a:xfrm>
        </p:spPr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590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乱反射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11</a:t>
            </a:fld>
            <a:endParaRPr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H="1" flipV="1">
            <a:off x="800100" y="3426718"/>
            <a:ext cx="1143000" cy="126242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5997116" y="1881188"/>
            <a:ext cx="1872208" cy="309106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2324708" y="1881188"/>
            <a:ext cx="900100" cy="266393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リーフォーム 69"/>
          <p:cNvSpPr/>
          <p:nvPr/>
        </p:nvSpPr>
        <p:spPr bwMode="auto">
          <a:xfrm>
            <a:off x="800100" y="4416677"/>
            <a:ext cx="8286750" cy="1820635"/>
          </a:xfrm>
          <a:custGeom>
            <a:avLst/>
            <a:gdLst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00800 w 8286750"/>
              <a:gd name="connsiteY8" fmla="*/ 228600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90607 w 8286750"/>
              <a:gd name="connsiteY8" fmla="*/ 587828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302578 w 8286750"/>
              <a:gd name="connsiteY6" fmla="*/ 538843 h 2155371"/>
              <a:gd name="connsiteX7" fmla="*/ 5706836 w 8286750"/>
              <a:gd name="connsiteY7" fmla="*/ 1175657 h 2155371"/>
              <a:gd name="connsiteX8" fmla="*/ 6490607 w 8286750"/>
              <a:gd name="connsiteY8" fmla="*/ 587828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489857 h 1926771"/>
              <a:gd name="connsiteX1" fmla="*/ 563336 w 8286750"/>
              <a:gd name="connsiteY1" fmla="*/ 653142 h 1926771"/>
              <a:gd name="connsiteX2" fmla="*/ 1861457 w 8286750"/>
              <a:gd name="connsiteY2" fmla="*/ 0 h 1926771"/>
              <a:gd name="connsiteX3" fmla="*/ 3339193 w 8286750"/>
              <a:gd name="connsiteY3" fmla="*/ 236764 h 1926771"/>
              <a:gd name="connsiteX4" fmla="*/ 3551464 w 8286750"/>
              <a:gd name="connsiteY4" fmla="*/ 106136 h 1926771"/>
              <a:gd name="connsiteX5" fmla="*/ 3910693 w 8286750"/>
              <a:gd name="connsiteY5" fmla="*/ 881742 h 1926771"/>
              <a:gd name="connsiteX6" fmla="*/ 4302578 w 8286750"/>
              <a:gd name="connsiteY6" fmla="*/ 310243 h 1926771"/>
              <a:gd name="connsiteX7" fmla="*/ 5706836 w 8286750"/>
              <a:gd name="connsiteY7" fmla="*/ 947057 h 1926771"/>
              <a:gd name="connsiteX8" fmla="*/ 6490607 w 8286750"/>
              <a:gd name="connsiteY8" fmla="*/ 359228 h 1926771"/>
              <a:gd name="connsiteX9" fmla="*/ 8278586 w 8286750"/>
              <a:gd name="connsiteY9" fmla="*/ 677635 h 1926771"/>
              <a:gd name="connsiteX10" fmla="*/ 8286750 w 8286750"/>
              <a:gd name="connsiteY10" fmla="*/ 1918607 h 1926771"/>
              <a:gd name="connsiteX11" fmla="*/ 8164 w 8286750"/>
              <a:gd name="connsiteY11" fmla="*/ 1926771 h 1926771"/>
              <a:gd name="connsiteX12" fmla="*/ 0 w 8286750"/>
              <a:gd name="connsiteY12" fmla="*/ 489857 h 1926771"/>
              <a:gd name="connsiteX0" fmla="*/ 0 w 8286750"/>
              <a:gd name="connsiteY0" fmla="*/ 489857 h 1926771"/>
              <a:gd name="connsiteX1" fmla="*/ 563336 w 8286750"/>
              <a:gd name="connsiteY1" fmla="*/ 653142 h 1926771"/>
              <a:gd name="connsiteX2" fmla="*/ 1861457 w 8286750"/>
              <a:gd name="connsiteY2" fmla="*/ 0 h 1926771"/>
              <a:gd name="connsiteX3" fmla="*/ 3053443 w 8286750"/>
              <a:gd name="connsiteY3" fmla="*/ 359228 h 1926771"/>
              <a:gd name="connsiteX4" fmla="*/ 3551464 w 8286750"/>
              <a:gd name="connsiteY4" fmla="*/ 106136 h 1926771"/>
              <a:gd name="connsiteX5" fmla="*/ 3910693 w 8286750"/>
              <a:gd name="connsiteY5" fmla="*/ 881742 h 1926771"/>
              <a:gd name="connsiteX6" fmla="*/ 4302578 w 8286750"/>
              <a:gd name="connsiteY6" fmla="*/ 310243 h 1926771"/>
              <a:gd name="connsiteX7" fmla="*/ 5706836 w 8286750"/>
              <a:gd name="connsiteY7" fmla="*/ 947057 h 1926771"/>
              <a:gd name="connsiteX8" fmla="*/ 6490607 w 8286750"/>
              <a:gd name="connsiteY8" fmla="*/ 359228 h 1926771"/>
              <a:gd name="connsiteX9" fmla="*/ 8278586 w 8286750"/>
              <a:gd name="connsiteY9" fmla="*/ 677635 h 1926771"/>
              <a:gd name="connsiteX10" fmla="*/ 8286750 w 8286750"/>
              <a:gd name="connsiteY10" fmla="*/ 1918607 h 1926771"/>
              <a:gd name="connsiteX11" fmla="*/ 8164 w 8286750"/>
              <a:gd name="connsiteY11" fmla="*/ 1926771 h 1926771"/>
              <a:gd name="connsiteX12" fmla="*/ 0 w 8286750"/>
              <a:gd name="connsiteY12" fmla="*/ 489857 h 1926771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10693 w 8286750"/>
              <a:gd name="connsiteY5" fmla="*/ 775606 h 1820635"/>
              <a:gd name="connsiteX6" fmla="*/ 4302578 w 8286750"/>
              <a:gd name="connsiteY6" fmla="*/ 204107 h 1820635"/>
              <a:gd name="connsiteX7" fmla="*/ 5706836 w 8286750"/>
              <a:gd name="connsiteY7" fmla="*/ 840921 h 1820635"/>
              <a:gd name="connsiteX8" fmla="*/ 6490607 w 8286750"/>
              <a:gd name="connsiteY8" fmla="*/ 253092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43350 w 8286750"/>
              <a:gd name="connsiteY5" fmla="*/ 449035 h 1820635"/>
              <a:gd name="connsiteX6" fmla="*/ 4302578 w 8286750"/>
              <a:gd name="connsiteY6" fmla="*/ 204107 h 1820635"/>
              <a:gd name="connsiteX7" fmla="*/ 5706836 w 8286750"/>
              <a:gd name="connsiteY7" fmla="*/ 840921 h 1820635"/>
              <a:gd name="connsiteX8" fmla="*/ 6490607 w 8286750"/>
              <a:gd name="connsiteY8" fmla="*/ 253092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86750" h="1820635">
                <a:moveTo>
                  <a:pt x="0" y="383721"/>
                </a:moveTo>
                <a:lnTo>
                  <a:pt x="563336" y="547006"/>
                </a:lnTo>
                <a:lnTo>
                  <a:pt x="1853293" y="97972"/>
                </a:lnTo>
                <a:lnTo>
                  <a:pt x="3053443" y="253092"/>
                </a:lnTo>
                <a:lnTo>
                  <a:pt x="3551464" y="0"/>
                </a:lnTo>
                <a:lnTo>
                  <a:pt x="3943350" y="449035"/>
                </a:lnTo>
                <a:lnTo>
                  <a:pt x="4302578" y="204107"/>
                </a:lnTo>
                <a:lnTo>
                  <a:pt x="5706836" y="840921"/>
                </a:lnTo>
                <a:lnTo>
                  <a:pt x="6490607" y="253092"/>
                </a:lnTo>
                <a:lnTo>
                  <a:pt x="8278586" y="571499"/>
                </a:lnTo>
                <a:cubicBezTo>
                  <a:pt x="8281307" y="985156"/>
                  <a:pt x="8284029" y="1398814"/>
                  <a:pt x="8286750" y="1812471"/>
                </a:cubicBezTo>
                <a:lnTo>
                  <a:pt x="8164" y="1820635"/>
                </a:lnTo>
                <a:cubicBezTo>
                  <a:pt x="5443" y="1336221"/>
                  <a:pt x="2721" y="851806"/>
                  <a:pt x="0" y="383721"/>
                </a:cubicBezTo>
                <a:close/>
              </a:path>
            </a:pathLst>
          </a:custGeom>
          <a:pattFill prst="wdUpDiag">
            <a:fgClr>
              <a:schemeClr val="accent1">
                <a:lumMod val="90000"/>
              </a:schemeClr>
            </a:fgClr>
            <a:bgClr>
              <a:schemeClr val="bg1"/>
            </a:bgClr>
          </a:pattFill>
          <a:ln w="2540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V="1">
            <a:off x="4598530" y="1952836"/>
            <a:ext cx="3558826" cy="266429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リーフォーム 77"/>
          <p:cNvSpPr/>
          <p:nvPr/>
        </p:nvSpPr>
        <p:spPr bwMode="auto">
          <a:xfrm>
            <a:off x="800100" y="4392384"/>
            <a:ext cx="8270421" cy="857251"/>
          </a:xfrm>
          <a:custGeom>
            <a:avLst/>
            <a:gdLst>
              <a:gd name="connsiteX0" fmla="*/ 0 w 8270421"/>
              <a:gd name="connsiteY0" fmla="*/ 702129 h 1183822"/>
              <a:gd name="connsiteX1" fmla="*/ 522514 w 8270421"/>
              <a:gd name="connsiteY1" fmla="*/ 873579 h 1183822"/>
              <a:gd name="connsiteX2" fmla="*/ 1877786 w 8270421"/>
              <a:gd name="connsiteY2" fmla="*/ 212272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702129 h 1183822"/>
              <a:gd name="connsiteX1" fmla="*/ 522514 w 8270421"/>
              <a:gd name="connsiteY1" fmla="*/ 873579 h 1183822"/>
              <a:gd name="connsiteX2" fmla="*/ 1820636 w 8270421"/>
              <a:gd name="connsiteY2" fmla="*/ 408215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473529 h 955222"/>
              <a:gd name="connsiteX1" fmla="*/ 522514 w 8270421"/>
              <a:gd name="connsiteY1" fmla="*/ 644979 h 955222"/>
              <a:gd name="connsiteX2" fmla="*/ 1820636 w 8270421"/>
              <a:gd name="connsiteY2" fmla="*/ 179615 h 955222"/>
              <a:gd name="connsiteX3" fmla="*/ 3371850 w 8270421"/>
              <a:gd name="connsiteY3" fmla="*/ 204108 h 955222"/>
              <a:gd name="connsiteX4" fmla="*/ 3559628 w 8270421"/>
              <a:gd name="connsiteY4" fmla="*/ 65314 h 955222"/>
              <a:gd name="connsiteX5" fmla="*/ 3902529 w 8270421"/>
              <a:gd name="connsiteY5" fmla="*/ 955222 h 955222"/>
              <a:gd name="connsiteX6" fmla="*/ 4171950 w 8270421"/>
              <a:gd name="connsiteY6" fmla="*/ 0 h 955222"/>
              <a:gd name="connsiteX7" fmla="*/ 5731329 w 8270421"/>
              <a:gd name="connsiteY7" fmla="*/ 922565 h 955222"/>
              <a:gd name="connsiteX8" fmla="*/ 6400800 w 8270421"/>
              <a:gd name="connsiteY8" fmla="*/ 0 h 955222"/>
              <a:gd name="connsiteX9" fmla="*/ 8270421 w 8270421"/>
              <a:gd name="connsiteY9" fmla="*/ 661308 h 955222"/>
              <a:gd name="connsiteX0" fmla="*/ 0 w 8270421"/>
              <a:gd name="connsiteY0" fmla="*/ 473529 h 955222"/>
              <a:gd name="connsiteX1" fmla="*/ 522514 w 8270421"/>
              <a:gd name="connsiteY1" fmla="*/ 644979 h 955222"/>
              <a:gd name="connsiteX2" fmla="*/ 1820636 w 8270421"/>
              <a:gd name="connsiteY2" fmla="*/ 179615 h 955222"/>
              <a:gd name="connsiteX3" fmla="*/ 3371850 w 8270421"/>
              <a:gd name="connsiteY3" fmla="*/ 204108 h 955222"/>
              <a:gd name="connsiteX4" fmla="*/ 3559628 w 8270421"/>
              <a:gd name="connsiteY4" fmla="*/ 65314 h 955222"/>
              <a:gd name="connsiteX5" fmla="*/ 3902529 w 8270421"/>
              <a:gd name="connsiteY5" fmla="*/ 955222 h 955222"/>
              <a:gd name="connsiteX6" fmla="*/ 4327071 w 8270421"/>
              <a:gd name="connsiteY6" fmla="*/ 293915 h 955222"/>
              <a:gd name="connsiteX7" fmla="*/ 5731329 w 8270421"/>
              <a:gd name="connsiteY7" fmla="*/ 922565 h 955222"/>
              <a:gd name="connsiteX8" fmla="*/ 6400800 w 8270421"/>
              <a:gd name="connsiteY8" fmla="*/ 0 h 955222"/>
              <a:gd name="connsiteX9" fmla="*/ 8270421 w 8270421"/>
              <a:gd name="connsiteY9" fmla="*/ 661308 h 955222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14301 h 889908"/>
              <a:gd name="connsiteX3" fmla="*/ 3371850 w 8270421"/>
              <a:gd name="connsiteY3" fmla="*/ 138794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371850 w 8270421"/>
              <a:gd name="connsiteY3" fmla="*/ 138794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57251"/>
              <a:gd name="connsiteX1" fmla="*/ 522514 w 8270421"/>
              <a:gd name="connsiteY1" fmla="*/ 579665 h 857251"/>
              <a:gd name="connsiteX2" fmla="*/ 1820636 w 8270421"/>
              <a:gd name="connsiteY2" fmla="*/ 122466 h 857251"/>
              <a:gd name="connsiteX3" fmla="*/ 3061607 w 8270421"/>
              <a:gd name="connsiteY3" fmla="*/ 277587 h 857251"/>
              <a:gd name="connsiteX4" fmla="*/ 3559628 w 8270421"/>
              <a:gd name="connsiteY4" fmla="*/ 0 h 857251"/>
              <a:gd name="connsiteX5" fmla="*/ 3927022 w 8270421"/>
              <a:gd name="connsiteY5" fmla="*/ 481693 h 857251"/>
              <a:gd name="connsiteX6" fmla="*/ 4327071 w 8270421"/>
              <a:gd name="connsiteY6" fmla="*/ 228601 h 857251"/>
              <a:gd name="connsiteX7" fmla="*/ 5731329 w 8270421"/>
              <a:gd name="connsiteY7" fmla="*/ 857251 h 857251"/>
              <a:gd name="connsiteX8" fmla="*/ 6523265 w 8270421"/>
              <a:gd name="connsiteY8" fmla="*/ 261258 h 857251"/>
              <a:gd name="connsiteX9" fmla="*/ 8270421 w 8270421"/>
              <a:gd name="connsiteY9" fmla="*/ 595994 h 85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70421" h="857251">
                <a:moveTo>
                  <a:pt x="0" y="408215"/>
                </a:moveTo>
                <a:lnTo>
                  <a:pt x="522514" y="579665"/>
                </a:lnTo>
                <a:cubicBezTo>
                  <a:pt x="955221" y="427265"/>
                  <a:pt x="1291318" y="270783"/>
                  <a:pt x="1820636" y="122466"/>
                </a:cubicBezTo>
                <a:lnTo>
                  <a:pt x="3061607" y="277587"/>
                </a:lnTo>
                <a:lnTo>
                  <a:pt x="3559628" y="0"/>
                </a:lnTo>
                <a:lnTo>
                  <a:pt x="3927022" y="481693"/>
                </a:lnTo>
                <a:lnTo>
                  <a:pt x="4327071" y="228601"/>
                </a:lnTo>
                <a:lnTo>
                  <a:pt x="5731329" y="857251"/>
                </a:lnTo>
                <a:lnTo>
                  <a:pt x="6523265" y="261258"/>
                </a:lnTo>
                <a:lnTo>
                  <a:pt x="8270421" y="595994"/>
                </a:lnTo>
              </a:path>
            </a:pathLst>
          </a:custGeom>
          <a:noFill/>
          <a:ln w="3810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1943100" y="1844675"/>
            <a:ext cx="2655430" cy="284978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5997116" y="1876623"/>
            <a:ext cx="2952328" cy="3063677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598530" y="1844675"/>
            <a:ext cx="2576390" cy="2772457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224808" y="1844675"/>
            <a:ext cx="2556285" cy="270044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86817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119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>
                <a:off x="3187506" y="2836558"/>
                <a:ext cx="391745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06" y="2836558"/>
                <a:ext cx="39174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V="1">
            <a:off x="2860364" y="1272563"/>
            <a:ext cx="1514186" cy="422352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2EA187F7-FE07-4C80-B131-99F478A7C5E5}"/>
              </a:ext>
            </a:extLst>
          </p:cNvPr>
          <p:cNvSpPr/>
          <p:nvPr/>
        </p:nvSpPr>
        <p:spPr>
          <a:xfrm rot="1197479">
            <a:off x="3467467" y="1237348"/>
            <a:ext cx="45719" cy="4232845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5031C42-210A-40D0-8186-0C6F7B0B1D08}"/>
              </a:ext>
            </a:extLst>
          </p:cNvPr>
          <p:cNvCxnSpPr>
            <a:cxnSpLocks/>
          </p:cNvCxnSpPr>
          <p:nvPr/>
        </p:nvCxnSpPr>
        <p:spPr>
          <a:xfrm flipV="1">
            <a:off x="2836147" y="2539673"/>
            <a:ext cx="2988625" cy="295641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CDC3729-51BE-4AC5-B9FD-85C0FBF47810}"/>
              </a:ext>
            </a:extLst>
          </p:cNvPr>
          <p:cNvCxnSpPr>
            <a:cxnSpLocks/>
          </p:cNvCxnSpPr>
          <p:nvPr/>
        </p:nvCxnSpPr>
        <p:spPr>
          <a:xfrm flipH="1" flipV="1">
            <a:off x="4361232" y="1268759"/>
            <a:ext cx="1481177" cy="127091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左大かっこ 83">
            <a:extLst>
              <a:ext uri="{FF2B5EF4-FFF2-40B4-BE49-F238E27FC236}">
                <a16:creationId xmlns:a16="http://schemas.microsoft.com/office/drawing/2014/main" id="{3EB87E74-C994-41EE-88F6-C1BD3E151C5B}"/>
              </a:ext>
            </a:extLst>
          </p:cNvPr>
          <p:cNvSpPr/>
          <p:nvPr/>
        </p:nvSpPr>
        <p:spPr>
          <a:xfrm rot="7779306">
            <a:off x="5121744" y="840423"/>
            <a:ext cx="121602" cy="1867225"/>
          </a:xfrm>
          <a:prstGeom prst="leftBracket">
            <a:avLst>
              <a:gd name="adj" fmla="val 423282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AAC0B6D-6367-42B5-8393-36277E4E15F6}"/>
                  </a:ext>
                </a:extLst>
              </p:cNvPr>
              <p:cNvSpPr txBox="1"/>
              <p:nvPr/>
            </p:nvSpPr>
            <p:spPr>
              <a:xfrm>
                <a:off x="5226406" y="1344631"/>
                <a:ext cx="679834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AAC0B6D-6367-42B5-8393-36277E4E1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406" y="1344631"/>
                <a:ext cx="679834" cy="307777"/>
              </a:xfrm>
              <a:prstGeom prst="rect">
                <a:avLst/>
              </a:prstGeom>
              <a:blipFill>
                <a:blip r:embed="rId11"/>
                <a:stretch>
                  <a:fillRect l="-893" t="-6000" r="-4464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大かっこ 85">
            <a:extLst>
              <a:ext uri="{FF2B5EF4-FFF2-40B4-BE49-F238E27FC236}">
                <a16:creationId xmlns:a16="http://schemas.microsoft.com/office/drawing/2014/main" id="{2CC1C8BA-FAA7-4705-9730-5D09BCC5C8E5}"/>
              </a:ext>
            </a:extLst>
          </p:cNvPr>
          <p:cNvSpPr/>
          <p:nvPr/>
        </p:nvSpPr>
        <p:spPr>
          <a:xfrm rot="13492960">
            <a:off x="4364947" y="2089582"/>
            <a:ext cx="66732" cy="3984334"/>
          </a:xfrm>
          <a:prstGeom prst="leftBracket">
            <a:avLst>
              <a:gd name="adj" fmla="val 423282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ED1922D-D896-49F3-8E5B-205F0E182E4A}"/>
                  </a:ext>
                </a:extLst>
              </p:cNvPr>
              <p:cNvSpPr txBox="1"/>
              <p:nvPr/>
            </p:nvSpPr>
            <p:spPr>
              <a:xfrm>
                <a:off x="4539314" y="4033426"/>
                <a:ext cx="764206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ED1922D-D896-49F3-8E5B-205F0E18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14" y="4033426"/>
                <a:ext cx="764206" cy="307777"/>
              </a:xfrm>
              <a:prstGeom prst="rect">
                <a:avLst/>
              </a:prstGeom>
              <a:blipFill>
                <a:blip r:embed="rId12"/>
                <a:stretch>
                  <a:fillRect t="-6000" r="-800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89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120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61253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253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円弧 82">
            <a:extLst>
              <a:ext uri="{FF2B5EF4-FFF2-40B4-BE49-F238E27FC236}">
                <a16:creationId xmlns:a16="http://schemas.microsoft.com/office/drawing/2014/main" id="{D87A2523-EA5D-417B-8664-35D8F1FDADC5}"/>
              </a:ext>
            </a:extLst>
          </p:cNvPr>
          <p:cNvSpPr/>
          <p:nvPr/>
        </p:nvSpPr>
        <p:spPr>
          <a:xfrm rot="10800000">
            <a:off x="4201271" y="1275965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左大かっこ 83">
            <a:extLst>
              <a:ext uri="{FF2B5EF4-FFF2-40B4-BE49-F238E27FC236}">
                <a16:creationId xmlns:a16="http://schemas.microsoft.com/office/drawing/2014/main" id="{3EB87E74-C994-41EE-88F6-C1BD3E151C5B}"/>
              </a:ext>
            </a:extLst>
          </p:cNvPr>
          <p:cNvSpPr/>
          <p:nvPr/>
        </p:nvSpPr>
        <p:spPr>
          <a:xfrm rot="10800000" flipH="1">
            <a:off x="4228853" y="1350731"/>
            <a:ext cx="94027" cy="1120464"/>
          </a:xfrm>
          <a:prstGeom prst="leftBracket">
            <a:avLst>
              <a:gd name="adj" fmla="val 423282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AAC0B6D-6367-42B5-8393-36277E4E15F6}"/>
                  </a:ext>
                </a:extLst>
              </p:cNvPr>
              <p:cNvSpPr txBox="1"/>
              <p:nvPr/>
            </p:nvSpPr>
            <p:spPr>
              <a:xfrm>
                <a:off x="2906100" y="1806766"/>
                <a:ext cx="1231635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AAC0B6D-6367-42B5-8393-36277E4E1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100" y="1806766"/>
                <a:ext cx="1231635" cy="307777"/>
              </a:xfrm>
              <a:prstGeom prst="rect">
                <a:avLst/>
              </a:prstGeom>
              <a:blipFill>
                <a:blip r:embed="rId10"/>
                <a:stretch>
                  <a:fillRect l="-990" t="-5882" r="-4455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ED1922D-D896-49F3-8E5B-205F0E182E4A}"/>
                  </a:ext>
                </a:extLst>
              </p:cNvPr>
              <p:cNvSpPr txBox="1"/>
              <p:nvPr/>
            </p:nvSpPr>
            <p:spPr>
              <a:xfrm>
                <a:off x="6113598" y="3833061"/>
                <a:ext cx="1314681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ED1922D-D896-49F3-8E5B-205F0E18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98" y="3833061"/>
                <a:ext cx="1314681" cy="307777"/>
              </a:xfrm>
              <a:prstGeom prst="rect">
                <a:avLst/>
              </a:prstGeom>
              <a:blipFill>
                <a:blip r:embed="rId11"/>
                <a:stretch>
                  <a:fillRect t="-6000" r="-926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E71E4A39-61A6-4C83-901C-D3D8056ACEB9}"/>
              </a:ext>
            </a:extLst>
          </p:cNvPr>
          <p:cNvSpPr/>
          <p:nvPr/>
        </p:nvSpPr>
        <p:spPr>
          <a:xfrm rot="10800000">
            <a:off x="5915920" y="2638487"/>
            <a:ext cx="45719" cy="2823257"/>
          </a:xfrm>
          <a:prstGeom prst="leftBracket">
            <a:avLst>
              <a:gd name="adj" fmla="val 423282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4901C38-CCA3-4156-8DC2-AE59BFC500D8}"/>
                  </a:ext>
                </a:extLst>
              </p:cNvPr>
              <p:cNvSpPr txBox="1"/>
              <p:nvPr/>
            </p:nvSpPr>
            <p:spPr>
              <a:xfrm>
                <a:off x="4412229" y="156270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4901C38-CCA3-4156-8DC2-AE59BFC50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229" y="1562703"/>
                <a:ext cx="39174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5111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121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H="1">
            <a:off x="2854218" y="5488386"/>
            <a:ext cx="1529645" cy="1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144323"/>
            <a:ext cx="9361040" cy="396044"/>
          </a:xfrm>
        </p:spPr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12111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122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円弧 82">
            <a:extLst>
              <a:ext uri="{FF2B5EF4-FFF2-40B4-BE49-F238E27FC236}">
                <a16:creationId xmlns:a16="http://schemas.microsoft.com/office/drawing/2014/main" id="{D87A2523-EA5D-417B-8664-35D8F1FDADC5}"/>
              </a:ext>
            </a:extLst>
          </p:cNvPr>
          <p:cNvSpPr/>
          <p:nvPr/>
        </p:nvSpPr>
        <p:spPr>
          <a:xfrm rot="10800000">
            <a:off x="4217752" y="1273071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左大かっこ 83">
            <a:extLst>
              <a:ext uri="{FF2B5EF4-FFF2-40B4-BE49-F238E27FC236}">
                <a16:creationId xmlns:a16="http://schemas.microsoft.com/office/drawing/2014/main" id="{3EB87E74-C994-41EE-88F6-C1BD3E151C5B}"/>
              </a:ext>
            </a:extLst>
          </p:cNvPr>
          <p:cNvSpPr/>
          <p:nvPr/>
        </p:nvSpPr>
        <p:spPr>
          <a:xfrm rot="16200000">
            <a:off x="4345172" y="4141165"/>
            <a:ext cx="45719" cy="2943504"/>
          </a:xfrm>
          <a:prstGeom prst="leftBracket">
            <a:avLst>
              <a:gd name="adj" fmla="val 423282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AAC0B6D-6367-42B5-8393-36277E4E15F6}"/>
                  </a:ext>
                </a:extLst>
              </p:cNvPr>
              <p:cNvSpPr txBox="1"/>
              <p:nvPr/>
            </p:nvSpPr>
            <p:spPr>
              <a:xfrm>
                <a:off x="4535731" y="2784244"/>
                <a:ext cx="1231635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AAC0B6D-6367-42B5-8393-36277E4E1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731" y="2784244"/>
                <a:ext cx="1231635" cy="307777"/>
              </a:xfrm>
              <a:prstGeom prst="rect">
                <a:avLst/>
              </a:prstGeom>
              <a:blipFill>
                <a:blip r:embed="rId10"/>
                <a:stretch>
                  <a:fillRect l="-1485" t="-6000" r="-3465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ED1922D-D896-49F3-8E5B-205F0E182E4A}"/>
                  </a:ext>
                </a:extLst>
              </p:cNvPr>
              <p:cNvSpPr txBox="1"/>
              <p:nvPr/>
            </p:nvSpPr>
            <p:spPr>
              <a:xfrm>
                <a:off x="3789455" y="5096864"/>
                <a:ext cx="1314681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ED1922D-D896-49F3-8E5B-205F0E18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455" y="5096864"/>
                <a:ext cx="1314681" cy="307777"/>
              </a:xfrm>
              <a:prstGeom prst="rect">
                <a:avLst/>
              </a:prstGeom>
              <a:blipFill>
                <a:blip r:embed="rId11"/>
                <a:stretch>
                  <a:fillRect t="-5882" r="-2791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E71E4A39-61A6-4C83-901C-D3D8056ACEB9}"/>
              </a:ext>
            </a:extLst>
          </p:cNvPr>
          <p:cNvSpPr/>
          <p:nvPr/>
        </p:nvSpPr>
        <p:spPr>
          <a:xfrm rot="16200000">
            <a:off x="5079211" y="1936641"/>
            <a:ext cx="74250" cy="1388818"/>
          </a:xfrm>
          <a:prstGeom prst="leftBracket">
            <a:avLst>
              <a:gd name="adj" fmla="val 423282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B13D264-50D7-43DB-8421-5C0F4F9B5AB0}"/>
                  </a:ext>
                </a:extLst>
              </p:cNvPr>
              <p:cNvSpPr txBox="1"/>
              <p:nvPr/>
            </p:nvSpPr>
            <p:spPr>
              <a:xfrm>
                <a:off x="4408523" y="155463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B13D264-50D7-43DB-8421-5C0F4F9B5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523" y="1554635"/>
                <a:ext cx="39174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70161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134C7-FABC-4300-9B01-D3ABB6A6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微分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A415706-196D-4C3A-8A35-D3FC0C248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123</a:t>
            </a:fld>
            <a:endParaRPr lang="ja-JP" altLang="en-US"/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711BC5B0-AEBA-47C6-BC27-9EE30068D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024116"/>
              </p:ext>
            </p:extLst>
          </p:nvPr>
        </p:nvGraphicFramePr>
        <p:xfrm>
          <a:off x="1651000" y="1227666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34396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極限 </a:t>
            </a:r>
            <a:r>
              <a:rPr kumimoji="1" lang="en-US" altLang="ja-JP"/>
              <a:t>(sin h)/h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124</a:t>
            </a:fld>
            <a:endParaRPr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5889104" y="1520788"/>
            <a:ext cx="900100" cy="675693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615" r="-153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6789204" y="1520788"/>
            <a:ext cx="0" cy="362270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06AD568-2699-4758-86E1-CC4C1A43C9F7}"/>
              </a:ext>
            </a:extLst>
          </p:cNvPr>
          <p:cNvCxnSpPr>
            <a:cxnSpLocks/>
          </p:cNvCxnSpPr>
          <p:nvPr/>
        </p:nvCxnSpPr>
        <p:spPr>
          <a:xfrm>
            <a:off x="5889104" y="2204864"/>
            <a:ext cx="0" cy="2952328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2445955" y="4750530"/>
            <a:ext cx="663827" cy="607060"/>
          </a:xfrm>
          <a:prstGeom prst="arc">
            <a:avLst>
              <a:gd name="adj1" fmla="val 10880586"/>
              <a:gd name="adj2" fmla="val 16212845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5421052" y="335699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52" y="3356992"/>
                <a:ext cx="39174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パイ 4"/>
          <p:cNvSpPr/>
          <p:nvPr/>
        </p:nvSpPr>
        <p:spPr bwMode="auto">
          <a:xfrm>
            <a:off x="-1995772" y="224644"/>
            <a:ext cx="8784976" cy="9803523"/>
          </a:xfrm>
          <a:prstGeom prst="pie">
            <a:avLst>
              <a:gd name="adj1" fmla="val 19194966"/>
              <a:gd name="adj2" fmla="val 5919"/>
            </a:avLst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左大かっこ 44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3788647" flipH="1">
            <a:off x="4047551" y="1335693"/>
            <a:ext cx="94168" cy="4494832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5400000" flipH="1">
            <a:off x="4545293" y="3080623"/>
            <a:ext cx="108012" cy="4333158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3872880" y="310496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80" y="3104964"/>
                <a:ext cx="39174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520952" y="53732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952" y="5373216"/>
                <a:ext cx="39174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0800000" flipH="1">
            <a:off x="5781092" y="2276871"/>
            <a:ext cx="72008" cy="2808312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52" name="左大かっこ 51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flipH="1">
            <a:off x="6825208" y="1556792"/>
            <a:ext cx="108012" cy="3528392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6897216" y="317697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16" y="3176972"/>
                <a:ext cx="39174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044788" y="468914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88" y="4689140"/>
                <a:ext cx="39174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673080" y="533721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0" y="5337212"/>
                <a:ext cx="3917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6573180" y="533721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80" y="5337212"/>
                <a:ext cx="39174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53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6609184" y="116074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184" y="1160748"/>
                <a:ext cx="39174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688" r="-468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673080" y="17728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0" y="1772816"/>
                <a:ext cx="39174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688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42214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極限 </a:t>
            </a:r>
            <a:r>
              <a:rPr kumimoji="1" lang="en-US" altLang="ja-JP"/>
              <a:t>(sin h)/h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125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615" r="-153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06AD568-2699-4758-86E1-CC4C1A43C9F7}"/>
              </a:ext>
            </a:extLst>
          </p:cNvPr>
          <p:cNvCxnSpPr>
            <a:cxnSpLocks/>
          </p:cNvCxnSpPr>
          <p:nvPr/>
        </p:nvCxnSpPr>
        <p:spPr>
          <a:xfrm>
            <a:off x="5889104" y="2204864"/>
            <a:ext cx="0" cy="291632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2445955" y="4750530"/>
            <a:ext cx="663827" cy="607060"/>
          </a:xfrm>
          <a:prstGeom prst="arc">
            <a:avLst>
              <a:gd name="adj1" fmla="val 10880586"/>
              <a:gd name="adj2" fmla="val 16121691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5061012" y="353701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12" y="3537012"/>
                <a:ext cx="39174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563" r="-8437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左大かっこ 44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3788647" flipH="1">
            <a:off x="4047551" y="1335693"/>
            <a:ext cx="94168" cy="4494832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5400000" flipH="1">
            <a:off x="4070902" y="3555014"/>
            <a:ext cx="108012" cy="3384376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3872880" y="310496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80" y="3104964"/>
                <a:ext cx="39174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484948" y="53732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48" y="5373216"/>
                <a:ext cx="39174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313" r="-9531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0800000" flipH="1">
            <a:off x="5781092" y="2276871"/>
            <a:ext cx="72008" cy="2808312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97188" y="480553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188" y="4805536"/>
                <a:ext cx="39174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673080" y="533721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0" y="5337212"/>
                <a:ext cx="39174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673080" y="17728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0" y="1772816"/>
                <a:ext cx="3917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688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06AD568-2699-4758-86E1-CC4C1A43C9F7}"/>
              </a:ext>
            </a:extLst>
          </p:cNvPr>
          <p:cNvCxnSpPr>
            <a:cxnSpLocks/>
          </p:cNvCxnSpPr>
          <p:nvPr/>
        </p:nvCxnSpPr>
        <p:spPr>
          <a:xfrm flipH="1">
            <a:off x="2396716" y="2204864"/>
            <a:ext cx="3492388" cy="291632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06AD568-2699-4758-86E1-CC4C1A43C9F7}"/>
              </a:ext>
            </a:extLst>
          </p:cNvPr>
          <p:cNvCxnSpPr>
            <a:cxnSpLocks/>
          </p:cNvCxnSpPr>
          <p:nvPr/>
        </p:nvCxnSpPr>
        <p:spPr>
          <a:xfrm flipH="1">
            <a:off x="2396716" y="5121188"/>
            <a:ext cx="349238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2828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極限 </a:t>
            </a:r>
            <a:r>
              <a:rPr kumimoji="1" lang="en-US" altLang="ja-JP"/>
              <a:t>(sin h)/h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126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615" r="-153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2445955" y="4750530"/>
            <a:ext cx="663827" cy="607060"/>
          </a:xfrm>
          <a:prstGeom prst="arc">
            <a:avLst>
              <a:gd name="adj1" fmla="val 10880586"/>
              <a:gd name="adj2" fmla="val 16145529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パイ 4"/>
          <p:cNvSpPr/>
          <p:nvPr/>
        </p:nvSpPr>
        <p:spPr bwMode="auto">
          <a:xfrm>
            <a:off x="-1995772" y="224644"/>
            <a:ext cx="8784976" cy="9803523"/>
          </a:xfrm>
          <a:prstGeom prst="pie">
            <a:avLst>
              <a:gd name="adj1" fmla="val 19194966"/>
              <a:gd name="adj2" fmla="val 5919"/>
            </a:avLst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左大かっこ 44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3788647" flipH="1">
            <a:off x="4047551" y="1335693"/>
            <a:ext cx="94168" cy="4494832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5400000" flipH="1">
            <a:off x="4545293" y="3080623"/>
            <a:ext cx="108012" cy="4333158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3872880" y="310496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80" y="3104964"/>
                <a:ext cx="39174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520952" y="53732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952" y="5373216"/>
                <a:ext cx="39174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044788" y="468914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88" y="4689140"/>
                <a:ext cx="39174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6573180" y="533721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80" y="5337212"/>
                <a:ext cx="39174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53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673080" y="17728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0" y="1772816"/>
                <a:ext cx="39174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688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02937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極限 </a:t>
            </a:r>
            <a:r>
              <a:rPr kumimoji="1" lang="en-US" altLang="ja-JP"/>
              <a:t>(sin h)/h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127</a:t>
            </a:fld>
            <a:endParaRPr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2396716" y="1520788"/>
            <a:ext cx="4392488" cy="360040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615" r="-153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6789204" y="1520788"/>
            <a:ext cx="0" cy="362270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2445955" y="4750530"/>
            <a:ext cx="663827" cy="607060"/>
          </a:xfrm>
          <a:prstGeom prst="arc">
            <a:avLst>
              <a:gd name="adj1" fmla="val 10880586"/>
              <a:gd name="adj2" fmla="val 16212845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5400000" flipH="1">
            <a:off x="4545293" y="3080623"/>
            <a:ext cx="108012" cy="4333158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520952" y="53732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952" y="5373216"/>
                <a:ext cx="39174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左大かっこ 51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flipH="1">
            <a:off x="6825208" y="1556792"/>
            <a:ext cx="108012" cy="3528392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6897216" y="317697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16" y="3176972"/>
                <a:ext cx="39174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044788" y="468914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88" y="4689140"/>
                <a:ext cx="39174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6573180" y="533721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80" y="5337212"/>
                <a:ext cx="39174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53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6609184" y="116074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184" y="1160748"/>
                <a:ext cx="39174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688" r="-468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 flipV="1">
            <a:off x="2396716" y="5121188"/>
            <a:ext cx="4392488" cy="5218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7805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極限 </a:t>
            </a:r>
            <a:r>
              <a:rPr kumimoji="1" lang="en-US" altLang="ja-JP"/>
              <a:t>(sin h)/h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128</a:t>
            </a:fld>
            <a:endParaRPr lang="ja-JP" altLang="en-US"/>
          </a:p>
        </p:txBody>
      </p:sp>
      <p:grpSp>
        <p:nvGrpSpPr>
          <p:cNvPr id="4" name="グループ化 3"/>
          <p:cNvGrpSpPr>
            <a:grpSpLocks noChangeAspect="1"/>
          </p:cNvGrpSpPr>
          <p:nvPr/>
        </p:nvGrpSpPr>
        <p:grpSpPr>
          <a:xfrm>
            <a:off x="92460" y="2456892"/>
            <a:ext cx="2507137" cy="2298449"/>
            <a:chOff x="1847219" y="1643719"/>
            <a:chExt cx="4494832" cy="4120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7222" r="-4444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706AD568-2699-4758-86E1-CC4C1A43C9F7}"/>
                </a:ext>
              </a:extLst>
            </p:cNvPr>
            <p:cNvCxnSpPr>
              <a:cxnSpLocks/>
            </p:cNvCxnSpPr>
            <p:nvPr/>
          </p:nvCxnSpPr>
          <p:spPr>
            <a:xfrm>
              <a:off x="5889104" y="2204864"/>
              <a:ext cx="0" cy="29163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円弧 56">
              <a:extLst>
                <a:ext uri="{FF2B5EF4-FFF2-40B4-BE49-F238E27FC236}">
                  <a16:creationId xmlns:a16="http://schemas.microsoft.com/office/drawing/2014/main" id="{FFF5D183-9833-426A-8CBB-EEF6CAF1D12D}"/>
                </a:ext>
              </a:extLst>
            </p:cNvPr>
            <p:cNvSpPr/>
            <p:nvPr/>
          </p:nvSpPr>
          <p:spPr>
            <a:xfrm rot="6329452">
              <a:off x="2445955" y="4750530"/>
              <a:ext cx="663827" cy="607060"/>
            </a:xfrm>
            <a:prstGeom prst="arc">
              <a:avLst>
                <a:gd name="adj1" fmla="val 10880586"/>
                <a:gd name="adj2" fmla="val 16121691"/>
              </a:avLst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4F52047B-0EAC-46AE-8FB8-88146E15AFCE}"/>
                    </a:ext>
                  </a:extLst>
                </p:cNvPr>
                <p:cNvSpPr txBox="1"/>
                <p:nvPr/>
              </p:nvSpPr>
              <p:spPr>
                <a:xfrm>
                  <a:off x="4945547" y="3580174"/>
                  <a:ext cx="391744" cy="4414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ja-JP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func>
                      </m:oMath>
                    </m:oMathPara>
                  </a14:m>
                  <a:endParaRPr kumimoji="1" lang="ja-JP" altLang="en-US" sz="24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52047B-0EAC-46AE-8FB8-88146E15A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547" y="3580174"/>
                  <a:ext cx="391744" cy="4414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333" r="-1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3B879C5E-A2A6-4BC9-9BD4-FDF2E95AD0AD}"/>
                </a:ext>
              </a:extLst>
            </p:cNvPr>
            <p:cNvSpPr/>
            <p:nvPr/>
          </p:nvSpPr>
          <p:spPr>
            <a:xfrm rot="13788647" flipH="1">
              <a:off x="4047551" y="1335693"/>
              <a:ext cx="94168" cy="4494832"/>
            </a:xfrm>
            <a:prstGeom prst="leftBracket">
              <a:avLst>
                <a:gd name="adj" fmla="val 427221"/>
              </a:avLst>
            </a:prstGeom>
            <a:ln w="19050">
              <a:solidFill>
                <a:schemeClr val="tx2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3B879C5E-A2A6-4BC9-9BD4-FDF2E95AD0AD}"/>
                </a:ext>
              </a:extLst>
            </p:cNvPr>
            <p:cNvSpPr/>
            <p:nvPr/>
          </p:nvSpPr>
          <p:spPr>
            <a:xfrm rot="5400000" flipH="1">
              <a:off x="4070902" y="3555014"/>
              <a:ext cx="108012" cy="3384376"/>
            </a:xfrm>
            <a:prstGeom prst="leftBracket">
              <a:avLst>
                <a:gd name="adj" fmla="val 427221"/>
              </a:avLst>
            </a:prstGeom>
            <a:ln w="19050">
              <a:solidFill>
                <a:schemeClr val="tx2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F52047B-0EAC-46AE-8FB8-88146E15AFCE}"/>
                    </a:ext>
                  </a:extLst>
                </p:cNvPr>
                <p:cNvSpPr txBox="1"/>
                <p:nvPr/>
              </p:nvSpPr>
              <p:spPr>
                <a:xfrm>
                  <a:off x="3872881" y="3104963"/>
                  <a:ext cx="391744" cy="4414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52047B-0EAC-46AE-8FB8-88146E15A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881" y="3104963"/>
                  <a:ext cx="391744" cy="44142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71" r="-8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4F52047B-0EAC-46AE-8FB8-88146E15AFCE}"/>
                    </a:ext>
                  </a:extLst>
                </p:cNvPr>
                <p:cNvSpPr txBox="1"/>
                <p:nvPr/>
              </p:nvSpPr>
              <p:spPr>
                <a:xfrm>
                  <a:off x="3719125" y="5322984"/>
                  <a:ext cx="391744" cy="4414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ja-JP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func>
                      </m:oMath>
                    </m:oMathPara>
                  </a14:m>
                  <a:endParaRPr kumimoji="1" lang="ja-JP" alt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52047B-0EAC-46AE-8FB8-88146E15A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9125" y="5322984"/>
                  <a:ext cx="391744" cy="441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222" t="-2500" r="-127778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左大かっこ 50">
              <a:extLst>
                <a:ext uri="{FF2B5EF4-FFF2-40B4-BE49-F238E27FC236}">
                  <a16:creationId xmlns:a16="http://schemas.microsoft.com/office/drawing/2014/main" id="{3B879C5E-A2A6-4BC9-9BD4-FDF2E95AD0AD}"/>
                </a:ext>
              </a:extLst>
            </p:cNvPr>
            <p:cNvSpPr/>
            <p:nvPr/>
          </p:nvSpPr>
          <p:spPr>
            <a:xfrm rot="10800000" flipH="1">
              <a:off x="5781092" y="2276871"/>
              <a:ext cx="72008" cy="2808312"/>
            </a:xfrm>
            <a:prstGeom prst="leftBracket">
              <a:avLst>
                <a:gd name="adj" fmla="val 427221"/>
              </a:avLst>
            </a:prstGeom>
            <a:ln w="19050">
              <a:solidFill>
                <a:schemeClr val="accent2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3073640" y="4677499"/>
                  <a:ext cx="391744" cy="4414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640" y="4677499"/>
                  <a:ext cx="391744" cy="441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1111" t="-2500" r="-5556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5673080" y="5337212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080" y="5337212"/>
                  <a:ext cx="39174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1667" r="-4444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5784677" y="1643719"/>
                  <a:ext cx="3917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4677" y="1643719"/>
                  <a:ext cx="39174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4444" r="-44444" b="-823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706AD568-2699-4758-86E1-CC4C1A43C9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6716" y="2204864"/>
              <a:ext cx="3492388" cy="29163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06AD568-2699-4758-86E1-CC4C1A43C9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6716" y="5121188"/>
              <a:ext cx="34923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956556" y="1628800"/>
            <a:ext cx="5118759" cy="5600219"/>
            <a:chOff x="-1995772" y="224644"/>
            <a:chExt cx="8960697" cy="9803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243" r="-43243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FFF5D183-9833-426A-8CBB-EEF6CAF1D12D}"/>
                </a:ext>
              </a:extLst>
            </p:cNvPr>
            <p:cNvSpPr/>
            <p:nvPr/>
          </p:nvSpPr>
          <p:spPr>
            <a:xfrm rot="6329452">
              <a:off x="2445955" y="4750530"/>
              <a:ext cx="663827" cy="607060"/>
            </a:xfrm>
            <a:prstGeom prst="arc">
              <a:avLst>
                <a:gd name="adj1" fmla="val 10880586"/>
                <a:gd name="adj2" fmla="val 16145529"/>
              </a:avLst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パイ 31"/>
            <p:cNvSpPr/>
            <p:nvPr/>
          </p:nvSpPr>
          <p:spPr bwMode="auto">
            <a:xfrm>
              <a:off x="-1995772" y="224644"/>
              <a:ext cx="8784976" cy="9803523"/>
            </a:xfrm>
            <a:prstGeom prst="pie">
              <a:avLst>
                <a:gd name="adj1" fmla="val 19194966"/>
                <a:gd name="adj2" fmla="val 5919"/>
              </a:avLst>
            </a:prstGeom>
            <a:noFill/>
            <a:ln w="6350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左大かっこ 32">
              <a:extLst>
                <a:ext uri="{FF2B5EF4-FFF2-40B4-BE49-F238E27FC236}">
                  <a16:creationId xmlns:a16="http://schemas.microsoft.com/office/drawing/2014/main" id="{3B879C5E-A2A6-4BC9-9BD4-FDF2E95AD0AD}"/>
                </a:ext>
              </a:extLst>
            </p:cNvPr>
            <p:cNvSpPr/>
            <p:nvPr/>
          </p:nvSpPr>
          <p:spPr>
            <a:xfrm rot="13788647" flipH="1">
              <a:off x="4047551" y="1335693"/>
              <a:ext cx="94168" cy="4494832"/>
            </a:xfrm>
            <a:prstGeom prst="leftBracket">
              <a:avLst>
                <a:gd name="adj" fmla="val 427221"/>
              </a:avLst>
            </a:prstGeom>
            <a:ln w="19050">
              <a:solidFill>
                <a:schemeClr val="tx2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左大かっこ 33">
              <a:extLst>
                <a:ext uri="{FF2B5EF4-FFF2-40B4-BE49-F238E27FC236}">
                  <a16:creationId xmlns:a16="http://schemas.microsoft.com/office/drawing/2014/main" id="{3B879C5E-A2A6-4BC9-9BD4-FDF2E95AD0AD}"/>
                </a:ext>
              </a:extLst>
            </p:cNvPr>
            <p:cNvSpPr/>
            <p:nvPr/>
          </p:nvSpPr>
          <p:spPr>
            <a:xfrm rot="5400000" flipH="1">
              <a:off x="4545293" y="3080623"/>
              <a:ext cx="108012" cy="4333158"/>
            </a:xfrm>
            <a:prstGeom prst="leftBracket">
              <a:avLst>
                <a:gd name="adj" fmla="val 427221"/>
              </a:avLst>
            </a:prstGeom>
            <a:ln w="19050">
              <a:solidFill>
                <a:schemeClr val="tx2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4F52047B-0EAC-46AE-8FB8-88146E15AFCE}"/>
                    </a:ext>
                  </a:extLst>
                </p:cNvPr>
                <p:cNvSpPr txBox="1"/>
                <p:nvPr/>
              </p:nvSpPr>
              <p:spPr>
                <a:xfrm>
                  <a:off x="3872880" y="3104964"/>
                  <a:ext cx="391746" cy="4310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52047B-0EAC-46AE-8FB8-88146E15A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880" y="3104964"/>
                  <a:ext cx="391746" cy="43102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108" r="-2703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4F52047B-0EAC-46AE-8FB8-88146E15AFCE}"/>
                    </a:ext>
                  </a:extLst>
                </p:cNvPr>
                <p:cNvSpPr txBox="1"/>
                <p:nvPr/>
              </p:nvSpPr>
              <p:spPr>
                <a:xfrm>
                  <a:off x="4520952" y="5373216"/>
                  <a:ext cx="391746" cy="4310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52047B-0EAC-46AE-8FB8-88146E15A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952" y="5373216"/>
                  <a:ext cx="391746" cy="43102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333" r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3044788" y="4689141"/>
                  <a:ext cx="391746" cy="4310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788" y="4689141"/>
                  <a:ext cx="391746" cy="43102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108" t="-2500" r="-5405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6573180" y="5337212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3180" y="5337212"/>
                  <a:ext cx="39174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3243" r="-32432" b="-7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5756571" y="1611242"/>
                  <a:ext cx="3917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571" y="1611242"/>
                  <a:ext cx="39174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3243" r="-40541" b="-7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グループ化 5"/>
          <p:cNvGrpSpPr/>
          <p:nvPr/>
        </p:nvGrpSpPr>
        <p:grpSpPr>
          <a:xfrm>
            <a:off x="6717196" y="2096852"/>
            <a:ext cx="2922466" cy="2779204"/>
            <a:chOff x="1892660" y="906804"/>
            <a:chExt cx="5153188" cy="4900574"/>
          </a:xfrm>
        </p:grpSpPr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F4423C1D-B261-4C7D-9650-40CE0294A0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6716" y="1520788"/>
              <a:ext cx="4392488" cy="360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7222" r="-4444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B5A82DFF-38D6-4CFF-83D9-40C18093CA98}"/>
                </a:ext>
              </a:extLst>
            </p:cNvPr>
            <p:cNvCxnSpPr>
              <a:cxnSpLocks/>
            </p:cNvCxnSpPr>
            <p:nvPr/>
          </p:nvCxnSpPr>
          <p:spPr>
            <a:xfrm>
              <a:off x="6789204" y="1520788"/>
              <a:ext cx="0" cy="3622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FFF5D183-9833-426A-8CBB-EEF6CAF1D12D}"/>
                </a:ext>
              </a:extLst>
            </p:cNvPr>
            <p:cNvSpPr/>
            <p:nvPr/>
          </p:nvSpPr>
          <p:spPr>
            <a:xfrm rot="6329452">
              <a:off x="2445955" y="4750530"/>
              <a:ext cx="663827" cy="607060"/>
            </a:xfrm>
            <a:prstGeom prst="arc">
              <a:avLst>
                <a:gd name="adj1" fmla="val 10880586"/>
                <a:gd name="adj2" fmla="val 16212845"/>
              </a:avLst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左大かっこ 46">
              <a:extLst>
                <a:ext uri="{FF2B5EF4-FFF2-40B4-BE49-F238E27FC236}">
                  <a16:creationId xmlns:a16="http://schemas.microsoft.com/office/drawing/2014/main" id="{3B879C5E-A2A6-4BC9-9BD4-FDF2E95AD0AD}"/>
                </a:ext>
              </a:extLst>
            </p:cNvPr>
            <p:cNvSpPr/>
            <p:nvPr/>
          </p:nvSpPr>
          <p:spPr>
            <a:xfrm rot="5400000" flipH="1">
              <a:off x="4545293" y="3080623"/>
              <a:ext cx="108012" cy="4333158"/>
            </a:xfrm>
            <a:prstGeom prst="leftBracket">
              <a:avLst>
                <a:gd name="adj" fmla="val 427221"/>
              </a:avLst>
            </a:prstGeom>
            <a:ln w="19050">
              <a:solidFill>
                <a:schemeClr val="tx2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F52047B-0EAC-46AE-8FB8-88146E15AFCE}"/>
                    </a:ext>
                  </a:extLst>
                </p:cNvPr>
                <p:cNvSpPr txBox="1"/>
                <p:nvPr/>
              </p:nvSpPr>
              <p:spPr>
                <a:xfrm>
                  <a:off x="4520952" y="5373216"/>
                  <a:ext cx="391746" cy="4341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52047B-0EAC-46AE-8FB8-88146E15A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952" y="5373216"/>
                  <a:ext cx="391746" cy="43416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左大かっこ 51">
              <a:extLst>
                <a:ext uri="{FF2B5EF4-FFF2-40B4-BE49-F238E27FC236}">
                  <a16:creationId xmlns:a16="http://schemas.microsoft.com/office/drawing/2014/main" id="{3B879C5E-A2A6-4BC9-9BD4-FDF2E95AD0AD}"/>
                </a:ext>
              </a:extLst>
            </p:cNvPr>
            <p:cNvSpPr/>
            <p:nvPr/>
          </p:nvSpPr>
          <p:spPr>
            <a:xfrm flipH="1">
              <a:off x="6825208" y="1556792"/>
              <a:ext cx="108012" cy="3528392"/>
            </a:xfrm>
            <a:prstGeom prst="leftBracket">
              <a:avLst>
                <a:gd name="adj" fmla="val 427221"/>
              </a:avLst>
            </a:prstGeom>
            <a:ln w="19050">
              <a:solidFill>
                <a:schemeClr val="accent2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4F52047B-0EAC-46AE-8FB8-88146E15AFCE}"/>
                    </a:ext>
                  </a:extLst>
                </p:cNvPr>
                <p:cNvSpPr txBox="1"/>
                <p:nvPr/>
              </p:nvSpPr>
              <p:spPr>
                <a:xfrm>
                  <a:off x="5892271" y="3192296"/>
                  <a:ext cx="391746" cy="4341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ja-JP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func>
                      </m:oMath>
                    </m:oMathPara>
                  </a14:m>
                  <a:endParaRPr kumimoji="1" lang="ja-JP" altLang="en-US" sz="24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52047B-0EAC-46AE-8FB8-88146E15A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2271" y="3192296"/>
                  <a:ext cx="391746" cy="43416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0556" t="-2500" r="-127778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3044789" y="4689140"/>
                  <a:ext cx="391746" cy="4341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789" y="4689140"/>
                  <a:ext cx="391746" cy="43416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8108" r="-5405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6573180" y="5337212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3180" y="5337212"/>
                  <a:ext cx="391745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0541" r="-35135" b="-823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6654102" y="906804"/>
                  <a:ext cx="3917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102" y="906804"/>
                  <a:ext cx="391746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50000" r="-4444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F4423C1D-B261-4C7D-9650-40CE0294A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6716" y="5121188"/>
              <a:ext cx="4392488" cy="52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2720752" y="3356992"/>
                <a:ext cx="3917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52" y="3356992"/>
                <a:ext cx="391745" cy="49244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6321152" y="3356992"/>
                <a:ext cx="3917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152" y="3356992"/>
                <a:ext cx="391745" cy="49244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200472" y="5229200"/>
                <a:ext cx="2340260" cy="461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func>
                      <m:func>
                        <m:funcPr>
                          <m:ctrlP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2" y="5229200"/>
                <a:ext cx="2340260" cy="46102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3440832" y="5229200"/>
                <a:ext cx="2340260" cy="461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832" y="5229200"/>
                <a:ext cx="2340260" cy="46102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7005228" y="5229200"/>
                <a:ext cx="2340260" cy="482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228" y="5229200"/>
                <a:ext cx="2340260" cy="482248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12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乱反射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12</a:t>
            </a:fld>
            <a:endParaRPr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2081555" y="1881189"/>
            <a:ext cx="2115361" cy="286190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6213140" y="1844675"/>
            <a:ext cx="1224136" cy="288244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3296816" y="1881190"/>
            <a:ext cx="4968552" cy="264597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リーフォーム 69"/>
          <p:cNvSpPr/>
          <p:nvPr/>
        </p:nvSpPr>
        <p:spPr bwMode="auto">
          <a:xfrm>
            <a:off x="800100" y="4212571"/>
            <a:ext cx="8286750" cy="2024742"/>
          </a:xfrm>
          <a:custGeom>
            <a:avLst/>
            <a:gdLst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00800 w 8286750"/>
              <a:gd name="connsiteY8" fmla="*/ 228600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2971800 w 8286750"/>
              <a:gd name="connsiteY3" fmla="*/ 1028699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00800 w 8286750"/>
              <a:gd name="connsiteY8" fmla="*/ 228600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2392135 w 8286750"/>
              <a:gd name="connsiteY2" fmla="*/ 187778 h 2155371"/>
              <a:gd name="connsiteX3" fmla="*/ 2971800 w 8286750"/>
              <a:gd name="connsiteY3" fmla="*/ 1028699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00800 w 8286750"/>
              <a:gd name="connsiteY8" fmla="*/ 228600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738993 w 8286750"/>
              <a:gd name="connsiteY2" fmla="*/ 1184023 h 2155371"/>
              <a:gd name="connsiteX3" fmla="*/ 2392135 w 8286750"/>
              <a:gd name="connsiteY3" fmla="*/ 187778 h 2155371"/>
              <a:gd name="connsiteX4" fmla="*/ 2971800 w 8286750"/>
              <a:gd name="connsiteY4" fmla="*/ 1028699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706836 w 8286750"/>
              <a:gd name="connsiteY8" fmla="*/ 1175657 h 2155371"/>
              <a:gd name="connsiteX9" fmla="*/ 6400800 w 8286750"/>
              <a:gd name="connsiteY9" fmla="*/ 228600 h 2155371"/>
              <a:gd name="connsiteX10" fmla="*/ 8278586 w 8286750"/>
              <a:gd name="connsiteY10" fmla="*/ 906235 h 2155371"/>
              <a:gd name="connsiteX11" fmla="*/ 8286750 w 8286750"/>
              <a:gd name="connsiteY11" fmla="*/ 2147207 h 2155371"/>
              <a:gd name="connsiteX12" fmla="*/ 8164 w 8286750"/>
              <a:gd name="connsiteY12" fmla="*/ 2155371 h 2155371"/>
              <a:gd name="connsiteX13" fmla="*/ 0 w 8286750"/>
              <a:gd name="connsiteY13" fmla="*/ 718457 h 2155371"/>
              <a:gd name="connsiteX0" fmla="*/ 0 w 8286750"/>
              <a:gd name="connsiteY0" fmla="*/ 718457 h 2155371"/>
              <a:gd name="connsiteX1" fmla="*/ 1738993 w 8286750"/>
              <a:gd name="connsiteY1" fmla="*/ 1184023 h 2155371"/>
              <a:gd name="connsiteX2" fmla="*/ 2392135 w 8286750"/>
              <a:gd name="connsiteY2" fmla="*/ 187778 h 2155371"/>
              <a:gd name="connsiteX3" fmla="*/ 2971800 w 8286750"/>
              <a:gd name="connsiteY3" fmla="*/ 1028699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00800 w 8286750"/>
              <a:gd name="connsiteY8" fmla="*/ 228600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987879 w 8286750"/>
              <a:gd name="connsiteY1" fmla="*/ 963588 h 2155371"/>
              <a:gd name="connsiteX2" fmla="*/ 1738993 w 8286750"/>
              <a:gd name="connsiteY2" fmla="*/ 1184023 h 2155371"/>
              <a:gd name="connsiteX3" fmla="*/ 2392135 w 8286750"/>
              <a:gd name="connsiteY3" fmla="*/ 187778 h 2155371"/>
              <a:gd name="connsiteX4" fmla="*/ 2971800 w 8286750"/>
              <a:gd name="connsiteY4" fmla="*/ 1028699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706836 w 8286750"/>
              <a:gd name="connsiteY8" fmla="*/ 1175657 h 2155371"/>
              <a:gd name="connsiteX9" fmla="*/ 6400800 w 8286750"/>
              <a:gd name="connsiteY9" fmla="*/ 228600 h 2155371"/>
              <a:gd name="connsiteX10" fmla="*/ 8278586 w 8286750"/>
              <a:gd name="connsiteY10" fmla="*/ 906235 h 2155371"/>
              <a:gd name="connsiteX11" fmla="*/ 8286750 w 8286750"/>
              <a:gd name="connsiteY11" fmla="*/ 2147207 h 2155371"/>
              <a:gd name="connsiteX12" fmla="*/ 8164 w 8286750"/>
              <a:gd name="connsiteY12" fmla="*/ 2155371 h 2155371"/>
              <a:gd name="connsiteX13" fmla="*/ 0 w 8286750"/>
              <a:gd name="connsiteY13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38993 w 8286750"/>
              <a:gd name="connsiteY2" fmla="*/ 1184023 h 2155371"/>
              <a:gd name="connsiteX3" fmla="*/ 2392135 w 8286750"/>
              <a:gd name="connsiteY3" fmla="*/ 187778 h 2155371"/>
              <a:gd name="connsiteX4" fmla="*/ 2971800 w 8286750"/>
              <a:gd name="connsiteY4" fmla="*/ 1028699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706836 w 8286750"/>
              <a:gd name="connsiteY8" fmla="*/ 1175657 h 2155371"/>
              <a:gd name="connsiteX9" fmla="*/ 6400800 w 8286750"/>
              <a:gd name="connsiteY9" fmla="*/ 228600 h 2155371"/>
              <a:gd name="connsiteX10" fmla="*/ 8278586 w 8286750"/>
              <a:gd name="connsiteY10" fmla="*/ 906235 h 2155371"/>
              <a:gd name="connsiteX11" fmla="*/ 8286750 w 8286750"/>
              <a:gd name="connsiteY11" fmla="*/ 2147207 h 2155371"/>
              <a:gd name="connsiteX12" fmla="*/ 8164 w 8286750"/>
              <a:gd name="connsiteY12" fmla="*/ 2155371 h 2155371"/>
              <a:gd name="connsiteX13" fmla="*/ 0 w 8286750"/>
              <a:gd name="connsiteY13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890109 h 2155371"/>
              <a:gd name="connsiteX3" fmla="*/ 2392135 w 8286750"/>
              <a:gd name="connsiteY3" fmla="*/ 187778 h 2155371"/>
              <a:gd name="connsiteX4" fmla="*/ 2971800 w 8286750"/>
              <a:gd name="connsiteY4" fmla="*/ 1028699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706836 w 8286750"/>
              <a:gd name="connsiteY8" fmla="*/ 1175657 h 2155371"/>
              <a:gd name="connsiteX9" fmla="*/ 6400800 w 8286750"/>
              <a:gd name="connsiteY9" fmla="*/ 228600 h 2155371"/>
              <a:gd name="connsiteX10" fmla="*/ 8278586 w 8286750"/>
              <a:gd name="connsiteY10" fmla="*/ 906235 h 2155371"/>
              <a:gd name="connsiteX11" fmla="*/ 8286750 w 8286750"/>
              <a:gd name="connsiteY11" fmla="*/ 2147207 h 2155371"/>
              <a:gd name="connsiteX12" fmla="*/ 8164 w 8286750"/>
              <a:gd name="connsiteY12" fmla="*/ 2155371 h 2155371"/>
              <a:gd name="connsiteX13" fmla="*/ 0 w 8286750"/>
              <a:gd name="connsiteY13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2971800 w 8286750"/>
              <a:gd name="connsiteY4" fmla="*/ 1028699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706836 w 8286750"/>
              <a:gd name="connsiteY8" fmla="*/ 1175657 h 2155371"/>
              <a:gd name="connsiteX9" fmla="*/ 6400800 w 8286750"/>
              <a:gd name="connsiteY9" fmla="*/ 228600 h 2155371"/>
              <a:gd name="connsiteX10" fmla="*/ 8278586 w 8286750"/>
              <a:gd name="connsiteY10" fmla="*/ 906235 h 2155371"/>
              <a:gd name="connsiteX11" fmla="*/ 8286750 w 8286750"/>
              <a:gd name="connsiteY11" fmla="*/ 2147207 h 2155371"/>
              <a:gd name="connsiteX12" fmla="*/ 8164 w 8286750"/>
              <a:gd name="connsiteY12" fmla="*/ 2155371 h 2155371"/>
              <a:gd name="connsiteX13" fmla="*/ 0 w 8286750"/>
              <a:gd name="connsiteY13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706836 w 8286750"/>
              <a:gd name="connsiteY8" fmla="*/ 1175657 h 2155371"/>
              <a:gd name="connsiteX9" fmla="*/ 6400800 w 8286750"/>
              <a:gd name="connsiteY9" fmla="*/ 228600 h 2155371"/>
              <a:gd name="connsiteX10" fmla="*/ 8278586 w 8286750"/>
              <a:gd name="connsiteY10" fmla="*/ 906235 h 2155371"/>
              <a:gd name="connsiteX11" fmla="*/ 8286750 w 8286750"/>
              <a:gd name="connsiteY11" fmla="*/ 2147207 h 2155371"/>
              <a:gd name="connsiteX12" fmla="*/ 8164 w 8286750"/>
              <a:gd name="connsiteY12" fmla="*/ 2155371 h 2155371"/>
              <a:gd name="connsiteX13" fmla="*/ 0 w 8286750"/>
              <a:gd name="connsiteY13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4980214 w 8286750"/>
              <a:gd name="connsiteY8" fmla="*/ 718659 h 2155371"/>
              <a:gd name="connsiteX9" fmla="*/ 5706836 w 8286750"/>
              <a:gd name="connsiteY9" fmla="*/ 1175657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102678 w 8286750"/>
              <a:gd name="connsiteY8" fmla="*/ 490059 h 2155371"/>
              <a:gd name="connsiteX9" fmla="*/ 5706836 w 8286750"/>
              <a:gd name="connsiteY9" fmla="*/ 1175657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102678 w 8286750"/>
              <a:gd name="connsiteY8" fmla="*/ 490059 h 2155371"/>
              <a:gd name="connsiteX9" fmla="*/ 5870122 w 8286750"/>
              <a:gd name="connsiteY9" fmla="*/ 767443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225143 w 8286750"/>
              <a:gd name="connsiteY8" fmla="*/ 147159 h 2155371"/>
              <a:gd name="connsiteX9" fmla="*/ 5870122 w 8286750"/>
              <a:gd name="connsiteY9" fmla="*/ 767443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269921 w 8286750"/>
              <a:gd name="connsiteY7" fmla="*/ 530679 h 2155371"/>
              <a:gd name="connsiteX8" fmla="*/ 5225143 w 8286750"/>
              <a:gd name="connsiteY8" fmla="*/ 147159 h 2155371"/>
              <a:gd name="connsiteX9" fmla="*/ 5870122 w 8286750"/>
              <a:gd name="connsiteY9" fmla="*/ 767443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88279 w 8286750"/>
              <a:gd name="connsiteY7" fmla="*/ 310243 h 2155371"/>
              <a:gd name="connsiteX8" fmla="*/ 5225143 w 8286750"/>
              <a:gd name="connsiteY8" fmla="*/ 147159 h 2155371"/>
              <a:gd name="connsiteX9" fmla="*/ 5870122 w 8286750"/>
              <a:gd name="connsiteY9" fmla="*/ 767443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88279 w 8286750"/>
              <a:gd name="connsiteY7" fmla="*/ 310243 h 2155371"/>
              <a:gd name="connsiteX8" fmla="*/ 5355772 w 8286750"/>
              <a:gd name="connsiteY8" fmla="*/ 24695 h 2155371"/>
              <a:gd name="connsiteX9" fmla="*/ 5870122 w 8286750"/>
              <a:gd name="connsiteY9" fmla="*/ 767443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237265 w 8286750"/>
              <a:gd name="connsiteY7" fmla="*/ 473529 h 2155371"/>
              <a:gd name="connsiteX8" fmla="*/ 5355772 w 8286750"/>
              <a:gd name="connsiteY8" fmla="*/ 24695 h 2155371"/>
              <a:gd name="connsiteX9" fmla="*/ 5870122 w 8286750"/>
              <a:gd name="connsiteY9" fmla="*/ 767443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693762 h 2130676"/>
              <a:gd name="connsiteX1" fmla="*/ 1110343 w 8286750"/>
              <a:gd name="connsiteY1" fmla="*/ 612322 h 2130676"/>
              <a:gd name="connsiteX2" fmla="*/ 1714500 w 8286750"/>
              <a:gd name="connsiteY2" fmla="*/ 971550 h 2130676"/>
              <a:gd name="connsiteX3" fmla="*/ 2392135 w 8286750"/>
              <a:gd name="connsiteY3" fmla="*/ 163083 h 2130676"/>
              <a:gd name="connsiteX4" fmla="*/ 3020785 w 8286750"/>
              <a:gd name="connsiteY4" fmla="*/ 636611 h 2130676"/>
              <a:gd name="connsiteX5" fmla="*/ 3249386 w 8286750"/>
              <a:gd name="connsiteY5" fmla="*/ 383520 h 2130676"/>
              <a:gd name="connsiteX6" fmla="*/ 3910693 w 8286750"/>
              <a:gd name="connsiteY6" fmla="*/ 1085647 h 2130676"/>
              <a:gd name="connsiteX7" fmla="*/ 4237265 w 8286750"/>
              <a:gd name="connsiteY7" fmla="*/ 448834 h 2130676"/>
              <a:gd name="connsiteX8" fmla="*/ 5355772 w 8286750"/>
              <a:gd name="connsiteY8" fmla="*/ 0 h 2130676"/>
              <a:gd name="connsiteX9" fmla="*/ 5870122 w 8286750"/>
              <a:gd name="connsiteY9" fmla="*/ 742748 h 2130676"/>
              <a:gd name="connsiteX10" fmla="*/ 6400800 w 8286750"/>
              <a:gd name="connsiteY10" fmla="*/ 203905 h 2130676"/>
              <a:gd name="connsiteX11" fmla="*/ 8278586 w 8286750"/>
              <a:gd name="connsiteY11" fmla="*/ 881540 h 2130676"/>
              <a:gd name="connsiteX12" fmla="*/ 8286750 w 8286750"/>
              <a:gd name="connsiteY12" fmla="*/ 2122512 h 2130676"/>
              <a:gd name="connsiteX13" fmla="*/ 8164 w 8286750"/>
              <a:gd name="connsiteY13" fmla="*/ 2130676 h 2130676"/>
              <a:gd name="connsiteX14" fmla="*/ 0 w 8286750"/>
              <a:gd name="connsiteY14" fmla="*/ 693762 h 2130676"/>
              <a:gd name="connsiteX0" fmla="*/ 0 w 8286750"/>
              <a:gd name="connsiteY0" fmla="*/ 693762 h 2130676"/>
              <a:gd name="connsiteX1" fmla="*/ 1110343 w 8286750"/>
              <a:gd name="connsiteY1" fmla="*/ 612322 h 2130676"/>
              <a:gd name="connsiteX2" fmla="*/ 1714500 w 8286750"/>
              <a:gd name="connsiteY2" fmla="*/ 971550 h 2130676"/>
              <a:gd name="connsiteX3" fmla="*/ 2392135 w 8286750"/>
              <a:gd name="connsiteY3" fmla="*/ 163083 h 2130676"/>
              <a:gd name="connsiteX4" fmla="*/ 3020785 w 8286750"/>
              <a:gd name="connsiteY4" fmla="*/ 636611 h 2130676"/>
              <a:gd name="connsiteX5" fmla="*/ 3249386 w 8286750"/>
              <a:gd name="connsiteY5" fmla="*/ 383520 h 2130676"/>
              <a:gd name="connsiteX6" fmla="*/ 3453493 w 8286750"/>
              <a:gd name="connsiteY6" fmla="*/ 710090 h 2130676"/>
              <a:gd name="connsiteX7" fmla="*/ 4237265 w 8286750"/>
              <a:gd name="connsiteY7" fmla="*/ 448834 h 2130676"/>
              <a:gd name="connsiteX8" fmla="*/ 5355772 w 8286750"/>
              <a:gd name="connsiteY8" fmla="*/ 0 h 2130676"/>
              <a:gd name="connsiteX9" fmla="*/ 5870122 w 8286750"/>
              <a:gd name="connsiteY9" fmla="*/ 742748 h 2130676"/>
              <a:gd name="connsiteX10" fmla="*/ 6400800 w 8286750"/>
              <a:gd name="connsiteY10" fmla="*/ 203905 h 2130676"/>
              <a:gd name="connsiteX11" fmla="*/ 8278586 w 8286750"/>
              <a:gd name="connsiteY11" fmla="*/ 881540 h 2130676"/>
              <a:gd name="connsiteX12" fmla="*/ 8286750 w 8286750"/>
              <a:gd name="connsiteY12" fmla="*/ 2122512 h 2130676"/>
              <a:gd name="connsiteX13" fmla="*/ 8164 w 8286750"/>
              <a:gd name="connsiteY13" fmla="*/ 2130676 h 2130676"/>
              <a:gd name="connsiteX14" fmla="*/ 0 w 8286750"/>
              <a:gd name="connsiteY14" fmla="*/ 693762 h 2130676"/>
              <a:gd name="connsiteX0" fmla="*/ 0 w 8286750"/>
              <a:gd name="connsiteY0" fmla="*/ 693762 h 2130676"/>
              <a:gd name="connsiteX1" fmla="*/ 1110343 w 8286750"/>
              <a:gd name="connsiteY1" fmla="*/ 612322 h 2130676"/>
              <a:gd name="connsiteX2" fmla="*/ 1714500 w 8286750"/>
              <a:gd name="connsiteY2" fmla="*/ 971550 h 2130676"/>
              <a:gd name="connsiteX3" fmla="*/ 2392135 w 8286750"/>
              <a:gd name="connsiteY3" fmla="*/ 163083 h 2130676"/>
              <a:gd name="connsiteX4" fmla="*/ 3020785 w 8286750"/>
              <a:gd name="connsiteY4" fmla="*/ 636611 h 2130676"/>
              <a:gd name="connsiteX5" fmla="*/ 3249386 w 8286750"/>
              <a:gd name="connsiteY5" fmla="*/ 383520 h 2130676"/>
              <a:gd name="connsiteX6" fmla="*/ 3445328 w 8286750"/>
              <a:gd name="connsiteY6" fmla="*/ 505983 h 2130676"/>
              <a:gd name="connsiteX7" fmla="*/ 4237265 w 8286750"/>
              <a:gd name="connsiteY7" fmla="*/ 448834 h 2130676"/>
              <a:gd name="connsiteX8" fmla="*/ 5355772 w 8286750"/>
              <a:gd name="connsiteY8" fmla="*/ 0 h 2130676"/>
              <a:gd name="connsiteX9" fmla="*/ 5870122 w 8286750"/>
              <a:gd name="connsiteY9" fmla="*/ 742748 h 2130676"/>
              <a:gd name="connsiteX10" fmla="*/ 6400800 w 8286750"/>
              <a:gd name="connsiteY10" fmla="*/ 203905 h 2130676"/>
              <a:gd name="connsiteX11" fmla="*/ 8278586 w 8286750"/>
              <a:gd name="connsiteY11" fmla="*/ 881540 h 2130676"/>
              <a:gd name="connsiteX12" fmla="*/ 8286750 w 8286750"/>
              <a:gd name="connsiteY12" fmla="*/ 2122512 h 2130676"/>
              <a:gd name="connsiteX13" fmla="*/ 8164 w 8286750"/>
              <a:gd name="connsiteY13" fmla="*/ 2130676 h 2130676"/>
              <a:gd name="connsiteX14" fmla="*/ 0 w 8286750"/>
              <a:gd name="connsiteY14" fmla="*/ 693762 h 2130676"/>
              <a:gd name="connsiteX0" fmla="*/ 0 w 8286750"/>
              <a:gd name="connsiteY0" fmla="*/ 693762 h 2130676"/>
              <a:gd name="connsiteX1" fmla="*/ 1110343 w 8286750"/>
              <a:gd name="connsiteY1" fmla="*/ 612322 h 2130676"/>
              <a:gd name="connsiteX2" fmla="*/ 1714500 w 8286750"/>
              <a:gd name="connsiteY2" fmla="*/ 971550 h 2130676"/>
              <a:gd name="connsiteX3" fmla="*/ 2392135 w 8286750"/>
              <a:gd name="connsiteY3" fmla="*/ 163083 h 2130676"/>
              <a:gd name="connsiteX4" fmla="*/ 3020785 w 8286750"/>
              <a:gd name="connsiteY4" fmla="*/ 636611 h 2130676"/>
              <a:gd name="connsiteX5" fmla="*/ 3249386 w 8286750"/>
              <a:gd name="connsiteY5" fmla="*/ 383520 h 2130676"/>
              <a:gd name="connsiteX6" fmla="*/ 3445328 w 8286750"/>
              <a:gd name="connsiteY6" fmla="*/ 505983 h 2130676"/>
              <a:gd name="connsiteX7" fmla="*/ 4572001 w 8286750"/>
              <a:gd name="connsiteY7" fmla="*/ 105934 h 2130676"/>
              <a:gd name="connsiteX8" fmla="*/ 5355772 w 8286750"/>
              <a:gd name="connsiteY8" fmla="*/ 0 h 2130676"/>
              <a:gd name="connsiteX9" fmla="*/ 5870122 w 8286750"/>
              <a:gd name="connsiteY9" fmla="*/ 742748 h 2130676"/>
              <a:gd name="connsiteX10" fmla="*/ 6400800 w 8286750"/>
              <a:gd name="connsiteY10" fmla="*/ 203905 h 2130676"/>
              <a:gd name="connsiteX11" fmla="*/ 8278586 w 8286750"/>
              <a:gd name="connsiteY11" fmla="*/ 881540 h 2130676"/>
              <a:gd name="connsiteX12" fmla="*/ 8286750 w 8286750"/>
              <a:gd name="connsiteY12" fmla="*/ 2122512 h 2130676"/>
              <a:gd name="connsiteX13" fmla="*/ 8164 w 8286750"/>
              <a:gd name="connsiteY13" fmla="*/ 2130676 h 2130676"/>
              <a:gd name="connsiteX14" fmla="*/ 0 w 8286750"/>
              <a:gd name="connsiteY14" fmla="*/ 693762 h 2130676"/>
              <a:gd name="connsiteX0" fmla="*/ 0 w 8286750"/>
              <a:gd name="connsiteY0" fmla="*/ 587828 h 2024742"/>
              <a:gd name="connsiteX1" fmla="*/ 1110343 w 8286750"/>
              <a:gd name="connsiteY1" fmla="*/ 506388 h 2024742"/>
              <a:gd name="connsiteX2" fmla="*/ 1714500 w 8286750"/>
              <a:gd name="connsiteY2" fmla="*/ 865616 h 2024742"/>
              <a:gd name="connsiteX3" fmla="*/ 2392135 w 8286750"/>
              <a:gd name="connsiteY3" fmla="*/ 57149 h 2024742"/>
              <a:gd name="connsiteX4" fmla="*/ 3020785 w 8286750"/>
              <a:gd name="connsiteY4" fmla="*/ 530677 h 2024742"/>
              <a:gd name="connsiteX5" fmla="*/ 3249386 w 8286750"/>
              <a:gd name="connsiteY5" fmla="*/ 277586 h 2024742"/>
              <a:gd name="connsiteX6" fmla="*/ 3445328 w 8286750"/>
              <a:gd name="connsiteY6" fmla="*/ 400049 h 2024742"/>
              <a:gd name="connsiteX7" fmla="*/ 4572001 w 8286750"/>
              <a:gd name="connsiteY7" fmla="*/ 0 h 2024742"/>
              <a:gd name="connsiteX8" fmla="*/ 5127172 w 8286750"/>
              <a:gd name="connsiteY8" fmla="*/ 294116 h 2024742"/>
              <a:gd name="connsiteX9" fmla="*/ 5870122 w 8286750"/>
              <a:gd name="connsiteY9" fmla="*/ 636814 h 2024742"/>
              <a:gd name="connsiteX10" fmla="*/ 6400800 w 8286750"/>
              <a:gd name="connsiteY10" fmla="*/ 97971 h 2024742"/>
              <a:gd name="connsiteX11" fmla="*/ 8278586 w 8286750"/>
              <a:gd name="connsiteY11" fmla="*/ 775606 h 2024742"/>
              <a:gd name="connsiteX12" fmla="*/ 8286750 w 8286750"/>
              <a:gd name="connsiteY12" fmla="*/ 2016578 h 2024742"/>
              <a:gd name="connsiteX13" fmla="*/ 8164 w 8286750"/>
              <a:gd name="connsiteY13" fmla="*/ 2024742 h 2024742"/>
              <a:gd name="connsiteX14" fmla="*/ 0 w 8286750"/>
              <a:gd name="connsiteY14" fmla="*/ 587828 h 2024742"/>
              <a:gd name="connsiteX0" fmla="*/ 0 w 8286750"/>
              <a:gd name="connsiteY0" fmla="*/ 587828 h 2024742"/>
              <a:gd name="connsiteX1" fmla="*/ 1110343 w 8286750"/>
              <a:gd name="connsiteY1" fmla="*/ 506388 h 2024742"/>
              <a:gd name="connsiteX2" fmla="*/ 1714500 w 8286750"/>
              <a:gd name="connsiteY2" fmla="*/ 865616 h 2024742"/>
              <a:gd name="connsiteX3" fmla="*/ 2392135 w 8286750"/>
              <a:gd name="connsiteY3" fmla="*/ 57149 h 2024742"/>
              <a:gd name="connsiteX4" fmla="*/ 3020785 w 8286750"/>
              <a:gd name="connsiteY4" fmla="*/ 530677 h 2024742"/>
              <a:gd name="connsiteX5" fmla="*/ 3249386 w 8286750"/>
              <a:gd name="connsiteY5" fmla="*/ 277586 h 2024742"/>
              <a:gd name="connsiteX6" fmla="*/ 3445328 w 8286750"/>
              <a:gd name="connsiteY6" fmla="*/ 400049 h 2024742"/>
              <a:gd name="connsiteX7" fmla="*/ 4572001 w 8286750"/>
              <a:gd name="connsiteY7" fmla="*/ 0 h 2024742"/>
              <a:gd name="connsiteX8" fmla="*/ 5086351 w 8286750"/>
              <a:gd name="connsiteY8" fmla="*/ 792138 h 2024742"/>
              <a:gd name="connsiteX9" fmla="*/ 5870122 w 8286750"/>
              <a:gd name="connsiteY9" fmla="*/ 636814 h 2024742"/>
              <a:gd name="connsiteX10" fmla="*/ 6400800 w 8286750"/>
              <a:gd name="connsiteY10" fmla="*/ 97971 h 2024742"/>
              <a:gd name="connsiteX11" fmla="*/ 8278586 w 8286750"/>
              <a:gd name="connsiteY11" fmla="*/ 775606 h 2024742"/>
              <a:gd name="connsiteX12" fmla="*/ 8286750 w 8286750"/>
              <a:gd name="connsiteY12" fmla="*/ 2016578 h 2024742"/>
              <a:gd name="connsiteX13" fmla="*/ 8164 w 8286750"/>
              <a:gd name="connsiteY13" fmla="*/ 2024742 h 2024742"/>
              <a:gd name="connsiteX14" fmla="*/ 0 w 8286750"/>
              <a:gd name="connsiteY14" fmla="*/ 587828 h 2024742"/>
              <a:gd name="connsiteX0" fmla="*/ 0 w 8286750"/>
              <a:gd name="connsiteY0" fmla="*/ 587828 h 2024742"/>
              <a:gd name="connsiteX1" fmla="*/ 1110343 w 8286750"/>
              <a:gd name="connsiteY1" fmla="*/ 506388 h 2024742"/>
              <a:gd name="connsiteX2" fmla="*/ 1714500 w 8286750"/>
              <a:gd name="connsiteY2" fmla="*/ 865616 h 2024742"/>
              <a:gd name="connsiteX3" fmla="*/ 2392135 w 8286750"/>
              <a:gd name="connsiteY3" fmla="*/ 57149 h 2024742"/>
              <a:gd name="connsiteX4" fmla="*/ 3020785 w 8286750"/>
              <a:gd name="connsiteY4" fmla="*/ 530677 h 2024742"/>
              <a:gd name="connsiteX5" fmla="*/ 3249386 w 8286750"/>
              <a:gd name="connsiteY5" fmla="*/ 277586 h 2024742"/>
              <a:gd name="connsiteX6" fmla="*/ 3445328 w 8286750"/>
              <a:gd name="connsiteY6" fmla="*/ 400049 h 2024742"/>
              <a:gd name="connsiteX7" fmla="*/ 4572001 w 8286750"/>
              <a:gd name="connsiteY7" fmla="*/ 0 h 2024742"/>
              <a:gd name="connsiteX8" fmla="*/ 5086351 w 8286750"/>
              <a:gd name="connsiteY8" fmla="*/ 792138 h 2024742"/>
              <a:gd name="connsiteX9" fmla="*/ 6057901 w 8286750"/>
              <a:gd name="connsiteY9" fmla="*/ 857250 h 2024742"/>
              <a:gd name="connsiteX10" fmla="*/ 6400800 w 8286750"/>
              <a:gd name="connsiteY10" fmla="*/ 97971 h 2024742"/>
              <a:gd name="connsiteX11" fmla="*/ 8278586 w 8286750"/>
              <a:gd name="connsiteY11" fmla="*/ 775606 h 2024742"/>
              <a:gd name="connsiteX12" fmla="*/ 8286750 w 8286750"/>
              <a:gd name="connsiteY12" fmla="*/ 2016578 h 2024742"/>
              <a:gd name="connsiteX13" fmla="*/ 8164 w 8286750"/>
              <a:gd name="connsiteY13" fmla="*/ 2024742 h 2024742"/>
              <a:gd name="connsiteX14" fmla="*/ 0 w 8286750"/>
              <a:gd name="connsiteY14" fmla="*/ 587828 h 2024742"/>
              <a:gd name="connsiteX0" fmla="*/ 0 w 8286750"/>
              <a:gd name="connsiteY0" fmla="*/ 587828 h 2024742"/>
              <a:gd name="connsiteX1" fmla="*/ 1110343 w 8286750"/>
              <a:gd name="connsiteY1" fmla="*/ 506388 h 2024742"/>
              <a:gd name="connsiteX2" fmla="*/ 1714500 w 8286750"/>
              <a:gd name="connsiteY2" fmla="*/ 865616 h 2024742"/>
              <a:gd name="connsiteX3" fmla="*/ 2392135 w 8286750"/>
              <a:gd name="connsiteY3" fmla="*/ 57149 h 2024742"/>
              <a:gd name="connsiteX4" fmla="*/ 3020785 w 8286750"/>
              <a:gd name="connsiteY4" fmla="*/ 530677 h 2024742"/>
              <a:gd name="connsiteX5" fmla="*/ 3249386 w 8286750"/>
              <a:gd name="connsiteY5" fmla="*/ 277586 h 2024742"/>
              <a:gd name="connsiteX6" fmla="*/ 3445328 w 8286750"/>
              <a:gd name="connsiteY6" fmla="*/ 400049 h 2024742"/>
              <a:gd name="connsiteX7" fmla="*/ 4572001 w 8286750"/>
              <a:gd name="connsiteY7" fmla="*/ 0 h 2024742"/>
              <a:gd name="connsiteX8" fmla="*/ 5086351 w 8286750"/>
              <a:gd name="connsiteY8" fmla="*/ 792138 h 2024742"/>
              <a:gd name="connsiteX9" fmla="*/ 5894615 w 8286750"/>
              <a:gd name="connsiteY9" fmla="*/ 718457 h 2024742"/>
              <a:gd name="connsiteX10" fmla="*/ 6400800 w 8286750"/>
              <a:gd name="connsiteY10" fmla="*/ 97971 h 2024742"/>
              <a:gd name="connsiteX11" fmla="*/ 8278586 w 8286750"/>
              <a:gd name="connsiteY11" fmla="*/ 775606 h 2024742"/>
              <a:gd name="connsiteX12" fmla="*/ 8286750 w 8286750"/>
              <a:gd name="connsiteY12" fmla="*/ 2016578 h 2024742"/>
              <a:gd name="connsiteX13" fmla="*/ 8164 w 8286750"/>
              <a:gd name="connsiteY13" fmla="*/ 2024742 h 2024742"/>
              <a:gd name="connsiteX14" fmla="*/ 0 w 8286750"/>
              <a:gd name="connsiteY14" fmla="*/ 587828 h 2024742"/>
              <a:gd name="connsiteX0" fmla="*/ 0 w 8286750"/>
              <a:gd name="connsiteY0" fmla="*/ 587828 h 2024742"/>
              <a:gd name="connsiteX1" fmla="*/ 1110343 w 8286750"/>
              <a:gd name="connsiteY1" fmla="*/ 506388 h 2024742"/>
              <a:gd name="connsiteX2" fmla="*/ 1714500 w 8286750"/>
              <a:gd name="connsiteY2" fmla="*/ 865616 h 2024742"/>
              <a:gd name="connsiteX3" fmla="*/ 2392135 w 8286750"/>
              <a:gd name="connsiteY3" fmla="*/ 57149 h 2024742"/>
              <a:gd name="connsiteX4" fmla="*/ 3020785 w 8286750"/>
              <a:gd name="connsiteY4" fmla="*/ 530677 h 2024742"/>
              <a:gd name="connsiteX5" fmla="*/ 3249386 w 8286750"/>
              <a:gd name="connsiteY5" fmla="*/ 277586 h 2024742"/>
              <a:gd name="connsiteX6" fmla="*/ 3445328 w 8286750"/>
              <a:gd name="connsiteY6" fmla="*/ 400049 h 2024742"/>
              <a:gd name="connsiteX7" fmla="*/ 4572001 w 8286750"/>
              <a:gd name="connsiteY7" fmla="*/ 0 h 2024742"/>
              <a:gd name="connsiteX8" fmla="*/ 5110844 w 8286750"/>
              <a:gd name="connsiteY8" fmla="*/ 441073 h 2024742"/>
              <a:gd name="connsiteX9" fmla="*/ 5894615 w 8286750"/>
              <a:gd name="connsiteY9" fmla="*/ 718457 h 2024742"/>
              <a:gd name="connsiteX10" fmla="*/ 6400800 w 8286750"/>
              <a:gd name="connsiteY10" fmla="*/ 97971 h 2024742"/>
              <a:gd name="connsiteX11" fmla="*/ 8278586 w 8286750"/>
              <a:gd name="connsiteY11" fmla="*/ 775606 h 2024742"/>
              <a:gd name="connsiteX12" fmla="*/ 8286750 w 8286750"/>
              <a:gd name="connsiteY12" fmla="*/ 2016578 h 2024742"/>
              <a:gd name="connsiteX13" fmla="*/ 8164 w 8286750"/>
              <a:gd name="connsiteY13" fmla="*/ 2024742 h 2024742"/>
              <a:gd name="connsiteX14" fmla="*/ 0 w 8286750"/>
              <a:gd name="connsiteY14" fmla="*/ 587828 h 2024742"/>
              <a:gd name="connsiteX0" fmla="*/ 0 w 8286750"/>
              <a:gd name="connsiteY0" fmla="*/ 587828 h 2024742"/>
              <a:gd name="connsiteX1" fmla="*/ 1110343 w 8286750"/>
              <a:gd name="connsiteY1" fmla="*/ 506388 h 2024742"/>
              <a:gd name="connsiteX2" fmla="*/ 1714500 w 8286750"/>
              <a:gd name="connsiteY2" fmla="*/ 865616 h 2024742"/>
              <a:gd name="connsiteX3" fmla="*/ 2392135 w 8286750"/>
              <a:gd name="connsiteY3" fmla="*/ 57149 h 2024742"/>
              <a:gd name="connsiteX4" fmla="*/ 3020785 w 8286750"/>
              <a:gd name="connsiteY4" fmla="*/ 530677 h 2024742"/>
              <a:gd name="connsiteX5" fmla="*/ 3249386 w 8286750"/>
              <a:gd name="connsiteY5" fmla="*/ 277586 h 2024742"/>
              <a:gd name="connsiteX6" fmla="*/ 3445328 w 8286750"/>
              <a:gd name="connsiteY6" fmla="*/ 400049 h 2024742"/>
              <a:gd name="connsiteX7" fmla="*/ 4572001 w 8286750"/>
              <a:gd name="connsiteY7" fmla="*/ 0 h 2024742"/>
              <a:gd name="connsiteX8" fmla="*/ 5151666 w 8286750"/>
              <a:gd name="connsiteY8" fmla="*/ 359430 h 2024742"/>
              <a:gd name="connsiteX9" fmla="*/ 5894615 w 8286750"/>
              <a:gd name="connsiteY9" fmla="*/ 718457 h 2024742"/>
              <a:gd name="connsiteX10" fmla="*/ 6400800 w 8286750"/>
              <a:gd name="connsiteY10" fmla="*/ 97971 h 2024742"/>
              <a:gd name="connsiteX11" fmla="*/ 8278586 w 8286750"/>
              <a:gd name="connsiteY11" fmla="*/ 775606 h 2024742"/>
              <a:gd name="connsiteX12" fmla="*/ 8286750 w 8286750"/>
              <a:gd name="connsiteY12" fmla="*/ 2016578 h 2024742"/>
              <a:gd name="connsiteX13" fmla="*/ 8164 w 8286750"/>
              <a:gd name="connsiteY13" fmla="*/ 2024742 h 2024742"/>
              <a:gd name="connsiteX14" fmla="*/ 0 w 8286750"/>
              <a:gd name="connsiteY14" fmla="*/ 587828 h 2024742"/>
              <a:gd name="connsiteX0" fmla="*/ 0 w 8286750"/>
              <a:gd name="connsiteY0" fmla="*/ 587828 h 2024742"/>
              <a:gd name="connsiteX1" fmla="*/ 1110343 w 8286750"/>
              <a:gd name="connsiteY1" fmla="*/ 506388 h 2024742"/>
              <a:gd name="connsiteX2" fmla="*/ 1714500 w 8286750"/>
              <a:gd name="connsiteY2" fmla="*/ 865616 h 2024742"/>
              <a:gd name="connsiteX3" fmla="*/ 2392135 w 8286750"/>
              <a:gd name="connsiteY3" fmla="*/ 57149 h 2024742"/>
              <a:gd name="connsiteX4" fmla="*/ 2628899 w 8286750"/>
              <a:gd name="connsiteY4" fmla="*/ 653142 h 2024742"/>
              <a:gd name="connsiteX5" fmla="*/ 3249386 w 8286750"/>
              <a:gd name="connsiteY5" fmla="*/ 277586 h 2024742"/>
              <a:gd name="connsiteX6" fmla="*/ 3445328 w 8286750"/>
              <a:gd name="connsiteY6" fmla="*/ 400049 h 2024742"/>
              <a:gd name="connsiteX7" fmla="*/ 4572001 w 8286750"/>
              <a:gd name="connsiteY7" fmla="*/ 0 h 2024742"/>
              <a:gd name="connsiteX8" fmla="*/ 5151666 w 8286750"/>
              <a:gd name="connsiteY8" fmla="*/ 359430 h 2024742"/>
              <a:gd name="connsiteX9" fmla="*/ 5894615 w 8286750"/>
              <a:gd name="connsiteY9" fmla="*/ 718457 h 2024742"/>
              <a:gd name="connsiteX10" fmla="*/ 6400800 w 8286750"/>
              <a:gd name="connsiteY10" fmla="*/ 97971 h 2024742"/>
              <a:gd name="connsiteX11" fmla="*/ 8278586 w 8286750"/>
              <a:gd name="connsiteY11" fmla="*/ 775606 h 2024742"/>
              <a:gd name="connsiteX12" fmla="*/ 8286750 w 8286750"/>
              <a:gd name="connsiteY12" fmla="*/ 2016578 h 2024742"/>
              <a:gd name="connsiteX13" fmla="*/ 8164 w 8286750"/>
              <a:gd name="connsiteY13" fmla="*/ 2024742 h 2024742"/>
              <a:gd name="connsiteX14" fmla="*/ 0 w 8286750"/>
              <a:gd name="connsiteY14" fmla="*/ 587828 h 202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86750" h="2024742">
                <a:moveTo>
                  <a:pt x="0" y="587828"/>
                </a:moveTo>
                <a:lnTo>
                  <a:pt x="1110343" y="506388"/>
                </a:lnTo>
                <a:lnTo>
                  <a:pt x="1714500" y="865616"/>
                </a:lnTo>
                <a:lnTo>
                  <a:pt x="2392135" y="57149"/>
                </a:lnTo>
                <a:lnTo>
                  <a:pt x="2628899" y="653142"/>
                </a:lnTo>
                <a:lnTo>
                  <a:pt x="3249386" y="277586"/>
                </a:lnTo>
                <a:lnTo>
                  <a:pt x="3445328" y="400049"/>
                </a:lnTo>
                <a:lnTo>
                  <a:pt x="4572001" y="0"/>
                </a:lnTo>
                <a:lnTo>
                  <a:pt x="5151666" y="359430"/>
                </a:lnTo>
                <a:lnTo>
                  <a:pt x="5894615" y="718457"/>
                </a:lnTo>
                <a:lnTo>
                  <a:pt x="6400800" y="97971"/>
                </a:lnTo>
                <a:lnTo>
                  <a:pt x="8278586" y="775606"/>
                </a:lnTo>
                <a:cubicBezTo>
                  <a:pt x="8281307" y="1189263"/>
                  <a:pt x="8284029" y="1602921"/>
                  <a:pt x="8286750" y="2016578"/>
                </a:cubicBezTo>
                <a:lnTo>
                  <a:pt x="8164" y="2024742"/>
                </a:lnTo>
                <a:cubicBezTo>
                  <a:pt x="5443" y="1540328"/>
                  <a:pt x="2721" y="1055913"/>
                  <a:pt x="0" y="587828"/>
                </a:cubicBezTo>
                <a:close/>
              </a:path>
            </a:pathLst>
          </a:custGeom>
          <a:pattFill prst="wdUpDiag">
            <a:fgClr>
              <a:schemeClr val="accent1">
                <a:lumMod val="90000"/>
              </a:schemeClr>
            </a:fgClr>
            <a:bgClr>
              <a:schemeClr val="bg1"/>
            </a:bgClr>
          </a:pattFill>
          <a:ln w="2540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H="1" flipV="1">
            <a:off x="1136576" y="2204864"/>
            <a:ext cx="3352028" cy="232229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リーフォーム 77"/>
          <p:cNvSpPr/>
          <p:nvPr/>
        </p:nvSpPr>
        <p:spPr bwMode="auto">
          <a:xfrm>
            <a:off x="800100" y="4220934"/>
            <a:ext cx="8270421" cy="832757"/>
          </a:xfrm>
          <a:custGeom>
            <a:avLst/>
            <a:gdLst>
              <a:gd name="connsiteX0" fmla="*/ 0 w 8270421"/>
              <a:gd name="connsiteY0" fmla="*/ 702129 h 1183822"/>
              <a:gd name="connsiteX1" fmla="*/ 522514 w 8270421"/>
              <a:gd name="connsiteY1" fmla="*/ 873579 h 1183822"/>
              <a:gd name="connsiteX2" fmla="*/ 1877786 w 8270421"/>
              <a:gd name="connsiteY2" fmla="*/ 212272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702129 h 1183822"/>
              <a:gd name="connsiteX1" fmla="*/ 1126672 w 8270421"/>
              <a:gd name="connsiteY1" fmla="*/ 644979 h 1183822"/>
              <a:gd name="connsiteX2" fmla="*/ 1877786 w 8270421"/>
              <a:gd name="connsiteY2" fmla="*/ 212272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702129 h 1183822"/>
              <a:gd name="connsiteX1" fmla="*/ 1126672 w 8270421"/>
              <a:gd name="connsiteY1" fmla="*/ 644979 h 1183822"/>
              <a:gd name="connsiteX2" fmla="*/ 3371850 w 8270421"/>
              <a:gd name="connsiteY2" fmla="*/ 432708 h 1183822"/>
              <a:gd name="connsiteX3" fmla="*/ 3584121 w 8270421"/>
              <a:gd name="connsiteY3" fmla="*/ 0 h 1183822"/>
              <a:gd name="connsiteX4" fmla="*/ 3902529 w 8270421"/>
              <a:gd name="connsiteY4" fmla="*/ 1183822 h 1183822"/>
              <a:gd name="connsiteX5" fmla="*/ 4171950 w 8270421"/>
              <a:gd name="connsiteY5" fmla="*/ 228600 h 1183822"/>
              <a:gd name="connsiteX6" fmla="*/ 5731329 w 8270421"/>
              <a:gd name="connsiteY6" fmla="*/ 1151165 h 1183822"/>
              <a:gd name="connsiteX7" fmla="*/ 6400800 w 8270421"/>
              <a:gd name="connsiteY7" fmla="*/ 228600 h 1183822"/>
              <a:gd name="connsiteX8" fmla="*/ 8270421 w 8270421"/>
              <a:gd name="connsiteY8" fmla="*/ 889908 h 1183822"/>
              <a:gd name="connsiteX0" fmla="*/ 0 w 8270421"/>
              <a:gd name="connsiteY0" fmla="*/ 711014 h 1192707"/>
              <a:gd name="connsiteX1" fmla="*/ 1126672 w 8270421"/>
              <a:gd name="connsiteY1" fmla="*/ 653864 h 1192707"/>
              <a:gd name="connsiteX2" fmla="*/ 3584121 w 8270421"/>
              <a:gd name="connsiteY2" fmla="*/ 8885 h 1192707"/>
              <a:gd name="connsiteX3" fmla="*/ 3902529 w 8270421"/>
              <a:gd name="connsiteY3" fmla="*/ 1192707 h 1192707"/>
              <a:gd name="connsiteX4" fmla="*/ 4171950 w 8270421"/>
              <a:gd name="connsiteY4" fmla="*/ 237485 h 1192707"/>
              <a:gd name="connsiteX5" fmla="*/ 5731329 w 8270421"/>
              <a:gd name="connsiteY5" fmla="*/ 1160050 h 1192707"/>
              <a:gd name="connsiteX6" fmla="*/ 6400800 w 8270421"/>
              <a:gd name="connsiteY6" fmla="*/ 237485 h 1192707"/>
              <a:gd name="connsiteX7" fmla="*/ 8270421 w 8270421"/>
              <a:gd name="connsiteY7" fmla="*/ 898793 h 1192707"/>
              <a:gd name="connsiteX0" fmla="*/ 0 w 8270421"/>
              <a:gd name="connsiteY0" fmla="*/ 702129 h 1183822"/>
              <a:gd name="connsiteX1" fmla="*/ 3584121 w 8270421"/>
              <a:gd name="connsiteY1" fmla="*/ 0 h 1183822"/>
              <a:gd name="connsiteX2" fmla="*/ 3902529 w 8270421"/>
              <a:gd name="connsiteY2" fmla="*/ 1183822 h 1183822"/>
              <a:gd name="connsiteX3" fmla="*/ 4171950 w 8270421"/>
              <a:gd name="connsiteY3" fmla="*/ 228600 h 1183822"/>
              <a:gd name="connsiteX4" fmla="*/ 5731329 w 8270421"/>
              <a:gd name="connsiteY4" fmla="*/ 1151165 h 1183822"/>
              <a:gd name="connsiteX5" fmla="*/ 6400800 w 8270421"/>
              <a:gd name="connsiteY5" fmla="*/ 228600 h 1183822"/>
              <a:gd name="connsiteX6" fmla="*/ 8270421 w 8270421"/>
              <a:gd name="connsiteY6" fmla="*/ 889908 h 1183822"/>
              <a:gd name="connsiteX0" fmla="*/ 0 w 8270421"/>
              <a:gd name="connsiteY0" fmla="*/ 702129 h 1183822"/>
              <a:gd name="connsiteX1" fmla="*/ 1167493 w 8270421"/>
              <a:gd name="connsiteY1" fmla="*/ 473529 h 1183822"/>
              <a:gd name="connsiteX2" fmla="*/ 3584121 w 8270421"/>
              <a:gd name="connsiteY2" fmla="*/ 0 h 1183822"/>
              <a:gd name="connsiteX3" fmla="*/ 3902529 w 8270421"/>
              <a:gd name="connsiteY3" fmla="*/ 1183822 h 1183822"/>
              <a:gd name="connsiteX4" fmla="*/ 4171950 w 8270421"/>
              <a:gd name="connsiteY4" fmla="*/ 228600 h 1183822"/>
              <a:gd name="connsiteX5" fmla="*/ 5731329 w 8270421"/>
              <a:gd name="connsiteY5" fmla="*/ 1151165 h 1183822"/>
              <a:gd name="connsiteX6" fmla="*/ 6400800 w 8270421"/>
              <a:gd name="connsiteY6" fmla="*/ 228600 h 1183822"/>
              <a:gd name="connsiteX7" fmla="*/ 8270421 w 8270421"/>
              <a:gd name="connsiteY7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3584121 w 8270421"/>
              <a:gd name="connsiteY2" fmla="*/ 0 h 1183822"/>
              <a:gd name="connsiteX3" fmla="*/ 3902529 w 8270421"/>
              <a:gd name="connsiteY3" fmla="*/ 1183822 h 1183822"/>
              <a:gd name="connsiteX4" fmla="*/ 4171950 w 8270421"/>
              <a:gd name="connsiteY4" fmla="*/ 228600 h 1183822"/>
              <a:gd name="connsiteX5" fmla="*/ 5731329 w 8270421"/>
              <a:gd name="connsiteY5" fmla="*/ 1151165 h 1183822"/>
              <a:gd name="connsiteX6" fmla="*/ 6400800 w 8270421"/>
              <a:gd name="connsiteY6" fmla="*/ 228600 h 1183822"/>
              <a:gd name="connsiteX7" fmla="*/ 8270421 w 8270421"/>
              <a:gd name="connsiteY7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1763486 w 8270421"/>
              <a:gd name="connsiteY2" fmla="*/ 481693 h 1183822"/>
              <a:gd name="connsiteX3" fmla="*/ 3584121 w 8270421"/>
              <a:gd name="connsiteY3" fmla="*/ 0 h 1183822"/>
              <a:gd name="connsiteX4" fmla="*/ 3902529 w 8270421"/>
              <a:gd name="connsiteY4" fmla="*/ 1183822 h 1183822"/>
              <a:gd name="connsiteX5" fmla="*/ 4171950 w 8270421"/>
              <a:gd name="connsiteY5" fmla="*/ 228600 h 1183822"/>
              <a:gd name="connsiteX6" fmla="*/ 5731329 w 8270421"/>
              <a:gd name="connsiteY6" fmla="*/ 1151165 h 1183822"/>
              <a:gd name="connsiteX7" fmla="*/ 6400800 w 8270421"/>
              <a:gd name="connsiteY7" fmla="*/ 228600 h 1183822"/>
              <a:gd name="connsiteX8" fmla="*/ 8270421 w 8270421"/>
              <a:gd name="connsiteY8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1730829 w 8270421"/>
              <a:gd name="connsiteY2" fmla="*/ 955221 h 1183822"/>
              <a:gd name="connsiteX3" fmla="*/ 3584121 w 8270421"/>
              <a:gd name="connsiteY3" fmla="*/ 0 h 1183822"/>
              <a:gd name="connsiteX4" fmla="*/ 3902529 w 8270421"/>
              <a:gd name="connsiteY4" fmla="*/ 1183822 h 1183822"/>
              <a:gd name="connsiteX5" fmla="*/ 4171950 w 8270421"/>
              <a:gd name="connsiteY5" fmla="*/ 228600 h 1183822"/>
              <a:gd name="connsiteX6" fmla="*/ 5731329 w 8270421"/>
              <a:gd name="connsiteY6" fmla="*/ 1151165 h 1183822"/>
              <a:gd name="connsiteX7" fmla="*/ 6400800 w 8270421"/>
              <a:gd name="connsiteY7" fmla="*/ 228600 h 1183822"/>
              <a:gd name="connsiteX8" fmla="*/ 8270421 w 8270421"/>
              <a:gd name="connsiteY8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1730829 w 8270421"/>
              <a:gd name="connsiteY2" fmla="*/ 955221 h 1183822"/>
              <a:gd name="connsiteX3" fmla="*/ 2522764 w 8270421"/>
              <a:gd name="connsiteY3" fmla="*/ 563336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1730829 w 8270421"/>
              <a:gd name="connsiteY2" fmla="*/ 955221 h 1183822"/>
              <a:gd name="connsiteX3" fmla="*/ 2375807 w 8270421"/>
              <a:gd name="connsiteY3" fmla="*/ 195943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1730829 w 8270421"/>
              <a:gd name="connsiteY2" fmla="*/ 955221 h 1183822"/>
              <a:gd name="connsiteX3" fmla="*/ 2375807 w 8270421"/>
              <a:gd name="connsiteY3" fmla="*/ 195943 h 1183822"/>
              <a:gd name="connsiteX4" fmla="*/ 3012621 w 8270421"/>
              <a:gd name="connsiteY4" fmla="*/ 106136 h 1183822"/>
              <a:gd name="connsiteX5" fmla="*/ 3584121 w 8270421"/>
              <a:gd name="connsiteY5" fmla="*/ 0 h 1183822"/>
              <a:gd name="connsiteX6" fmla="*/ 3902529 w 8270421"/>
              <a:gd name="connsiteY6" fmla="*/ 1183822 h 1183822"/>
              <a:gd name="connsiteX7" fmla="*/ 4171950 w 8270421"/>
              <a:gd name="connsiteY7" fmla="*/ 228600 h 1183822"/>
              <a:gd name="connsiteX8" fmla="*/ 5731329 w 8270421"/>
              <a:gd name="connsiteY8" fmla="*/ 1151165 h 1183822"/>
              <a:gd name="connsiteX9" fmla="*/ 6400800 w 8270421"/>
              <a:gd name="connsiteY9" fmla="*/ 228600 h 1183822"/>
              <a:gd name="connsiteX10" fmla="*/ 8270421 w 8270421"/>
              <a:gd name="connsiteY10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1730829 w 8270421"/>
              <a:gd name="connsiteY2" fmla="*/ 955221 h 1183822"/>
              <a:gd name="connsiteX3" fmla="*/ 2375807 w 8270421"/>
              <a:gd name="connsiteY3" fmla="*/ 195943 h 1183822"/>
              <a:gd name="connsiteX4" fmla="*/ 3028950 w 8270421"/>
              <a:gd name="connsiteY4" fmla="*/ 661307 h 1183822"/>
              <a:gd name="connsiteX5" fmla="*/ 3584121 w 8270421"/>
              <a:gd name="connsiteY5" fmla="*/ 0 h 1183822"/>
              <a:gd name="connsiteX6" fmla="*/ 3902529 w 8270421"/>
              <a:gd name="connsiteY6" fmla="*/ 1183822 h 1183822"/>
              <a:gd name="connsiteX7" fmla="*/ 4171950 w 8270421"/>
              <a:gd name="connsiteY7" fmla="*/ 228600 h 1183822"/>
              <a:gd name="connsiteX8" fmla="*/ 5731329 w 8270421"/>
              <a:gd name="connsiteY8" fmla="*/ 1151165 h 1183822"/>
              <a:gd name="connsiteX9" fmla="*/ 6400800 w 8270421"/>
              <a:gd name="connsiteY9" fmla="*/ 228600 h 1183822"/>
              <a:gd name="connsiteX10" fmla="*/ 8270421 w 8270421"/>
              <a:gd name="connsiteY10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1730829 w 8270421"/>
              <a:gd name="connsiteY2" fmla="*/ 955221 h 1183822"/>
              <a:gd name="connsiteX3" fmla="*/ 2375807 w 8270421"/>
              <a:gd name="connsiteY3" fmla="*/ 195943 h 1183822"/>
              <a:gd name="connsiteX4" fmla="*/ 3028950 w 8270421"/>
              <a:gd name="connsiteY4" fmla="*/ 661307 h 1183822"/>
              <a:gd name="connsiteX5" fmla="*/ 3584121 w 8270421"/>
              <a:gd name="connsiteY5" fmla="*/ 0 h 1183822"/>
              <a:gd name="connsiteX6" fmla="*/ 3902529 w 8270421"/>
              <a:gd name="connsiteY6" fmla="*/ 1183822 h 1183822"/>
              <a:gd name="connsiteX7" fmla="*/ 4171950 w 8270421"/>
              <a:gd name="connsiteY7" fmla="*/ 228600 h 1183822"/>
              <a:gd name="connsiteX8" fmla="*/ 5886451 w 8270421"/>
              <a:gd name="connsiteY8" fmla="*/ 759279 h 1183822"/>
              <a:gd name="connsiteX9" fmla="*/ 6400800 w 8270421"/>
              <a:gd name="connsiteY9" fmla="*/ 228600 h 1183822"/>
              <a:gd name="connsiteX10" fmla="*/ 8270421 w 8270421"/>
              <a:gd name="connsiteY10" fmla="*/ 889908 h 1183822"/>
              <a:gd name="connsiteX0" fmla="*/ 0 w 8270421"/>
              <a:gd name="connsiteY0" fmla="*/ 506186 h 987879"/>
              <a:gd name="connsiteX1" fmla="*/ 1151164 w 8270421"/>
              <a:gd name="connsiteY1" fmla="*/ 432708 h 987879"/>
              <a:gd name="connsiteX2" fmla="*/ 1730829 w 8270421"/>
              <a:gd name="connsiteY2" fmla="*/ 759278 h 987879"/>
              <a:gd name="connsiteX3" fmla="*/ 2375807 w 8270421"/>
              <a:gd name="connsiteY3" fmla="*/ 0 h 987879"/>
              <a:gd name="connsiteX4" fmla="*/ 3028950 w 8270421"/>
              <a:gd name="connsiteY4" fmla="*/ 465364 h 987879"/>
              <a:gd name="connsiteX5" fmla="*/ 3241221 w 8270421"/>
              <a:gd name="connsiteY5" fmla="*/ 163286 h 987879"/>
              <a:gd name="connsiteX6" fmla="*/ 3902529 w 8270421"/>
              <a:gd name="connsiteY6" fmla="*/ 987879 h 987879"/>
              <a:gd name="connsiteX7" fmla="*/ 4171950 w 8270421"/>
              <a:gd name="connsiteY7" fmla="*/ 32657 h 987879"/>
              <a:gd name="connsiteX8" fmla="*/ 5886451 w 8270421"/>
              <a:gd name="connsiteY8" fmla="*/ 563336 h 987879"/>
              <a:gd name="connsiteX9" fmla="*/ 6400800 w 8270421"/>
              <a:gd name="connsiteY9" fmla="*/ 32657 h 987879"/>
              <a:gd name="connsiteX10" fmla="*/ 8270421 w 8270421"/>
              <a:gd name="connsiteY10" fmla="*/ 693965 h 987879"/>
              <a:gd name="connsiteX0" fmla="*/ 0 w 8270421"/>
              <a:gd name="connsiteY0" fmla="*/ 506186 h 759278"/>
              <a:gd name="connsiteX1" fmla="*/ 1151164 w 8270421"/>
              <a:gd name="connsiteY1" fmla="*/ 432708 h 759278"/>
              <a:gd name="connsiteX2" fmla="*/ 1730829 w 8270421"/>
              <a:gd name="connsiteY2" fmla="*/ 759278 h 759278"/>
              <a:gd name="connsiteX3" fmla="*/ 2375807 w 8270421"/>
              <a:gd name="connsiteY3" fmla="*/ 0 h 759278"/>
              <a:gd name="connsiteX4" fmla="*/ 3028950 w 8270421"/>
              <a:gd name="connsiteY4" fmla="*/ 465364 h 759278"/>
              <a:gd name="connsiteX5" fmla="*/ 3241221 w 8270421"/>
              <a:gd name="connsiteY5" fmla="*/ 163286 h 759278"/>
              <a:gd name="connsiteX6" fmla="*/ 3494315 w 8270421"/>
              <a:gd name="connsiteY6" fmla="*/ 310243 h 759278"/>
              <a:gd name="connsiteX7" fmla="*/ 4171950 w 8270421"/>
              <a:gd name="connsiteY7" fmla="*/ 32657 h 759278"/>
              <a:gd name="connsiteX8" fmla="*/ 5886451 w 8270421"/>
              <a:gd name="connsiteY8" fmla="*/ 563336 h 759278"/>
              <a:gd name="connsiteX9" fmla="*/ 6400800 w 8270421"/>
              <a:gd name="connsiteY9" fmla="*/ 32657 h 759278"/>
              <a:gd name="connsiteX10" fmla="*/ 8270421 w 8270421"/>
              <a:gd name="connsiteY10" fmla="*/ 693965 h 759278"/>
              <a:gd name="connsiteX0" fmla="*/ 0 w 8270421"/>
              <a:gd name="connsiteY0" fmla="*/ 579665 h 832757"/>
              <a:gd name="connsiteX1" fmla="*/ 1151164 w 8270421"/>
              <a:gd name="connsiteY1" fmla="*/ 506187 h 832757"/>
              <a:gd name="connsiteX2" fmla="*/ 1730829 w 8270421"/>
              <a:gd name="connsiteY2" fmla="*/ 832757 h 832757"/>
              <a:gd name="connsiteX3" fmla="*/ 2375807 w 8270421"/>
              <a:gd name="connsiteY3" fmla="*/ 73479 h 832757"/>
              <a:gd name="connsiteX4" fmla="*/ 3028950 w 8270421"/>
              <a:gd name="connsiteY4" fmla="*/ 538843 h 832757"/>
              <a:gd name="connsiteX5" fmla="*/ 3241221 w 8270421"/>
              <a:gd name="connsiteY5" fmla="*/ 236765 h 832757"/>
              <a:gd name="connsiteX6" fmla="*/ 3494315 w 8270421"/>
              <a:gd name="connsiteY6" fmla="*/ 383722 h 832757"/>
              <a:gd name="connsiteX7" fmla="*/ 4580165 w 8270421"/>
              <a:gd name="connsiteY7" fmla="*/ 0 h 832757"/>
              <a:gd name="connsiteX8" fmla="*/ 5886451 w 8270421"/>
              <a:gd name="connsiteY8" fmla="*/ 636815 h 832757"/>
              <a:gd name="connsiteX9" fmla="*/ 6400800 w 8270421"/>
              <a:gd name="connsiteY9" fmla="*/ 106136 h 832757"/>
              <a:gd name="connsiteX10" fmla="*/ 8270421 w 8270421"/>
              <a:gd name="connsiteY10" fmla="*/ 767444 h 832757"/>
              <a:gd name="connsiteX0" fmla="*/ 0 w 8270421"/>
              <a:gd name="connsiteY0" fmla="*/ 579665 h 832757"/>
              <a:gd name="connsiteX1" fmla="*/ 1151164 w 8270421"/>
              <a:gd name="connsiteY1" fmla="*/ 506187 h 832757"/>
              <a:gd name="connsiteX2" fmla="*/ 1730829 w 8270421"/>
              <a:gd name="connsiteY2" fmla="*/ 832757 h 832757"/>
              <a:gd name="connsiteX3" fmla="*/ 2375807 w 8270421"/>
              <a:gd name="connsiteY3" fmla="*/ 73479 h 832757"/>
              <a:gd name="connsiteX4" fmla="*/ 3028950 w 8270421"/>
              <a:gd name="connsiteY4" fmla="*/ 538843 h 832757"/>
              <a:gd name="connsiteX5" fmla="*/ 3241221 w 8270421"/>
              <a:gd name="connsiteY5" fmla="*/ 236765 h 832757"/>
              <a:gd name="connsiteX6" fmla="*/ 3494315 w 8270421"/>
              <a:gd name="connsiteY6" fmla="*/ 383722 h 832757"/>
              <a:gd name="connsiteX7" fmla="*/ 4580165 w 8270421"/>
              <a:gd name="connsiteY7" fmla="*/ 0 h 832757"/>
              <a:gd name="connsiteX8" fmla="*/ 5837465 w 8270421"/>
              <a:gd name="connsiteY8" fmla="*/ 734786 h 832757"/>
              <a:gd name="connsiteX9" fmla="*/ 6400800 w 8270421"/>
              <a:gd name="connsiteY9" fmla="*/ 106136 h 832757"/>
              <a:gd name="connsiteX10" fmla="*/ 8270421 w 8270421"/>
              <a:gd name="connsiteY10" fmla="*/ 767444 h 832757"/>
              <a:gd name="connsiteX0" fmla="*/ 0 w 8270421"/>
              <a:gd name="connsiteY0" fmla="*/ 579665 h 832757"/>
              <a:gd name="connsiteX1" fmla="*/ 1151164 w 8270421"/>
              <a:gd name="connsiteY1" fmla="*/ 506187 h 832757"/>
              <a:gd name="connsiteX2" fmla="*/ 1730829 w 8270421"/>
              <a:gd name="connsiteY2" fmla="*/ 832757 h 832757"/>
              <a:gd name="connsiteX3" fmla="*/ 2375807 w 8270421"/>
              <a:gd name="connsiteY3" fmla="*/ 73479 h 832757"/>
              <a:gd name="connsiteX4" fmla="*/ 2628900 w 8270421"/>
              <a:gd name="connsiteY4" fmla="*/ 620485 h 832757"/>
              <a:gd name="connsiteX5" fmla="*/ 3241221 w 8270421"/>
              <a:gd name="connsiteY5" fmla="*/ 236765 h 832757"/>
              <a:gd name="connsiteX6" fmla="*/ 3494315 w 8270421"/>
              <a:gd name="connsiteY6" fmla="*/ 383722 h 832757"/>
              <a:gd name="connsiteX7" fmla="*/ 4580165 w 8270421"/>
              <a:gd name="connsiteY7" fmla="*/ 0 h 832757"/>
              <a:gd name="connsiteX8" fmla="*/ 5837465 w 8270421"/>
              <a:gd name="connsiteY8" fmla="*/ 734786 h 832757"/>
              <a:gd name="connsiteX9" fmla="*/ 6400800 w 8270421"/>
              <a:gd name="connsiteY9" fmla="*/ 106136 h 832757"/>
              <a:gd name="connsiteX10" fmla="*/ 8270421 w 8270421"/>
              <a:gd name="connsiteY10" fmla="*/ 767444 h 83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70421" h="832757">
                <a:moveTo>
                  <a:pt x="0" y="579665"/>
                </a:moveTo>
                <a:lnTo>
                  <a:pt x="1151164" y="506187"/>
                </a:lnTo>
                <a:lnTo>
                  <a:pt x="1730829" y="832757"/>
                </a:lnTo>
                <a:lnTo>
                  <a:pt x="2375807" y="73479"/>
                </a:lnTo>
                <a:lnTo>
                  <a:pt x="2628900" y="620485"/>
                </a:lnTo>
                <a:lnTo>
                  <a:pt x="3241221" y="236765"/>
                </a:lnTo>
                <a:lnTo>
                  <a:pt x="3494315" y="383722"/>
                </a:lnTo>
                <a:lnTo>
                  <a:pt x="4580165" y="0"/>
                </a:lnTo>
                <a:lnTo>
                  <a:pt x="5837465" y="734786"/>
                </a:lnTo>
                <a:lnTo>
                  <a:pt x="6400800" y="106136"/>
                </a:lnTo>
                <a:lnTo>
                  <a:pt x="8270421" y="767444"/>
                </a:lnTo>
              </a:path>
            </a:pathLst>
          </a:custGeom>
          <a:noFill/>
          <a:ln w="3810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2081555" y="1860649"/>
            <a:ext cx="2647266" cy="2882446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6213140" y="1876623"/>
            <a:ext cx="2736304" cy="285049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488604" y="1876623"/>
            <a:ext cx="2480620" cy="2650536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296816" y="1844675"/>
            <a:ext cx="2484277" cy="2682484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23902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極限 </a:t>
            </a:r>
            <a:r>
              <a:rPr kumimoji="1" lang="en-US" altLang="ja-JP"/>
              <a:t>(sin h)/h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F6D3C-0150-48EE-993A-E21860AC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129</a:t>
            </a:fld>
            <a:endParaRPr lang="ja-JP" altLang="en-US"/>
          </a:p>
        </p:txBody>
      </p:sp>
      <p:grpSp>
        <p:nvGrpSpPr>
          <p:cNvPr id="4" name="グループ化 3"/>
          <p:cNvGrpSpPr>
            <a:grpSpLocks noChangeAspect="1"/>
          </p:cNvGrpSpPr>
          <p:nvPr/>
        </p:nvGrpSpPr>
        <p:grpSpPr>
          <a:xfrm>
            <a:off x="117806" y="2456892"/>
            <a:ext cx="2389405" cy="2150223"/>
            <a:chOff x="1892660" y="1643719"/>
            <a:chExt cx="4283761" cy="38549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7222" r="-4444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706AD568-2699-4758-86E1-CC4C1A43C9F7}"/>
                </a:ext>
              </a:extLst>
            </p:cNvPr>
            <p:cNvCxnSpPr>
              <a:cxnSpLocks/>
            </p:cNvCxnSpPr>
            <p:nvPr/>
          </p:nvCxnSpPr>
          <p:spPr>
            <a:xfrm>
              <a:off x="5889104" y="2204864"/>
              <a:ext cx="0" cy="29163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円弧 56">
              <a:extLst>
                <a:ext uri="{FF2B5EF4-FFF2-40B4-BE49-F238E27FC236}">
                  <a16:creationId xmlns:a16="http://schemas.microsoft.com/office/drawing/2014/main" id="{FFF5D183-9833-426A-8CBB-EEF6CAF1D12D}"/>
                </a:ext>
              </a:extLst>
            </p:cNvPr>
            <p:cNvSpPr/>
            <p:nvPr/>
          </p:nvSpPr>
          <p:spPr>
            <a:xfrm rot="6329452">
              <a:off x="2445955" y="4750530"/>
              <a:ext cx="663827" cy="607060"/>
            </a:xfrm>
            <a:prstGeom prst="arc">
              <a:avLst>
                <a:gd name="adj1" fmla="val 10880586"/>
                <a:gd name="adj2" fmla="val 16121691"/>
              </a:avLst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3073640" y="4677499"/>
                  <a:ext cx="391744" cy="4414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640" y="4677499"/>
                  <a:ext cx="391744" cy="4414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111" t="-2500" r="-5556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5655581" y="5129338"/>
                  <a:ext cx="3917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5581" y="5129338"/>
                  <a:ext cx="39174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5714" r="-4571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5784677" y="1643719"/>
                  <a:ext cx="3917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4677" y="1643719"/>
                  <a:ext cx="39174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444" r="-44444" b="-823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706AD568-2699-4758-86E1-CC4C1A43C9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6716" y="2204864"/>
              <a:ext cx="3492388" cy="29163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06AD568-2699-4758-86E1-CC4C1A43C9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6716" y="5121188"/>
              <a:ext cx="34923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956556" y="1628800"/>
            <a:ext cx="5120327" cy="5600219"/>
            <a:chOff x="-1995772" y="224644"/>
            <a:chExt cx="8963442" cy="9803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3243" r="-43243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FFF5D183-9833-426A-8CBB-EEF6CAF1D12D}"/>
                </a:ext>
              </a:extLst>
            </p:cNvPr>
            <p:cNvSpPr/>
            <p:nvPr/>
          </p:nvSpPr>
          <p:spPr>
            <a:xfrm rot="6329452">
              <a:off x="2445955" y="4750530"/>
              <a:ext cx="663827" cy="607060"/>
            </a:xfrm>
            <a:prstGeom prst="arc">
              <a:avLst>
                <a:gd name="adj1" fmla="val 10880586"/>
                <a:gd name="adj2" fmla="val 16145529"/>
              </a:avLst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パイ 31"/>
            <p:cNvSpPr/>
            <p:nvPr/>
          </p:nvSpPr>
          <p:spPr bwMode="auto">
            <a:xfrm>
              <a:off x="-1995772" y="224644"/>
              <a:ext cx="8784976" cy="9803523"/>
            </a:xfrm>
            <a:prstGeom prst="pie">
              <a:avLst>
                <a:gd name="adj1" fmla="val 19194966"/>
                <a:gd name="adj2" fmla="val 5919"/>
              </a:avLst>
            </a:prstGeom>
            <a:noFill/>
            <a:ln w="6350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3044788" y="4689141"/>
                  <a:ext cx="391746" cy="4310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788" y="4689141"/>
                  <a:ext cx="391746" cy="43102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108" t="-2500" r="-5405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6575924" y="5203792"/>
                  <a:ext cx="3917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924" y="5203792"/>
                  <a:ext cx="39174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0541" r="-35135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5756571" y="1611242"/>
                  <a:ext cx="3917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571" y="1611242"/>
                  <a:ext cx="39174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243" r="-40541" b="-7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グループ化 5"/>
          <p:cNvGrpSpPr/>
          <p:nvPr/>
        </p:nvGrpSpPr>
        <p:grpSpPr>
          <a:xfrm>
            <a:off x="6717196" y="2096852"/>
            <a:ext cx="2922466" cy="2621723"/>
            <a:chOff x="1892660" y="906804"/>
            <a:chExt cx="5153188" cy="4622888"/>
          </a:xfrm>
        </p:grpSpPr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F4423C1D-B261-4C7D-9650-40CE0294A0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6716" y="1520788"/>
              <a:ext cx="4392488" cy="360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7222" r="-4444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B5A82DFF-38D6-4CFF-83D9-40C18093CA98}"/>
                </a:ext>
              </a:extLst>
            </p:cNvPr>
            <p:cNvCxnSpPr>
              <a:cxnSpLocks/>
            </p:cNvCxnSpPr>
            <p:nvPr/>
          </p:nvCxnSpPr>
          <p:spPr>
            <a:xfrm>
              <a:off x="6789204" y="1520788"/>
              <a:ext cx="0" cy="3622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FFF5D183-9833-426A-8CBB-EEF6CAF1D12D}"/>
                </a:ext>
              </a:extLst>
            </p:cNvPr>
            <p:cNvSpPr/>
            <p:nvPr/>
          </p:nvSpPr>
          <p:spPr>
            <a:xfrm rot="6329452">
              <a:off x="2445955" y="4750530"/>
              <a:ext cx="663827" cy="607060"/>
            </a:xfrm>
            <a:prstGeom prst="arc">
              <a:avLst>
                <a:gd name="adj1" fmla="val 10880586"/>
                <a:gd name="adj2" fmla="val 16212845"/>
              </a:avLst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3044789" y="4689140"/>
                  <a:ext cx="391746" cy="4341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789" y="4689140"/>
                  <a:ext cx="391746" cy="43416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108" r="-5405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6590617" y="5160360"/>
                  <a:ext cx="3917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0617" y="5160360"/>
                  <a:ext cx="39174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4444" r="-36111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6654102" y="906804"/>
                  <a:ext cx="3917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102" y="906804"/>
                  <a:ext cx="39174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50000" r="-4444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F4423C1D-B261-4C7D-9650-40CE0294A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6716" y="5121188"/>
              <a:ext cx="4392488" cy="52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2720752" y="3356992"/>
                <a:ext cx="3917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52" y="3356992"/>
                <a:ext cx="391745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6321152" y="3356992"/>
                <a:ext cx="3917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152" y="3356992"/>
                <a:ext cx="391745" cy="4924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34776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面積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130</a:t>
            </a:fld>
            <a:endParaRPr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5013176"/>
            <a:ext cx="8280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172580" y="5085184"/>
                <a:ext cx="2832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80" y="5085184"/>
                <a:ext cx="28321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383" r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8517396" y="5085184"/>
                <a:ext cx="2776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96" y="5085184"/>
                <a:ext cx="27764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565" r="-17391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6933220" y="1520788"/>
                <a:ext cx="12893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220" y="1520788"/>
                <a:ext cx="128939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245" t="-4918" r="-6604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片側の 2 つの角を丸めた四角形 4"/>
          <p:cNvSpPr/>
          <p:nvPr/>
        </p:nvSpPr>
        <p:spPr bwMode="auto">
          <a:xfrm>
            <a:off x="1316596" y="1232756"/>
            <a:ext cx="7344816" cy="3766558"/>
          </a:xfrm>
          <a:custGeom>
            <a:avLst/>
            <a:gdLst>
              <a:gd name="connsiteX0" fmla="*/ 180024 w 7344816"/>
              <a:gd name="connsiteY0" fmla="*/ 0 h 1080120"/>
              <a:gd name="connsiteX1" fmla="*/ 7164792 w 7344816"/>
              <a:gd name="connsiteY1" fmla="*/ 0 h 1080120"/>
              <a:gd name="connsiteX2" fmla="*/ 7344816 w 7344816"/>
              <a:gd name="connsiteY2" fmla="*/ 180024 h 1080120"/>
              <a:gd name="connsiteX3" fmla="*/ 7344816 w 7344816"/>
              <a:gd name="connsiteY3" fmla="*/ 1080120 h 1080120"/>
              <a:gd name="connsiteX4" fmla="*/ 7344816 w 7344816"/>
              <a:gd name="connsiteY4" fmla="*/ 1080120 h 1080120"/>
              <a:gd name="connsiteX5" fmla="*/ 0 w 7344816"/>
              <a:gd name="connsiteY5" fmla="*/ 1080120 h 1080120"/>
              <a:gd name="connsiteX6" fmla="*/ 0 w 7344816"/>
              <a:gd name="connsiteY6" fmla="*/ 1080120 h 1080120"/>
              <a:gd name="connsiteX7" fmla="*/ 0 w 7344816"/>
              <a:gd name="connsiteY7" fmla="*/ 180024 h 1080120"/>
              <a:gd name="connsiteX8" fmla="*/ 180024 w 7344816"/>
              <a:gd name="connsiteY8" fmla="*/ 0 h 1080120"/>
              <a:gd name="connsiteX0" fmla="*/ 180024 w 7344816"/>
              <a:gd name="connsiteY0" fmla="*/ 1941004 h 3021124"/>
              <a:gd name="connsiteX1" fmla="*/ 2227514 w 7344816"/>
              <a:gd name="connsiteY1" fmla="*/ 0 h 3021124"/>
              <a:gd name="connsiteX2" fmla="*/ 7164792 w 7344816"/>
              <a:gd name="connsiteY2" fmla="*/ 1941004 h 3021124"/>
              <a:gd name="connsiteX3" fmla="*/ 7344816 w 7344816"/>
              <a:gd name="connsiteY3" fmla="*/ 2121028 h 3021124"/>
              <a:gd name="connsiteX4" fmla="*/ 7344816 w 7344816"/>
              <a:gd name="connsiteY4" fmla="*/ 3021124 h 3021124"/>
              <a:gd name="connsiteX5" fmla="*/ 7344816 w 7344816"/>
              <a:gd name="connsiteY5" fmla="*/ 3021124 h 3021124"/>
              <a:gd name="connsiteX6" fmla="*/ 0 w 7344816"/>
              <a:gd name="connsiteY6" fmla="*/ 3021124 h 3021124"/>
              <a:gd name="connsiteX7" fmla="*/ 0 w 7344816"/>
              <a:gd name="connsiteY7" fmla="*/ 3021124 h 3021124"/>
              <a:gd name="connsiteX8" fmla="*/ 0 w 7344816"/>
              <a:gd name="connsiteY8" fmla="*/ 2121028 h 3021124"/>
              <a:gd name="connsiteX9" fmla="*/ 180024 w 7344816"/>
              <a:gd name="connsiteY9" fmla="*/ 1941004 h 3021124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7164792 w 7344816"/>
              <a:gd name="connsiteY3" fmla="*/ 1944561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6538717 w 7344816"/>
              <a:gd name="connsiteY3" fmla="*/ 1269058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6538717 w 7344816"/>
              <a:gd name="connsiteY3" fmla="*/ 1269058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5081 h 3025201"/>
              <a:gd name="connsiteX1" fmla="*/ 2227514 w 7344816"/>
              <a:gd name="connsiteY1" fmla="*/ 4077 h 3025201"/>
              <a:gd name="connsiteX2" fmla="*/ 4377590 w 7344816"/>
              <a:gd name="connsiteY2" fmla="*/ 1799926 h 3025201"/>
              <a:gd name="connsiteX3" fmla="*/ 6538717 w 7344816"/>
              <a:gd name="connsiteY3" fmla="*/ 1269578 h 3025201"/>
              <a:gd name="connsiteX4" fmla="*/ 7344816 w 7344816"/>
              <a:gd name="connsiteY4" fmla="*/ 2125105 h 3025201"/>
              <a:gd name="connsiteX5" fmla="*/ 7344816 w 7344816"/>
              <a:gd name="connsiteY5" fmla="*/ 3025201 h 3025201"/>
              <a:gd name="connsiteX6" fmla="*/ 7344816 w 7344816"/>
              <a:gd name="connsiteY6" fmla="*/ 3025201 h 3025201"/>
              <a:gd name="connsiteX7" fmla="*/ 0 w 7344816"/>
              <a:gd name="connsiteY7" fmla="*/ 3025201 h 3025201"/>
              <a:gd name="connsiteX8" fmla="*/ 0 w 7344816"/>
              <a:gd name="connsiteY8" fmla="*/ 3025201 h 3025201"/>
              <a:gd name="connsiteX9" fmla="*/ 0 w 7344816"/>
              <a:gd name="connsiteY9" fmla="*/ 2125105 h 3025201"/>
              <a:gd name="connsiteX10" fmla="*/ 180024 w 7344816"/>
              <a:gd name="connsiteY10" fmla="*/ 1945081 h 3025201"/>
              <a:gd name="connsiteX0" fmla="*/ 1250943 w 7344816"/>
              <a:gd name="connsiteY0" fmla="*/ 66854 h 3025201"/>
              <a:gd name="connsiteX1" fmla="*/ 2227514 w 7344816"/>
              <a:gd name="connsiteY1" fmla="*/ 4077 h 3025201"/>
              <a:gd name="connsiteX2" fmla="*/ 4377590 w 7344816"/>
              <a:gd name="connsiteY2" fmla="*/ 1799926 h 3025201"/>
              <a:gd name="connsiteX3" fmla="*/ 6538717 w 7344816"/>
              <a:gd name="connsiteY3" fmla="*/ 1269578 h 3025201"/>
              <a:gd name="connsiteX4" fmla="*/ 7344816 w 7344816"/>
              <a:gd name="connsiteY4" fmla="*/ 2125105 h 3025201"/>
              <a:gd name="connsiteX5" fmla="*/ 7344816 w 7344816"/>
              <a:gd name="connsiteY5" fmla="*/ 3025201 h 3025201"/>
              <a:gd name="connsiteX6" fmla="*/ 7344816 w 7344816"/>
              <a:gd name="connsiteY6" fmla="*/ 3025201 h 3025201"/>
              <a:gd name="connsiteX7" fmla="*/ 0 w 7344816"/>
              <a:gd name="connsiteY7" fmla="*/ 3025201 h 3025201"/>
              <a:gd name="connsiteX8" fmla="*/ 0 w 7344816"/>
              <a:gd name="connsiteY8" fmla="*/ 3025201 h 3025201"/>
              <a:gd name="connsiteX9" fmla="*/ 0 w 7344816"/>
              <a:gd name="connsiteY9" fmla="*/ 2125105 h 3025201"/>
              <a:gd name="connsiteX10" fmla="*/ 1250943 w 7344816"/>
              <a:gd name="connsiteY10" fmla="*/ 66854 h 3025201"/>
              <a:gd name="connsiteX0" fmla="*/ 1250943 w 7344816"/>
              <a:gd name="connsiteY0" fmla="*/ 1357 h 2959704"/>
              <a:gd name="connsiteX1" fmla="*/ 4377590 w 7344816"/>
              <a:gd name="connsiteY1" fmla="*/ 1734429 h 2959704"/>
              <a:gd name="connsiteX2" fmla="*/ 6538717 w 7344816"/>
              <a:gd name="connsiteY2" fmla="*/ 1204081 h 2959704"/>
              <a:gd name="connsiteX3" fmla="*/ 7344816 w 7344816"/>
              <a:gd name="connsiteY3" fmla="*/ 2059608 h 2959704"/>
              <a:gd name="connsiteX4" fmla="*/ 7344816 w 7344816"/>
              <a:gd name="connsiteY4" fmla="*/ 2959704 h 2959704"/>
              <a:gd name="connsiteX5" fmla="*/ 7344816 w 7344816"/>
              <a:gd name="connsiteY5" fmla="*/ 2959704 h 2959704"/>
              <a:gd name="connsiteX6" fmla="*/ 0 w 7344816"/>
              <a:gd name="connsiteY6" fmla="*/ 2959704 h 2959704"/>
              <a:gd name="connsiteX7" fmla="*/ 0 w 7344816"/>
              <a:gd name="connsiteY7" fmla="*/ 2959704 h 2959704"/>
              <a:gd name="connsiteX8" fmla="*/ 0 w 7344816"/>
              <a:gd name="connsiteY8" fmla="*/ 2059608 h 2959704"/>
              <a:gd name="connsiteX9" fmla="*/ 1250943 w 7344816"/>
              <a:gd name="connsiteY9" fmla="*/ 1357 h 2959704"/>
              <a:gd name="connsiteX0" fmla="*/ 1143851 w 7344816"/>
              <a:gd name="connsiteY0" fmla="*/ 1303 h 3025553"/>
              <a:gd name="connsiteX1" fmla="*/ 4377590 w 7344816"/>
              <a:gd name="connsiteY1" fmla="*/ 1800278 h 3025553"/>
              <a:gd name="connsiteX2" fmla="*/ 6538717 w 7344816"/>
              <a:gd name="connsiteY2" fmla="*/ 1269930 h 3025553"/>
              <a:gd name="connsiteX3" fmla="*/ 7344816 w 7344816"/>
              <a:gd name="connsiteY3" fmla="*/ 2125457 h 3025553"/>
              <a:gd name="connsiteX4" fmla="*/ 7344816 w 7344816"/>
              <a:gd name="connsiteY4" fmla="*/ 3025553 h 3025553"/>
              <a:gd name="connsiteX5" fmla="*/ 7344816 w 7344816"/>
              <a:gd name="connsiteY5" fmla="*/ 3025553 h 3025553"/>
              <a:gd name="connsiteX6" fmla="*/ 0 w 7344816"/>
              <a:gd name="connsiteY6" fmla="*/ 3025553 h 3025553"/>
              <a:gd name="connsiteX7" fmla="*/ 0 w 7344816"/>
              <a:gd name="connsiteY7" fmla="*/ 3025553 h 3025553"/>
              <a:gd name="connsiteX8" fmla="*/ 0 w 7344816"/>
              <a:gd name="connsiteY8" fmla="*/ 2125457 h 3025553"/>
              <a:gd name="connsiteX9" fmla="*/ 1143851 w 7344816"/>
              <a:gd name="connsiteY9" fmla="*/ 1303 h 3025553"/>
              <a:gd name="connsiteX0" fmla="*/ 1143851 w 7344816"/>
              <a:gd name="connsiteY0" fmla="*/ 1303 h 3025553"/>
              <a:gd name="connsiteX1" fmla="*/ 4377590 w 7344816"/>
              <a:gd name="connsiteY1" fmla="*/ 1800278 h 3025553"/>
              <a:gd name="connsiteX2" fmla="*/ 6538717 w 7344816"/>
              <a:gd name="connsiteY2" fmla="*/ 1269930 h 3025553"/>
              <a:gd name="connsiteX3" fmla="*/ 7344816 w 7344816"/>
              <a:gd name="connsiteY3" fmla="*/ 2125457 h 3025553"/>
              <a:gd name="connsiteX4" fmla="*/ 7344816 w 7344816"/>
              <a:gd name="connsiteY4" fmla="*/ 3025553 h 3025553"/>
              <a:gd name="connsiteX5" fmla="*/ 7344816 w 7344816"/>
              <a:gd name="connsiteY5" fmla="*/ 3025553 h 3025553"/>
              <a:gd name="connsiteX6" fmla="*/ 0 w 7344816"/>
              <a:gd name="connsiteY6" fmla="*/ 3025553 h 3025553"/>
              <a:gd name="connsiteX7" fmla="*/ 0 w 7344816"/>
              <a:gd name="connsiteY7" fmla="*/ 3025553 h 3025553"/>
              <a:gd name="connsiteX8" fmla="*/ 0 w 7344816"/>
              <a:gd name="connsiteY8" fmla="*/ 2125457 h 3025553"/>
              <a:gd name="connsiteX9" fmla="*/ 1143851 w 7344816"/>
              <a:gd name="connsiteY9" fmla="*/ 1303 h 3025553"/>
              <a:gd name="connsiteX0" fmla="*/ 1143851 w 7344816"/>
              <a:gd name="connsiteY0" fmla="*/ 11436 h 3035686"/>
              <a:gd name="connsiteX1" fmla="*/ 4377590 w 7344816"/>
              <a:gd name="connsiteY1" fmla="*/ 1810411 h 3035686"/>
              <a:gd name="connsiteX2" fmla="*/ 6538717 w 7344816"/>
              <a:gd name="connsiteY2" fmla="*/ 1280063 h 3035686"/>
              <a:gd name="connsiteX3" fmla="*/ 7344816 w 7344816"/>
              <a:gd name="connsiteY3" fmla="*/ 2135590 h 3035686"/>
              <a:gd name="connsiteX4" fmla="*/ 7344816 w 7344816"/>
              <a:gd name="connsiteY4" fmla="*/ 3035686 h 3035686"/>
              <a:gd name="connsiteX5" fmla="*/ 7344816 w 7344816"/>
              <a:gd name="connsiteY5" fmla="*/ 3035686 h 3035686"/>
              <a:gd name="connsiteX6" fmla="*/ 0 w 7344816"/>
              <a:gd name="connsiteY6" fmla="*/ 3035686 h 3035686"/>
              <a:gd name="connsiteX7" fmla="*/ 0 w 7344816"/>
              <a:gd name="connsiteY7" fmla="*/ 3035686 h 3035686"/>
              <a:gd name="connsiteX8" fmla="*/ 0 w 7344816"/>
              <a:gd name="connsiteY8" fmla="*/ 2135590 h 3035686"/>
              <a:gd name="connsiteX9" fmla="*/ 1143851 w 7344816"/>
              <a:gd name="connsiteY9" fmla="*/ 11436 h 3035686"/>
              <a:gd name="connsiteX0" fmla="*/ 1143851 w 7344816"/>
              <a:gd name="connsiteY0" fmla="*/ 24008 h 3048258"/>
              <a:gd name="connsiteX1" fmla="*/ 4377590 w 7344816"/>
              <a:gd name="connsiteY1" fmla="*/ 1822983 h 3048258"/>
              <a:gd name="connsiteX2" fmla="*/ 6538717 w 7344816"/>
              <a:gd name="connsiteY2" fmla="*/ 1292635 h 3048258"/>
              <a:gd name="connsiteX3" fmla="*/ 7344816 w 7344816"/>
              <a:gd name="connsiteY3" fmla="*/ 2148162 h 3048258"/>
              <a:gd name="connsiteX4" fmla="*/ 7344816 w 7344816"/>
              <a:gd name="connsiteY4" fmla="*/ 3048258 h 3048258"/>
              <a:gd name="connsiteX5" fmla="*/ 7344816 w 7344816"/>
              <a:gd name="connsiteY5" fmla="*/ 3048258 h 3048258"/>
              <a:gd name="connsiteX6" fmla="*/ 0 w 7344816"/>
              <a:gd name="connsiteY6" fmla="*/ 3048258 h 3048258"/>
              <a:gd name="connsiteX7" fmla="*/ 0 w 7344816"/>
              <a:gd name="connsiteY7" fmla="*/ 3048258 h 3048258"/>
              <a:gd name="connsiteX8" fmla="*/ 0 w 7344816"/>
              <a:gd name="connsiteY8" fmla="*/ 14562 h 3048258"/>
              <a:gd name="connsiteX9" fmla="*/ 1143851 w 7344816"/>
              <a:gd name="connsiteY9" fmla="*/ 24008 h 3048258"/>
              <a:gd name="connsiteX0" fmla="*/ 954381 w 7344816"/>
              <a:gd name="connsiteY0" fmla="*/ 7961 h 3855994"/>
              <a:gd name="connsiteX1" fmla="*/ 4377590 w 7344816"/>
              <a:gd name="connsiteY1" fmla="*/ 2630719 h 3855994"/>
              <a:gd name="connsiteX2" fmla="*/ 6538717 w 7344816"/>
              <a:gd name="connsiteY2" fmla="*/ 2100371 h 3855994"/>
              <a:gd name="connsiteX3" fmla="*/ 7344816 w 7344816"/>
              <a:gd name="connsiteY3" fmla="*/ 2955898 h 3855994"/>
              <a:gd name="connsiteX4" fmla="*/ 7344816 w 7344816"/>
              <a:gd name="connsiteY4" fmla="*/ 3855994 h 3855994"/>
              <a:gd name="connsiteX5" fmla="*/ 7344816 w 7344816"/>
              <a:gd name="connsiteY5" fmla="*/ 3855994 h 3855994"/>
              <a:gd name="connsiteX6" fmla="*/ 0 w 7344816"/>
              <a:gd name="connsiteY6" fmla="*/ 3855994 h 3855994"/>
              <a:gd name="connsiteX7" fmla="*/ 0 w 7344816"/>
              <a:gd name="connsiteY7" fmla="*/ 3855994 h 3855994"/>
              <a:gd name="connsiteX8" fmla="*/ 0 w 7344816"/>
              <a:gd name="connsiteY8" fmla="*/ 822298 h 3855994"/>
              <a:gd name="connsiteX9" fmla="*/ 954381 w 7344816"/>
              <a:gd name="connsiteY9" fmla="*/ 7961 h 3855994"/>
              <a:gd name="connsiteX0" fmla="*/ 954381 w 7344816"/>
              <a:gd name="connsiteY0" fmla="*/ 6842 h 3854875"/>
              <a:gd name="connsiteX1" fmla="*/ 4377590 w 7344816"/>
              <a:gd name="connsiteY1" fmla="*/ 2629600 h 3854875"/>
              <a:gd name="connsiteX2" fmla="*/ 6538717 w 7344816"/>
              <a:gd name="connsiteY2" fmla="*/ 2099252 h 3854875"/>
              <a:gd name="connsiteX3" fmla="*/ 7344816 w 7344816"/>
              <a:gd name="connsiteY3" fmla="*/ 2954779 h 3854875"/>
              <a:gd name="connsiteX4" fmla="*/ 7344816 w 7344816"/>
              <a:gd name="connsiteY4" fmla="*/ 3854875 h 3854875"/>
              <a:gd name="connsiteX5" fmla="*/ 7344816 w 7344816"/>
              <a:gd name="connsiteY5" fmla="*/ 3854875 h 3854875"/>
              <a:gd name="connsiteX6" fmla="*/ 0 w 7344816"/>
              <a:gd name="connsiteY6" fmla="*/ 3854875 h 3854875"/>
              <a:gd name="connsiteX7" fmla="*/ 0 w 7344816"/>
              <a:gd name="connsiteY7" fmla="*/ 3854875 h 3854875"/>
              <a:gd name="connsiteX8" fmla="*/ 0 w 7344816"/>
              <a:gd name="connsiteY8" fmla="*/ 821179 h 3854875"/>
              <a:gd name="connsiteX9" fmla="*/ 954381 w 7344816"/>
              <a:gd name="connsiteY9" fmla="*/ 6842 h 3854875"/>
              <a:gd name="connsiteX0" fmla="*/ 954381 w 7344816"/>
              <a:gd name="connsiteY0" fmla="*/ 51681 h 3899714"/>
              <a:gd name="connsiteX1" fmla="*/ 3883320 w 7344816"/>
              <a:gd name="connsiteY1" fmla="*/ 2592060 h 3899714"/>
              <a:gd name="connsiteX2" fmla="*/ 6538717 w 7344816"/>
              <a:gd name="connsiteY2" fmla="*/ 2144091 h 3899714"/>
              <a:gd name="connsiteX3" fmla="*/ 7344816 w 7344816"/>
              <a:gd name="connsiteY3" fmla="*/ 2999618 h 3899714"/>
              <a:gd name="connsiteX4" fmla="*/ 7344816 w 7344816"/>
              <a:gd name="connsiteY4" fmla="*/ 3899714 h 3899714"/>
              <a:gd name="connsiteX5" fmla="*/ 7344816 w 7344816"/>
              <a:gd name="connsiteY5" fmla="*/ 3899714 h 3899714"/>
              <a:gd name="connsiteX6" fmla="*/ 0 w 7344816"/>
              <a:gd name="connsiteY6" fmla="*/ 3899714 h 3899714"/>
              <a:gd name="connsiteX7" fmla="*/ 0 w 7344816"/>
              <a:gd name="connsiteY7" fmla="*/ 3899714 h 3899714"/>
              <a:gd name="connsiteX8" fmla="*/ 0 w 7344816"/>
              <a:gd name="connsiteY8" fmla="*/ 866018 h 3899714"/>
              <a:gd name="connsiteX9" fmla="*/ 954381 w 7344816"/>
              <a:gd name="connsiteY9" fmla="*/ 51681 h 3899714"/>
              <a:gd name="connsiteX0" fmla="*/ 954381 w 7344816"/>
              <a:gd name="connsiteY0" fmla="*/ 51681 h 3899714"/>
              <a:gd name="connsiteX1" fmla="*/ 3883320 w 7344816"/>
              <a:gd name="connsiteY1" fmla="*/ 2592060 h 3899714"/>
              <a:gd name="connsiteX2" fmla="*/ 6538717 w 7344816"/>
              <a:gd name="connsiteY2" fmla="*/ 2144091 h 3899714"/>
              <a:gd name="connsiteX3" fmla="*/ 7344816 w 7344816"/>
              <a:gd name="connsiteY3" fmla="*/ 2999618 h 3899714"/>
              <a:gd name="connsiteX4" fmla="*/ 7344816 w 7344816"/>
              <a:gd name="connsiteY4" fmla="*/ 3899714 h 3899714"/>
              <a:gd name="connsiteX5" fmla="*/ 7344816 w 7344816"/>
              <a:gd name="connsiteY5" fmla="*/ 3899714 h 3899714"/>
              <a:gd name="connsiteX6" fmla="*/ 0 w 7344816"/>
              <a:gd name="connsiteY6" fmla="*/ 3899714 h 3899714"/>
              <a:gd name="connsiteX7" fmla="*/ 0 w 7344816"/>
              <a:gd name="connsiteY7" fmla="*/ 3899714 h 3899714"/>
              <a:gd name="connsiteX8" fmla="*/ 0 w 7344816"/>
              <a:gd name="connsiteY8" fmla="*/ 866018 h 3899714"/>
              <a:gd name="connsiteX9" fmla="*/ 954381 w 7344816"/>
              <a:gd name="connsiteY9" fmla="*/ 51681 h 3899714"/>
              <a:gd name="connsiteX0" fmla="*/ 1300370 w 7344816"/>
              <a:gd name="connsiteY0" fmla="*/ 52396 h 3883954"/>
              <a:gd name="connsiteX1" fmla="*/ 3883320 w 7344816"/>
              <a:gd name="connsiteY1" fmla="*/ 2576300 h 3883954"/>
              <a:gd name="connsiteX2" fmla="*/ 6538717 w 7344816"/>
              <a:gd name="connsiteY2" fmla="*/ 2128331 h 3883954"/>
              <a:gd name="connsiteX3" fmla="*/ 7344816 w 7344816"/>
              <a:gd name="connsiteY3" fmla="*/ 2983858 h 3883954"/>
              <a:gd name="connsiteX4" fmla="*/ 7344816 w 7344816"/>
              <a:gd name="connsiteY4" fmla="*/ 3883954 h 3883954"/>
              <a:gd name="connsiteX5" fmla="*/ 7344816 w 7344816"/>
              <a:gd name="connsiteY5" fmla="*/ 3883954 h 3883954"/>
              <a:gd name="connsiteX6" fmla="*/ 0 w 7344816"/>
              <a:gd name="connsiteY6" fmla="*/ 3883954 h 3883954"/>
              <a:gd name="connsiteX7" fmla="*/ 0 w 7344816"/>
              <a:gd name="connsiteY7" fmla="*/ 3883954 h 3883954"/>
              <a:gd name="connsiteX8" fmla="*/ 0 w 7344816"/>
              <a:gd name="connsiteY8" fmla="*/ 850258 h 3883954"/>
              <a:gd name="connsiteX9" fmla="*/ 1300370 w 7344816"/>
              <a:gd name="connsiteY9" fmla="*/ 52396 h 3883954"/>
              <a:gd name="connsiteX0" fmla="*/ 1860543 w 7344816"/>
              <a:gd name="connsiteY0" fmla="*/ 58902 h 3758654"/>
              <a:gd name="connsiteX1" fmla="*/ 3883320 w 7344816"/>
              <a:gd name="connsiteY1" fmla="*/ 2451000 h 3758654"/>
              <a:gd name="connsiteX2" fmla="*/ 6538717 w 7344816"/>
              <a:gd name="connsiteY2" fmla="*/ 2003031 h 3758654"/>
              <a:gd name="connsiteX3" fmla="*/ 7344816 w 7344816"/>
              <a:gd name="connsiteY3" fmla="*/ 2858558 h 3758654"/>
              <a:gd name="connsiteX4" fmla="*/ 7344816 w 7344816"/>
              <a:gd name="connsiteY4" fmla="*/ 3758654 h 3758654"/>
              <a:gd name="connsiteX5" fmla="*/ 7344816 w 7344816"/>
              <a:gd name="connsiteY5" fmla="*/ 3758654 h 3758654"/>
              <a:gd name="connsiteX6" fmla="*/ 0 w 7344816"/>
              <a:gd name="connsiteY6" fmla="*/ 3758654 h 3758654"/>
              <a:gd name="connsiteX7" fmla="*/ 0 w 7344816"/>
              <a:gd name="connsiteY7" fmla="*/ 3758654 h 3758654"/>
              <a:gd name="connsiteX8" fmla="*/ 0 w 7344816"/>
              <a:gd name="connsiteY8" fmla="*/ 724958 h 3758654"/>
              <a:gd name="connsiteX9" fmla="*/ 1860543 w 7344816"/>
              <a:gd name="connsiteY9" fmla="*/ 58902 h 3758654"/>
              <a:gd name="connsiteX0" fmla="*/ 1860543 w 7344816"/>
              <a:gd name="connsiteY0" fmla="*/ 20014 h 3719766"/>
              <a:gd name="connsiteX1" fmla="*/ 4295212 w 7344816"/>
              <a:gd name="connsiteY1" fmla="*/ 1571853 h 3719766"/>
              <a:gd name="connsiteX2" fmla="*/ 6538717 w 7344816"/>
              <a:gd name="connsiteY2" fmla="*/ 1964143 h 3719766"/>
              <a:gd name="connsiteX3" fmla="*/ 7344816 w 7344816"/>
              <a:gd name="connsiteY3" fmla="*/ 2819670 h 3719766"/>
              <a:gd name="connsiteX4" fmla="*/ 7344816 w 7344816"/>
              <a:gd name="connsiteY4" fmla="*/ 3719766 h 3719766"/>
              <a:gd name="connsiteX5" fmla="*/ 7344816 w 7344816"/>
              <a:gd name="connsiteY5" fmla="*/ 3719766 h 3719766"/>
              <a:gd name="connsiteX6" fmla="*/ 0 w 7344816"/>
              <a:gd name="connsiteY6" fmla="*/ 3719766 h 3719766"/>
              <a:gd name="connsiteX7" fmla="*/ 0 w 7344816"/>
              <a:gd name="connsiteY7" fmla="*/ 3719766 h 3719766"/>
              <a:gd name="connsiteX8" fmla="*/ 0 w 7344816"/>
              <a:gd name="connsiteY8" fmla="*/ 686070 h 3719766"/>
              <a:gd name="connsiteX9" fmla="*/ 1860543 w 7344816"/>
              <a:gd name="connsiteY9" fmla="*/ 20014 h 3719766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2010935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429857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4816" h="3766558">
                <a:moveTo>
                  <a:pt x="1860543" y="66806"/>
                </a:moveTo>
                <a:cubicBezTo>
                  <a:pt x="2629958" y="379193"/>
                  <a:pt x="3836792" y="2296893"/>
                  <a:pt x="4616488" y="2607185"/>
                </a:cubicBezTo>
                <a:cubicBezTo>
                  <a:pt x="5396184" y="2917477"/>
                  <a:pt x="6083996" y="1958112"/>
                  <a:pt x="6538717" y="1928557"/>
                </a:cubicBezTo>
                <a:cubicBezTo>
                  <a:pt x="6993438" y="1899002"/>
                  <a:pt x="7344816" y="2330432"/>
                  <a:pt x="7344816" y="2429857"/>
                </a:cubicBezTo>
                <a:lnTo>
                  <a:pt x="7344816" y="3766558"/>
                </a:lnTo>
                <a:lnTo>
                  <a:pt x="7344816" y="3766558"/>
                </a:lnTo>
                <a:lnTo>
                  <a:pt x="0" y="3766558"/>
                </a:lnTo>
                <a:lnTo>
                  <a:pt x="0" y="3766558"/>
                </a:lnTo>
                <a:lnTo>
                  <a:pt x="0" y="732862"/>
                </a:lnTo>
                <a:cubicBezTo>
                  <a:pt x="0" y="633437"/>
                  <a:pt x="1091128" y="-245581"/>
                  <a:pt x="1860543" y="66806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 bwMode="auto">
          <a:xfrm>
            <a:off x="1316596" y="1232756"/>
            <a:ext cx="3816424" cy="3766558"/>
          </a:xfrm>
          <a:custGeom>
            <a:avLst/>
            <a:gdLst>
              <a:gd name="connsiteX0" fmla="*/ 1559692 w 3816424"/>
              <a:gd name="connsiteY0" fmla="*/ 1659 h 3766558"/>
              <a:gd name="connsiteX1" fmla="*/ 1860543 w 3816424"/>
              <a:gd name="connsiteY1" fmla="*/ 66806 h 3766558"/>
              <a:gd name="connsiteX2" fmla="*/ 3786769 w 3816424"/>
              <a:gd name="connsiteY2" fmla="*/ 1943411 h 3766558"/>
              <a:gd name="connsiteX3" fmla="*/ 3816424 w 3816424"/>
              <a:gd name="connsiteY3" fmla="*/ 1973315 h 3766558"/>
              <a:gd name="connsiteX4" fmla="*/ 3816424 w 3816424"/>
              <a:gd name="connsiteY4" fmla="*/ 3766558 h 3766558"/>
              <a:gd name="connsiteX5" fmla="*/ 0 w 3816424"/>
              <a:gd name="connsiteY5" fmla="*/ 3766558 h 3766558"/>
              <a:gd name="connsiteX6" fmla="*/ 0 w 3816424"/>
              <a:gd name="connsiteY6" fmla="*/ 732862 h 3766558"/>
              <a:gd name="connsiteX7" fmla="*/ 1559692 w 3816424"/>
              <a:gd name="connsiteY7" fmla="*/ 1659 h 37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6424" h="3766558">
                <a:moveTo>
                  <a:pt x="1559692" y="1659"/>
                </a:moveTo>
                <a:cubicBezTo>
                  <a:pt x="1663163" y="7325"/>
                  <a:pt x="1764366" y="27758"/>
                  <a:pt x="1860543" y="66806"/>
                </a:cubicBezTo>
                <a:cubicBezTo>
                  <a:pt x="2389516" y="281572"/>
                  <a:pt x="3125238" y="1255100"/>
                  <a:pt x="3786769" y="1943411"/>
                </a:cubicBezTo>
                <a:lnTo>
                  <a:pt x="3816424" y="1973315"/>
                </a:lnTo>
                <a:lnTo>
                  <a:pt x="3816424" y="3766558"/>
                </a:lnTo>
                <a:lnTo>
                  <a:pt x="0" y="3766558"/>
                </a:lnTo>
                <a:lnTo>
                  <a:pt x="0" y="732862"/>
                </a:lnTo>
                <a:cubicBezTo>
                  <a:pt x="0" y="645865"/>
                  <a:pt x="835395" y="-38008"/>
                  <a:pt x="1559692" y="1659"/>
                </a:cubicBez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648744" y="3212976"/>
                <a:ext cx="9758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744" y="3212976"/>
                <a:ext cx="97584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989004" y="5049180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004" y="5049180"/>
                <a:ext cx="27699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522" r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164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面積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131</a:t>
            </a:fld>
            <a:endParaRPr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884808" y="5409220"/>
            <a:ext cx="8280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2576736" y="5445224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5445224"/>
                <a:ext cx="27699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889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8337376" y="5481228"/>
                <a:ext cx="8198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376" y="5481228"/>
                <a:ext cx="81984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985" r="-6716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7005228" y="1916832"/>
                <a:ext cx="12893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228" y="1916832"/>
                <a:ext cx="128939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245" t="-4918" r="-6604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片側の 2 つの角を丸めた四角形 4"/>
          <p:cNvSpPr/>
          <p:nvPr/>
        </p:nvSpPr>
        <p:spPr bwMode="auto">
          <a:xfrm>
            <a:off x="2720752" y="1628800"/>
            <a:ext cx="6012668" cy="3766558"/>
          </a:xfrm>
          <a:custGeom>
            <a:avLst/>
            <a:gdLst>
              <a:gd name="connsiteX0" fmla="*/ 180024 w 7344816"/>
              <a:gd name="connsiteY0" fmla="*/ 0 h 1080120"/>
              <a:gd name="connsiteX1" fmla="*/ 7164792 w 7344816"/>
              <a:gd name="connsiteY1" fmla="*/ 0 h 1080120"/>
              <a:gd name="connsiteX2" fmla="*/ 7344816 w 7344816"/>
              <a:gd name="connsiteY2" fmla="*/ 180024 h 1080120"/>
              <a:gd name="connsiteX3" fmla="*/ 7344816 w 7344816"/>
              <a:gd name="connsiteY3" fmla="*/ 1080120 h 1080120"/>
              <a:gd name="connsiteX4" fmla="*/ 7344816 w 7344816"/>
              <a:gd name="connsiteY4" fmla="*/ 1080120 h 1080120"/>
              <a:gd name="connsiteX5" fmla="*/ 0 w 7344816"/>
              <a:gd name="connsiteY5" fmla="*/ 1080120 h 1080120"/>
              <a:gd name="connsiteX6" fmla="*/ 0 w 7344816"/>
              <a:gd name="connsiteY6" fmla="*/ 1080120 h 1080120"/>
              <a:gd name="connsiteX7" fmla="*/ 0 w 7344816"/>
              <a:gd name="connsiteY7" fmla="*/ 180024 h 1080120"/>
              <a:gd name="connsiteX8" fmla="*/ 180024 w 7344816"/>
              <a:gd name="connsiteY8" fmla="*/ 0 h 1080120"/>
              <a:gd name="connsiteX0" fmla="*/ 180024 w 7344816"/>
              <a:gd name="connsiteY0" fmla="*/ 1941004 h 3021124"/>
              <a:gd name="connsiteX1" fmla="*/ 2227514 w 7344816"/>
              <a:gd name="connsiteY1" fmla="*/ 0 h 3021124"/>
              <a:gd name="connsiteX2" fmla="*/ 7164792 w 7344816"/>
              <a:gd name="connsiteY2" fmla="*/ 1941004 h 3021124"/>
              <a:gd name="connsiteX3" fmla="*/ 7344816 w 7344816"/>
              <a:gd name="connsiteY3" fmla="*/ 2121028 h 3021124"/>
              <a:gd name="connsiteX4" fmla="*/ 7344816 w 7344816"/>
              <a:gd name="connsiteY4" fmla="*/ 3021124 h 3021124"/>
              <a:gd name="connsiteX5" fmla="*/ 7344816 w 7344816"/>
              <a:gd name="connsiteY5" fmla="*/ 3021124 h 3021124"/>
              <a:gd name="connsiteX6" fmla="*/ 0 w 7344816"/>
              <a:gd name="connsiteY6" fmla="*/ 3021124 h 3021124"/>
              <a:gd name="connsiteX7" fmla="*/ 0 w 7344816"/>
              <a:gd name="connsiteY7" fmla="*/ 3021124 h 3021124"/>
              <a:gd name="connsiteX8" fmla="*/ 0 w 7344816"/>
              <a:gd name="connsiteY8" fmla="*/ 2121028 h 3021124"/>
              <a:gd name="connsiteX9" fmla="*/ 180024 w 7344816"/>
              <a:gd name="connsiteY9" fmla="*/ 1941004 h 3021124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7164792 w 7344816"/>
              <a:gd name="connsiteY3" fmla="*/ 1944561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6538717 w 7344816"/>
              <a:gd name="connsiteY3" fmla="*/ 1269058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6538717 w 7344816"/>
              <a:gd name="connsiteY3" fmla="*/ 1269058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5081 h 3025201"/>
              <a:gd name="connsiteX1" fmla="*/ 2227514 w 7344816"/>
              <a:gd name="connsiteY1" fmla="*/ 4077 h 3025201"/>
              <a:gd name="connsiteX2" fmla="*/ 4377590 w 7344816"/>
              <a:gd name="connsiteY2" fmla="*/ 1799926 h 3025201"/>
              <a:gd name="connsiteX3" fmla="*/ 6538717 w 7344816"/>
              <a:gd name="connsiteY3" fmla="*/ 1269578 h 3025201"/>
              <a:gd name="connsiteX4" fmla="*/ 7344816 w 7344816"/>
              <a:gd name="connsiteY4" fmla="*/ 2125105 h 3025201"/>
              <a:gd name="connsiteX5" fmla="*/ 7344816 w 7344816"/>
              <a:gd name="connsiteY5" fmla="*/ 3025201 h 3025201"/>
              <a:gd name="connsiteX6" fmla="*/ 7344816 w 7344816"/>
              <a:gd name="connsiteY6" fmla="*/ 3025201 h 3025201"/>
              <a:gd name="connsiteX7" fmla="*/ 0 w 7344816"/>
              <a:gd name="connsiteY7" fmla="*/ 3025201 h 3025201"/>
              <a:gd name="connsiteX8" fmla="*/ 0 w 7344816"/>
              <a:gd name="connsiteY8" fmla="*/ 3025201 h 3025201"/>
              <a:gd name="connsiteX9" fmla="*/ 0 w 7344816"/>
              <a:gd name="connsiteY9" fmla="*/ 2125105 h 3025201"/>
              <a:gd name="connsiteX10" fmla="*/ 180024 w 7344816"/>
              <a:gd name="connsiteY10" fmla="*/ 1945081 h 3025201"/>
              <a:gd name="connsiteX0" fmla="*/ 1250943 w 7344816"/>
              <a:gd name="connsiteY0" fmla="*/ 66854 h 3025201"/>
              <a:gd name="connsiteX1" fmla="*/ 2227514 w 7344816"/>
              <a:gd name="connsiteY1" fmla="*/ 4077 h 3025201"/>
              <a:gd name="connsiteX2" fmla="*/ 4377590 w 7344816"/>
              <a:gd name="connsiteY2" fmla="*/ 1799926 h 3025201"/>
              <a:gd name="connsiteX3" fmla="*/ 6538717 w 7344816"/>
              <a:gd name="connsiteY3" fmla="*/ 1269578 h 3025201"/>
              <a:gd name="connsiteX4" fmla="*/ 7344816 w 7344816"/>
              <a:gd name="connsiteY4" fmla="*/ 2125105 h 3025201"/>
              <a:gd name="connsiteX5" fmla="*/ 7344816 w 7344816"/>
              <a:gd name="connsiteY5" fmla="*/ 3025201 h 3025201"/>
              <a:gd name="connsiteX6" fmla="*/ 7344816 w 7344816"/>
              <a:gd name="connsiteY6" fmla="*/ 3025201 h 3025201"/>
              <a:gd name="connsiteX7" fmla="*/ 0 w 7344816"/>
              <a:gd name="connsiteY7" fmla="*/ 3025201 h 3025201"/>
              <a:gd name="connsiteX8" fmla="*/ 0 w 7344816"/>
              <a:gd name="connsiteY8" fmla="*/ 3025201 h 3025201"/>
              <a:gd name="connsiteX9" fmla="*/ 0 w 7344816"/>
              <a:gd name="connsiteY9" fmla="*/ 2125105 h 3025201"/>
              <a:gd name="connsiteX10" fmla="*/ 1250943 w 7344816"/>
              <a:gd name="connsiteY10" fmla="*/ 66854 h 3025201"/>
              <a:gd name="connsiteX0" fmla="*/ 1250943 w 7344816"/>
              <a:gd name="connsiteY0" fmla="*/ 1357 h 2959704"/>
              <a:gd name="connsiteX1" fmla="*/ 4377590 w 7344816"/>
              <a:gd name="connsiteY1" fmla="*/ 1734429 h 2959704"/>
              <a:gd name="connsiteX2" fmla="*/ 6538717 w 7344816"/>
              <a:gd name="connsiteY2" fmla="*/ 1204081 h 2959704"/>
              <a:gd name="connsiteX3" fmla="*/ 7344816 w 7344816"/>
              <a:gd name="connsiteY3" fmla="*/ 2059608 h 2959704"/>
              <a:gd name="connsiteX4" fmla="*/ 7344816 w 7344816"/>
              <a:gd name="connsiteY4" fmla="*/ 2959704 h 2959704"/>
              <a:gd name="connsiteX5" fmla="*/ 7344816 w 7344816"/>
              <a:gd name="connsiteY5" fmla="*/ 2959704 h 2959704"/>
              <a:gd name="connsiteX6" fmla="*/ 0 w 7344816"/>
              <a:gd name="connsiteY6" fmla="*/ 2959704 h 2959704"/>
              <a:gd name="connsiteX7" fmla="*/ 0 w 7344816"/>
              <a:gd name="connsiteY7" fmla="*/ 2959704 h 2959704"/>
              <a:gd name="connsiteX8" fmla="*/ 0 w 7344816"/>
              <a:gd name="connsiteY8" fmla="*/ 2059608 h 2959704"/>
              <a:gd name="connsiteX9" fmla="*/ 1250943 w 7344816"/>
              <a:gd name="connsiteY9" fmla="*/ 1357 h 2959704"/>
              <a:gd name="connsiteX0" fmla="*/ 1143851 w 7344816"/>
              <a:gd name="connsiteY0" fmla="*/ 1303 h 3025553"/>
              <a:gd name="connsiteX1" fmla="*/ 4377590 w 7344816"/>
              <a:gd name="connsiteY1" fmla="*/ 1800278 h 3025553"/>
              <a:gd name="connsiteX2" fmla="*/ 6538717 w 7344816"/>
              <a:gd name="connsiteY2" fmla="*/ 1269930 h 3025553"/>
              <a:gd name="connsiteX3" fmla="*/ 7344816 w 7344816"/>
              <a:gd name="connsiteY3" fmla="*/ 2125457 h 3025553"/>
              <a:gd name="connsiteX4" fmla="*/ 7344816 w 7344816"/>
              <a:gd name="connsiteY4" fmla="*/ 3025553 h 3025553"/>
              <a:gd name="connsiteX5" fmla="*/ 7344816 w 7344816"/>
              <a:gd name="connsiteY5" fmla="*/ 3025553 h 3025553"/>
              <a:gd name="connsiteX6" fmla="*/ 0 w 7344816"/>
              <a:gd name="connsiteY6" fmla="*/ 3025553 h 3025553"/>
              <a:gd name="connsiteX7" fmla="*/ 0 w 7344816"/>
              <a:gd name="connsiteY7" fmla="*/ 3025553 h 3025553"/>
              <a:gd name="connsiteX8" fmla="*/ 0 w 7344816"/>
              <a:gd name="connsiteY8" fmla="*/ 2125457 h 3025553"/>
              <a:gd name="connsiteX9" fmla="*/ 1143851 w 7344816"/>
              <a:gd name="connsiteY9" fmla="*/ 1303 h 3025553"/>
              <a:gd name="connsiteX0" fmla="*/ 1143851 w 7344816"/>
              <a:gd name="connsiteY0" fmla="*/ 1303 h 3025553"/>
              <a:gd name="connsiteX1" fmla="*/ 4377590 w 7344816"/>
              <a:gd name="connsiteY1" fmla="*/ 1800278 h 3025553"/>
              <a:gd name="connsiteX2" fmla="*/ 6538717 w 7344816"/>
              <a:gd name="connsiteY2" fmla="*/ 1269930 h 3025553"/>
              <a:gd name="connsiteX3" fmla="*/ 7344816 w 7344816"/>
              <a:gd name="connsiteY3" fmla="*/ 2125457 h 3025553"/>
              <a:gd name="connsiteX4" fmla="*/ 7344816 w 7344816"/>
              <a:gd name="connsiteY4" fmla="*/ 3025553 h 3025553"/>
              <a:gd name="connsiteX5" fmla="*/ 7344816 w 7344816"/>
              <a:gd name="connsiteY5" fmla="*/ 3025553 h 3025553"/>
              <a:gd name="connsiteX6" fmla="*/ 0 w 7344816"/>
              <a:gd name="connsiteY6" fmla="*/ 3025553 h 3025553"/>
              <a:gd name="connsiteX7" fmla="*/ 0 w 7344816"/>
              <a:gd name="connsiteY7" fmla="*/ 3025553 h 3025553"/>
              <a:gd name="connsiteX8" fmla="*/ 0 w 7344816"/>
              <a:gd name="connsiteY8" fmla="*/ 2125457 h 3025553"/>
              <a:gd name="connsiteX9" fmla="*/ 1143851 w 7344816"/>
              <a:gd name="connsiteY9" fmla="*/ 1303 h 3025553"/>
              <a:gd name="connsiteX0" fmla="*/ 1143851 w 7344816"/>
              <a:gd name="connsiteY0" fmla="*/ 11436 h 3035686"/>
              <a:gd name="connsiteX1" fmla="*/ 4377590 w 7344816"/>
              <a:gd name="connsiteY1" fmla="*/ 1810411 h 3035686"/>
              <a:gd name="connsiteX2" fmla="*/ 6538717 w 7344816"/>
              <a:gd name="connsiteY2" fmla="*/ 1280063 h 3035686"/>
              <a:gd name="connsiteX3" fmla="*/ 7344816 w 7344816"/>
              <a:gd name="connsiteY3" fmla="*/ 2135590 h 3035686"/>
              <a:gd name="connsiteX4" fmla="*/ 7344816 w 7344816"/>
              <a:gd name="connsiteY4" fmla="*/ 3035686 h 3035686"/>
              <a:gd name="connsiteX5" fmla="*/ 7344816 w 7344816"/>
              <a:gd name="connsiteY5" fmla="*/ 3035686 h 3035686"/>
              <a:gd name="connsiteX6" fmla="*/ 0 w 7344816"/>
              <a:gd name="connsiteY6" fmla="*/ 3035686 h 3035686"/>
              <a:gd name="connsiteX7" fmla="*/ 0 w 7344816"/>
              <a:gd name="connsiteY7" fmla="*/ 3035686 h 3035686"/>
              <a:gd name="connsiteX8" fmla="*/ 0 w 7344816"/>
              <a:gd name="connsiteY8" fmla="*/ 2135590 h 3035686"/>
              <a:gd name="connsiteX9" fmla="*/ 1143851 w 7344816"/>
              <a:gd name="connsiteY9" fmla="*/ 11436 h 3035686"/>
              <a:gd name="connsiteX0" fmla="*/ 1143851 w 7344816"/>
              <a:gd name="connsiteY0" fmla="*/ 24008 h 3048258"/>
              <a:gd name="connsiteX1" fmla="*/ 4377590 w 7344816"/>
              <a:gd name="connsiteY1" fmla="*/ 1822983 h 3048258"/>
              <a:gd name="connsiteX2" fmla="*/ 6538717 w 7344816"/>
              <a:gd name="connsiteY2" fmla="*/ 1292635 h 3048258"/>
              <a:gd name="connsiteX3" fmla="*/ 7344816 w 7344816"/>
              <a:gd name="connsiteY3" fmla="*/ 2148162 h 3048258"/>
              <a:gd name="connsiteX4" fmla="*/ 7344816 w 7344816"/>
              <a:gd name="connsiteY4" fmla="*/ 3048258 h 3048258"/>
              <a:gd name="connsiteX5" fmla="*/ 7344816 w 7344816"/>
              <a:gd name="connsiteY5" fmla="*/ 3048258 h 3048258"/>
              <a:gd name="connsiteX6" fmla="*/ 0 w 7344816"/>
              <a:gd name="connsiteY6" fmla="*/ 3048258 h 3048258"/>
              <a:gd name="connsiteX7" fmla="*/ 0 w 7344816"/>
              <a:gd name="connsiteY7" fmla="*/ 3048258 h 3048258"/>
              <a:gd name="connsiteX8" fmla="*/ 0 w 7344816"/>
              <a:gd name="connsiteY8" fmla="*/ 14562 h 3048258"/>
              <a:gd name="connsiteX9" fmla="*/ 1143851 w 7344816"/>
              <a:gd name="connsiteY9" fmla="*/ 24008 h 3048258"/>
              <a:gd name="connsiteX0" fmla="*/ 954381 w 7344816"/>
              <a:gd name="connsiteY0" fmla="*/ 7961 h 3855994"/>
              <a:gd name="connsiteX1" fmla="*/ 4377590 w 7344816"/>
              <a:gd name="connsiteY1" fmla="*/ 2630719 h 3855994"/>
              <a:gd name="connsiteX2" fmla="*/ 6538717 w 7344816"/>
              <a:gd name="connsiteY2" fmla="*/ 2100371 h 3855994"/>
              <a:gd name="connsiteX3" fmla="*/ 7344816 w 7344816"/>
              <a:gd name="connsiteY3" fmla="*/ 2955898 h 3855994"/>
              <a:gd name="connsiteX4" fmla="*/ 7344816 w 7344816"/>
              <a:gd name="connsiteY4" fmla="*/ 3855994 h 3855994"/>
              <a:gd name="connsiteX5" fmla="*/ 7344816 w 7344816"/>
              <a:gd name="connsiteY5" fmla="*/ 3855994 h 3855994"/>
              <a:gd name="connsiteX6" fmla="*/ 0 w 7344816"/>
              <a:gd name="connsiteY6" fmla="*/ 3855994 h 3855994"/>
              <a:gd name="connsiteX7" fmla="*/ 0 w 7344816"/>
              <a:gd name="connsiteY7" fmla="*/ 3855994 h 3855994"/>
              <a:gd name="connsiteX8" fmla="*/ 0 w 7344816"/>
              <a:gd name="connsiteY8" fmla="*/ 822298 h 3855994"/>
              <a:gd name="connsiteX9" fmla="*/ 954381 w 7344816"/>
              <a:gd name="connsiteY9" fmla="*/ 7961 h 3855994"/>
              <a:gd name="connsiteX0" fmla="*/ 954381 w 7344816"/>
              <a:gd name="connsiteY0" fmla="*/ 6842 h 3854875"/>
              <a:gd name="connsiteX1" fmla="*/ 4377590 w 7344816"/>
              <a:gd name="connsiteY1" fmla="*/ 2629600 h 3854875"/>
              <a:gd name="connsiteX2" fmla="*/ 6538717 w 7344816"/>
              <a:gd name="connsiteY2" fmla="*/ 2099252 h 3854875"/>
              <a:gd name="connsiteX3" fmla="*/ 7344816 w 7344816"/>
              <a:gd name="connsiteY3" fmla="*/ 2954779 h 3854875"/>
              <a:gd name="connsiteX4" fmla="*/ 7344816 w 7344816"/>
              <a:gd name="connsiteY4" fmla="*/ 3854875 h 3854875"/>
              <a:gd name="connsiteX5" fmla="*/ 7344816 w 7344816"/>
              <a:gd name="connsiteY5" fmla="*/ 3854875 h 3854875"/>
              <a:gd name="connsiteX6" fmla="*/ 0 w 7344816"/>
              <a:gd name="connsiteY6" fmla="*/ 3854875 h 3854875"/>
              <a:gd name="connsiteX7" fmla="*/ 0 w 7344816"/>
              <a:gd name="connsiteY7" fmla="*/ 3854875 h 3854875"/>
              <a:gd name="connsiteX8" fmla="*/ 0 w 7344816"/>
              <a:gd name="connsiteY8" fmla="*/ 821179 h 3854875"/>
              <a:gd name="connsiteX9" fmla="*/ 954381 w 7344816"/>
              <a:gd name="connsiteY9" fmla="*/ 6842 h 3854875"/>
              <a:gd name="connsiteX0" fmla="*/ 954381 w 7344816"/>
              <a:gd name="connsiteY0" fmla="*/ 51681 h 3899714"/>
              <a:gd name="connsiteX1" fmla="*/ 3883320 w 7344816"/>
              <a:gd name="connsiteY1" fmla="*/ 2592060 h 3899714"/>
              <a:gd name="connsiteX2" fmla="*/ 6538717 w 7344816"/>
              <a:gd name="connsiteY2" fmla="*/ 2144091 h 3899714"/>
              <a:gd name="connsiteX3" fmla="*/ 7344816 w 7344816"/>
              <a:gd name="connsiteY3" fmla="*/ 2999618 h 3899714"/>
              <a:gd name="connsiteX4" fmla="*/ 7344816 w 7344816"/>
              <a:gd name="connsiteY4" fmla="*/ 3899714 h 3899714"/>
              <a:gd name="connsiteX5" fmla="*/ 7344816 w 7344816"/>
              <a:gd name="connsiteY5" fmla="*/ 3899714 h 3899714"/>
              <a:gd name="connsiteX6" fmla="*/ 0 w 7344816"/>
              <a:gd name="connsiteY6" fmla="*/ 3899714 h 3899714"/>
              <a:gd name="connsiteX7" fmla="*/ 0 w 7344816"/>
              <a:gd name="connsiteY7" fmla="*/ 3899714 h 3899714"/>
              <a:gd name="connsiteX8" fmla="*/ 0 w 7344816"/>
              <a:gd name="connsiteY8" fmla="*/ 866018 h 3899714"/>
              <a:gd name="connsiteX9" fmla="*/ 954381 w 7344816"/>
              <a:gd name="connsiteY9" fmla="*/ 51681 h 3899714"/>
              <a:gd name="connsiteX0" fmla="*/ 954381 w 7344816"/>
              <a:gd name="connsiteY0" fmla="*/ 51681 h 3899714"/>
              <a:gd name="connsiteX1" fmla="*/ 3883320 w 7344816"/>
              <a:gd name="connsiteY1" fmla="*/ 2592060 h 3899714"/>
              <a:gd name="connsiteX2" fmla="*/ 6538717 w 7344816"/>
              <a:gd name="connsiteY2" fmla="*/ 2144091 h 3899714"/>
              <a:gd name="connsiteX3" fmla="*/ 7344816 w 7344816"/>
              <a:gd name="connsiteY3" fmla="*/ 2999618 h 3899714"/>
              <a:gd name="connsiteX4" fmla="*/ 7344816 w 7344816"/>
              <a:gd name="connsiteY4" fmla="*/ 3899714 h 3899714"/>
              <a:gd name="connsiteX5" fmla="*/ 7344816 w 7344816"/>
              <a:gd name="connsiteY5" fmla="*/ 3899714 h 3899714"/>
              <a:gd name="connsiteX6" fmla="*/ 0 w 7344816"/>
              <a:gd name="connsiteY6" fmla="*/ 3899714 h 3899714"/>
              <a:gd name="connsiteX7" fmla="*/ 0 w 7344816"/>
              <a:gd name="connsiteY7" fmla="*/ 3899714 h 3899714"/>
              <a:gd name="connsiteX8" fmla="*/ 0 w 7344816"/>
              <a:gd name="connsiteY8" fmla="*/ 866018 h 3899714"/>
              <a:gd name="connsiteX9" fmla="*/ 954381 w 7344816"/>
              <a:gd name="connsiteY9" fmla="*/ 51681 h 3899714"/>
              <a:gd name="connsiteX0" fmla="*/ 1300370 w 7344816"/>
              <a:gd name="connsiteY0" fmla="*/ 52396 h 3883954"/>
              <a:gd name="connsiteX1" fmla="*/ 3883320 w 7344816"/>
              <a:gd name="connsiteY1" fmla="*/ 2576300 h 3883954"/>
              <a:gd name="connsiteX2" fmla="*/ 6538717 w 7344816"/>
              <a:gd name="connsiteY2" fmla="*/ 2128331 h 3883954"/>
              <a:gd name="connsiteX3" fmla="*/ 7344816 w 7344816"/>
              <a:gd name="connsiteY3" fmla="*/ 2983858 h 3883954"/>
              <a:gd name="connsiteX4" fmla="*/ 7344816 w 7344816"/>
              <a:gd name="connsiteY4" fmla="*/ 3883954 h 3883954"/>
              <a:gd name="connsiteX5" fmla="*/ 7344816 w 7344816"/>
              <a:gd name="connsiteY5" fmla="*/ 3883954 h 3883954"/>
              <a:gd name="connsiteX6" fmla="*/ 0 w 7344816"/>
              <a:gd name="connsiteY6" fmla="*/ 3883954 h 3883954"/>
              <a:gd name="connsiteX7" fmla="*/ 0 w 7344816"/>
              <a:gd name="connsiteY7" fmla="*/ 3883954 h 3883954"/>
              <a:gd name="connsiteX8" fmla="*/ 0 w 7344816"/>
              <a:gd name="connsiteY8" fmla="*/ 850258 h 3883954"/>
              <a:gd name="connsiteX9" fmla="*/ 1300370 w 7344816"/>
              <a:gd name="connsiteY9" fmla="*/ 52396 h 3883954"/>
              <a:gd name="connsiteX0" fmla="*/ 1860543 w 7344816"/>
              <a:gd name="connsiteY0" fmla="*/ 58902 h 3758654"/>
              <a:gd name="connsiteX1" fmla="*/ 3883320 w 7344816"/>
              <a:gd name="connsiteY1" fmla="*/ 2451000 h 3758654"/>
              <a:gd name="connsiteX2" fmla="*/ 6538717 w 7344816"/>
              <a:gd name="connsiteY2" fmla="*/ 2003031 h 3758654"/>
              <a:gd name="connsiteX3" fmla="*/ 7344816 w 7344816"/>
              <a:gd name="connsiteY3" fmla="*/ 2858558 h 3758654"/>
              <a:gd name="connsiteX4" fmla="*/ 7344816 w 7344816"/>
              <a:gd name="connsiteY4" fmla="*/ 3758654 h 3758654"/>
              <a:gd name="connsiteX5" fmla="*/ 7344816 w 7344816"/>
              <a:gd name="connsiteY5" fmla="*/ 3758654 h 3758654"/>
              <a:gd name="connsiteX6" fmla="*/ 0 w 7344816"/>
              <a:gd name="connsiteY6" fmla="*/ 3758654 h 3758654"/>
              <a:gd name="connsiteX7" fmla="*/ 0 w 7344816"/>
              <a:gd name="connsiteY7" fmla="*/ 3758654 h 3758654"/>
              <a:gd name="connsiteX8" fmla="*/ 0 w 7344816"/>
              <a:gd name="connsiteY8" fmla="*/ 724958 h 3758654"/>
              <a:gd name="connsiteX9" fmla="*/ 1860543 w 7344816"/>
              <a:gd name="connsiteY9" fmla="*/ 58902 h 3758654"/>
              <a:gd name="connsiteX0" fmla="*/ 1860543 w 7344816"/>
              <a:gd name="connsiteY0" fmla="*/ 20014 h 3719766"/>
              <a:gd name="connsiteX1" fmla="*/ 4295212 w 7344816"/>
              <a:gd name="connsiteY1" fmla="*/ 1571853 h 3719766"/>
              <a:gd name="connsiteX2" fmla="*/ 6538717 w 7344816"/>
              <a:gd name="connsiteY2" fmla="*/ 1964143 h 3719766"/>
              <a:gd name="connsiteX3" fmla="*/ 7344816 w 7344816"/>
              <a:gd name="connsiteY3" fmla="*/ 2819670 h 3719766"/>
              <a:gd name="connsiteX4" fmla="*/ 7344816 w 7344816"/>
              <a:gd name="connsiteY4" fmla="*/ 3719766 h 3719766"/>
              <a:gd name="connsiteX5" fmla="*/ 7344816 w 7344816"/>
              <a:gd name="connsiteY5" fmla="*/ 3719766 h 3719766"/>
              <a:gd name="connsiteX6" fmla="*/ 0 w 7344816"/>
              <a:gd name="connsiteY6" fmla="*/ 3719766 h 3719766"/>
              <a:gd name="connsiteX7" fmla="*/ 0 w 7344816"/>
              <a:gd name="connsiteY7" fmla="*/ 3719766 h 3719766"/>
              <a:gd name="connsiteX8" fmla="*/ 0 w 7344816"/>
              <a:gd name="connsiteY8" fmla="*/ 686070 h 3719766"/>
              <a:gd name="connsiteX9" fmla="*/ 1860543 w 7344816"/>
              <a:gd name="connsiteY9" fmla="*/ 20014 h 3719766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2010935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429857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4816" h="3766558">
                <a:moveTo>
                  <a:pt x="1860543" y="66806"/>
                </a:moveTo>
                <a:cubicBezTo>
                  <a:pt x="2629958" y="379193"/>
                  <a:pt x="3836792" y="2296893"/>
                  <a:pt x="4616488" y="2607185"/>
                </a:cubicBezTo>
                <a:cubicBezTo>
                  <a:pt x="5396184" y="2917477"/>
                  <a:pt x="6083996" y="1958112"/>
                  <a:pt x="6538717" y="1928557"/>
                </a:cubicBezTo>
                <a:cubicBezTo>
                  <a:pt x="6993438" y="1899002"/>
                  <a:pt x="7344816" y="2330432"/>
                  <a:pt x="7344816" y="2429857"/>
                </a:cubicBezTo>
                <a:lnTo>
                  <a:pt x="7344816" y="3766558"/>
                </a:lnTo>
                <a:lnTo>
                  <a:pt x="7344816" y="3766558"/>
                </a:lnTo>
                <a:lnTo>
                  <a:pt x="0" y="3766558"/>
                </a:lnTo>
                <a:lnTo>
                  <a:pt x="0" y="3766558"/>
                </a:lnTo>
                <a:lnTo>
                  <a:pt x="0" y="732862"/>
                </a:lnTo>
                <a:cubicBezTo>
                  <a:pt x="0" y="633437"/>
                  <a:pt x="1091128" y="-245581"/>
                  <a:pt x="1860543" y="66806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片側の 2 つの角を丸めた四角形 4"/>
          <p:cNvSpPr/>
          <p:nvPr/>
        </p:nvSpPr>
        <p:spPr bwMode="auto">
          <a:xfrm>
            <a:off x="2720752" y="1628800"/>
            <a:ext cx="6012668" cy="3766558"/>
          </a:xfrm>
          <a:custGeom>
            <a:avLst/>
            <a:gdLst>
              <a:gd name="connsiteX0" fmla="*/ 180024 w 7344816"/>
              <a:gd name="connsiteY0" fmla="*/ 0 h 1080120"/>
              <a:gd name="connsiteX1" fmla="*/ 7164792 w 7344816"/>
              <a:gd name="connsiteY1" fmla="*/ 0 h 1080120"/>
              <a:gd name="connsiteX2" fmla="*/ 7344816 w 7344816"/>
              <a:gd name="connsiteY2" fmla="*/ 180024 h 1080120"/>
              <a:gd name="connsiteX3" fmla="*/ 7344816 w 7344816"/>
              <a:gd name="connsiteY3" fmla="*/ 1080120 h 1080120"/>
              <a:gd name="connsiteX4" fmla="*/ 7344816 w 7344816"/>
              <a:gd name="connsiteY4" fmla="*/ 1080120 h 1080120"/>
              <a:gd name="connsiteX5" fmla="*/ 0 w 7344816"/>
              <a:gd name="connsiteY5" fmla="*/ 1080120 h 1080120"/>
              <a:gd name="connsiteX6" fmla="*/ 0 w 7344816"/>
              <a:gd name="connsiteY6" fmla="*/ 1080120 h 1080120"/>
              <a:gd name="connsiteX7" fmla="*/ 0 w 7344816"/>
              <a:gd name="connsiteY7" fmla="*/ 180024 h 1080120"/>
              <a:gd name="connsiteX8" fmla="*/ 180024 w 7344816"/>
              <a:gd name="connsiteY8" fmla="*/ 0 h 1080120"/>
              <a:gd name="connsiteX0" fmla="*/ 180024 w 7344816"/>
              <a:gd name="connsiteY0" fmla="*/ 1941004 h 3021124"/>
              <a:gd name="connsiteX1" fmla="*/ 2227514 w 7344816"/>
              <a:gd name="connsiteY1" fmla="*/ 0 h 3021124"/>
              <a:gd name="connsiteX2" fmla="*/ 7164792 w 7344816"/>
              <a:gd name="connsiteY2" fmla="*/ 1941004 h 3021124"/>
              <a:gd name="connsiteX3" fmla="*/ 7344816 w 7344816"/>
              <a:gd name="connsiteY3" fmla="*/ 2121028 h 3021124"/>
              <a:gd name="connsiteX4" fmla="*/ 7344816 w 7344816"/>
              <a:gd name="connsiteY4" fmla="*/ 3021124 h 3021124"/>
              <a:gd name="connsiteX5" fmla="*/ 7344816 w 7344816"/>
              <a:gd name="connsiteY5" fmla="*/ 3021124 h 3021124"/>
              <a:gd name="connsiteX6" fmla="*/ 0 w 7344816"/>
              <a:gd name="connsiteY6" fmla="*/ 3021124 h 3021124"/>
              <a:gd name="connsiteX7" fmla="*/ 0 w 7344816"/>
              <a:gd name="connsiteY7" fmla="*/ 3021124 h 3021124"/>
              <a:gd name="connsiteX8" fmla="*/ 0 w 7344816"/>
              <a:gd name="connsiteY8" fmla="*/ 2121028 h 3021124"/>
              <a:gd name="connsiteX9" fmla="*/ 180024 w 7344816"/>
              <a:gd name="connsiteY9" fmla="*/ 1941004 h 3021124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7164792 w 7344816"/>
              <a:gd name="connsiteY3" fmla="*/ 1944561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6538717 w 7344816"/>
              <a:gd name="connsiteY3" fmla="*/ 1269058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6538717 w 7344816"/>
              <a:gd name="connsiteY3" fmla="*/ 1269058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5081 h 3025201"/>
              <a:gd name="connsiteX1" fmla="*/ 2227514 w 7344816"/>
              <a:gd name="connsiteY1" fmla="*/ 4077 h 3025201"/>
              <a:gd name="connsiteX2" fmla="*/ 4377590 w 7344816"/>
              <a:gd name="connsiteY2" fmla="*/ 1799926 h 3025201"/>
              <a:gd name="connsiteX3" fmla="*/ 6538717 w 7344816"/>
              <a:gd name="connsiteY3" fmla="*/ 1269578 h 3025201"/>
              <a:gd name="connsiteX4" fmla="*/ 7344816 w 7344816"/>
              <a:gd name="connsiteY4" fmla="*/ 2125105 h 3025201"/>
              <a:gd name="connsiteX5" fmla="*/ 7344816 w 7344816"/>
              <a:gd name="connsiteY5" fmla="*/ 3025201 h 3025201"/>
              <a:gd name="connsiteX6" fmla="*/ 7344816 w 7344816"/>
              <a:gd name="connsiteY6" fmla="*/ 3025201 h 3025201"/>
              <a:gd name="connsiteX7" fmla="*/ 0 w 7344816"/>
              <a:gd name="connsiteY7" fmla="*/ 3025201 h 3025201"/>
              <a:gd name="connsiteX8" fmla="*/ 0 w 7344816"/>
              <a:gd name="connsiteY8" fmla="*/ 3025201 h 3025201"/>
              <a:gd name="connsiteX9" fmla="*/ 0 w 7344816"/>
              <a:gd name="connsiteY9" fmla="*/ 2125105 h 3025201"/>
              <a:gd name="connsiteX10" fmla="*/ 180024 w 7344816"/>
              <a:gd name="connsiteY10" fmla="*/ 1945081 h 3025201"/>
              <a:gd name="connsiteX0" fmla="*/ 1250943 w 7344816"/>
              <a:gd name="connsiteY0" fmla="*/ 66854 h 3025201"/>
              <a:gd name="connsiteX1" fmla="*/ 2227514 w 7344816"/>
              <a:gd name="connsiteY1" fmla="*/ 4077 h 3025201"/>
              <a:gd name="connsiteX2" fmla="*/ 4377590 w 7344816"/>
              <a:gd name="connsiteY2" fmla="*/ 1799926 h 3025201"/>
              <a:gd name="connsiteX3" fmla="*/ 6538717 w 7344816"/>
              <a:gd name="connsiteY3" fmla="*/ 1269578 h 3025201"/>
              <a:gd name="connsiteX4" fmla="*/ 7344816 w 7344816"/>
              <a:gd name="connsiteY4" fmla="*/ 2125105 h 3025201"/>
              <a:gd name="connsiteX5" fmla="*/ 7344816 w 7344816"/>
              <a:gd name="connsiteY5" fmla="*/ 3025201 h 3025201"/>
              <a:gd name="connsiteX6" fmla="*/ 7344816 w 7344816"/>
              <a:gd name="connsiteY6" fmla="*/ 3025201 h 3025201"/>
              <a:gd name="connsiteX7" fmla="*/ 0 w 7344816"/>
              <a:gd name="connsiteY7" fmla="*/ 3025201 h 3025201"/>
              <a:gd name="connsiteX8" fmla="*/ 0 w 7344816"/>
              <a:gd name="connsiteY8" fmla="*/ 3025201 h 3025201"/>
              <a:gd name="connsiteX9" fmla="*/ 0 w 7344816"/>
              <a:gd name="connsiteY9" fmla="*/ 2125105 h 3025201"/>
              <a:gd name="connsiteX10" fmla="*/ 1250943 w 7344816"/>
              <a:gd name="connsiteY10" fmla="*/ 66854 h 3025201"/>
              <a:gd name="connsiteX0" fmla="*/ 1250943 w 7344816"/>
              <a:gd name="connsiteY0" fmla="*/ 1357 h 2959704"/>
              <a:gd name="connsiteX1" fmla="*/ 4377590 w 7344816"/>
              <a:gd name="connsiteY1" fmla="*/ 1734429 h 2959704"/>
              <a:gd name="connsiteX2" fmla="*/ 6538717 w 7344816"/>
              <a:gd name="connsiteY2" fmla="*/ 1204081 h 2959704"/>
              <a:gd name="connsiteX3" fmla="*/ 7344816 w 7344816"/>
              <a:gd name="connsiteY3" fmla="*/ 2059608 h 2959704"/>
              <a:gd name="connsiteX4" fmla="*/ 7344816 w 7344816"/>
              <a:gd name="connsiteY4" fmla="*/ 2959704 h 2959704"/>
              <a:gd name="connsiteX5" fmla="*/ 7344816 w 7344816"/>
              <a:gd name="connsiteY5" fmla="*/ 2959704 h 2959704"/>
              <a:gd name="connsiteX6" fmla="*/ 0 w 7344816"/>
              <a:gd name="connsiteY6" fmla="*/ 2959704 h 2959704"/>
              <a:gd name="connsiteX7" fmla="*/ 0 w 7344816"/>
              <a:gd name="connsiteY7" fmla="*/ 2959704 h 2959704"/>
              <a:gd name="connsiteX8" fmla="*/ 0 w 7344816"/>
              <a:gd name="connsiteY8" fmla="*/ 2059608 h 2959704"/>
              <a:gd name="connsiteX9" fmla="*/ 1250943 w 7344816"/>
              <a:gd name="connsiteY9" fmla="*/ 1357 h 2959704"/>
              <a:gd name="connsiteX0" fmla="*/ 1143851 w 7344816"/>
              <a:gd name="connsiteY0" fmla="*/ 1303 h 3025553"/>
              <a:gd name="connsiteX1" fmla="*/ 4377590 w 7344816"/>
              <a:gd name="connsiteY1" fmla="*/ 1800278 h 3025553"/>
              <a:gd name="connsiteX2" fmla="*/ 6538717 w 7344816"/>
              <a:gd name="connsiteY2" fmla="*/ 1269930 h 3025553"/>
              <a:gd name="connsiteX3" fmla="*/ 7344816 w 7344816"/>
              <a:gd name="connsiteY3" fmla="*/ 2125457 h 3025553"/>
              <a:gd name="connsiteX4" fmla="*/ 7344816 w 7344816"/>
              <a:gd name="connsiteY4" fmla="*/ 3025553 h 3025553"/>
              <a:gd name="connsiteX5" fmla="*/ 7344816 w 7344816"/>
              <a:gd name="connsiteY5" fmla="*/ 3025553 h 3025553"/>
              <a:gd name="connsiteX6" fmla="*/ 0 w 7344816"/>
              <a:gd name="connsiteY6" fmla="*/ 3025553 h 3025553"/>
              <a:gd name="connsiteX7" fmla="*/ 0 w 7344816"/>
              <a:gd name="connsiteY7" fmla="*/ 3025553 h 3025553"/>
              <a:gd name="connsiteX8" fmla="*/ 0 w 7344816"/>
              <a:gd name="connsiteY8" fmla="*/ 2125457 h 3025553"/>
              <a:gd name="connsiteX9" fmla="*/ 1143851 w 7344816"/>
              <a:gd name="connsiteY9" fmla="*/ 1303 h 3025553"/>
              <a:gd name="connsiteX0" fmla="*/ 1143851 w 7344816"/>
              <a:gd name="connsiteY0" fmla="*/ 1303 h 3025553"/>
              <a:gd name="connsiteX1" fmla="*/ 4377590 w 7344816"/>
              <a:gd name="connsiteY1" fmla="*/ 1800278 h 3025553"/>
              <a:gd name="connsiteX2" fmla="*/ 6538717 w 7344816"/>
              <a:gd name="connsiteY2" fmla="*/ 1269930 h 3025553"/>
              <a:gd name="connsiteX3" fmla="*/ 7344816 w 7344816"/>
              <a:gd name="connsiteY3" fmla="*/ 2125457 h 3025553"/>
              <a:gd name="connsiteX4" fmla="*/ 7344816 w 7344816"/>
              <a:gd name="connsiteY4" fmla="*/ 3025553 h 3025553"/>
              <a:gd name="connsiteX5" fmla="*/ 7344816 w 7344816"/>
              <a:gd name="connsiteY5" fmla="*/ 3025553 h 3025553"/>
              <a:gd name="connsiteX6" fmla="*/ 0 w 7344816"/>
              <a:gd name="connsiteY6" fmla="*/ 3025553 h 3025553"/>
              <a:gd name="connsiteX7" fmla="*/ 0 w 7344816"/>
              <a:gd name="connsiteY7" fmla="*/ 3025553 h 3025553"/>
              <a:gd name="connsiteX8" fmla="*/ 0 w 7344816"/>
              <a:gd name="connsiteY8" fmla="*/ 2125457 h 3025553"/>
              <a:gd name="connsiteX9" fmla="*/ 1143851 w 7344816"/>
              <a:gd name="connsiteY9" fmla="*/ 1303 h 3025553"/>
              <a:gd name="connsiteX0" fmla="*/ 1143851 w 7344816"/>
              <a:gd name="connsiteY0" fmla="*/ 11436 h 3035686"/>
              <a:gd name="connsiteX1" fmla="*/ 4377590 w 7344816"/>
              <a:gd name="connsiteY1" fmla="*/ 1810411 h 3035686"/>
              <a:gd name="connsiteX2" fmla="*/ 6538717 w 7344816"/>
              <a:gd name="connsiteY2" fmla="*/ 1280063 h 3035686"/>
              <a:gd name="connsiteX3" fmla="*/ 7344816 w 7344816"/>
              <a:gd name="connsiteY3" fmla="*/ 2135590 h 3035686"/>
              <a:gd name="connsiteX4" fmla="*/ 7344816 w 7344816"/>
              <a:gd name="connsiteY4" fmla="*/ 3035686 h 3035686"/>
              <a:gd name="connsiteX5" fmla="*/ 7344816 w 7344816"/>
              <a:gd name="connsiteY5" fmla="*/ 3035686 h 3035686"/>
              <a:gd name="connsiteX6" fmla="*/ 0 w 7344816"/>
              <a:gd name="connsiteY6" fmla="*/ 3035686 h 3035686"/>
              <a:gd name="connsiteX7" fmla="*/ 0 w 7344816"/>
              <a:gd name="connsiteY7" fmla="*/ 3035686 h 3035686"/>
              <a:gd name="connsiteX8" fmla="*/ 0 w 7344816"/>
              <a:gd name="connsiteY8" fmla="*/ 2135590 h 3035686"/>
              <a:gd name="connsiteX9" fmla="*/ 1143851 w 7344816"/>
              <a:gd name="connsiteY9" fmla="*/ 11436 h 3035686"/>
              <a:gd name="connsiteX0" fmla="*/ 1143851 w 7344816"/>
              <a:gd name="connsiteY0" fmla="*/ 24008 h 3048258"/>
              <a:gd name="connsiteX1" fmla="*/ 4377590 w 7344816"/>
              <a:gd name="connsiteY1" fmla="*/ 1822983 h 3048258"/>
              <a:gd name="connsiteX2" fmla="*/ 6538717 w 7344816"/>
              <a:gd name="connsiteY2" fmla="*/ 1292635 h 3048258"/>
              <a:gd name="connsiteX3" fmla="*/ 7344816 w 7344816"/>
              <a:gd name="connsiteY3" fmla="*/ 2148162 h 3048258"/>
              <a:gd name="connsiteX4" fmla="*/ 7344816 w 7344816"/>
              <a:gd name="connsiteY4" fmla="*/ 3048258 h 3048258"/>
              <a:gd name="connsiteX5" fmla="*/ 7344816 w 7344816"/>
              <a:gd name="connsiteY5" fmla="*/ 3048258 h 3048258"/>
              <a:gd name="connsiteX6" fmla="*/ 0 w 7344816"/>
              <a:gd name="connsiteY6" fmla="*/ 3048258 h 3048258"/>
              <a:gd name="connsiteX7" fmla="*/ 0 w 7344816"/>
              <a:gd name="connsiteY7" fmla="*/ 3048258 h 3048258"/>
              <a:gd name="connsiteX8" fmla="*/ 0 w 7344816"/>
              <a:gd name="connsiteY8" fmla="*/ 14562 h 3048258"/>
              <a:gd name="connsiteX9" fmla="*/ 1143851 w 7344816"/>
              <a:gd name="connsiteY9" fmla="*/ 24008 h 3048258"/>
              <a:gd name="connsiteX0" fmla="*/ 954381 w 7344816"/>
              <a:gd name="connsiteY0" fmla="*/ 7961 h 3855994"/>
              <a:gd name="connsiteX1" fmla="*/ 4377590 w 7344816"/>
              <a:gd name="connsiteY1" fmla="*/ 2630719 h 3855994"/>
              <a:gd name="connsiteX2" fmla="*/ 6538717 w 7344816"/>
              <a:gd name="connsiteY2" fmla="*/ 2100371 h 3855994"/>
              <a:gd name="connsiteX3" fmla="*/ 7344816 w 7344816"/>
              <a:gd name="connsiteY3" fmla="*/ 2955898 h 3855994"/>
              <a:gd name="connsiteX4" fmla="*/ 7344816 w 7344816"/>
              <a:gd name="connsiteY4" fmla="*/ 3855994 h 3855994"/>
              <a:gd name="connsiteX5" fmla="*/ 7344816 w 7344816"/>
              <a:gd name="connsiteY5" fmla="*/ 3855994 h 3855994"/>
              <a:gd name="connsiteX6" fmla="*/ 0 w 7344816"/>
              <a:gd name="connsiteY6" fmla="*/ 3855994 h 3855994"/>
              <a:gd name="connsiteX7" fmla="*/ 0 w 7344816"/>
              <a:gd name="connsiteY7" fmla="*/ 3855994 h 3855994"/>
              <a:gd name="connsiteX8" fmla="*/ 0 w 7344816"/>
              <a:gd name="connsiteY8" fmla="*/ 822298 h 3855994"/>
              <a:gd name="connsiteX9" fmla="*/ 954381 w 7344816"/>
              <a:gd name="connsiteY9" fmla="*/ 7961 h 3855994"/>
              <a:gd name="connsiteX0" fmla="*/ 954381 w 7344816"/>
              <a:gd name="connsiteY0" fmla="*/ 6842 h 3854875"/>
              <a:gd name="connsiteX1" fmla="*/ 4377590 w 7344816"/>
              <a:gd name="connsiteY1" fmla="*/ 2629600 h 3854875"/>
              <a:gd name="connsiteX2" fmla="*/ 6538717 w 7344816"/>
              <a:gd name="connsiteY2" fmla="*/ 2099252 h 3854875"/>
              <a:gd name="connsiteX3" fmla="*/ 7344816 w 7344816"/>
              <a:gd name="connsiteY3" fmla="*/ 2954779 h 3854875"/>
              <a:gd name="connsiteX4" fmla="*/ 7344816 w 7344816"/>
              <a:gd name="connsiteY4" fmla="*/ 3854875 h 3854875"/>
              <a:gd name="connsiteX5" fmla="*/ 7344816 w 7344816"/>
              <a:gd name="connsiteY5" fmla="*/ 3854875 h 3854875"/>
              <a:gd name="connsiteX6" fmla="*/ 0 w 7344816"/>
              <a:gd name="connsiteY6" fmla="*/ 3854875 h 3854875"/>
              <a:gd name="connsiteX7" fmla="*/ 0 w 7344816"/>
              <a:gd name="connsiteY7" fmla="*/ 3854875 h 3854875"/>
              <a:gd name="connsiteX8" fmla="*/ 0 w 7344816"/>
              <a:gd name="connsiteY8" fmla="*/ 821179 h 3854875"/>
              <a:gd name="connsiteX9" fmla="*/ 954381 w 7344816"/>
              <a:gd name="connsiteY9" fmla="*/ 6842 h 3854875"/>
              <a:gd name="connsiteX0" fmla="*/ 954381 w 7344816"/>
              <a:gd name="connsiteY0" fmla="*/ 51681 h 3899714"/>
              <a:gd name="connsiteX1" fmla="*/ 3883320 w 7344816"/>
              <a:gd name="connsiteY1" fmla="*/ 2592060 h 3899714"/>
              <a:gd name="connsiteX2" fmla="*/ 6538717 w 7344816"/>
              <a:gd name="connsiteY2" fmla="*/ 2144091 h 3899714"/>
              <a:gd name="connsiteX3" fmla="*/ 7344816 w 7344816"/>
              <a:gd name="connsiteY3" fmla="*/ 2999618 h 3899714"/>
              <a:gd name="connsiteX4" fmla="*/ 7344816 w 7344816"/>
              <a:gd name="connsiteY4" fmla="*/ 3899714 h 3899714"/>
              <a:gd name="connsiteX5" fmla="*/ 7344816 w 7344816"/>
              <a:gd name="connsiteY5" fmla="*/ 3899714 h 3899714"/>
              <a:gd name="connsiteX6" fmla="*/ 0 w 7344816"/>
              <a:gd name="connsiteY6" fmla="*/ 3899714 h 3899714"/>
              <a:gd name="connsiteX7" fmla="*/ 0 w 7344816"/>
              <a:gd name="connsiteY7" fmla="*/ 3899714 h 3899714"/>
              <a:gd name="connsiteX8" fmla="*/ 0 w 7344816"/>
              <a:gd name="connsiteY8" fmla="*/ 866018 h 3899714"/>
              <a:gd name="connsiteX9" fmla="*/ 954381 w 7344816"/>
              <a:gd name="connsiteY9" fmla="*/ 51681 h 3899714"/>
              <a:gd name="connsiteX0" fmla="*/ 954381 w 7344816"/>
              <a:gd name="connsiteY0" fmla="*/ 51681 h 3899714"/>
              <a:gd name="connsiteX1" fmla="*/ 3883320 w 7344816"/>
              <a:gd name="connsiteY1" fmla="*/ 2592060 h 3899714"/>
              <a:gd name="connsiteX2" fmla="*/ 6538717 w 7344816"/>
              <a:gd name="connsiteY2" fmla="*/ 2144091 h 3899714"/>
              <a:gd name="connsiteX3" fmla="*/ 7344816 w 7344816"/>
              <a:gd name="connsiteY3" fmla="*/ 2999618 h 3899714"/>
              <a:gd name="connsiteX4" fmla="*/ 7344816 w 7344816"/>
              <a:gd name="connsiteY4" fmla="*/ 3899714 h 3899714"/>
              <a:gd name="connsiteX5" fmla="*/ 7344816 w 7344816"/>
              <a:gd name="connsiteY5" fmla="*/ 3899714 h 3899714"/>
              <a:gd name="connsiteX6" fmla="*/ 0 w 7344816"/>
              <a:gd name="connsiteY6" fmla="*/ 3899714 h 3899714"/>
              <a:gd name="connsiteX7" fmla="*/ 0 w 7344816"/>
              <a:gd name="connsiteY7" fmla="*/ 3899714 h 3899714"/>
              <a:gd name="connsiteX8" fmla="*/ 0 w 7344816"/>
              <a:gd name="connsiteY8" fmla="*/ 866018 h 3899714"/>
              <a:gd name="connsiteX9" fmla="*/ 954381 w 7344816"/>
              <a:gd name="connsiteY9" fmla="*/ 51681 h 3899714"/>
              <a:gd name="connsiteX0" fmla="*/ 1300370 w 7344816"/>
              <a:gd name="connsiteY0" fmla="*/ 52396 h 3883954"/>
              <a:gd name="connsiteX1" fmla="*/ 3883320 w 7344816"/>
              <a:gd name="connsiteY1" fmla="*/ 2576300 h 3883954"/>
              <a:gd name="connsiteX2" fmla="*/ 6538717 w 7344816"/>
              <a:gd name="connsiteY2" fmla="*/ 2128331 h 3883954"/>
              <a:gd name="connsiteX3" fmla="*/ 7344816 w 7344816"/>
              <a:gd name="connsiteY3" fmla="*/ 2983858 h 3883954"/>
              <a:gd name="connsiteX4" fmla="*/ 7344816 w 7344816"/>
              <a:gd name="connsiteY4" fmla="*/ 3883954 h 3883954"/>
              <a:gd name="connsiteX5" fmla="*/ 7344816 w 7344816"/>
              <a:gd name="connsiteY5" fmla="*/ 3883954 h 3883954"/>
              <a:gd name="connsiteX6" fmla="*/ 0 w 7344816"/>
              <a:gd name="connsiteY6" fmla="*/ 3883954 h 3883954"/>
              <a:gd name="connsiteX7" fmla="*/ 0 w 7344816"/>
              <a:gd name="connsiteY7" fmla="*/ 3883954 h 3883954"/>
              <a:gd name="connsiteX8" fmla="*/ 0 w 7344816"/>
              <a:gd name="connsiteY8" fmla="*/ 850258 h 3883954"/>
              <a:gd name="connsiteX9" fmla="*/ 1300370 w 7344816"/>
              <a:gd name="connsiteY9" fmla="*/ 52396 h 3883954"/>
              <a:gd name="connsiteX0" fmla="*/ 1860543 w 7344816"/>
              <a:gd name="connsiteY0" fmla="*/ 58902 h 3758654"/>
              <a:gd name="connsiteX1" fmla="*/ 3883320 w 7344816"/>
              <a:gd name="connsiteY1" fmla="*/ 2451000 h 3758654"/>
              <a:gd name="connsiteX2" fmla="*/ 6538717 w 7344816"/>
              <a:gd name="connsiteY2" fmla="*/ 2003031 h 3758654"/>
              <a:gd name="connsiteX3" fmla="*/ 7344816 w 7344816"/>
              <a:gd name="connsiteY3" fmla="*/ 2858558 h 3758654"/>
              <a:gd name="connsiteX4" fmla="*/ 7344816 w 7344816"/>
              <a:gd name="connsiteY4" fmla="*/ 3758654 h 3758654"/>
              <a:gd name="connsiteX5" fmla="*/ 7344816 w 7344816"/>
              <a:gd name="connsiteY5" fmla="*/ 3758654 h 3758654"/>
              <a:gd name="connsiteX6" fmla="*/ 0 w 7344816"/>
              <a:gd name="connsiteY6" fmla="*/ 3758654 h 3758654"/>
              <a:gd name="connsiteX7" fmla="*/ 0 w 7344816"/>
              <a:gd name="connsiteY7" fmla="*/ 3758654 h 3758654"/>
              <a:gd name="connsiteX8" fmla="*/ 0 w 7344816"/>
              <a:gd name="connsiteY8" fmla="*/ 724958 h 3758654"/>
              <a:gd name="connsiteX9" fmla="*/ 1860543 w 7344816"/>
              <a:gd name="connsiteY9" fmla="*/ 58902 h 3758654"/>
              <a:gd name="connsiteX0" fmla="*/ 1860543 w 7344816"/>
              <a:gd name="connsiteY0" fmla="*/ 20014 h 3719766"/>
              <a:gd name="connsiteX1" fmla="*/ 4295212 w 7344816"/>
              <a:gd name="connsiteY1" fmla="*/ 1571853 h 3719766"/>
              <a:gd name="connsiteX2" fmla="*/ 6538717 w 7344816"/>
              <a:gd name="connsiteY2" fmla="*/ 1964143 h 3719766"/>
              <a:gd name="connsiteX3" fmla="*/ 7344816 w 7344816"/>
              <a:gd name="connsiteY3" fmla="*/ 2819670 h 3719766"/>
              <a:gd name="connsiteX4" fmla="*/ 7344816 w 7344816"/>
              <a:gd name="connsiteY4" fmla="*/ 3719766 h 3719766"/>
              <a:gd name="connsiteX5" fmla="*/ 7344816 w 7344816"/>
              <a:gd name="connsiteY5" fmla="*/ 3719766 h 3719766"/>
              <a:gd name="connsiteX6" fmla="*/ 0 w 7344816"/>
              <a:gd name="connsiteY6" fmla="*/ 3719766 h 3719766"/>
              <a:gd name="connsiteX7" fmla="*/ 0 w 7344816"/>
              <a:gd name="connsiteY7" fmla="*/ 3719766 h 3719766"/>
              <a:gd name="connsiteX8" fmla="*/ 0 w 7344816"/>
              <a:gd name="connsiteY8" fmla="*/ 686070 h 3719766"/>
              <a:gd name="connsiteX9" fmla="*/ 1860543 w 7344816"/>
              <a:gd name="connsiteY9" fmla="*/ 20014 h 3719766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2010935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429857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4816" h="3766558">
                <a:moveTo>
                  <a:pt x="1860543" y="66806"/>
                </a:moveTo>
                <a:cubicBezTo>
                  <a:pt x="2629958" y="379193"/>
                  <a:pt x="3836792" y="2296893"/>
                  <a:pt x="4616488" y="2607185"/>
                </a:cubicBezTo>
                <a:cubicBezTo>
                  <a:pt x="5396184" y="2917477"/>
                  <a:pt x="6083996" y="1958112"/>
                  <a:pt x="6538717" y="1928557"/>
                </a:cubicBezTo>
                <a:cubicBezTo>
                  <a:pt x="6993438" y="1899002"/>
                  <a:pt x="7344816" y="2330432"/>
                  <a:pt x="7344816" y="2429857"/>
                </a:cubicBezTo>
                <a:lnTo>
                  <a:pt x="7344816" y="3766558"/>
                </a:lnTo>
                <a:lnTo>
                  <a:pt x="7344816" y="3766558"/>
                </a:lnTo>
                <a:lnTo>
                  <a:pt x="0" y="3766558"/>
                </a:lnTo>
                <a:lnTo>
                  <a:pt x="0" y="3766558"/>
                </a:lnTo>
                <a:lnTo>
                  <a:pt x="0" y="732862"/>
                </a:lnTo>
                <a:cubicBezTo>
                  <a:pt x="0" y="633437"/>
                  <a:pt x="1091128" y="-245581"/>
                  <a:pt x="1860543" y="66806"/>
                </a:cubicBez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1388604" y="1088740"/>
            <a:ext cx="0" cy="5148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424608" y="4257092"/>
            <a:ext cx="7308812" cy="3600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1388604" y="1628800"/>
            <a:ext cx="734481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8733420" y="1232756"/>
            <a:ext cx="0" cy="42124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6357156" y="4329100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3944888" y="1628800"/>
            <a:ext cx="0" cy="37804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632520" y="4077072"/>
                <a:ext cx="7273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0" y="4077072"/>
                <a:ext cx="72731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605" t="-5000" r="-11765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632520" y="1448780"/>
                <a:ext cx="690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0" y="1448780"/>
                <a:ext cx="69044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274" t="-5000" r="-12389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3800872" y="5445224"/>
                <a:ext cx="2550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872" y="5445224"/>
                <a:ext cx="25500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756" r="-73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6213140" y="5445224"/>
                <a:ext cx="291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140" y="5445224"/>
                <a:ext cx="29187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8750" r="-16667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4088904" y="3789040"/>
                <a:ext cx="18930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4" y="3789040"/>
                <a:ext cx="1893019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2258" t="-10000" r="-3871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32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6787" y="3429000"/>
            <a:ext cx="8276414" cy="2808288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3429000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>
            <a:off x="4954994" y="1376771"/>
            <a:ext cx="1958553" cy="205222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979288" y="1376772"/>
            <a:ext cx="1973713" cy="206951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016896" y="3428999"/>
            <a:ext cx="936105" cy="2448273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628964" y="4515148"/>
            <a:ext cx="17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屈折光</a:t>
            </a:r>
            <a:endParaRPr kumimoji="1" lang="ja-JP" altLang="en-US" sz="2400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41271" y="2180695"/>
            <a:ext cx="17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反射光</a:t>
            </a:r>
            <a:endParaRPr kumimoji="1" lang="ja-JP" altLang="en-US" sz="2400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39382" y="2139243"/>
            <a:ext cx="17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光線</a:t>
            </a:r>
            <a:endParaRPr kumimoji="1" lang="ja-JP" altLang="en-US" sz="2400" b="1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光線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41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/>
        </p:nvSpPr>
        <p:spPr bwMode="auto">
          <a:xfrm>
            <a:off x="1875334" y="1854226"/>
            <a:ext cx="6192688" cy="3096344"/>
          </a:xfrm>
          <a:custGeom>
            <a:avLst/>
            <a:gdLst/>
            <a:ahLst/>
            <a:cxnLst/>
            <a:rect l="l" t="t" r="r" b="b"/>
            <a:pathLst>
              <a:path w="4608512" h="2304256">
                <a:moveTo>
                  <a:pt x="2304256" y="0"/>
                </a:moveTo>
                <a:cubicBezTo>
                  <a:pt x="3576861" y="0"/>
                  <a:pt x="4608512" y="1031651"/>
                  <a:pt x="4608512" y="2304256"/>
                </a:cubicBezTo>
                <a:lnTo>
                  <a:pt x="0" y="2304256"/>
                </a:lnTo>
                <a:cubicBezTo>
                  <a:pt x="0" y="1031651"/>
                  <a:pt x="1031651" y="0"/>
                  <a:pt x="2304256" y="0"/>
                </a:cubicBezTo>
                <a:close/>
              </a:path>
            </a:pathLst>
          </a:cu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放射照度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792760" y="2744925"/>
            <a:ext cx="1909773" cy="193293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 flipV="1">
            <a:off x="4953000" y="1881189"/>
            <a:ext cx="28614" cy="249662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 flipV="1">
            <a:off x="3764869" y="2132856"/>
            <a:ext cx="1026768" cy="234026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V="1">
            <a:off x="5101165" y="2024844"/>
            <a:ext cx="931955" cy="247919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5279373" y="3681030"/>
            <a:ext cx="2481939" cy="114706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 flipV="1">
            <a:off x="2108684" y="3833430"/>
            <a:ext cx="2504745" cy="101247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4826985" y="4845908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/>
          <p:nvPr/>
        </p:nvCxnSpPr>
        <p:spPr>
          <a:xfrm flipV="1">
            <a:off x="5190269" y="2636913"/>
            <a:ext cx="1796956" cy="200682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448944" y="4971922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5457056" y="4950570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448944" y="5687851"/>
            <a:ext cx="100811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632784" y="5711904"/>
                <a:ext cx="6404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784" y="5711904"/>
                <a:ext cx="64043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690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放射輝度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4826985" y="4845908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>
            <a:stCxn id="3" idx="7"/>
          </p:cNvCxnSpPr>
          <p:nvPr/>
        </p:nvCxnSpPr>
        <p:spPr>
          <a:xfrm flipV="1">
            <a:off x="5042104" y="1772817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448944" y="4971922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5457056" y="4950570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448944" y="5687851"/>
            <a:ext cx="100811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6664607" y="4131190"/>
                <a:ext cx="1824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ja-JP" alt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07" y="4131190"/>
                <a:ext cx="182498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>
            <a:stCxn id="3" idx="0"/>
          </p:cNvCxnSpPr>
          <p:nvPr/>
        </p:nvCxnSpPr>
        <p:spPr>
          <a:xfrm flipV="1">
            <a:off x="4952999" y="2024844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448944" y="3529906"/>
            <a:ext cx="1008112" cy="142976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445397" y="3550545"/>
            <a:ext cx="1008112" cy="142976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5079013" y="4041068"/>
            <a:ext cx="658498" cy="5090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5573452" y="4228081"/>
            <a:ext cx="1044116" cy="15631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747253" y="1538633"/>
                <a:ext cx="4508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253" y="1538633"/>
                <a:ext cx="45082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4632782" y="5727705"/>
                <a:ext cx="6404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782" y="5727705"/>
                <a:ext cx="640432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円弧 52"/>
          <p:cNvSpPr/>
          <p:nvPr/>
        </p:nvSpPr>
        <p:spPr>
          <a:xfrm rot="20685332">
            <a:off x="4408229" y="3196215"/>
            <a:ext cx="1459446" cy="1459446"/>
          </a:xfrm>
          <a:prstGeom prst="arc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373518" y="2815663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518" y="2815663"/>
                <a:ext cx="38234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/>
          <p:cNvSpPr txBox="1"/>
          <p:nvPr/>
        </p:nvSpPr>
        <p:spPr>
          <a:xfrm>
            <a:off x="6744835" y="3833899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単位投影面積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754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放射輝度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4826985" y="4845908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>
            <a:stCxn id="3" idx="7"/>
          </p:cNvCxnSpPr>
          <p:nvPr/>
        </p:nvCxnSpPr>
        <p:spPr>
          <a:xfrm flipV="1">
            <a:off x="5042104" y="1772817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448944" y="4971922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5457056" y="4950570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448944" y="5687851"/>
            <a:ext cx="100811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124466" y="5772879"/>
                <a:ext cx="17976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ja-JP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466" y="5772879"/>
                <a:ext cx="179760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>
            <a:stCxn id="3" idx="0"/>
          </p:cNvCxnSpPr>
          <p:nvPr/>
        </p:nvCxnSpPr>
        <p:spPr>
          <a:xfrm flipV="1">
            <a:off x="4952999" y="2024844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448944" y="3529906"/>
            <a:ext cx="1008112" cy="142976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445397" y="3550545"/>
            <a:ext cx="1008112" cy="142976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5079013" y="4041068"/>
            <a:ext cx="658498" cy="50908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5573452" y="4228081"/>
            <a:ext cx="1044116" cy="15631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747253" y="1538633"/>
                <a:ext cx="4508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253" y="1538633"/>
                <a:ext cx="45082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6634605" y="3998567"/>
                <a:ext cx="6404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05" y="3998567"/>
                <a:ext cx="640432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円弧 52"/>
          <p:cNvSpPr/>
          <p:nvPr/>
        </p:nvSpPr>
        <p:spPr>
          <a:xfrm rot="20685332">
            <a:off x="4408229" y="3196215"/>
            <a:ext cx="1459446" cy="1459446"/>
          </a:xfrm>
          <a:prstGeom prst="arc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373518" y="2815663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518" y="2815663"/>
                <a:ext cx="38234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09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放射束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17</a:t>
            </a:fld>
            <a:endParaRPr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2108684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2756756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3404828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4052900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4700972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5349044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5997116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6645188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7293260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7941332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772980" y="872716"/>
                <a:ext cx="4616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80" y="872716"/>
                <a:ext cx="46166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312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放射照度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2108684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892660" y="4977172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8085348" y="4977172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772980" y="555323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80" y="5553236"/>
                <a:ext cx="40318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コネクタ 19"/>
          <p:cNvCxnSpPr/>
          <p:nvPr/>
        </p:nvCxnSpPr>
        <p:spPr>
          <a:xfrm>
            <a:off x="1892660" y="5517232"/>
            <a:ext cx="615668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2756756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3404828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4052900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4700972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5349044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5997116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6645188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7293260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7941332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772980" y="1088740"/>
                <a:ext cx="4616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80" y="1088740"/>
                <a:ext cx="46166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/>
          <p:cNvCxnSpPr/>
          <p:nvPr/>
        </p:nvCxnSpPr>
        <p:spPr>
          <a:xfrm flipV="1">
            <a:off x="1460612" y="2132856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254866" y="1646645"/>
                <a:ext cx="4508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66" y="1646645"/>
                <a:ext cx="45082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/>
          <p:cNvCxnSpPr/>
          <p:nvPr/>
        </p:nvCxnSpPr>
        <p:spPr>
          <a:xfrm>
            <a:off x="1856656" y="4977172"/>
            <a:ext cx="6264696" cy="0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8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272480" y="80628"/>
            <a:ext cx="9361040" cy="396044"/>
          </a:xfrm>
        </p:spPr>
        <p:txBody>
          <a:bodyPr/>
          <a:lstStyle/>
          <a:p>
            <a:r>
              <a:rPr lang="ja-JP" altLang="en-US"/>
              <a:t>中間ベクトル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0"/>
          </p:cNvCxnSpPr>
          <p:nvPr/>
        </p:nvCxnSpPr>
        <p:spPr>
          <a:xfrm flipV="1">
            <a:off x="4952998" y="2480495"/>
            <a:ext cx="1800202" cy="247917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8" idx="0"/>
          </p:cNvCxnSpPr>
          <p:nvPr/>
        </p:nvCxnSpPr>
        <p:spPr>
          <a:xfrm flipV="1">
            <a:off x="4952998" y="2024844"/>
            <a:ext cx="2" cy="2934829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弧 52"/>
          <p:cNvSpPr/>
          <p:nvPr/>
        </p:nvSpPr>
        <p:spPr>
          <a:xfrm rot="20255906">
            <a:off x="4528934" y="4265073"/>
            <a:ext cx="759037" cy="759037"/>
          </a:xfrm>
          <a:prstGeom prst="arc">
            <a:avLst>
              <a:gd name="adj1" fmla="val 11377725"/>
              <a:gd name="adj2" fmla="val 0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4989004" y="3789040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004" y="3789040"/>
                <a:ext cx="38234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>
            <a:stCxn id="8" idx="0"/>
          </p:cNvCxnSpPr>
          <p:nvPr/>
        </p:nvCxnSpPr>
        <p:spPr>
          <a:xfrm flipH="1" flipV="1">
            <a:off x="2252700" y="3392996"/>
            <a:ext cx="2700298" cy="156667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/>
          <p:cNvGrpSpPr/>
          <p:nvPr/>
        </p:nvGrpSpPr>
        <p:grpSpPr>
          <a:xfrm rot="12453249">
            <a:off x="1076085" y="2790143"/>
            <a:ext cx="924100" cy="432048"/>
            <a:chOff x="6801208" y="636959"/>
            <a:chExt cx="924100" cy="432048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9" name="二等辺三角形 8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720752" y="4077072"/>
                <a:ext cx="6215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52" y="4077072"/>
                <a:ext cx="62158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961112" y="3753036"/>
                <a:ext cx="5707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112" y="3753036"/>
                <a:ext cx="57073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/>
          <p:cNvCxnSpPr>
            <a:stCxn id="8" idx="0"/>
          </p:cNvCxnSpPr>
          <p:nvPr/>
        </p:nvCxnSpPr>
        <p:spPr>
          <a:xfrm flipH="1" flipV="1">
            <a:off x="4484948" y="2096852"/>
            <a:ext cx="468050" cy="28628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268924" y="1592796"/>
                <a:ext cx="37407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24" y="1592796"/>
                <a:ext cx="374077" cy="5653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304928" y="3933056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28" y="3933056"/>
                <a:ext cx="382349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1640632" y="944724"/>
                <a:ext cx="1925399" cy="790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32" y="944724"/>
                <a:ext cx="1925399" cy="7909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正方形/長方形 31"/>
          <p:cNvSpPr/>
          <p:nvPr/>
        </p:nvSpPr>
        <p:spPr bwMode="auto">
          <a:xfrm>
            <a:off x="1388604" y="764704"/>
            <a:ext cx="2448272" cy="1188132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283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光線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19</a:t>
            </a:fld>
            <a:endParaRPr lang="ja-JP" altLang="en-US"/>
          </a:p>
        </p:txBody>
      </p:sp>
      <p:cxnSp>
        <p:nvCxnSpPr>
          <p:cNvPr id="34" name="直線矢印コネクタ 33"/>
          <p:cNvCxnSpPr/>
          <p:nvPr/>
        </p:nvCxnSpPr>
        <p:spPr>
          <a:xfrm flipV="1">
            <a:off x="3080792" y="1664804"/>
            <a:ext cx="3240360" cy="3096344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823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ランベルトの余弦則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20</a:t>
            </a:fld>
            <a:endParaRPr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5274425" y="1881188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3646441" y="3324252"/>
                <a:ext cx="6664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ja-JP" alt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41" y="3324252"/>
                <a:ext cx="666464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/>
          <p:nvPr/>
        </p:nvCxnSpPr>
        <p:spPr>
          <a:xfrm flipV="1">
            <a:off x="4952999" y="2171604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747253" y="1538633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253" y="1538633"/>
                <a:ext cx="38209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3008495" y="4980312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495" y="4980312"/>
                <a:ext cx="40318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494681" y="4544402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81" y="4544402"/>
                <a:ext cx="38234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7564427" y="3404937"/>
                <a:ext cx="4466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427" y="3404937"/>
                <a:ext cx="446661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/>
          <p:cNvCxnSpPr/>
          <p:nvPr/>
        </p:nvCxnSpPr>
        <p:spPr>
          <a:xfrm flipV="1">
            <a:off x="5870786" y="1849937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6467147" y="1863164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4682767" y="1879708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4081703" y="1864564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3425284" y="1873181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4269237" y="3753036"/>
            <a:ext cx="2231576" cy="123963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405188" y="4980312"/>
            <a:ext cx="309562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747529" y="1404205"/>
                <a:ext cx="4616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529" y="1404205"/>
                <a:ext cx="46166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00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ランベルトの余弦則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21</a:t>
            </a:fld>
            <a:endParaRPr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4950389" y="2097212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3116796" y="2384884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2900772" y="1916832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772" y="1916832"/>
                <a:ext cx="38209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4484948" y="5301208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48" y="5301208"/>
                <a:ext cx="40318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260812" y="3897052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812" y="3897052"/>
                <a:ext cx="38234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/>
          <p:cNvCxnSpPr/>
          <p:nvPr/>
        </p:nvCxnSpPr>
        <p:spPr>
          <a:xfrm flipV="1">
            <a:off x="5546750" y="2065961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6143111" y="2079188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4358731" y="2095732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3757667" y="2080588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3101248" y="2089205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081152" y="5196336"/>
            <a:ext cx="309562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7401272" y="3392996"/>
                <a:ext cx="4616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272" y="3392996"/>
                <a:ext cx="46166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>
          <a:xfrm flipV="1">
            <a:off x="3116796" y="3248980"/>
            <a:ext cx="1368152" cy="1920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弧 21"/>
          <p:cNvSpPr/>
          <p:nvPr/>
        </p:nvSpPr>
        <p:spPr>
          <a:xfrm rot="20286673">
            <a:off x="2952011" y="4317296"/>
            <a:ext cx="630203" cy="589892"/>
          </a:xfrm>
          <a:prstGeom prst="arc">
            <a:avLst>
              <a:gd name="adj1" fmla="val 15992584"/>
              <a:gd name="adj2" fmla="val 4650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656856" y="3176972"/>
                <a:ext cx="5707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856" y="3176972"/>
                <a:ext cx="57073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太陽 23"/>
          <p:cNvSpPr/>
          <p:nvPr/>
        </p:nvSpPr>
        <p:spPr bwMode="auto">
          <a:xfrm>
            <a:off x="5277036" y="1160748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68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平面角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4" name="円/楕円 3"/>
          <p:cNvSpPr/>
          <p:nvPr/>
        </p:nvSpPr>
        <p:spPr bwMode="auto">
          <a:xfrm>
            <a:off x="2792760" y="1268760"/>
            <a:ext cx="4320480" cy="432048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円弧 25"/>
          <p:cNvSpPr/>
          <p:nvPr/>
        </p:nvSpPr>
        <p:spPr>
          <a:xfrm>
            <a:off x="2792760" y="1268760"/>
            <a:ext cx="4320480" cy="4320480"/>
          </a:xfrm>
          <a:prstGeom prst="arc">
            <a:avLst>
              <a:gd name="adj1" fmla="val 19908954"/>
              <a:gd name="adj2" fmla="val 17157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endCxn id="26" idx="0"/>
          </p:cNvCxnSpPr>
          <p:nvPr/>
        </p:nvCxnSpPr>
        <p:spPr>
          <a:xfrm flipV="1">
            <a:off x="4953000" y="2408705"/>
            <a:ext cx="1904110" cy="10202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endCxn id="26" idx="2"/>
          </p:cNvCxnSpPr>
          <p:nvPr/>
        </p:nvCxnSpPr>
        <p:spPr>
          <a:xfrm>
            <a:off x="4953000" y="3429000"/>
            <a:ext cx="1896722" cy="1033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5729326" y="2492896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326" y="2492896"/>
                <a:ext cx="34406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265241" y="3182778"/>
                <a:ext cx="2823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241" y="3182778"/>
                <a:ext cx="28232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弧 35"/>
          <p:cNvSpPr/>
          <p:nvPr/>
        </p:nvSpPr>
        <p:spPr>
          <a:xfrm rot="2619929">
            <a:off x="4461695" y="2849136"/>
            <a:ext cx="1027479" cy="1107285"/>
          </a:xfrm>
          <a:prstGeom prst="arc">
            <a:avLst>
              <a:gd name="adj1" fmla="val 17426877"/>
              <a:gd name="adj2" fmla="val 209655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519011" y="3186905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011" y="3186905"/>
                <a:ext cx="38234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681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立体</a:t>
            </a:r>
            <a:r>
              <a:rPr kumimoji="1" lang="ja-JP" altLang="en-US"/>
              <a:t>角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4" name="円/楕円 3"/>
          <p:cNvSpPr/>
          <p:nvPr/>
        </p:nvSpPr>
        <p:spPr bwMode="auto">
          <a:xfrm>
            <a:off x="2776460" y="1268760"/>
            <a:ext cx="4320480" cy="432048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円/楕円 4"/>
          <p:cNvSpPr/>
          <p:nvPr/>
        </p:nvSpPr>
        <p:spPr bwMode="auto">
          <a:xfrm>
            <a:off x="2776460" y="2762925"/>
            <a:ext cx="4320480" cy="131414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8" name="直線コネクタ 27"/>
          <p:cNvCxnSpPr>
            <a:endCxn id="6" idx="0"/>
          </p:cNvCxnSpPr>
          <p:nvPr/>
        </p:nvCxnSpPr>
        <p:spPr>
          <a:xfrm flipV="1">
            <a:off x="4953000" y="2180713"/>
            <a:ext cx="745328" cy="1248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endCxn id="6" idx="3"/>
          </p:cNvCxnSpPr>
          <p:nvPr/>
        </p:nvCxnSpPr>
        <p:spPr>
          <a:xfrm flipV="1">
            <a:off x="4953000" y="2476088"/>
            <a:ext cx="868897" cy="952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 bwMode="auto">
          <a:xfrm>
            <a:off x="5698328" y="2106572"/>
            <a:ext cx="385992" cy="369516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6" name="直線コネクタ 15"/>
          <p:cNvCxnSpPr>
            <a:endCxn id="6" idx="2"/>
          </p:cNvCxnSpPr>
          <p:nvPr/>
        </p:nvCxnSpPr>
        <p:spPr>
          <a:xfrm flipV="1">
            <a:off x="4975434" y="2393710"/>
            <a:ext cx="1108886" cy="10352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993999" y="1888188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99" y="1888188"/>
                <a:ext cx="40318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122210" y="238063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10" y="2380631"/>
                <a:ext cx="34406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981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立体</a:t>
            </a:r>
            <a:r>
              <a:rPr kumimoji="1" lang="ja-JP" altLang="en-US"/>
              <a:t>角（極座標）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4" name="円/楕円 3"/>
          <p:cNvSpPr/>
          <p:nvPr/>
        </p:nvSpPr>
        <p:spPr bwMode="auto">
          <a:xfrm>
            <a:off x="2776460" y="1268760"/>
            <a:ext cx="4320480" cy="432048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円/楕円 4"/>
          <p:cNvSpPr/>
          <p:nvPr/>
        </p:nvSpPr>
        <p:spPr bwMode="auto">
          <a:xfrm>
            <a:off x="2776460" y="2762925"/>
            <a:ext cx="4320480" cy="130785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698328" y="2106572"/>
            <a:ext cx="385992" cy="369516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592096" y="2807559"/>
                <a:ext cx="1728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096" y="2807559"/>
                <a:ext cx="172803" cy="246221"/>
              </a:xfrm>
              <a:prstGeom prst="rect">
                <a:avLst/>
              </a:prstGeom>
              <a:blipFill rotWithShape="0">
                <a:blip r:embed="rId2"/>
                <a:stretch>
                  <a:fillRect l="-6897"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/>
          <p:cNvCxnSpPr>
            <a:endCxn id="5" idx="6"/>
          </p:cNvCxnSpPr>
          <p:nvPr/>
        </p:nvCxnSpPr>
        <p:spPr>
          <a:xfrm flipV="1">
            <a:off x="4936700" y="3416852"/>
            <a:ext cx="2160240" cy="1215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endCxn id="4" idx="0"/>
          </p:cNvCxnSpPr>
          <p:nvPr/>
        </p:nvCxnSpPr>
        <p:spPr>
          <a:xfrm flipH="1" flipV="1">
            <a:off x="4936700" y="1268760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4292388" y="3429000"/>
            <a:ext cx="660614" cy="597846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5873780" y="2358877"/>
            <a:ext cx="0" cy="138947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4953000" y="3428999"/>
            <a:ext cx="1368152" cy="50405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4952087" y="2278983"/>
            <a:ext cx="960651" cy="116206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/>
          <p:cNvSpPr/>
          <p:nvPr/>
        </p:nvSpPr>
        <p:spPr>
          <a:xfrm rot="3116833">
            <a:off x="5205830" y="3387063"/>
            <a:ext cx="235633" cy="235633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20243570">
            <a:off x="4786147" y="2848268"/>
            <a:ext cx="554955" cy="55495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5083886" y="2601575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886" y="2601575"/>
                <a:ext cx="2151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2857" r="-14286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5430043" y="3386167"/>
                <a:ext cx="240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43" y="3386167"/>
                <a:ext cx="24057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8205" t="-4348" r="-28205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左中かっこ 42"/>
          <p:cNvSpPr/>
          <p:nvPr/>
        </p:nvSpPr>
        <p:spPr>
          <a:xfrm rot="4200000">
            <a:off x="5726157" y="1878391"/>
            <a:ext cx="123885" cy="276340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5637076" y="1707084"/>
                <a:ext cx="2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76" y="1707084"/>
                <a:ext cx="21242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429" r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中かっこ 45"/>
          <p:cNvSpPr/>
          <p:nvPr/>
        </p:nvSpPr>
        <p:spPr>
          <a:xfrm rot="9300000">
            <a:off x="6125045" y="2069304"/>
            <a:ext cx="123885" cy="276340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6260217" y="2001984"/>
                <a:ext cx="208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217" y="2001984"/>
                <a:ext cx="20864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3529" t="-2174" r="-17647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円/楕円 58"/>
          <p:cNvSpPr/>
          <p:nvPr/>
        </p:nvSpPr>
        <p:spPr bwMode="auto">
          <a:xfrm>
            <a:off x="3417117" y="1520788"/>
            <a:ext cx="3055466" cy="888422"/>
          </a:xfrm>
          <a:prstGeom prst="ellipse">
            <a:avLst/>
          </a:prstGeom>
          <a:noFill/>
          <a:ln w="6350">
            <a:solidFill>
              <a:schemeClr val="accent2">
                <a:lumMod val="75000"/>
              </a:schemeClr>
            </a:solidFill>
            <a:prstDash val="dash"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7135644" y="3278351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44" y="3278351"/>
                <a:ext cx="20896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4839334" y="1014567"/>
                <a:ext cx="194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34" y="1014567"/>
                <a:ext cx="1947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4083420" y="4047972"/>
                <a:ext cx="212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20" y="4047972"/>
                <a:ext cx="21236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857" r="-17143"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475080" y="1698894"/>
                <a:ext cx="24558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点</m:t>
                    </m:r>
                  </m:oMath>
                </a14:m>
                <a:r>
                  <a:rPr kumimoji="1" lang="en-US" altLang="ja-JP" sz="120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ja-JP" alt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ja-JP" alt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kumimoji="1"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200" b="0">
                    <a:solidFill>
                      <a:srgbClr val="FF0000"/>
                    </a:solidFill>
                  </a:rPr>
                  <a:t>を通る</a:t>
                </a:r>
                <a:r>
                  <a:rPr kumimoji="1" lang="en-US" altLang="ja-JP" sz="1200" b="0">
                    <a:solidFill>
                      <a:srgbClr val="FF0000"/>
                    </a:solidFill>
                  </a:rPr>
                  <a:t>x-y</a:t>
                </a:r>
                <a:r>
                  <a:rPr lang="ja-JP" altLang="en-US" sz="1200">
                    <a:solidFill>
                      <a:srgbClr val="FF0000"/>
                    </a:solidFill>
                  </a:rPr>
                  <a:t>平面に平行な円</a:t>
                </a:r>
                <a:endParaRPr kumimoji="1" lang="en-US" altLang="ja-JP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080" y="1698894"/>
                <a:ext cx="2455800" cy="184666"/>
              </a:xfrm>
              <a:prstGeom prst="rect">
                <a:avLst/>
              </a:prstGeom>
              <a:blipFill rotWithShape="0">
                <a:blip r:embed="rId10"/>
                <a:stretch>
                  <a:fillRect l="-2730" t="-23333" r="-2978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973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球面上の微小表面積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6" name="パイ 5"/>
          <p:cNvSpPr/>
          <p:nvPr/>
        </p:nvSpPr>
        <p:spPr bwMode="auto">
          <a:xfrm rot="5400000">
            <a:off x="318638" y="1892035"/>
            <a:ext cx="6169556" cy="6169556"/>
          </a:xfrm>
          <a:prstGeom prst="pie">
            <a:avLst>
              <a:gd name="adj1" fmla="val 10789030"/>
              <a:gd name="adj2" fmla="val 16200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二等辺三角形 12"/>
          <p:cNvSpPr/>
          <p:nvPr/>
        </p:nvSpPr>
        <p:spPr bwMode="auto">
          <a:xfrm rot="13387040">
            <a:off x="4333424" y="2183335"/>
            <a:ext cx="306733" cy="3259872"/>
          </a:xfrm>
          <a:prstGeom prst="triangl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3403416" y="2708920"/>
            <a:ext cx="2089644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3403416" y="2708920"/>
            <a:ext cx="2089644" cy="226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13" idx="4"/>
            <a:endCxn id="13" idx="2"/>
          </p:cNvCxnSpPr>
          <p:nvPr/>
        </p:nvCxnSpPr>
        <p:spPr>
          <a:xfrm>
            <a:off x="5488892" y="2518665"/>
            <a:ext cx="223902" cy="209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3405188" y="4976812"/>
            <a:ext cx="4032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3388835" y="1268760"/>
            <a:ext cx="16353" cy="3708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4556956" y="3666426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956" y="3666426"/>
                <a:ext cx="19261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903" r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127882" y="2472765"/>
                <a:ext cx="638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882" y="2472765"/>
                <a:ext cx="63831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667" t="-4444" r="-6667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5681301" y="2371221"/>
                <a:ext cx="1572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𝑟𝑑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𝑟𝑠𝑖𝑛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301" y="2371221"/>
                <a:ext cx="15729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26" t="-4444" r="-3488" b="-2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円弧 26"/>
          <p:cNvSpPr/>
          <p:nvPr/>
        </p:nvSpPr>
        <p:spPr>
          <a:xfrm rot="20470663">
            <a:off x="3261290" y="4612057"/>
            <a:ext cx="360040" cy="360040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3475693" y="4354709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93" y="4354709"/>
                <a:ext cx="2151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17143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コネクタ 35"/>
          <p:cNvCxnSpPr/>
          <p:nvPr/>
        </p:nvCxnSpPr>
        <p:spPr>
          <a:xfrm>
            <a:off x="3584848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3403416" y="2852936"/>
            <a:ext cx="18143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17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レンダリング方程式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4826985" y="4845908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>
            <a:stCxn id="3" idx="7"/>
          </p:cNvCxnSpPr>
          <p:nvPr/>
        </p:nvCxnSpPr>
        <p:spPr>
          <a:xfrm flipV="1">
            <a:off x="5042104" y="2480495"/>
            <a:ext cx="1711096" cy="240232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3" idx="0"/>
          </p:cNvCxnSpPr>
          <p:nvPr/>
        </p:nvCxnSpPr>
        <p:spPr>
          <a:xfrm flipV="1">
            <a:off x="4952999" y="2024844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弧 52"/>
          <p:cNvSpPr/>
          <p:nvPr/>
        </p:nvSpPr>
        <p:spPr>
          <a:xfrm rot="20685332">
            <a:off x="4662586" y="4075773"/>
            <a:ext cx="759037" cy="759037"/>
          </a:xfrm>
          <a:prstGeom prst="arc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090130" y="3640175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130" y="3640175"/>
                <a:ext cx="38234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 flipH="1" flipV="1">
            <a:off x="3234499" y="2557854"/>
            <a:ext cx="1640512" cy="230322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/>
          <p:cNvGrpSpPr/>
          <p:nvPr/>
        </p:nvGrpSpPr>
        <p:grpSpPr>
          <a:xfrm rot="13768781">
            <a:off x="2383089" y="1858811"/>
            <a:ext cx="924100" cy="432048"/>
            <a:chOff x="6801208" y="636959"/>
            <a:chExt cx="924100" cy="432048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9" name="二等辺三角形 8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769066" y="2587377"/>
                <a:ext cx="5574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66" y="2587377"/>
                <a:ext cx="55746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6723027" y="2524910"/>
                <a:ext cx="4905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027" y="2524910"/>
                <a:ext cx="490584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608094" y="3639454"/>
                <a:ext cx="4466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094" y="3639454"/>
                <a:ext cx="446661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5959991" y="3639453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991" y="3639453"/>
                <a:ext cx="552459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830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レンダリング方程式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4826985" y="4845908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>
            <a:stCxn id="3" idx="7"/>
          </p:cNvCxnSpPr>
          <p:nvPr/>
        </p:nvCxnSpPr>
        <p:spPr>
          <a:xfrm flipV="1">
            <a:off x="5042104" y="2480495"/>
            <a:ext cx="1711096" cy="240232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3" idx="0"/>
          </p:cNvCxnSpPr>
          <p:nvPr/>
        </p:nvCxnSpPr>
        <p:spPr>
          <a:xfrm flipV="1">
            <a:off x="4952999" y="2024844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弧 52"/>
          <p:cNvSpPr/>
          <p:nvPr/>
        </p:nvSpPr>
        <p:spPr>
          <a:xfrm rot="20685332">
            <a:off x="4662586" y="4075773"/>
            <a:ext cx="759037" cy="759037"/>
          </a:xfrm>
          <a:prstGeom prst="arc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090130" y="3640175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130" y="3640175"/>
                <a:ext cx="38234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 flipH="1" flipV="1">
            <a:off x="3234499" y="2557854"/>
            <a:ext cx="1640512" cy="230322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/>
          <p:cNvGrpSpPr/>
          <p:nvPr/>
        </p:nvGrpSpPr>
        <p:grpSpPr>
          <a:xfrm rot="13768781">
            <a:off x="2383089" y="1858811"/>
            <a:ext cx="924100" cy="432048"/>
            <a:chOff x="6801208" y="636959"/>
            <a:chExt cx="924100" cy="432048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9" name="二等辺三角形 8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769066" y="2587377"/>
                <a:ext cx="5574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66" y="2587377"/>
                <a:ext cx="55746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6723027" y="2524910"/>
                <a:ext cx="4905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027" y="2524910"/>
                <a:ext cx="490584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608094" y="3639454"/>
                <a:ext cx="6215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094" y="3639454"/>
                <a:ext cx="62158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5959991" y="3639453"/>
                <a:ext cx="5707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991" y="3639453"/>
                <a:ext cx="57073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372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完全な鏡面反射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4969232" y="2174612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弧 52"/>
          <p:cNvSpPr/>
          <p:nvPr/>
        </p:nvSpPr>
        <p:spPr>
          <a:xfrm rot="21086667">
            <a:off x="4587519" y="4101099"/>
            <a:ext cx="759037" cy="759037"/>
          </a:xfrm>
          <a:prstGeom prst="arc">
            <a:avLst>
              <a:gd name="adj1" fmla="val 11968628"/>
              <a:gd name="adj2" fmla="val 0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090130" y="3640175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130" y="3640175"/>
                <a:ext cx="38234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 flipH="1" flipV="1">
            <a:off x="3326526" y="2684429"/>
            <a:ext cx="1640512" cy="230322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444867" y="3652105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867" y="3652105"/>
                <a:ext cx="38234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3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レンダリング方程式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07935" y="2591067"/>
                <a:ext cx="8419228" cy="1471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3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5" y="2591067"/>
                <a:ext cx="8419228" cy="14711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4232920" y="378904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BRDF</a:t>
            </a:r>
            <a:endParaRPr kumimoji="1" lang="ja-JP" altLang="en-US" sz="2000" dirty="0">
              <a:solidFill>
                <a:srgbClr val="FF000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25108" y="375303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0B05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放射輝度</a:t>
            </a:r>
            <a:endParaRPr kumimoji="1" lang="ja-JP" altLang="en-US" sz="2000" dirty="0">
              <a:solidFill>
                <a:srgbClr val="00B05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01272" y="378904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tx2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コサイン項</a:t>
            </a:r>
            <a:endParaRPr lang="en-US" altLang="ja-JP" sz="2000" dirty="0">
              <a:solidFill>
                <a:schemeClr val="tx2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cxnSp>
        <p:nvCxnSpPr>
          <p:cNvPr id="9" name="直線コネクタ 8"/>
          <p:cNvCxnSpPr>
            <a:cxnSpLocks/>
          </p:cNvCxnSpPr>
          <p:nvPr/>
        </p:nvCxnSpPr>
        <p:spPr>
          <a:xfrm>
            <a:off x="3620852" y="3681028"/>
            <a:ext cx="19438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cxnSpLocks/>
          </p:cNvCxnSpPr>
          <p:nvPr/>
        </p:nvCxnSpPr>
        <p:spPr>
          <a:xfrm>
            <a:off x="5853100" y="3681028"/>
            <a:ext cx="15485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7545288" y="3681028"/>
            <a:ext cx="116257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789204" y="4437112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solidFill>
                  <a:srgbClr val="7030A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放射照度</a:t>
            </a:r>
            <a:endParaRPr kumimoji="1" lang="ja-JP" altLang="en-US" sz="2000" dirty="0">
              <a:solidFill>
                <a:srgbClr val="7030A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14" name="左大かっこ 13"/>
          <p:cNvSpPr/>
          <p:nvPr/>
        </p:nvSpPr>
        <p:spPr>
          <a:xfrm rot="16200000">
            <a:off x="7311263" y="2762925"/>
            <a:ext cx="144016" cy="2988334"/>
          </a:xfrm>
          <a:prstGeom prst="leftBracket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728864" y="177281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光源の数</a:t>
            </a:r>
            <a:endParaRPr lang="en-US" altLang="ja-JP" sz="2000" dirty="0"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3332820" y="2132856"/>
            <a:ext cx="432048" cy="48035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455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完全な鏡面反射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3326526" y="2684429"/>
            <a:ext cx="1640512" cy="230322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9179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光沢反射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 bwMode="auto">
          <a:xfrm rot="2706590">
            <a:off x="1726677" y="3407014"/>
            <a:ext cx="3809608" cy="427572"/>
          </a:xfrm>
          <a:custGeom>
            <a:avLst/>
            <a:gdLst>
              <a:gd name="connsiteX0" fmla="*/ 0 w 1035876"/>
              <a:gd name="connsiteY0" fmla="*/ 517938 h 1035876"/>
              <a:gd name="connsiteX1" fmla="*/ 517938 w 1035876"/>
              <a:gd name="connsiteY1" fmla="*/ 0 h 1035876"/>
              <a:gd name="connsiteX2" fmla="*/ 1035876 w 1035876"/>
              <a:gd name="connsiteY2" fmla="*/ 517938 h 1035876"/>
              <a:gd name="connsiteX3" fmla="*/ 517938 w 1035876"/>
              <a:gd name="connsiteY3" fmla="*/ 1035876 h 1035876"/>
              <a:gd name="connsiteX4" fmla="*/ 0 w 1035876"/>
              <a:gd name="connsiteY4" fmla="*/ 517938 h 1035876"/>
              <a:gd name="connsiteX0" fmla="*/ 1655 w 3459455"/>
              <a:gd name="connsiteY0" fmla="*/ 518387 h 1036955"/>
              <a:gd name="connsiteX1" fmla="*/ 519593 w 3459455"/>
              <a:gd name="connsiteY1" fmla="*/ 449 h 1036955"/>
              <a:gd name="connsiteX2" fmla="*/ 3459455 w 3459455"/>
              <a:gd name="connsiteY2" fmla="*/ 592527 h 1036955"/>
              <a:gd name="connsiteX3" fmla="*/ 519593 w 3459455"/>
              <a:gd name="connsiteY3" fmla="*/ 1036325 h 1036955"/>
              <a:gd name="connsiteX4" fmla="*/ 1655 w 3459455"/>
              <a:gd name="connsiteY4" fmla="*/ 518387 h 1036955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292"/>
              <a:gd name="connsiteX1" fmla="*/ 806263 w 3746125"/>
              <a:gd name="connsiteY1" fmla="*/ 188 h 1036292"/>
              <a:gd name="connsiteX2" fmla="*/ 3746125 w 3746125"/>
              <a:gd name="connsiteY2" fmla="*/ 592266 h 1036292"/>
              <a:gd name="connsiteX3" fmla="*/ 806263 w 3746125"/>
              <a:gd name="connsiteY3" fmla="*/ 1036064 h 1036292"/>
              <a:gd name="connsiteX4" fmla="*/ 0 w 3746125"/>
              <a:gd name="connsiteY4" fmla="*/ 542840 h 1036292"/>
              <a:gd name="connsiteX0" fmla="*/ 1759 w 3747884"/>
              <a:gd name="connsiteY0" fmla="*/ 542788 h 1082534"/>
              <a:gd name="connsiteX1" fmla="*/ 808022 w 3747884"/>
              <a:gd name="connsiteY1" fmla="*/ 136 h 1082534"/>
              <a:gd name="connsiteX2" fmla="*/ 3747884 w 3747884"/>
              <a:gd name="connsiteY2" fmla="*/ 592214 h 1082534"/>
              <a:gd name="connsiteX3" fmla="*/ 947911 w 3747884"/>
              <a:gd name="connsiteY3" fmla="*/ 1082345 h 1082534"/>
              <a:gd name="connsiteX4" fmla="*/ 1759 w 3747884"/>
              <a:gd name="connsiteY4" fmla="*/ 542788 h 1082534"/>
              <a:gd name="connsiteX0" fmla="*/ 10 w 3746135"/>
              <a:gd name="connsiteY0" fmla="*/ 601266 h 1141012"/>
              <a:gd name="connsiteX1" fmla="*/ 934312 w 3746135"/>
              <a:gd name="connsiteY1" fmla="*/ 119 h 1141012"/>
              <a:gd name="connsiteX2" fmla="*/ 3746135 w 3746135"/>
              <a:gd name="connsiteY2" fmla="*/ 650692 h 1141012"/>
              <a:gd name="connsiteX3" fmla="*/ 946162 w 3746135"/>
              <a:gd name="connsiteY3" fmla="*/ 1140823 h 1141012"/>
              <a:gd name="connsiteX4" fmla="*/ 10 w 3746135"/>
              <a:gd name="connsiteY4" fmla="*/ 601266 h 114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135" h="1141012">
                <a:moveTo>
                  <a:pt x="10" y="601266"/>
                </a:moveTo>
                <a:cubicBezTo>
                  <a:pt x="-1965" y="411149"/>
                  <a:pt x="309958" y="-8119"/>
                  <a:pt x="934312" y="119"/>
                </a:cubicBezTo>
                <a:cubicBezTo>
                  <a:pt x="1558666" y="8357"/>
                  <a:pt x="2436318" y="315216"/>
                  <a:pt x="3746135" y="650692"/>
                </a:cubicBezTo>
                <a:cubicBezTo>
                  <a:pt x="2444557" y="887314"/>
                  <a:pt x="1570516" y="1149061"/>
                  <a:pt x="946162" y="1140823"/>
                </a:cubicBezTo>
                <a:cubicBezTo>
                  <a:pt x="321808" y="1132585"/>
                  <a:pt x="1985" y="791383"/>
                  <a:pt x="10" y="60126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2293731" y="2264790"/>
            <a:ext cx="2675503" cy="271202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265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光沢反射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 bwMode="auto">
          <a:xfrm rot="2706590">
            <a:off x="1870971" y="3271240"/>
            <a:ext cx="3683000" cy="655334"/>
          </a:xfrm>
          <a:custGeom>
            <a:avLst/>
            <a:gdLst>
              <a:gd name="connsiteX0" fmla="*/ 0 w 1035876"/>
              <a:gd name="connsiteY0" fmla="*/ 517938 h 1035876"/>
              <a:gd name="connsiteX1" fmla="*/ 517938 w 1035876"/>
              <a:gd name="connsiteY1" fmla="*/ 0 h 1035876"/>
              <a:gd name="connsiteX2" fmla="*/ 1035876 w 1035876"/>
              <a:gd name="connsiteY2" fmla="*/ 517938 h 1035876"/>
              <a:gd name="connsiteX3" fmla="*/ 517938 w 1035876"/>
              <a:gd name="connsiteY3" fmla="*/ 1035876 h 1035876"/>
              <a:gd name="connsiteX4" fmla="*/ 0 w 1035876"/>
              <a:gd name="connsiteY4" fmla="*/ 517938 h 1035876"/>
              <a:gd name="connsiteX0" fmla="*/ 1655 w 3459455"/>
              <a:gd name="connsiteY0" fmla="*/ 518387 h 1036955"/>
              <a:gd name="connsiteX1" fmla="*/ 519593 w 3459455"/>
              <a:gd name="connsiteY1" fmla="*/ 449 h 1036955"/>
              <a:gd name="connsiteX2" fmla="*/ 3459455 w 3459455"/>
              <a:gd name="connsiteY2" fmla="*/ 592527 h 1036955"/>
              <a:gd name="connsiteX3" fmla="*/ 519593 w 3459455"/>
              <a:gd name="connsiteY3" fmla="*/ 1036325 h 1036955"/>
              <a:gd name="connsiteX4" fmla="*/ 1655 w 3459455"/>
              <a:gd name="connsiteY4" fmla="*/ 518387 h 1036955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292"/>
              <a:gd name="connsiteX1" fmla="*/ 806263 w 3746125"/>
              <a:gd name="connsiteY1" fmla="*/ 188 h 1036292"/>
              <a:gd name="connsiteX2" fmla="*/ 3746125 w 3746125"/>
              <a:gd name="connsiteY2" fmla="*/ 592266 h 1036292"/>
              <a:gd name="connsiteX3" fmla="*/ 806263 w 3746125"/>
              <a:gd name="connsiteY3" fmla="*/ 1036064 h 1036292"/>
              <a:gd name="connsiteX4" fmla="*/ 0 w 3746125"/>
              <a:gd name="connsiteY4" fmla="*/ 542840 h 1036292"/>
              <a:gd name="connsiteX0" fmla="*/ 1759 w 3747884"/>
              <a:gd name="connsiteY0" fmla="*/ 542788 h 1082534"/>
              <a:gd name="connsiteX1" fmla="*/ 808022 w 3747884"/>
              <a:gd name="connsiteY1" fmla="*/ 136 h 1082534"/>
              <a:gd name="connsiteX2" fmla="*/ 3747884 w 3747884"/>
              <a:gd name="connsiteY2" fmla="*/ 592214 h 1082534"/>
              <a:gd name="connsiteX3" fmla="*/ 947911 w 3747884"/>
              <a:gd name="connsiteY3" fmla="*/ 1082345 h 1082534"/>
              <a:gd name="connsiteX4" fmla="*/ 1759 w 3747884"/>
              <a:gd name="connsiteY4" fmla="*/ 542788 h 1082534"/>
              <a:gd name="connsiteX0" fmla="*/ 10 w 3746135"/>
              <a:gd name="connsiteY0" fmla="*/ 601266 h 1141012"/>
              <a:gd name="connsiteX1" fmla="*/ 934312 w 3746135"/>
              <a:gd name="connsiteY1" fmla="*/ 119 h 1141012"/>
              <a:gd name="connsiteX2" fmla="*/ 3746135 w 3746135"/>
              <a:gd name="connsiteY2" fmla="*/ 650692 h 1141012"/>
              <a:gd name="connsiteX3" fmla="*/ 946162 w 3746135"/>
              <a:gd name="connsiteY3" fmla="*/ 1140823 h 1141012"/>
              <a:gd name="connsiteX4" fmla="*/ 10 w 3746135"/>
              <a:gd name="connsiteY4" fmla="*/ 601266 h 114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135" h="1141012">
                <a:moveTo>
                  <a:pt x="10" y="601266"/>
                </a:moveTo>
                <a:cubicBezTo>
                  <a:pt x="-1965" y="411149"/>
                  <a:pt x="309958" y="-8119"/>
                  <a:pt x="934312" y="119"/>
                </a:cubicBezTo>
                <a:cubicBezTo>
                  <a:pt x="1558666" y="8357"/>
                  <a:pt x="2436318" y="315216"/>
                  <a:pt x="3746135" y="650692"/>
                </a:cubicBezTo>
                <a:cubicBezTo>
                  <a:pt x="2444557" y="887314"/>
                  <a:pt x="1570516" y="1149061"/>
                  <a:pt x="946162" y="1140823"/>
                </a:cubicBezTo>
                <a:cubicBezTo>
                  <a:pt x="321808" y="1132585"/>
                  <a:pt x="1985" y="791383"/>
                  <a:pt x="10" y="60126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H="1" flipV="1">
            <a:off x="2828764" y="2400307"/>
            <a:ext cx="2138274" cy="258734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9" name="直線矢印コネクタ 18"/>
          <p:cNvCxnSpPr>
            <a:stCxn id="5" idx="2"/>
            <a:endCxn id="5" idx="0"/>
          </p:cNvCxnSpPr>
          <p:nvPr/>
        </p:nvCxnSpPr>
        <p:spPr>
          <a:xfrm flipH="1" flipV="1">
            <a:off x="2400323" y="2306752"/>
            <a:ext cx="2579159" cy="262928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2"/>
          </p:cNvCxnSpPr>
          <p:nvPr/>
        </p:nvCxnSpPr>
        <p:spPr>
          <a:xfrm flipH="1" flipV="1">
            <a:off x="2504728" y="2744924"/>
            <a:ext cx="2474754" cy="219111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334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光沢反射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 bwMode="auto">
          <a:xfrm rot="2706590">
            <a:off x="1839403" y="3028401"/>
            <a:ext cx="3746135" cy="1141012"/>
          </a:xfrm>
          <a:custGeom>
            <a:avLst/>
            <a:gdLst>
              <a:gd name="connsiteX0" fmla="*/ 0 w 1035876"/>
              <a:gd name="connsiteY0" fmla="*/ 517938 h 1035876"/>
              <a:gd name="connsiteX1" fmla="*/ 517938 w 1035876"/>
              <a:gd name="connsiteY1" fmla="*/ 0 h 1035876"/>
              <a:gd name="connsiteX2" fmla="*/ 1035876 w 1035876"/>
              <a:gd name="connsiteY2" fmla="*/ 517938 h 1035876"/>
              <a:gd name="connsiteX3" fmla="*/ 517938 w 1035876"/>
              <a:gd name="connsiteY3" fmla="*/ 1035876 h 1035876"/>
              <a:gd name="connsiteX4" fmla="*/ 0 w 1035876"/>
              <a:gd name="connsiteY4" fmla="*/ 517938 h 1035876"/>
              <a:gd name="connsiteX0" fmla="*/ 1655 w 3459455"/>
              <a:gd name="connsiteY0" fmla="*/ 518387 h 1036955"/>
              <a:gd name="connsiteX1" fmla="*/ 519593 w 3459455"/>
              <a:gd name="connsiteY1" fmla="*/ 449 h 1036955"/>
              <a:gd name="connsiteX2" fmla="*/ 3459455 w 3459455"/>
              <a:gd name="connsiteY2" fmla="*/ 592527 h 1036955"/>
              <a:gd name="connsiteX3" fmla="*/ 519593 w 3459455"/>
              <a:gd name="connsiteY3" fmla="*/ 1036325 h 1036955"/>
              <a:gd name="connsiteX4" fmla="*/ 1655 w 3459455"/>
              <a:gd name="connsiteY4" fmla="*/ 518387 h 1036955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292"/>
              <a:gd name="connsiteX1" fmla="*/ 806263 w 3746125"/>
              <a:gd name="connsiteY1" fmla="*/ 188 h 1036292"/>
              <a:gd name="connsiteX2" fmla="*/ 3746125 w 3746125"/>
              <a:gd name="connsiteY2" fmla="*/ 592266 h 1036292"/>
              <a:gd name="connsiteX3" fmla="*/ 806263 w 3746125"/>
              <a:gd name="connsiteY3" fmla="*/ 1036064 h 1036292"/>
              <a:gd name="connsiteX4" fmla="*/ 0 w 3746125"/>
              <a:gd name="connsiteY4" fmla="*/ 542840 h 1036292"/>
              <a:gd name="connsiteX0" fmla="*/ 1759 w 3747884"/>
              <a:gd name="connsiteY0" fmla="*/ 542788 h 1082534"/>
              <a:gd name="connsiteX1" fmla="*/ 808022 w 3747884"/>
              <a:gd name="connsiteY1" fmla="*/ 136 h 1082534"/>
              <a:gd name="connsiteX2" fmla="*/ 3747884 w 3747884"/>
              <a:gd name="connsiteY2" fmla="*/ 592214 h 1082534"/>
              <a:gd name="connsiteX3" fmla="*/ 947911 w 3747884"/>
              <a:gd name="connsiteY3" fmla="*/ 1082345 h 1082534"/>
              <a:gd name="connsiteX4" fmla="*/ 1759 w 3747884"/>
              <a:gd name="connsiteY4" fmla="*/ 542788 h 1082534"/>
              <a:gd name="connsiteX0" fmla="*/ 10 w 3746135"/>
              <a:gd name="connsiteY0" fmla="*/ 601266 h 1141012"/>
              <a:gd name="connsiteX1" fmla="*/ 934312 w 3746135"/>
              <a:gd name="connsiteY1" fmla="*/ 119 h 1141012"/>
              <a:gd name="connsiteX2" fmla="*/ 3746135 w 3746135"/>
              <a:gd name="connsiteY2" fmla="*/ 650692 h 1141012"/>
              <a:gd name="connsiteX3" fmla="*/ 946162 w 3746135"/>
              <a:gd name="connsiteY3" fmla="*/ 1140823 h 1141012"/>
              <a:gd name="connsiteX4" fmla="*/ 10 w 3746135"/>
              <a:gd name="connsiteY4" fmla="*/ 601266 h 114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135" h="1141012">
                <a:moveTo>
                  <a:pt x="10" y="601266"/>
                </a:moveTo>
                <a:cubicBezTo>
                  <a:pt x="-1965" y="411149"/>
                  <a:pt x="309958" y="-8119"/>
                  <a:pt x="934312" y="119"/>
                </a:cubicBezTo>
                <a:cubicBezTo>
                  <a:pt x="1558666" y="8357"/>
                  <a:pt x="2436318" y="315216"/>
                  <a:pt x="3746135" y="650692"/>
                </a:cubicBezTo>
                <a:cubicBezTo>
                  <a:pt x="2444557" y="887314"/>
                  <a:pt x="1570516" y="1149061"/>
                  <a:pt x="946162" y="1140823"/>
                </a:cubicBezTo>
                <a:cubicBezTo>
                  <a:pt x="321808" y="1132585"/>
                  <a:pt x="1985" y="791383"/>
                  <a:pt x="10" y="60126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H="1" flipV="1">
            <a:off x="2828764" y="2174612"/>
            <a:ext cx="2138274" cy="281304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9" name="直線矢印コネクタ 18"/>
          <p:cNvCxnSpPr>
            <a:stCxn id="5" idx="2"/>
            <a:endCxn id="5" idx="0"/>
          </p:cNvCxnSpPr>
          <p:nvPr/>
        </p:nvCxnSpPr>
        <p:spPr>
          <a:xfrm flipH="1" flipV="1">
            <a:off x="2368768" y="2293628"/>
            <a:ext cx="2608811" cy="268886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2"/>
          </p:cNvCxnSpPr>
          <p:nvPr/>
        </p:nvCxnSpPr>
        <p:spPr>
          <a:xfrm flipH="1" flipV="1">
            <a:off x="2368768" y="2888940"/>
            <a:ext cx="2608811" cy="209355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910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光沢反射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 bwMode="auto">
          <a:xfrm rot="2706590">
            <a:off x="1163397" y="2093192"/>
            <a:ext cx="4600394" cy="2291348"/>
          </a:xfrm>
          <a:custGeom>
            <a:avLst/>
            <a:gdLst>
              <a:gd name="connsiteX0" fmla="*/ 0 w 1035876"/>
              <a:gd name="connsiteY0" fmla="*/ 517938 h 1035876"/>
              <a:gd name="connsiteX1" fmla="*/ 517938 w 1035876"/>
              <a:gd name="connsiteY1" fmla="*/ 0 h 1035876"/>
              <a:gd name="connsiteX2" fmla="*/ 1035876 w 1035876"/>
              <a:gd name="connsiteY2" fmla="*/ 517938 h 1035876"/>
              <a:gd name="connsiteX3" fmla="*/ 517938 w 1035876"/>
              <a:gd name="connsiteY3" fmla="*/ 1035876 h 1035876"/>
              <a:gd name="connsiteX4" fmla="*/ 0 w 1035876"/>
              <a:gd name="connsiteY4" fmla="*/ 517938 h 1035876"/>
              <a:gd name="connsiteX0" fmla="*/ 1655 w 3459455"/>
              <a:gd name="connsiteY0" fmla="*/ 518387 h 1036955"/>
              <a:gd name="connsiteX1" fmla="*/ 519593 w 3459455"/>
              <a:gd name="connsiteY1" fmla="*/ 449 h 1036955"/>
              <a:gd name="connsiteX2" fmla="*/ 3459455 w 3459455"/>
              <a:gd name="connsiteY2" fmla="*/ 592527 h 1036955"/>
              <a:gd name="connsiteX3" fmla="*/ 519593 w 3459455"/>
              <a:gd name="connsiteY3" fmla="*/ 1036325 h 1036955"/>
              <a:gd name="connsiteX4" fmla="*/ 1655 w 3459455"/>
              <a:gd name="connsiteY4" fmla="*/ 518387 h 1036955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292"/>
              <a:gd name="connsiteX1" fmla="*/ 806263 w 3746125"/>
              <a:gd name="connsiteY1" fmla="*/ 188 h 1036292"/>
              <a:gd name="connsiteX2" fmla="*/ 3746125 w 3746125"/>
              <a:gd name="connsiteY2" fmla="*/ 592266 h 1036292"/>
              <a:gd name="connsiteX3" fmla="*/ 806263 w 3746125"/>
              <a:gd name="connsiteY3" fmla="*/ 1036064 h 1036292"/>
              <a:gd name="connsiteX4" fmla="*/ 0 w 3746125"/>
              <a:gd name="connsiteY4" fmla="*/ 542840 h 1036292"/>
              <a:gd name="connsiteX0" fmla="*/ 1759 w 3747884"/>
              <a:gd name="connsiteY0" fmla="*/ 542788 h 1082534"/>
              <a:gd name="connsiteX1" fmla="*/ 808022 w 3747884"/>
              <a:gd name="connsiteY1" fmla="*/ 136 h 1082534"/>
              <a:gd name="connsiteX2" fmla="*/ 3747884 w 3747884"/>
              <a:gd name="connsiteY2" fmla="*/ 592214 h 1082534"/>
              <a:gd name="connsiteX3" fmla="*/ 947911 w 3747884"/>
              <a:gd name="connsiteY3" fmla="*/ 1082345 h 1082534"/>
              <a:gd name="connsiteX4" fmla="*/ 1759 w 3747884"/>
              <a:gd name="connsiteY4" fmla="*/ 542788 h 1082534"/>
              <a:gd name="connsiteX0" fmla="*/ 10 w 3746135"/>
              <a:gd name="connsiteY0" fmla="*/ 601266 h 1141012"/>
              <a:gd name="connsiteX1" fmla="*/ 934312 w 3746135"/>
              <a:gd name="connsiteY1" fmla="*/ 119 h 1141012"/>
              <a:gd name="connsiteX2" fmla="*/ 3746135 w 3746135"/>
              <a:gd name="connsiteY2" fmla="*/ 650692 h 1141012"/>
              <a:gd name="connsiteX3" fmla="*/ 946162 w 3746135"/>
              <a:gd name="connsiteY3" fmla="*/ 1140823 h 1141012"/>
              <a:gd name="connsiteX4" fmla="*/ 10 w 3746135"/>
              <a:gd name="connsiteY4" fmla="*/ 601266 h 114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135" h="1141012">
                <a:moveTo>
                  <a:pt x="10" y="601266"/>
                </a:moveTo>
                <a:cubicBezTo>
                  <a:pt x="-1965" y="411149"/>
                  <a:pt x="309958" y="-8119"/>
                  <a:pt x="934312" y="119"/>
                </a:cubicBezTo>
                <a:cubicBezTo>
                  <a:pt x="1558666" y="8357"/>
                  <a:pt x="2436318" y="315216"/>
                  <a:pt x="3746135" y="650692"/>
                </a:cubicBezTo>
                <a:cubicBezTo>
                  <a:pt x="2444557" y="887314"/>
                  <a:pt x="1570516" y="1149061"/>
                  <a:pt x="946162" y="1140823"/>
                </a:cubicBezTo>
                <a:cubicBezTo>
                  <a:pt x="321808" y="1132585"/>
                  <a:pt x="1985" y="791383"/>
                  <a:pt x="10" y="60126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H="1" flipV="1">
            <a:off x="2288704" y="1412776"/>
            <a:ext cx="2678334" cy="357487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9" name="直線矢印コネクタ 18"/>
          <p:cNvCxnSpPr>
            <a:stCxn id="5" idx="2"/>
            <a:endCxn id="5" idx="0"/>
          </p:cNvCxnSpPr>
          <p:nvPr/>
        </p:nvCxnSpPr>
        <p:spPr>
          <a:xfrm flipH="1" flipV="1">
            <a:off x="1796476" y="1652870"/>
            <a:ext cx="3176401" cy="332924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2"/>
          </p:cNvCxnSpPr>
          <p:nvPr/>
        </p:nvCxnSpPr>
        <p:spPr>
          <a:xfrm flipH="1" flipV="1">
            <a:off x="1568624" y="2174612"/>
            <a:ext cx="3404253" cy="280749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8" idx="0"/>
          </p:cNvCxnSpPr>
          <p:nvPr/>
        </p:nvCxnSpPr>
        <p:spPr>
          <a:xfrm flipH="1" flipV="1">
            <a:off x="3152800" y="1412776"/>
            <a:ext cx="1800198" cy="354689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8" idx="0"/>
          </p:cNvCxnSpPr>
          <p:nvPr/>
        </p:nvCxnSpPr>
        <p:spPr>
          <a:xfrm flipH="1" flipV="1">
            <a:off x="1640632" y="2960948"/>
            <a:ext cx="3312366" cy="199872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94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34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6787" y="3429000"/>
            <a:ext cx="8276414" cy="280828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3429000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>
            <a:off x="4954994" y="1376771"/>
            <a:ext cx="1958553" cy="205222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979288" y="1376772"/>
            <a:ext cx="1973713" cy="206951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016896" y="3428999"/>
            <a:ext cx="936105" cy="2448273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屈折と反射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4953000" y="1366062"/>
            <a:ext cx="1" cy="4318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008926" y="1212676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926" y="1212676"/>
                <a:ext cx="38209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円弧 15"/>
          <p:cNvSpPr/>
          <p:nvPr/>
        </p:nvSpPr>
        <p:spPr>
          <a:xfrm rot="21086667">
            <a:off x="4572324" y="2737203"/>
            <a:ext cx="759037" cy="759037"/>
          </a:xfrm>
          <a:prstGeom prst="arc">
            <a:avLst>
              <a:gd name="adj1" fmla="val 11968628"/>
              <a:gd name="adj2" fmla="val 0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5050237" y="2378235"/>
                <a:ext cx="4019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237" y="2378235"/>
                <a:ext cx="40197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121" r="-1515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4416338" y="2368016"/>
                <a:ext cx="4019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338" y="2368016"/>
                <a:ext cx="40197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121" r="-1515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円弧 25"/>
          <p:cNvSpPr/>
          <p:nvPr/>
        </p:nvSpPr>
        <p:spPr>
          <a:xfrm rot="12461315">
            <a:off x="4414535" y="3479168"/>
            <a:ext cx="759037" cy="759037"/>
          </a:xfrm>
          <a:prstGeom prst="arc">
            <a:avLst>
              <a:gd name="adj1" fmla="val 13221623"/>
              <a:gd name="adj2" fmla="val 1579024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536509" y="4430954"/>
                <a:ext cx="409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09" y="4430954"/>
                <a:ext cx="40908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940" r="-149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48547" y="2903618"/>
                <a:ext cx="401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47" y="2903618"/>
                <a:ext cx="40158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636" r="-151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1246804" y="3574499"/>
                <a:ext cx="408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04" y="3574499"/>
                <a:ext cx="40870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3433" r="-1493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5947396" y="2402885"/>
                <a:ext cx="3337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396" y="2402885"/>
                <a:ext cx="3337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7407" r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528986" y="2421747"/>
                <a:ext cx="4414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986" y="2421747"/>
                <a:ext cx="44140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556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056001" y="4337522"/>
                <a:ext cx="453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001" y="4337522"/>
                <a:ext cx="45352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000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195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正方形/長方形 70"/>
          <p:cNvSpPr/>
          <p:nvPr/>
        </p:nvSpPr>
        <p:spPr bwMode="auto">
          <a:xfrm>
            <a:off x="2273919" y="3140968"/>
            <a:ext cx="296703" cy="2896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35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6787" y="3429000"/>
            <a:ext cx="8276414" cy="280828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 bwMode="auto">
          <a:xfrm>
            <a:off x="6587068" y="3427487"/>
            <a:ext cx="296703" cy="2896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3429000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282922" y="1408670"/>
            <a:ext cx="3442162" cy="202032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5717588" y="3428998"/>
            <a:ext cx="1169513" cy="243859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媒質境界における光の屈折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5725084" y="1392806"/>
            <a:ext cx="0" cy="46486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4741413">
            <a:off x="5221233" y="2592557"/>
            <a:ext cx="613329" cy="759037"/>
          </a:xfrm>
          <a:prstGeom prst="arc">
            <a:avLst>
              <a:gd name="adj1" fmla="val 16784863"/>
              <a:gd name="adj2" fmla="val 3393912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5048189" y="2229905"/>
                <a:ext cx="4019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89" y="2229905"/>
                <a:ext cx="40197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121" r="-1515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円弧 25"/>
          <p:cNvSpPr/>
          <p:nvPr/>
        </p:nvSpPr>
        <p:spPr>
          <a:xfrm rot="13395858">
            <a:off x="5581277" y="4180501"/>
            <a:ext cx="759037" cy="759037"/>
          </a:xfrm>
          <a:prstGeom prst="arc">
            <a:avLst>
              <a:gd name="adj1" fmla="val 9750427"/>
              <a:gd name="adj2" fmla="val 1579024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6507" y="4998744"/>
                <a:ext cx="409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507" y="4998744"/>
                <a:ext cx="40908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433" r="-1493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942721" y="4568270"/>
                <a:ext cx="3699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721" y="4568270"/>
                <a:ext cx="36990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/>
          <p:cNvCxnSpPr/>
          <p:nvPr/>
        </p:nvCxnSpPr>
        <p:spPr>
          <a:xfrm flipV="1">
            <a:off x="6897486" y="620714"/>
            <a:ext cx="7384" cy="525312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2262260" y="4983060"/>
            <a:ext cx="3462824" cy="483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2280864" y="613142"/>
            <a:ext cx="2057" cy="457026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2282921" y="977465"/>
            <a:ext cx="4621949" cy="24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4571743" y="540144"/>
                <a:ext cx="2823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43" y="540144"/>
                <a:ext cx="282320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矢印コネクタ 48"/>
          <p:cNvCxnSpPr/>
          <p:nvPr/>
        </p:nvCxnSpPr>
        <p:spPr>
          <a:xfrm flipV="1">
            <a:off x="6888665" y="5873843"/>
            <a:ext cx="1520719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7649024" y="3450210"/>
            <a:ext cx="0" cy="241496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7655355" y="4557940"/>
                <a:ext cx="3697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355" y="4557940"/>
                <a:ext cx="369717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矢印コネクタ 59"/>
          <p:cNvCxnSpPr/>
          <p:nvPr/>
        </p:nvCxnSpPr>
        <p:spPr>
          <a:xfrm>
            <a:off x="1187913" y="1408668"/>
            <a:ext cx="1095008" cy="476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1424608" y="1408668"/>
            <a:ext cx="0" cy="19838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1083209" y="2251857"/>
                <a:ext cx="3786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209" y="2251857"/>
                <a:ext cx="378693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5749564" y="2911194"/>
                <a:ext cx="4267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64" y="2911194"/>
                <a:ext cx="426784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2547345" y="2927827"/>
                <a:ext cx="5942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345" y="2927827"/>
                <a:ext cx="594265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915247" y="2900045"/>
                <a:ext cx="6037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247" y="2900045"/>
                <a:ext cx="603755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テキスト ボックス 74"/>
          <p:cNvSpPr txBox="1"/>
          <p:nvPr/>
        </p:nvSpPr>
        <p:spPr>
          <a:xfrm>
            <a:off x="8003137" y="3600730"/>
            <a:ext cx="17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媒質２</a:t>
            </a:r>
            <a:endParaRPr kumimoji="1" lang="ja-JP" altLang="en-US" sz="2400" b="1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003136" y="2927827"/>
            <a:ext cx="17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媒質１</a:t>
            </a:r>
            <a:endParaRPr kumimoji="1" lang="ja-JP" altLang="en-US" sz="2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426836" y="3203988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36" y="3203988"/>
                <a:ext cx="404341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9083064" y="3203988"/>
                <a:ext cx="4288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064" y="3203988"/>
                <a:ext cx="428835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1864527" y="999589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527" y="999589"/>
                <a:ext cx="403187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6735419" y="5910379"/>
                <a:ext cx="4197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419" y="5910379"/>
                <a:ext cx="419794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344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拡散</a:t>
            </a:r>
            <a:r>
              <a:rPr kumimoji="1" lang="en-US" altLang="ja-JP"/>
              <a:t>BRDF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36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4949069" y="2588337"/>
            <a:ext cx="17969" cy="239931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7" name="直線矢印コネクタ 16"/>
          <p:cNvCxnSpPr>
            <a:stCxn id="8" idx="0"/>
          </p:cNvCxnSpPr>
          <p:nvPr/>
        </p:nvCxnSpPr>
        <p:spPr>
          <a:xfrm flipH="1" flipV="1">
            <a:off x="4232920" y="3176972"/>
            <a:ext cx="720078" cy="178270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0"/>
          </p:cNvCxnSpPr>
          <p:nvPr/>
        </p:nvCxnSpPr>
        <p:spPr>
          <a:xfrm flipV="1">
            <a:off x="4952998" y="3245840"/>
            <a:ext cx="730189" cy="171383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8" idx="0"/>
          </p:cNvCxnSpPr>
          <p:nvPr/>
        </p:nvCxnSpPr>
        <p:spPr>
          <a:xfrm flipH="1" flipV="1">
            <a:off x="3332820" y="3465004"/>
            <a:ext cx="1620178" cy="149466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8" idx="0"/>
          </p:cNvCxnSpPr>
          <p:nvPr/>
        </p:nvCxnSpPr>
        <p:spPr>
          <a:xfrm flipV="1">
            <a:off x="4952998" y="3573016"/>
            <a:ext cx="1727332" cy="138665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0"/>
          </p:cNvCxnSpPr>
          <p:nvPr/>
        </p:nvCxnSpPr>
        <p:spPr>
          <a:xfrm flipV="1">
            <a:off x="4952998" y="4266344"/>
            <a:ext cx="2196246" cy="69332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8" idx="0"/>
          </p:cNvCxnSpPr>
          <p:nvPr/>
        </p:nvCxnSpPr>
        <p:spPr>
          <a:xfrm flipH="1" flipV="1">
            <a:off x="2288704" y="4599739"/>
            <a:ext cx="2664294" cy="35993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424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37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6787" y="3429000"/>
            <a:ext cx="8276414" cy="280828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3429000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>
            <a:off x="4954994" y="1376771"/>
            <a:ext cx="1958553" cy="205222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979288" y="1376772"/>
            <a:ext cx="1973713" cy="206951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2984662" y="3428999"/>
            <a:ext cx="1968340" cy="2088985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全反射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4953000" y="1366062"/>
            <a:ext cx="1" cy="4318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5162233" y="1915308"/>
                <a:ext cx="392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233" y="1915308"/>
                <a:ext cx="39299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406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48547" y="2903618"/>
                <a:ext cx="401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47" y="2903618"/>
                <a:ext cx="40158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636" r="-151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1246804" y="3574499"/>
                <a:ext cx="408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04" y="3574499"/>
                <a:ext cx="40870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3433" r="-1493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/>
          <p:cNvCxnSpPr>
            <a:stCxn id="8" idx="0"/>
          </p:cNvCxnSpPr>
          <p:nvPr/>
        </p:nvCxnSpPr>
        <p:spPr>
          <a:xfrm flipH="1">
            <a:off x="2504728" y="3429000"/>
            <a:ext cx="2450266" cy="1454031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8" idx="0"/>
          </p:cNvCxnSpPr>
          <p:nvPr/>
        </p:nvCxnSpPr>
        <p:spPr>
          <a:xfrm flipH="1">
            <a:off x="2205203" y="3429000"/>
            <a:ext cx="2749791" cy="720406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8" idx="0"/>
          </p:cNvCxnSpPr>
          <p:nvPr/>
        </p:nvCxnSpPr>
        <p:spPr>
          <a:xfrm flipH="1" flipV="1">
            <a:off x="2136595" y="3428998"/>
            <a:ext cx="2818399" cy="2"/>
          </a:xfrm>
          <a:prstGeom prst="straightConnector1">
            <a:avLst/>
          </a:prstGeom>
          <a:ln w="571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8" idx="0"/>
          </p:cNvCxnSpPr>
          <p:nvPr/>
        </p:nvCxnSpPr>
        <p:spPr>
          <a:xfrm flipH="1" flipV="1">
            <a:off x="2199829" y="2903618"/>
            <a:ext cx="2755165" cy="52538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endCxn id="8" idx="0"/>
          </p:cNvCxnSpPr>
          <p:nvPr/>
        </p:nvCxnSpPr>
        <p:spPr>
          <a:xfrm flipH="1">
            <a:off x="4954994" y="1901855"/>
            <a:ext cx="2319806" cy="1527145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endCxn id="8" idx="0"/>
          </p:cNvCxnSpPr>
          <p:nvPr/>
        </p:nvCxnSpPr>
        <p:spPr>
          <a:xfrm flipH="1">
            <a:off x="4954994" y="2488229"/>
            <a:ext cx="2590294" cy="94077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8" idx="0"/>
          </p:cNvCxnSpPr>
          <p:nvPr/>
        </p:nvCxnSpPr>
        <p:spPr>
          <a:xfrm flipH="1">
            <a:off x="4954994" y="2944303"/>
            <a:ext cx="2698306" cy="484697"/>
          </a:xfrm>
          <a:prstGeom prst="straightConnector1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2372607">
            <a:off x="4441899" y="2415820"/>
            <a:ext cx="1875439" cy="1214846"/>
          </a:xfrm>
          <a:prstGeom prst="arc">
            <a:avLst>
              <a:gd name="adj1" fmla="val 12097975"/>
              <a:gd name="adj2" fmla="val 19109648"/>
            </a:avLst>
          </a:prstGeom>
          <a:ln w="12700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936926" y="1545975"/>
            <a:ext cx="27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rgbClr val="00B050"/>
                </a:solidFill>
              </a:rPr>
              <a:t>全反射の臨界角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923458" y="2509636"/>
            <a:ext cx="27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rgbClr val="00B050"/>
                </a:solidFill>
              </a:rPr>
              <a:t>全反射</a:t>
            </a:r>
          </a:p>
        </p:txBody>
      </p:sp>
    </p:spTree>
    <p:extLst>
      <p:ext uri="{BB962C8B-B14F-4D97-AF65-F5344CB8AC3E}">
        <p14:creationId xmlns:p14="http://schemas.microsoft.com/office/powerpoint/2010/main" val="60626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38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6787" y="3429000"/>
            <a:ext cx="8276414" cy="280828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3429000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>
            <a:off x="4954994" y="1376771"/>
            <a:ext cx="1958553" cy="205222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016896" y="3428999"/>
            <a:ext cx="936105" cy="2448273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屈折：入射ベクトルと法線ベクトルに直交している単位ベクトル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4953000" y="1366062"/>
            <a:ext cx="1" cy="4318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008926" y="1212676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926" y="1212676"/>
                <a:ext cx="38209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5218890" y="2072519"/>
                <a:ext cx="4019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890" y="2072519"/>
                <a:ext cx="40197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121" r="-3030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円弧 25"/>
          <p:cNvSpPr/>
          <p:nvPr/>
        </p:nvSpPr>
        <p:spPr>
          <a:xfrm rot="12461315">
            <a:off x="4414535" y="3479168"/>
            <a:ext cx="759037" cy="759037"/>
          </a:xfrm>
          <a:prstGeom prst="arc">
            <a:avLst>
              <a:gd name="adj1" fmla="val 13221623"/>
              <a:gd name="adj2" fmla="val 1579024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536509" y="4430954"/>
                <a:ext cx="409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09" y="4430954"/>
                <a:ext cx="40908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940" r="-149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48547" y="2903618"/>
                <a:ext cx="401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47" y="2903618"/>
                <a:ext cx="40158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636" r="-151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1246804" y="3574499"/>
                <a:ext cx="408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04" y="3574499"/>
                <a:ext cx="40870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3433" r="-1493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5947396" y="2402885"/>
                <a:ext cx="3337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396" y="2402885"/>
                <a:ext cx="3337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7407" r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056001" y="4337522"/>
                <a:ext cx="453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001" y="4337522"/>
                <a:ext cx="45352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000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/>
          <p:cNvCxnSpPr>
            <a:stCxn id="8" idx="0"/>
          </p:cNvCxnSpPr>
          <p:nvPr/>
        </p:nvCxnSpPr>
        <p:spPr>
          <a:xfrm flipV="1">
            <a:off x="4954994" y="3428998"/>
            <a:ext cx="1958553" cy="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5747103" y="3018726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103" y="3018726"/>
                <a:ext cx="374333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円弧 19"/>
          <p:cNvSpPr/>
          <p:nvPr/>
        </p:nvSpPr>
        <p:spPr>
          <a:xfrm rot="3969314">
            <a:off x="4666213" y="2403910"/>
            <a:ext cx="1005622" cy="1051360"/>
          </a:xfrm>
          <a:prstGeom prst="arc">
            <a:avLst>
              <a:gd name="adj1" fmla="val 10776955"/>
              <a:gd name="adj2" fmla="val 16035024"/>
            </a:avLst>
          </a:prstGeom>
          <a:ln w="1270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81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レンダリング方程式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07935" y="2591067"/>
                <a:ext cx="8419228" cy="1471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3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5" y="2591067"/>
                <a:ext cx="8419228" cy="14711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/楕円 7"/>
          <p:cNvSpPr/>
          <p:nvPr/>
        </p:nvSpPr>
        <p:spPr bwMode="auto">
          <a:xfrm>
            <a:off x="2720752" y="2456892"/>
            <a:ext cx="864096" cy="1908212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76448" y="1412776"/>
            <a:ext cx="601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>
                <a:solidFill>
                  <a:srgbClr val="C00000"/>
                </a:solidFill>
                <a:latin typeface="FreeMono" panose="02070409020205020404" pitchFamily="49" charset="0"/>
                <a:ea typeface="FreeMono" panose="02070409020205020404" pitchFamily="49" charset="0"/>
                <a:cs typeface="FreeMono" panose="02070409020205020404" pitchFamily="49" charset="0"/>
              </a:rPr>
              <a:t>for(i=1;i&lt;=N;i++)</a:t>
            </a:r>
            <a:endParaRPr kumimoji="1" lang="ja-JP" altLang="en-US" sz="2800" dirty="0">
              <a:solidFill>
                <a:srgbClr val="C00000"/>
              </a:solidFill>
              <a:latin typeface="FreeMono" panose="02070409020205020404" pitchFamily="49" charset="0"/>
              <a:ea typeface="源ノ角ゴシック Code JP Bold" panose="020B0800000000000000" pitchFamily="34" charset="-128"/>
              <a:cs typeface="FreeMono" panose="02070409020205020404" pitchFamily="49" charset="0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3476836" y="1952836"/>
            <a:ext cx="432048" cy="480355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903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26"/>
          <p:cNvSpPr/>
          <p:nvPr/>
        </p:nvSpPr>
        <p:spPr bwMode="auto">
          <a:xfrm>
            <a:off x="2540732" y="2577632"/>
            <a:ext cx="4808445" cy="2404223"/>
          </a:xfrm>
          <a:custGeom>
            <a:avLst/>
            <a:gdLst/>
            <a:ahLst/>
            <a:cxnLst/>
            <a:rect l="l" t="t" r="r" b="b"/>
            <a:pathLst>
              <a:path w="4608512" h="2304256">
                <a:moveTo>
                  <a:pt x="2304256" y="0"/>
                </a:moveTo>
                <a:cubicBezTo>
                  <a:pt x="3576861" y="0"/>
                  <a:pt x="4608512" y="1031651"/>
                  <a:pt x="4608512" y="2304256"/>
                </a:cubicBezTo>
                <a:lnTo>
                  <a:pt x="0" y="2304256"/>
                </a:lnTo>
                <a:cubicBezTo>
                  <a:pt x="0" y="1031651"/>
                  <a:pt x="1031651" y="0"/>
                  <a:pt x="2304256" y="0"/>
                </a:cubicBezTo>
                <a:close/>
              </a:path>
            </a:pathLst>
          </a:custGeom>
          <a:noFill/>
          <a:ln>
            <a:solidFill>
              <a:srgbClr val="4D4D4D"/>
            </a:solidFill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ランバート</a:t>
            </a:r>
            <a:r>
              <a:rPr kumimoji="1" lang="en-US" altLang="ja-JP"/>
              <a:t>BRDF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4949069" y="2588337"/>
            <a:ext cx="17969" cy="239931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7" name="直線矢印コネクタ 16"/>
          <p:cNvCxnSpPr>
            <a:stCxn id="8" idx="0"/>
          </p:cNvCxnSpPr>
          <p:nvPr/>
        </p:nvCxnSpPr>
        <p:spPr>
          <a:xfrm flipH="1" flipV="1">
            <a:off x="4109377" y="2780928"/>
            <a:ext cx="843621" cy="217874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0"/>
          </p:cNvCxnSpPr>
          <p:nvPr/>
        </p:nvCxnSpPr>
        <p:spPr>
          <a:xfrm flipV="1">
            <a:off x="4952998" y="2708920"/>
            <a:ext cx="846395" cy="225075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8" idx="0"/>
          </p:cNvCxnSpPr>
          <p:nvPr/>
        </p:nvCxnSpPr>
        <p:spPr>
          <a:xfrm flipH="1" flipV="1">
            <a:off x="3313312" y="3248980"/>
            <a:ext cx="1639686" cy="171069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8" idx="0"/>
          </p:cNvCxnSpPr>
          <p:nvPr/>
        </p:nvCxnSpPr>
        <p:spPr>
          <a:xfrm flipV="1">
            <a:off x="4952998" y="3245840"/>
            <a:ext cx="1649797" cy="171383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0"/>
          </p:cNvCxnSpPr>
          <p:nvPr/>
        </p:nvCxnSpPr>
        <p:spPr>
          <a:xfrm flipV="1">
            <a:off x="4952998" y="3933056"/>
            <a:ext cx="2160242" cy="102661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8" idx="0"/>
          </p:cNvCxnSpPr>
          <p:nvPr/>
        </p:nvCxnSpPr>
        <p:spPr>
          <a:xfrm flipH="1" flipV="1">
            <a:off x="2769827" y="4102756"/>
            <a:ext cx="2183171" cy="85691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03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鏡面</a:t>
            </a:r>
            <a:r>
              <a:rPr kumimoji="1" lang="en-US" altLang="ja-JP"/>
              <a:t>BRDF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3326526" y="2684429"/>
            <a:ext cx="1640512" cy="230322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7" name="直線矢印コネクタ 16"/>
          <p:cNvCxnSpPr>
            <a:stCxn id="8" idx="0"/>
          </p:cNvCxnSpPr>
          <p:nvPr/>
        </p:nvCxnSpPr>
        <p:spPr>
          <a:xfrm flipH="1" flipV="1">
            <a:off x="3836876" y="2780928"/>
            <a:ext cx="1116122" cy="217874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0"/>
          </p:cNvCxnSpPr>
          <p:nvPr/>
        </p:nvCxnSpPr>
        <p:spPr>
          <a:xfrm flipH="1" flipV="1">
            <a:off x="4232920" y="3104964"/>
            <a:ext cx="720078" cy="185470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8" idx="0"/>
          </p:cNvCxnSpPr>
          <p:nvPr/>
        </p:nvCxnSpPr>
        <p:spPr>
          <a:xfrm flipH="1" flipV="1">
            <a:off x="3265757" y="3101824"/>
            <a:ext cx="1687241" cy="18578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8" idx="0"/>
          </p:cNvCxnSpPr>
          <p:nvPr/>
        </p:nvCxnSpPr>
        <p:spPr>
          <a:xfrm flipH="1" flipV="1">
            <a:off x="3440832" y="3645024"/>
            <a:ext cx="1512166" cy="13146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830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BRDF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41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4949069" y="2588337"/>
            <a:ext cx="17969" cy="239931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1" name="直線矢印コネクタ 20"/>
          <p:cNvCxnSpPr>
            <a:stCxn id="8" idx="0"/>
          </p:cNvCxnSpPr>
          <p:nvPr/>
        </p:nvCxnSpPr>
        <p:spPr>
          <a:xfrm flipV="1">
            <a:off x="4952998" y="3245840"/>
            <a:ext cx="730189" cy="171383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8" idx="0"/>
          </p:cNvCxnSpPr>
          <p:nvPr/>
        </p:nvCxnSpPr>
        <p:spPr>
          <a:xfrm flipV="1">
            <a:off x="4952998" y="3573016"/>
            <a:ext cx="1727332" cy="138665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0"/>
          </p:cNvCxnSpPr>
          <p:nvPr/>
        </p:nvCxnSpPr>
        <p:spPr>
          <a:xfrm flipV="1">
            <a:off x="4952998" y="4266344"/>
            <a:ext cx="2196246" cy="69332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8" idx="0"/>
          </p:cNvCxnSpPr>
          <p:nvPr/>
        </p:nvCxnSpPr>
        <p:spPr>
          <a:xfrm flipH="1" flipV="1">
            <a:off x="2612740" y="4185084"/>
            <a:ext cx="2340258" cy="77458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3326526" y="2684429"/>
            <a:ext cx="1640512" cy="230322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3908884" y="2888940"/>
            <a:ext cx="1044114" cy="207073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 flipV="1">
            <a:off x="3260812" y="3320988"/>
            <a:ext cx="1692188" cy="163868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386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BSSRDF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42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800" y="4969508"/>
            <a:ext cx="8280400" cy="126047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3326526" y="2684429"/>
            <a:ext cx="1640512" cy="230322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7" name="直線矢印コネクタ 16"/>
          <p:cNvCxnSpPr>
            <a:stCxn id="8" idx="0"/>
          </p:cNvCxnSpPr>
          <p:nvPr/>
        </p:nvCxnSpPr>
        <p:spPr>
          <a:xfrm flipH="1" flipV="1">
            <a:off x="3836878" y="2790763"/>
            <a:ext cx="1116122" cy="217874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0"/>
          </p:cNvCxnSpPr>
          <p:nvPr/>
        </p:nvCxnSpPr>
        <p:spPr>
          <a:xfrm flipH="1" flipV="1">
            <a:off x="4232922" y="3114799"/>
            <a:ext cx="720078" cy="185470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8" idx="0"/>
          </p:cNvCxnSpPr>
          <p:nvPr/>
        </p:nvCxnSpPr>
        <p:spPr>
          <a:xfrm flipH="1" flipV="1">
            <a:off x="3265759" y="3111659"/>
            <a:ext cx="1687241" cy="18578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8" idx="0"/>
          </p:cNvCxnSpPr>
          <p:nvPr/>
        </p:nvCxnSpPr>
        <p:spPr>
          <a:xfrm flipH="1" flipV="1">
            <a:off x="3440834" y="3654859"/>
            <a:ext cx="1512166" cy="13146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8" idx="0"/>
          </p:cNvCxnSpPr>
          <p:nvPr/>
        </p:nvCxnSpPr>
        <p:spPr>
          <a:xfrm flipH="1">
            <a:off x="4664968" y="4969508"/>
            <a:ext cx="288032" cy="72774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4174723" y="5527198"/>
            <a:ext cx="490245" cy="17005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 flipV="1">
            <a:off x="3512840" y="4994467"/>
            <a:ext cx="661883" cy="556538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 flipV="1">
            <a:off x="3030610" y="3924714"/>
            <a:ext cx="482231" cy="1069753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8" idx="0"/>
          </p:cNvCxnSpPr>
          <p:nvPr/>
        </p:nvCxnSpPr>
        <p:spPr>
          <a:xfrm flipH="1">
            <a:off x="4419845" y="4969508"/>
            <a:ext cx="533155" cy="33904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>
            <a:off x="3405188" y="5300850"/>
            <a:ext cx="1014657" cy="160587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3166880" y="5494621"/>
            <a:ext cx="273954" cy="454659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 flipV="1">
            <a:off x="2828764" y="5001772"/>
            <a:ext cx="338116" cy="947508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 flipV="1">
            <a:off x="2730331" y="4040583"/>
            <a:ext cx="98433" cy="961189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10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BTDF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43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796414" y="3392488"/>
            <a:ext cx="8280400" cy="126047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796414" y="339979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52848" y="1913312"/>
            <a:ext cx="1044268" cy="14896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5808535" y="1172193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796414" y="4629934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4320722" y="4652963"/>
            <a:ext cx="632126" cy="32385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3273055" y="4619095"/>
            <a:ext cx="1047668" cy="1253169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3139894" y="4629933"/>
            <a:ext cx="1166791" cy="94130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4320724" y="4623653"/>
            <a:ext cx="236232" cy="749563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3273055" y="4652963"/>
            <a:ext cx="1033630" cy="216197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>
            <a:off x="3605564" y="4606906"/>
            <a:ext cx="715158" cy="1195603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8" idx="0"/>
          </p:cNvCxnSpPr>
          <p:nvPr/>
        </p:nvCxnSpPr>
        <p:spPr>
          <a:xfrm flipH="1">
            <a:off x="4320723" y="3392488"/>
            <a:ext cx="615891" cy="1260475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88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レンダリング方程式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44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07935" y="2591067"/>
                <a:ext cx="9052863" cy="1132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kumimoji="1" lang="el-GR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ja-JP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ja-JP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ja-JP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d>
                          <m:sSub>
                            <m:sSubPr>
                              <m:ctrlPr>
                                <a:rPr lang="en-US" altLang="ja-JP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ja-JP" sz="3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ja-JP" sz="3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ja-JP" altLang="en-US" sz="3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1" lang="en-US" altLang="ja-JP" sz="3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kumimoji="1" lang="en-US" altLang="ja-JP" sz="3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sz="3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ja-JP" sz="36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ja-JP" altLang="en-US" sz="36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1" lang="en-US" altLang="ja-JP" sz="3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ja-JP" sz="3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kumimoji="1" lang="en-US" altLang="ja-JP" sz="3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5" y="2591067"/>
                <a:ext cx="9052863" cy="11327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3980892" y="372381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solidFill>
                  <a:srgbClr val="FF000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BRDF</a:t>
            </a:r>
            <a:endParaRPr kumimoji="1" lang="ja-JP" altLang="en-US" sz="2400">
              <a:solidFill>
                <a:srgbClr val="FF000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95845" y="372381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00B05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放射輝度</a:t>
            </a:r>
            <a:endParaRPr kumimoji="1" lang="ja-JP" altLang="en-US" sz="2400">
              <a:solidFill>
                <a:srgbClr val="00B05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49630" y="372381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chemeClr val="tx2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コサイン項</a:t>
            </a:r>
            <a:endParaRPr lang="en-US" altLang="ja-JP" sz="2400">
              <a:solidFill>
                <a:schemeClr val="tx2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3405214" y="3501008"/>
            <a:ext cx="216024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695845" y="3499077"/>
            <a:ext cx="161204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7437276" y="3499077"/>
            <a:ext cx="116257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216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レンダリング方程式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45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07935" y="2591067"/>
                <a:ext cx="8908271" cy="1069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3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kumimoji="1" lang="el-GR" altLang="ja-JP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kumimoji="1" lang="en-US" altLang="ja-JP" sz="3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kumimoji="1" lang="en-US" altLang="ja-JP" sz="3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kumimoji="1"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5" y="2591067"/>
                <a:ext cx="8908271" cy="1069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3895645" y="3723813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BRDF</a:t>
            </a:r>
            <a:endParaRPr kumimoji="1" lang="ja-JP" altLang="en-US" sz="2000" dirty="0">
              <a:solidFill>
                <a:srgbClr val="FF000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95845" y="3723813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0B05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放射輝度</a:t>
            </a:r>
            <a:endParaRPr kumimoji="1" lang="ja-JP" altLang="en-US" sz="2000" dirty="0">
              <a:solidFill>
                <a:srgbClr val="00B05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77236" y="373183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tx2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コサイン項</a:t>
            </a:r>
            <a:endParaRPr lang="en-US" altLang="ja-JP" sz="2000" dirty="0">
              <a:solidFill>
                <a:schemeClr val="tx2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cxnSp>
        <p:nvCxnSpPr>
          <p:cNvPr id="9" name="直線コネクタ 8"/>
          <p:cNvCxnSpPr>
            <a:cxnSpLocks/>
          </p:cNvCxnSpPr>
          <p:nvPr/>
        </p:nvCxnSpPr>
        <p:spPr>
          <a:xfrm>
            <a:off x="3405214" y="3501008"/>
            <a:ext cx="19438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cxnSpLocks/>
          </p:cNvCxnSpPr>
          <p:nvPr/>
        </p:nvCxnSpPr>
        <p:spPr>
          <a:xfrm>
            <a:off x="5601072" y="3499077"/>
            <a:ext cx="15485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7251781" y="3499077"/>
            <a:ext cx="116257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89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レンダリング方程式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46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07935" y="2591067"/>
                <a:ext cx="8908271" cy="1069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3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kumimoji="1" lang="el-GR" altLang="ja-JP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kumimoji="1" lang="en-US" altLang="ja-JP" sz="3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kumimoji="1" lang="en-US" altLang="ja-JP" sz="3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kumimoji="1"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5" y="2591067"/>
                <a:ext cx="8908271" cy="1069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3895645" y="3723813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BRDF</a:t>
            </a:r>
            <a:endParaRPr kumimoji="1" lang="ja-JP" altLang="en-US" sz="2000" dirty="0">
              <a:solidFill>
                <a:srgbClr val="FF000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95845" y="3723813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0B05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放射輝度</a:t>
            </a:r>
            <a:endParaRPr kumimoji="1" lang="ja-JP" altLang="en-US" sz="2000" dirty="0">
              <a:solidFill>
                <a:srgbClr val="00B05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77236" y="373183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tx2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コサイン項</a:t>
            </a:r>
            <a:endParaRPr lang="en-US" altLang="ja-JP" sz="2000" dirty="0">
              <a:solidFill>
                <a:schemeClr val="tx2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cxnSp>
        <p:nvCxnSpPr>
          <p:cNvPr id="9" name="直線コネクタ 8"/>
          <p:cNvCxnSpPr>
            <a:cxnSpLocks/>
          </p:cNvCxnSpPr>
          <p:nvPr/>
        </p:nvCxnSpPr>
        <p:spPr>
          <a:xfrm>
            <a:off x="3405214" y="3501008"/>
            <a:ext cx="19438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cxnSpLocks/>
          </p:cNvCxnSpPr>
          <p:nvPr/>
        </p:nvCxnSpPr>
        <p:spPr>
          <a:xfrm>
            <a:off x="5601072" y="3499077"/>
            <a:ext cx="15485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7251781" y="3499077"/>
            <a:ext cx="116257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429164" y="440110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solidFill>
                  <a:srgbClr val="7030A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放射照度</a:t>
            </a:r>
            <a:endParaRPr kumimoji="1" lang="ja-JP" altLang="en-US" sz="2000" dirty="0">
              <a:solidFill>
                <a:srgbClr val="7030A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14" name="左大かっこ 13"/>
          <p:cNvSpPr/>
          <p:nvPr/>
        </p:nvSpPr>
        <p:spPr>
          <a:xfrm rot="16200000">
            <a:off x="7023231" y="2726921"/>
            <a:ext cx="144016" cy="2988334"/>
          </a:xfrm>
          <a:prstGeom prst="leftBracket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780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/楕円 27"/>
          <p:cNvSpPr/>
          <p:nvPr/>
        </p:nvSpPr>
        <p:spPr bwMode="auto">
          <a:xfrm rot="2146604">
            <a:off x="5696457" y="2907137"/>
            <a:ext cx="354645" cy="17963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正方形/長方形 5"/>
          <p:cNvSpPr/>
          <p:nvPr/>
        </p:nvSpPr>
        <p:spPr bwMode="auto">
          <a:xfrm flipH="1">
            <a:off x="4515802" y="3907723"/>
            <a:ext cx="841796" cy="338695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BRDF</a:t>
            </a:r>
            <a:r>
              <a:rPr kumimoji="1" lang="ja-JP" altLang="en-US"/>
              <a:t>座標系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47</a:t>
            </a:fld>
            <a:endParaRPr lang="ja-JP" altLang="en-US"/>
          </a:p>
        </p:txBody>
      </p:sp>
      <p:sp>
        <p:nvSpPr>
          <p:cNvPr id="5" name="円/楕円 4"/>
          <p:cNvSpPr/>
          <p:nvPr/>
        </p:nvSpPr>
        <p:spPr bwMode="auto">
          <a:xfrm>
            <a:off x="2776460" y="3410997"/>
            <a:ext cx="4320480" cy="1307853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>
            <a:endCxn id="5" idx="6"/>
          </p:cNvCxnSpPr>
          <p:nvPr/>
        </p:nvCxnSpPr>
        <p:spPr>
          <a:xfrm flipV="1">
            <a:off x="4936700" y="4064924"/>
            <a:ext cx="2160240" cy="1215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4936700" y="1916832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5873780" y="3006949"/>
            <a:ext cx="0" cy="138947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4953000" y="4077071"/>
            <a:ext cx="1368152" cy="50405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4952087" y="2348880"/>
            <a:ext cx="1441073" cy="174024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/>
          <p:cNvSpPr/>
          <p:nvPr/>
        </p:nvSpPr>
        <p:spPr>
          <a:xfrm rot="3116833">
            <a:off x="5221139" y="4056050"/>
            <a:ext cx="138186" cy="225984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20243570">
            <a:off x="4786147" y="3496340"/>
            <a:ext cx="554955" cy="55495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7135644" y="3926423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44" y="3926423"/>
                <a:ext cx="208968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H="1" flipV="1">
            <a:off x="3404828" y="2348880"/>
            <a:ext cx="1547260" cy="170914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3980892" y="2996952"/>
            <a:ext cx="0" cy="139947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3584848" y="4089125"/>
            <a:ext cx="1360002" cy="49200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510241" y="3049562"/>
                <a:ext cx="3045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41" y="3049562"/>
                <a:ext cx="304571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6000" r="-4000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5063624" y="3065113"/>
                <a:ext cx="3318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3065113"/>
                <a:ext cx="331821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4815" t="-200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円弧 51"/>
          <p:cNvSpPr/>
          <p:nvPr/>
        </p:nvSpPr>
        <p:spPr>
          <a:xfrm rot="17535445">
            <a:off x="4576644" y="3513570"/>
            <a:ext cx="554955" cy="55495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4295786" y="3849057"/>
                <a:ext cx="3597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𝑑𝐴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86" y="3849057"/>
                <a:ext cx="359714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11864" r="-13559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340752" y="3773817"/>
                <a:ext cx="3672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52" y="3773817"/>
                <a:ext cx="367280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8333" t="-1961" b="-25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円弧 54"/>
          <p:cNvSpPr/>
          <p:nvPr/>
        </p:nvSpPr>
        <p:spPr>
          <a:xfrm rot="7536216">
            <a:off x="4137013" y="2750460"/>
            <a:ext cx="1631976" cy="1688339"/>
          </a:xfrm>
          <a:prstGeom prst="arc">
            <a:avLst>
              <a:gd name="adj1" fmla="val 16200000"/>
              <a:gd name="adj2" fmla="val 2153901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4458073" y="4335538"/>
                <a:ext cx="3440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73" y="4335538"/>
                <a:ext cx="344069" cy="307777"/>
              </a:xfrm>
              <a:prstGeom prst="rect">
                <a:avLst/>
              </a:prstGeom>
              <a:blipFill rotWithShape="1">
                <a:blip r:embed="rId7"/>
                <a:stretch>
                  <a:fillRect l="-19298" t="-1961" r="-3509" b="-25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061339" y="2911225"/>
                <a:ext cx="5275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𝑑</m:t>
                          </m:r>
                          <m:r>
                            <a:rPr kumimoji="1" lang="ja-JP" altLang="en-US" sz="20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39" y="2911225"/>
                <a:ext cx="527580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8046" t="-200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3194386" y="2038820"/>
                <a:ext cx="2104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386" y="2038820"/>
                <a:ext cx="21044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22857" t="-43137" r="-9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6396555" y="2041103"/>
                <a:ext cx="2335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555" y="2041103"/>
                <a:ext cx="233525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15385" t="-46000" r="-871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819937" y="1556792"/>
                <a:ext cx="2383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937" y="1556792"/>
                <a:ext cx="238399" cy="307777"/>
              </a:xfrm>
              <a:prstGeom prst="rect">
                <a:avLst/>
              </a:prstGeom>
              <a:blipFill rotWithShape="1">
                <a:blip r:embed="rId11"/>
                <a:stretch>
                  <a:fillRect l="-10256" r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5012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BRDF</a:t>
            </a:r>
            <a:r>
              <a:rPr kumimoji="1" lang="ja-JP" altLang="en-US"/>
              <a:t>座標系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48</a:t>
            </a:fld>
            <a:endParaRPr lang="ja-JP" altLang="en-US"/>
          </a:p>
        </p:txBody>
      </p:sp>
      <p:sp>
        <p:nvSpPr>
          <p:cNvPr id="5" name="円/楕円 4"/>
          <p:cNvSpPr/>
          <p:nvPr/>
        </p:nvSpPr>
        <p:spPr bwMode="auto">
          <a:xfrm>
            <a:off x="2776460" y="3410997"/>
            <a:ext cx="4320480" cy="1307853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>
            <a:endCxn id="5" idx="6"/>
          </p:cNvCxnSpPr>
          <p:nvPr/>
        </p:nvCxnSpPr>
        <p:spPr>
          <a:xfrm flipV="1">
            <a:off x="4936700" y="4064924"/>
            <a:ext cx="2160240" cy="1215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4936700" y="1916832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4953000" y="4077071"/>
            <a:ext cx="1368152" cy="50405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4952087" y="2620051"/>
            <a:ext cx="1099983" cy="14690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/>
          <p:cNvSpPr/>
          <p:nvPr/>
        </p:nvSpPr>
        <p:spPr>
          <a:xfrm rot="7688386">
            <a:off x="4627069" y="3661484"/>
            <a:ext cx="608933" cy="615564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20243570">
            <a:off x="4786147" y="3496340"/>
            <a:ext cx="554955" cy="554955"/>
          </a:xfrm>
          <a:prstGeom prst="arc">
            <a:avLst>
              <a:gd name="adj1" fmla="val 16200000"/>
              <a:gd name="adj2" fmla="val 2109040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429" r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 flipH="1">
            <a:off x="3969560" y="4077958"/>
            <a:ext cx="974171" cy="57855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529" r="-20588" b="-19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066759" y="3218911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759" y="3218911"/>
                <a:ext cx="2151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17143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4348" r="-28205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8421" t="-46000" r="-89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コネクタ 67"/>
          <p:cNvCxnSpPr/>
          <p:nvPr/>
        </p:nvCxnSpPr>
        <p:spPr>
          <a:xfrm flipH="1">
            <a:off x="6034458" y="2652576"/>
            <a:ext cx="17612" cy="181997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64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レンダリング方程式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07935" y="2591067"/>
                <a:ext cx="8504251" cy="1471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3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5" y="2591067"/>
                <a:ext cx="8504251" cy="14716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/楕円 7"/>
          <p:cNvSpPr/>
          <p:nvPr/>
        </p:nvSpPr>
        <p:spPr bwMode="auto">
          <a:xfrm>
            <a:off x="2648744" y="2384884"/>
            <a:ext cx="1080120" cy="1908212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76448" y="1412776"/>
            <a:ext cx="601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>
                <a:solidFill>
                  <a:srgbClr val="C00000"/>
                </a:solidFill>
                <a:latin typeface="FreeMono" panose="02070409020205020404" pitchFamily="49" charset="0"/>
                <a:ea typeface="FreeMono" panose="02070409020205020404" pitchFamily="49" charset="0"/>
                <a:cs typeface="FreeMono" panose="02070409020205020404" pitchFamily="49" charset="0"/>
              </a:rPr>
              <a:t>for(i=0;i&lt;N;i++)</a:t>
            </a:r>
            <a:endParaRPr kumimoji="1" lang="ja-JP" altLang="en-US" sz="2800" dirty="0">
              <a:solidFill>
                <a:srgbClr val="C00000"/>
              </a:solidFill>
              <a:latin typeface="FreeMono" panose="02070409020205020404" pitchFamily="49" charset="0"/>
              <a:ea typeface="源ノ角ゴシック Code JP Bold" panose="020B0800000000000000" pitchFamily="34" charset="-128"/>
              <a:cs typeface="FreeMono" panose="02070409020205020404" pitchFamily="49" charset="0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3476836" y="1952836"/>
            <a:ext cx="432048" cy="480355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30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BRDF</a:t>
            </a:r>
            <a:r>
              <a:rPr kumimoji="1" lang="ja-JP" altLang="en-US"/>
              <a:t>座標系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49</a:t>
            </a:fld>
            <a:endParaRPr lang="ja-JP" altLang="en-US"/>
          </a:p>
        </p:txBody>
      </p:sp>
      <p:sp>
        <p:nvSpPr>
          <p:cNvPr id="5" name="円/楕円 4"/>
          <p:cNvSpPr/>
          <p:nvPr/>
        </p:nvSpPr>
        <p:spPr bwMode="auto">
          <a:xfrm>
            <a:off x="2776460" y="3410997"/>
            <a:ext cx="4320480" cy="1307853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>
            <a:endCxn id="5" idx="6"/>
          </p:cNvCxnSpPr>
          <p:nvPr/>
        </p:nvCxnSpPr>
        <p:spPr>
          <a:xfrm flipV="1">
            <a:off x="4936700" y="4064924"/>
            <a:ext cx="2160240" cy="1215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4936700" y="1916832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6034458" y="2652576"/>
            <a:ext cx="17612" cy="181997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4953000" y="4077071"/>
            <a:ext cx="1368152" cy="50405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4952087" y="2620051"/>
            <a:ext cx="1099983" cy="14690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/>
          <p:cNvSpPr/>
          <p:nvPr/>
        </p:nvSpPr>
        <p:spPr>
          <a:xfrm rot="7688386">
            <a:off x="4627069" y="3661484"/>
            <a:ext cx="608933" cy="615564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20243570">
            <a:off x="4786147" y="3496340"/>
            <a:ext cx="554955" cy="554955"/>
          </a:xfrm>
          <a:prstGeom prst="arc">
            <a:avLst>
              <a:gd name="adj1" fmla="val 16200000"/>
              <a:gd name="adj2" fmla="val 2109040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429" r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 flipH="1">
            <a:off x="3969560" y="4077958"/>
            <a:ext cx="974171" cy="57855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529" r="-20588" b="-19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066759" y="3218911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759" y="3218911"/>
                <a:ext cx="2151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17143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4348" r="-28205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/>
          <p:cNvCxnSpPr/>
          <p:nvPr/>
        </p:nvCxnSpPr>
        <p:spPr>
          <a:xfrm flipH="1" flipV="1">
            <a:off x="4972268" y="2103413"/>
            <a:ext cx="1102923" cy="43115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931535" y="2221422"/>
            <a:ext cx="1129804" cy="39998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リーフォーム 40"/>
          <p:cNvSpPr/>
          <p:nvPr/>
        </p:nvSpPr>
        <p:spPr bwMode="auto">
          <a:xfrm>
            <a:off x="4931535" y="2275500"/>
            <a:ext cx="123567" cy="164758"/>
          </a:xfrm>
          <a:custGeom>
            <a:avLst/>
            <a:gdLst>
              <a:gd name="connsiteX0" fmla="*/ 123567 w 123567"/>
              <a:gd name="connsiteY0" fmla="*/ 0 h 230660"/>
              <a:gd name="connsiteX1" fmla="*/ 123567 w 123567"/>
              <a:gd name="connsiteY1" fmla="*/ 230660 h 230660"/>
              <a:gd name="connsiteX2" fmla="*/ 0 w 123567"/>
              <a:gd name="connsiteY2" fmla="*/ 156519 h 230660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156519 h 164758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90616 h 164758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90616 h 115331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41189 h 115331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74140 h 148282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98853 h 148282"/>
              <a:gd name="connsiteX0" fmla="*/ 123567 w 140043"/>
              <a:gd name="connsiteY0" fmla="*/ 0 h 164758"/>
              <a:gd name="connsiteX1" fmla="*/ 140043 w 140043"/>
              <a:gd name="connsiteY1" fmla="*/ 164758 h 164758"/>
              <a:gd name="connsiteX2" fmla="*/ 0 w 140043"/>
              <a:gd name="connsiteY2" fmla="*/ 98853 h 164758"/>
              <a:gd name="connsiteX0" fmla="*/ 123567 w 123567"/>
              <a:gd name="connsiteY0" fmla="*/ 0 h 164758"/>
              <a:gd name="connsiteX1" fmla="*/ 123567 w 123567"/>
              <a:gd name="connsiteY1" fmla="*/ 164758 h 164758"/>
              <a:gd name="connsiteX2" fmla="*/ 0 w 123567"/>
              <a:gd name="connsiteY2" fmla="*/ 98853 h 16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67" h="164758">
                <a:moveTo>
                  <a:pt x="123567" y="0"/>
                </a:moveTo>
                <a:lnTo>
                  <a:pt x="123567" y="164758"/>
                </a:lnTo>
                <a:lnTo>
                  <a:pt x="0" y="98853"/>
                </a:lnTo>
              </a:path>
            </a:pathLst>
          </a:cu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8421" t="-46000" r="-89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/>
          <p:cNvCxnSpPr/>
          <p:nvPr/>
        </p:nvCxnSpPr>
        <p:spPr>
          <a:xfrm flipH="1" flipV="1">
            <a:off x="4842399" y="2210559"/>
            <a:ext cx="18711" cy="18785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360089" y="2023165"/>
                <a:ext cx="545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ja-JP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089" y="2023165"/>
                <a:ext cx="54534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6667" r="-5556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266600" y="2945718"/>
                <a:ext cx="575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ja-JP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600" y="2945718"/>
                <a:ext cx="57579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191" r="-5319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0045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BRDF</a:t>
            </a:r>
            <a:r>
              <a:rPr kumimoji="1" lang="ja-JP" altLang="en-US"/>
              <a:t>座標系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50</a:t>
            </a:fld>
            <a:endParaRPr lang="ja-JP" altLang="en-US"/>
          </a:p>
        </p:txBody>
      </p:sp>
      <p:sp>
        <p:nvSpPr>
          <p:cNvPr id="5" name="円/楕円 4"/>
          <p:cNvSpPr/>
          <p:nvPr/>
        </p:nvSpPr>
        <p:spPr bwMode="auto">
          <a:xfrm>
            <a:off x="2776460" y="3410997"/>
            <a:ext cx="4320480" cy="1307853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>
            <a:endCxn id="5" idx="6"/>
          </p:cNvCxnSpPr>
          <p:nvPr/>
        </p:nvCxnSpPr>
        <p:spPr>
          <a:xfrm flipV="1">
            <a:off x="4936700" y="4064924"/>
            <a:ext cx="2160240" cy="1215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4936700" y="1916832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6034458" y="2652576"/>
            <a:ext cx="17612" cy="181997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4953000" y="4077071"/>
            <a:ext cx="1368152" cy="50405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4952087" y="2620051"/>
            <a:ext cx="1099983" cy="14690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/>
          <p:cNvSpPr/>
          <p:nvPr/>
        </p:nvSpPr>
        <p:spPr>
          <a:xfrm rot="7688386">
            <a:off x="4627069" y="3661484"/>
            <a:ext cx="608933" cy="615564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20243570">
            <a:off x="4786147" y="3496340"/>
            <a:ext cx="554955" cy="554955"/>
          </a:xfrm>
          <a:prstGeom prst="arc">
            <a:avLst>
              <a:gd name="adj1" fmla="val 16200000"/>
              <a:gd name="adj2" fmla="val 2109040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429" r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 flipH="1">
            <a:off x="3969560" y="4077958"/>
            <a:ext cx="974171" cy="57855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529" r="-20588" b="-19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066759" y="3218911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759" y="3218911"/>
                <a:ext cx="2151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17143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4348" r="-28205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/>
          <p:cNvCxnSpPr/>
          <p:nvPr/>
        </p:nvCxnSpPr>
        <p:spPr>
          <a:xfrm flipV="1">
            <a:off x="4304928" y="4482407"/>
            <a:ext cx="1729530" cy="1882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>
            <a:off x="4176076" y="4040167"/>
            <a:ext cx="737504" cy="43074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931535" y="2227925"/>
            <a:ext cx="1129804" cy="39998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リーフォーム 40"/>
          <p:cNvSpPr/>
          <p:nvPr/>
        </p:nvSpPr>
        <p:spPr bwMode="auto">
          <a:xfrm>
            <a:off x="4943192" y="2264552"/>
            <a:ext cx="123567" cy="164758"/>
          </a:xfrm>
          <a:custGeom>
            <a:avLst/>
            <a:gdLst>
              <a:gd name="connsiteX0" fmla="*/ 123567 w 123567"/>
              <a:gd name="connsiteY0" fmla="*/ 0 h 230660"/>
              <a:gd name="connsiteX1" fmla="*/ 123567 w 123567"/>
              <a:gd name="connsiteY1" fmla="*/ 230660 h 230660"/>
              <a:gd name="connsiteX2" fmla="*/ 0 w 123567"/>
              <a:gd name="connsiteY2" fmla="*/ 156519 h 230660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156519 h 164758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90616 h 164758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90616 h 115331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41189 h 115331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74140 h 148282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98853 h 148282"/>
              <a:gd name="connsiteX0" fmla="*/ 123567 w 140043"/>
              <a:gd name="connsiteY0" fmla="*/ 0 h 164758"/>
              <a:gd name="connsiteX1" fmla="*/ 140043 w 140043"/>
              <a:gd name="connsiteY1" fmla="*/ 164758 h 164758"/>
              <a:gd name="connsiteX2" fmla="*/ 0 w 140043"/>
              <a:gd name="connsiteY2" fmla="*/ 98853 h 164758"/>
              <a:gd name="connsiteX0" fmla="*/ 123567 w 123567"/>
              <a:gd name="connsiteY0" fmla="*/ 0 h 164758"/>
              <a:gd name="connsiteX1" fmla="*/ 123567 w 123567"/>
              <a:gd name="connsiteY1" fmla="*/ 164758 h 164758"/>
              <a:gd name="connsiteX2" fmla="*/ 0 w 123567"/>
              <a:gd name="connsiteY2" fmla="*/ 98853 h 16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67" h="164758">
                <a:moveTo>
                  <a:pt x="123567" y="0"/>
                </a:moveTo>
                <a:lnTo>
                  <a:pt x="123567" y="164758"/>
                </a:lnTo>
                <a:lnTo>
                  <a:pt x="0" y="98853"/>
                </a:lnTo>
              </a:path>
            </a:pathLst>
          </a:cu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8421" t="-46000" r="-89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3497540" y="3940448"/>
                <a:ext cx="1106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ja-JP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ja-JP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540" y="3940448"/>
                <a:ext cx="110652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867" t="-4348" r="-5525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フリーフォーム 26"/>
          <p:cNvSpPr/>
          <p:nvPr/>
        </p:nvSpPr>
        <p:spPr bwMode="auto">
          <a:xfrm>
            <a:off x="4421635" y="4385433"/>
            <a:ext cx="189471" cy="90614"/>
          </a:xfrm>
          <a:custGeom>
            <a:avLst/>
            <a:gdLst>
              <a:gd name="connsiteX0" fmla="*/ 123567 w 123567"/>
              <a:gd name="connsiteY0" fmla="*/ 0 h 230660"/>
              <a:gd name="connsiteX1" fmla="*/ 123567 w 123567"/>
              <a:gd name="connsiteY1" fmla="*/ 230660 h 230660"/>
              <a:gd name="connsiteX2" fmla="*/ 0 w 123567"/>
              <a:gd name="connsiteY2" fmla="*/ 156519 h 230660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156519 h 164758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90616 h 164758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90616 h 115331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41189 h 115331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74140 h 148282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98853 h 148282"/>
              <a:gd name="connsiteX0" fmla="*/ 123567 w 140043"/>
              <a:gd name="connsiteY0" fmla="*/ 0 h 164758"/>
              <a:gd name="connsiteX1" fmla="*/ 140043 w 140043"/>
              <a:gd name="connsiteY1" fmla="*/ 164758 h 164758"/>
              <a:gd name="connsiteX2" fmla="*/ 0 w 140043"/>
              <a:gd name="connsiteY2" fmla="*/ 98853 h 164758"/>
              <a:gd name="connsiteX0" fmla="*/ 123567 w 123567"/>
              <a:gd name="connsiteY0" fmla="*/ 0 h 164758"/>
              <a:gd name="connsiteX1" fmla="*/ 123567 w 123567"/>
              <a:gd name="connsiteY1" fmla="*/ 164758 h 164758"/>
              <a:gd name="connsiteX2" fmla="*/ 0 w 123567"/>
              <a:gd name="connsiteY2" fmla="*/ 98853 h 164758"/>
              <a:gd name="connsiteX0" fmla="*/ 8237 w 123567"/>
              <a:gd name="connsiteY0" fmla="*/ 0 h 156520"/>
              <a:gd name="connsiteX1" fmla="*/ 123567 w 123567"/>
              <a:gd name="connsiteY1" fmla="*/ 156520 h 156520"/>
              <a:gd name="connsiteX2" fmla="*/ 0 w 123567"/>
              <a:gd name="connsiteY2" fmla="*/ 90615 h 156520"/>
              <a:gd name="connsiteX0" fmla="*/ 8237 w 197707"/>
              <a:gd name="connsiteY0" fmla="*/ 16475 h 107090"/>
              <a:gd name="connsiteX1" fmla="*/ 197707 w 197707"/>
              <a:gd name="connsiteY1" fmla="*/ 0 h 107090"/>
              <a:gd name="connsiteX2" fmla="*/ 0 w 197707"/>
              <a:gd name="connsiteY2" fmla="*/ 107090 h 107090"/>
              <a:gd name="connsiteX0" fmla="*/ 0 w 189470"/>
              <a:gd name="connsiteY0" fmla="*/ 16475 h 131803"/>
              <a:gd name="connsiteX1" fmla="*/ 189470 w 189470"/>
              <a:gd name="connsiteY1" fmla="*/ 0 h 131803"/>
              <a:gd name="connsiteX2" fmla="*/ 41190 w 189470"/>
              <a:gd name="connsiteY2" fmla="*/ 131803 h 131803"/>
              <a:gd name="connsiteX0" fmla="*/ 0 w 181232"/>
              <a:gd name="connsiteY0" fmla="*/ 0 h 115328"/>
              <a:gd name="connsiteX1" fmla="*/ 181232 w 181232"/>
              <a:gd name="connsiteY1" fmla="*/ 8238 h 115328"/>
              <a:gd name="connsiteX2" fmla="*/ 41190 w 181232"/>
              <a:gd name="connsiteY2" fmla="*/ 115328 h 115328"/>
              <a:gd name="connsiteX0" fmla="*/ 0 w 181232"/>
              <a:gd name="connsiteY0" fmla="*/ 0 h 115328"/>
              <a:gd name="connsiteX1" fmla="*/ 181232 w 181232"/>
              <a:gd name="connsiteY1" fmla="*/ 8238 h 115328"/>
              <a:gd name="connsiteX2" fmla="*/ 41190 w 181232"/>
              <a:gd name="connsiteY2" fmla="*/ 115328 h 115328"/>
              <a:gd name="connsiteX0" fmla="*/ 0 w 164757"/>
              <a:gd name="connsiteY0" fmla="*/ 0 h 115328"/>
              <a:gd name="connsiteX1" fmla="*/ 164757 w 164757"/>
              <a:gd name="connsiteY1" fmla="*/ 24714 h 115328"/>
              <a:gd name="connsiteX2" fmla="*/ 41190 w 164757"/>
              <a:gd name="connsiteY2" fmla="*/ 115328 h 115328"/>
              <a:gd name="connsiteX0" fmla="*/ 0 w 214184"/>
              <a:gd name="connsiteY0" fmla="*/ 24713 h 90614"/>
              <a:gd name="connsiteX1" fmla="*/ 214184 w 214184"/>
              <a:gd name="connsiteY1" fmla="*/ 0 h 90614"/>
              <a:gd name="connsiteX2" fmla="*/ 90617 w 214184"/>
              <a:gd name="connsiteY2" fmla="*/ 90614 h 90614"/>
              <a:gd name="connsiteX0" fmla="*/ 0 w 205946"/>
              <a:gd name="connsiteY0" fmla="*/ 16475 h 90614"/>
              <a:gd name="connsiteX1" fmla="*/ 205946 w 205946"/>
              <a:gd name="connsiteY1" fmla="*/ 0 h 90614"/>
              <a:gd name="connsiteX2" fmla="*/ 82379 w 205946"/>
              <a:gd name="connsiteY2" fmla="*/ 90614 h 90614"/>
              <a:gd name="connsiteX0" fmla="*/ 0 w 205946"/>
              <a:gd name="connsiteY0" fmla="*/ 16475 h 90614"/>
              <a:gd name="connsiteX1" fmla="*/ 205946 w 205946"/>
              <a:gd name="connsiteY1" fmla="*/ 0 h 90614"/>
              <a:gd name="connsiteX2" fmla="*/ 82379 w 205946"/>
              <a:gd name="connsiteY2" fmla="*/ 90614 h 90614"/>
              <a:gd name="connsiteX0" fmla="*/ 0 w 205946"/>
              <a:gd name="connsiteY0" fmla="*/ 0 h 98852"/>
              <a:gd name="connsiteX1" fmla="*/ 205946 w 205946"/>
              <a:gd name="connsiteY1" fmla="*/ 8238 h 98852"/>
              <a:gd name="connsiteX2" fmla="*/ 82379 w 205946"/>
              <a:gd name="connsiteY2" fmla="*/ 98852 h 98852"/>
              <a:gd name="connsiteX0" fmla="*/ 0 w 189471"/>
              <a:gd name="connsiteY0" fmla="*/ 0 h 90614"/>
              <a:gd name="connsiteX1" fmla="*/ 189471 w 189471"/>
              <a:gd name="connsiteY1" fmla="*/ 0 h 90614"/>
              <a:gd name="connsiteX2" fmla="*/ 65904 w 189471"/>
              <a:gd name="connsiteY2" fmla="*/ 90614 h 9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1" h="90614">
                <a:moveTo>
                  <a:pt x="0" y="0"/>
                </a:moveTo>
                <a:lnTo>
                  <a:pt x="189471" y="0"/>
                </a:lnTo>
                <a:lnTo>
                  <a:pt x="65904" y="90614"/>
                </a:lnTo>
              </a:path>
            </a:pathLst>
          </a:cu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0672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BRDF</a:t>
            </a:r>
            <a:r>
              <a:rPr kumimoji="1" lang="ja-JP" altLang="en-US"/>
              <a:t>座標系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51</a:t>
            </a:fld>
            <a:endParaRPr lang="ja-JP" altLang="en-US"/>
          </a:p>
        </p:txBody>
      </p:sp>
      <p:sp>
        <p:nvSpPr>
          <p:cNvPr id="5" name="円/楕円 4"/>
          <p:cNvSpPr/>
          <p:nvPr/>
        </p:nvSpPr>
        <p:spPr bwMode="auto">
          <a:xfrm>
            <a:off x="2776460" y="3410997"/>
            <a:ext cx="4320480" cy="1307853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>
            <a:endCxn id="5" idx="6"/>
          </p:cNvCxnSpPr>
          <p:nvPr/>
        </p:nvCxnSpPr>
        <p:spPr>
          <a:xfrm flipV="1">
            <a:off x="4936700" y="4064924"/>
            <a:ext cx="2160240" cy="1215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4936700" y="1916832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6034458" y="2652576"/>
            <a:ext cx="17612" cy="181997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4953000" y="4077071"/>
            <a:ext cx="1368152" cy="50405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4952087" y="2620051"/>
            <a:ext cx="1099983" cy="14690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/>
          <p:cNvSpPr/>
          <p:nvPr/>
        </p:nvSpPr>
        <p:spPr>
          <a:xfrm rot="7688386">
            <a:off x="4627069" y="3661484"/>
            <a:ext cx="608933" cy="615564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20243570">
            <a:off x="4786147" y="3496340"/>
            <a:ext cx="554955" cy="554955"/>
          </a:xfrm>
          <a:prstGeom prst="arc">
            <a:avLst>
              <a:gd name="adj1" fmla="val 16200000"/>
              <a:gd name="adj2" fmla="val 2109040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429" r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 flipH="1">
            <a:off x="3969560" y="4077958"/>
            <a:ext cx="974171" cy="57855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529" r="-20588" b="-19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067642" y="3178766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642" y="3178766"/>
                <a:ext cx="2151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444" r="-13889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4348" r="-28205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/>
          <p:cNvCxnSpPr/>
          <p:nvPr/>
        </p:nvCxnSpPr>
        <p:spPr>
          <a:xfrm flipV="1">
            <a:off x="4304928" y="4482407"/>
            <a:ext cx="1729530" cy="1882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931535" y="2227925"/>
            <a:ext cx="1129804" cy="39998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リーフォーム 40"/>
          <p:cNvSpPr/>
          <p:nvPr/>
        </p:nvSpPr>
        <p:spPr bwMode="auto">
          <a:xfrm>
            <a:off x="4943192" y="2264552"/>
            <a:ext cx="123567" cy="164758"/>
          </a:xfrm>
          <a:custGeom>
            <a:avLst/>
            <a:gdLst>
              <a:gd name="connsiteX0" fmla="*/ 123567 w 123567"/>
              <a:gd name="connsiteY0" fmla="*/ 0 h 230660"/>
              <a:gd name="connsiteX1" fmla="*/ 123567 w 123567"/>
              <a:gd name="connsiteY1" fmla="*/ 230660 h 230660"/>
              <a:gd name="connsiteX2" fmla="*/ 0 w 123567"/>
              <a:gd name="connsiteY2" fmla="*/ 156519 h 230660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156519 h 164758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90616 h 164758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90616 h 115331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41189 h 115331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74140 h 148282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98853 h 148282"/>
              <a:gd name="connsiteX0" fmla="*/ 123567 w 140043"/>
              <a:gd name="connsiteY0" fmla="*/ 0 h 164758"/>
              <a:gd name="connsiteX1" fmla="*/ 140043 w 140043"/>
              <a:gd name="connsiteY1" fmla="*/ 164758 h 164758"/>
              <a:gd name="connsiteX2" fmla="*/ 0 w 140043"/>
              <a:gd name="connsiteY2" fmla="*/ 98853 h 164758"/>
              <a:gd name="connsiteX0" fmla="*/ 123567 w 123567"/>
              <a:gd name="connsiteY0" fmla="*/ 0 h 164758"/>
              <a:gd name="connsiteX1" fmla="*/ 123567 w 123567"/>
              <a:gd name="connsiteY1" fmla="*/ 164758 h 164758"/>
              <a:gd name="connsiteX2" fmla="*/ 0 w 123567"/>
              <a:gd name="connsiteY2" fmla="*/ 98853 h 16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67" h="164758">
                <a:moveTo>
                  <a:pt x="123567" y="0"/>
                </a:moveTo>
                <a:lnTo>
                  <a:pt x="123567" y="164758"/>
                </a:lnTo>
                <a:lnTo>
                  <a:pt x="0" y="98853"/>
                </a:lnTo>
              </a:path>
            </a:pathLst>
          </a:cu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8421" t="-46000" r="-89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 flipH="1" flipV="1">
            <a:off x="4296651" y="2637234"/>
            <a:ext cx="655436" cy="142769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4292160" y="2620051"/>
            <a:ext cx="8982" cy="184266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4292161" y="2233381"/>
            <a:ext cx="636805" cy="39399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弧 31"/>
          <p:cNvSpPr/>
          <p:nvPr/>
        </p:nvSpPr>
        <p:spPr>
          <a:xfrm rot="17760573">
            <a:off x="4739027" y="3524841"/>
            <a:ext cx="297446" cy="297446"/>
          </a:xfrm>
          <a:prstGeom prst="arc">
            <a:avLst>
              <a:gd name="adj1" fmla="val 16200000"/>
              <a:gd name="adj2" fmla="val 2109040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605140" y="3156130"/>
                <a:ext cx="347403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140" y="3156130"/>
                <a:ext cx="347403" cy="331437"/>
              </a:xfrm>
              <a:prstGeom prst="rect">
                <a:avLst/>
              </a:prstGeom>
              <a:blipFill rotWithShape="0">
                <a:blip r:embed="rId8"/>
                <a:stretch>
                  <a:fillRect l="-14035" r="-3509" b="-20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4031525" y="2260530"/>
                <a:ext cx="342593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525" y="2260530"/>
                <a:ext cx="342593" cy="331437"/>
              </a:xfrm>
              <a:prstGeom prst="rect">
                <a:avLst/>
              </a:prstGeom>
              <a:blipFill rotWithShape="0">
                <a:blip r:embed="rId9"/>
                <a:stretch>
                  <a:fillRect l="-10526" t="-37037" r="-59649" b="-20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5067225" y="2882688"/>
                <a:ext cx="2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25" y="2882688"/>
                <a:ext cx="21242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429" r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/>
          <p:cNvCxnSpPr/>
          <p:nvPr/>
        </p:nvCxnSpPr>
        <p:spPr>
          <a:xfrm flipH="1" flipV="1">
            <a:off x="4196916" y="2744924"/>
            <a:ext cx="650688" cy="134420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4301142" y="2132856"/>
            <a:ext cx="627824" cy="39604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5063624" y="2260530"/>
            <a:ext cx="0" cy="180439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4439112" y="2064321"/>
                <a:ext cx="208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112" y="2064321"/>
                <a:ext cx="2086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529" t="-4444" r="-17647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334788" y="3431974"/>
                <a:ext cx="191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788" y="3431974"/>
                <a:ext cx="1916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500" r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5137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V</a:t>
            </a:r>
            <a:r>
              <a:rPr lang="ja-JP" altLang="en-US"/>
              <a:t>字型凹み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52</a:t>
            </a:fld>
            <a:endParaRPr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2708920"/>
            <a:ext cx="2178242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2708920"/>
            <a:ext cx="2142238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フリーフォーム 19"/>
          <p:cNvSpPr/>
          <p:nvPr/>
        </p:nvSpPr>
        <p:spPr bwMode="auto">
          <a:xfrm>
            <a:off x="2775857" y="2718707"/>
            <a:ext cx="2139043" cy="2865664"/>
          </a:xfrm>
          <a:custGeom>
            <a:avLst/>
            <a:gdLst>
              <a:gd name="connsiteX0" fmla="*/ 0 w 2432957"/>
              <a:gd name="connsiteY0" fmla="*/ 0 h 2865664"/>
              <a:gd name="connsiteX1" fmla="*/ 293914 w 2432957"/>
              <a:gd name="connsiteY1" fmla="*/ 0 h 2865664"/>
              <a:gd name="connsiteX2" fmla="*/ 2432957 w 2432957"/>
              <a:gd name="connsiteY2" fmla="*/ 2865664 h 2865664"/>
              <a:gd name="connsiteX3" fmla="*/ 2032907 w 2432957"/>
              <a:gd name="connsiteY3" fmla="*/ 2849336 h 2865664"/>
              <a:gd name="connsiteX4" fmla="*/ 0 w 2432957"/>
              <a:gd name="connsiteY4" fmla="*/ 0 h 2865664"/>
              <a:gd name="connsiteX0" fmla="*/ 1738993 w 2139043"/>
              <a:gd name="connsiteY0" fmla="*/ 2849336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1738993 w 2139043"/>
              <a:gd name="connsiteY3" fmla="*/ 2849336 h 2865664"/>
              <a:gd name="connsiteX0" fmla="*/ 24493 w 2139043"/>
              <a:gd name="connsiteY0" fmla="*/ 2857500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24493 w 2139043"/>
              <a:gd name="connsiteY3" fmla="*/ 2857500 h 286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043" h="2865664">
                <a:moveTo>
                  <a:pt x="24493" y="2857500"/>
                </a:moveTo>
                <a:lnTo>
                  <a:pt x="0" y="0"/>
                </a:lnTo>
                <a:lnTo>
                  <a:pt x="2139043" y="2865664"/>
                </a:lnTo>
                <a:lnTo>
                  <a:pt x="24493" y="285750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 bwMode="auto">
          <a:xfrm flipH="1">
            <a:off x="4987402" y="2759580"/>
            <a:ext cx="2125837" cy="2824791"/>
          </a:xfrm>
          <a:custGeom>
            <a:avLst/>
            <a:gdLst>
              <a:gd name="connsiteX0" fmla="*/ 0 w 2432957"/>
              <a:gd name="connsiteY0" fmla="*/ 0 h 2865664"/>
              <a:gd name="connsiteX1" fmla="*/ 293914 w 2432957"/>
              <a:gd name="connsiteY1" fmla="*/ 0 h 2865664"/>
              <a:gd name="connsiteX2" fmla="*/ 2432957 w 2432957"/>
              <a:gd name="connsiteY2" fmla="*/ 2865664 h 2865664"/>
              <a:gd name="connsiteX3" fmla="*/ 2032907 w 2432957"/>
              <a:gd name="connsiteY3" fmla="*/ 2849336 h 2865664"/>
              <a:gd name="connsiteX4" fmla="*/ 0 w 2432957"/>
              <a:gd name="connsiteY4" fmla="*/ 0 h 2865664"/>
              <a:gd name="connsiteX0" fmla="*/ 1738993 w 2139043"/>
              <a:gd name="connsiteY0" fmla="*/ 2849336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1738993 w 2139043"/>
              <a:gd name="connsiteY3" fmla="*/ 2849336 h 2865664"/>
              <a:gd name="connsiteX0" fmla="*/ 24493 w 2139043"/>
              <a:gd name="connsiteY0" fmla="*/ 2857500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24493 w 2139043"/>
              <a:gd name="connsiteY3" fmla="*/ 2857500 h 286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043" h="2865664">
                <a:moveTo>
                  <a:pt x="24493" y="2857500"/>
                </a:moveTo>
                <a:lnTo>
                  <a:pt x="0" y="0"/>
                </a:lnTo>
                <a:lnTo>
                  <a:pt x="2139043" y="2865664"/>
                </a:lnTo>
                <a:lnTo>
                  <a:pt x="24493" y="285750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6143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シャドウィング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53</a:t>
            </a:fld>
            <a:endParaRPr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2708920"/>
            <a:ext cx="2178242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2708920"/>
            <a:ext cx="2142238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4939952" y="2024844"/>
            <a:ext cx="6980" cy="355445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072680" y="2564904"/>
            <a:ext cx="4464496" cy="8640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235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円弧 18"/>
          <p:cNvSpPr/>
          <p:nvPr/>
        </p:nvSpPr>
        <p:spPr>
          <a:xfrm rot="20153704">
            <a:off x="4036816" y="4666836"/>
            <a:ext cx="1796367" cy="1649165"/>
          </a:xfrm>
          <a:prstGeom prst="arc">
            <a:avLst>
              <a:gd name="adj1" fmla="val 11971529"/>
              <a:gd name="adj2" fmla="val 15226270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 flipH="1" flipV="1">
            <a:off x="2648744" y="2780928"/>
            <a:ext cx="2196244" cy="291632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5025008" y="3537012"/>
            <a:ext cx="1656184" cy="216024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200108" y="4075826"/>
                <a:ext cx="4544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108" y="4075826"/>
                <a:ext cx="45448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979716" y="4373232"/>
                <a:ext cx="6515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16" y="4373232"/>
                <a:ext cx="651589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642148" y="2288485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48" y="2288485"/>
                <a:ext cx="337015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H="1" flipV="1">
            <a:off x="2792762" y="2564904"/>
            <a:ext cx="3744414" cy="7560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485435" y="2462698"/>
                <a:ext cx="3820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435" y="2462698"/>
                <a:ext cx="38209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8669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マスキング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54</a:t>
            </a:fld>
            <a:endParaRPr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2708920"/>
            <a:ext cx="2178242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2708920"/>
            <a:ext cx="2142238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4939952" y="2024844"/>
            <a:ext cx="6980" cy="355445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252700" y="2462698"/>
            <a:ext cx="3771419" cy="168140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235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円弧 18"/>
          <p:cNvSpPr/>
          <p:nvPr/>
        </p:nvSpPr>
        <p:spPr>
          <a:xfrm rot="20153704">
            <a:off x="4036816" y="4666836"/>
            <a:ext cx="1796367" cy="1649165"/>
          </a:xfrm>
          <a:prstGeom prst="arc">
            <a:avLst>
              <a:gd name="adj1" fmla="val 11971529"/>
              <a:gd name="adj2" fmla="val 15226270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 flipH="1" flipV="1">
            <a:off x="2648744" y="2780928"/>
            <a:ext cx="2196244" cy="291632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5025008" y="4239090"/>
            <a:ext cx="1152128" cy="145816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200108" y="4075826"/>
                <a:ext cx="4544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108" y="4075826"/>
                <a:ext cx="45448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979716" y="4373232"/>
                <a:ext cx="6787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16" y="4373232"/>
                <a:ext cx="678711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885513" y="2216476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513" y="2216476"/>
                <a:ext cx="374333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H="1" flipV="1">
            <a:off x="2792762" y="2564904"/>
            <a:ext cx="3298866" cy="144016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4316857" y="2858276"/>
                <a:ext cx="3820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857" y="2858276"/>
                <a:ext cx="382091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9200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相互反射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55</a:t>
            </a:fld>
            <a:endParaRPr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2708920"/>
            <a:ext cx="2178242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2708920"/>
            <a:ext cx="2142238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4939952" y="2024844"/>
            <a:ext cx="6980" cy="355445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287854" y="2084239"/>
            <a:ext cx="4285326" cy="13331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3746866" y="4239090"/>
            <a:ext cx="1098122" cy="145816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5025008" y="3537012"/>
            <a:ext cx="1656184" cy="216024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979716" y="4373232"/>
                <a:ext cx="6515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16" y="4373232"/>
                <a:ext cx="651589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7113240" y="1706614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40" y="1706614"/>
                <a:ext cx="37433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885513" y="1784986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513" y="1784986"/>
                <a:ext cx="337015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/>
          <p:cNvCxnSpPr/>
          <p:nvPr/>
        </p:nvCxnSpPr>
        <p:spPr>
          <a:xfrm flipH="1">
            <a:off x="3863879" y="3417388"/>
            <a:ext cx="2709301" cy="72671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3837053" y="1952836"/>
            <a:ext cx="3276187" cy="21912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3617216" y="4721949"/>
                <a:ext cx="6787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216" y="4721949"/>
                <a:ext cx="678711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432262" y="3992867"/>
                <a:ext cx="3699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62" y="3992867"/>
                <a:ext cx="369908" cy="4924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6681192" y="3314440"/>
                <a:ext cx="3756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192" y="3314440"/>
                <a:ext cx="375680" cy="4924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650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シャドウィング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56</a:t>
            </a:fld>
            <a:endParaRPr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2708920"/>
            <a:ext cx="2178242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2708920"/>
            <a:ext cx="2142238" cy="2870374"/>
          </a:xfrm>
          <a:prstGeom prst="straightConnector1">
            <a:avLst/>
          </a:prstGeom>
          <a:ln w="508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4939952" y="2024844"/>
            <a:ext cx="6980" cy="355445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072680" y="2564904"/>
            <a:ext cx="4464496" cy="8640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235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円弧 18"/>
          <p:cNvSpPr/>
          <p:nvPr/>
        </p:nvSpPr>
        <p:spPr>
          <a:xfrm rot="20153704">
            <a:off x="4036816" y="4666836"/>
            <a:ext cx="1796367" cy="1649165"/>
          </a:xfrm>
          <a:prstGeom prst="arc">
            <a:avLst>
              <a:gd name="adj1" fmla="val 11971529"/>
              <a:gd name="adj2" fmla="val 15226270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362108" y="4022475"/>
                <a:ext cx="4544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108" y="4022475"/>
                <a:ext cx="45448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660478" y="4464240"/>
                <a:ext cx="6515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78" y="4464240"/>
                <a:ext cx="65158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642148" y="2288485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48" y="2288485"/>
                <a:ext cx="337015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H="1" flipV="1">
            <a:off x="2792762" y="2564904"/>
            <a:ext cx="3744414" cy="7560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485435" y="2462698"/>
                <a:ext cx="3820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435" y="2462698"/>
                <a:ext cx="38209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/>
          <p:cNvCxnSpPr/>
          <p:nvPr/>
        </p:nvCxnSpPr>
        <p:spPr>
          <a:xfrm>
            <a:off x="4923992" y="5799805"/>
            <a:ext cx="1628378" cy="9849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6535729" y="3429000"/>
            <a:ext cx="1447" cy="2160240"/>
          </a:xfrm>
          <a:prstGeom prst="straightConnector1">
            <a:avLst/>
          </a:prstGeom>
          <a:ln w="9525">
            <a:solidFill>
              <a:schemeClr val="tx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808142" y="2697704"/>
            <a:ext cx="0" cy="2881589"/>
          </a:xfrm>
          <a:prstGeom prst="straightConnector1">
            <a:avLst/>
          </a:prstGeom>
          <a:ln w="9525">
            <a:solidFill>
              <a:schemeClr val="tx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2808142" y="5799805"/>
            <a:ext cx="2115850" cy="437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2588864" y="2708919"/>
            <a:ext cx="17232" cy="2860430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 flipV="1">
            <a:off x="6738547" y="3435460"/>
            <a:ext cx="17289" cy="2133889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418024" y="5800470"/>
                <a:ext cx="5209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024" y="5800470"/>
                <a:ext cx="520976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3594013" y="5790393"/>
                <a:ext cx="62344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013" y="5790393"/>
                <a:ext cx="623440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998198" y="3884856"/>
                <a:ext cx="5981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198" y="3884856"/>
                <a:ext cx="598176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6858579" y="3971797"/>
                <a:ext cx="4957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579" y="3971797"/>
                <a:ext cx="495713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/>
          <p:cNvCxnSpPr/>
          <p:nvPr/>
        </p:nvCxnSpPr>
        <p:spPr>
          <a:xfrm flipH="1">
            <a:off x="4918175" y="3465004"/>
            <a:ext cx="1617554" cy="2124236"/>
          </a:xfrm>
          <a:prstGeom prst="straightConnector1">
            <a:avLst/>
          </a:prstGeom>
          <a:ln w="50800">
            <a:solidFill>
              <a:schemeClr val="tx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906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シャドウィング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57</a:t>
            </a:fld>
            <a:endParaRPr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2708920"/>
            <a:ext cx="2178242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2708920"/>
            <a:ext cx="2142238" cy="287037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4939952" y="2024844"/>
            <a:ext cx="6980" cy="355445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072680" y="2564904"/>
            <a:ext cx="4464496" cy="8640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235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円弧 18"/>
          <p:cNvSpPr/>
          <p:nvPr/>
        </p:nvSpPr>
        <p:spPr>
          <a:xfrm rot="20153704">
            <a:off x="4036816" y="4666836"/>
            <a:ext cx="1796367" cy="1649165"/>
          </a:xfrm>
          <a:prstGeom prst="arc">
            <a:avLst>
              <a:gd name="adj1" fmla="val 11971529"/>
              <a:gd name="adj2" fmla="val 15226270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362108" y="4022475"/>
                <a:ext cx="4544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108" y="4022475"/>
                <a:ext cx="45448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660478" y="4464240"/>
                <a:ext cx="6515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78" y="4464240"/>
                <a:ext cx="65158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642148" y="2288485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48" y="2288485"/>
                <a:ext cx="337015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H="1" flipV="1">
            <a:off x="2792762" y="2564904"/>
            <a:ext cx="3744414" cy="756084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763268" y="2320898"/>
                <a:ext cx="3820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268" y="2320898"/>
                <a:ext cx="38209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/>
          <p:cNvCxnSpPr/>
          <p:nvPr/>
        </p:nvCxnSpPr>
        <p:spPr>
          <a:xfrm>
            <a:off x="4923992" y="5800028"/>
            <a:ext cx="1628378" cy="9849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6535729" y="3429000"/>
            <a:ext cx="1447" cy="2160240"/>
          </a:xfrm>
          <a:prstGeom prst="straightConnector1">
            <a:avLst/>
          </a:prstGeom>
          <a:ln w="9525">
            <a:solidFill>
              <a:schemeClr val="tx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808142" y="2697704"/>
            <a:ext cx="0" cy="2881589"/>
          </a:xfrm>
          <a:prstGeom prst="straightConnector1">
            <a:avLst/>
          </a:prstGeom>
          <a:ln w="9525">
            <a:solidFill>
              <a:schemeClr val="tx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2808142" y="5799805"/>
            <a:ext cx="2115850" cy="437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2588864" y="2708919"/>
            <a:ext cx="17232" cy="2860430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 flipV="1">
            <a:off x="6738547" y="3435460"/>
            <a:ext cx="17289" cy="2133889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418024" y="5800470"/>
                <a:ext cx="5209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024" y="5800470"/>
                <a:ext cx="520976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3594013" y="5790393"/>
                <a:ext cx="62344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013" y="5790393"/>
                <a:ext cx="623440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998198" y="3884856"/>
                <a:ext cx="5981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198" y="3884856"/>
                <a:ext cx="598176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6858579" y="3971797"/>
                <a:ext cx="4957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579" y="3971797"/>
                <a:ext cx="495713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/>
          <p:cNvCxnSpPr/>
          <p:nvPr/>
        </p:nvCxnSpPr>
        <p:spPr>
          <a:xfrm flipH="1" flipV="1">
            <a:off x="2787806" y="2697704"/>
            <a:ext cx="3764564" cy="762327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2816861" y="3460031"/>
            <a:ext cx="3718868" cy="0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2787806" y="2708919"/>
            <a:ext cx="0" cy="751112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円弧 43"/>
          <p:cNvSpPr/>
          <p:nvPr/>
        </p:nvSpPr>
        <p:spPr>
          <a:xfrm rot="1891942">
            <a:off x="4748342" y="2897203"/>
            <a:ext cx="383366" cy="427076"/>
          </a:xfrm>
          <a:prstGeom prst="arc">
            <a:avLst>
              <a:gd name="adj1" fmla="val 8879135"/>
              <a:gd name="adj2" fmla="val 14327808"/>
            </a:avLst>
          </a:prstGeom>
          <a:solidFill>
            <a:srgbClr val="FF000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491033" y="2471912"/>
                <a:ext cx="3654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33" y="2471912"/>
                <a:ext cx="365485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5000" r="-1667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/>
          <p:cNvCxnSpPr/>
          <p:nvPr/>
        </p:nvCxnSpPr>
        <p:spPr>
          <a:xfrm flipV="1">
            <a:off x="2456259" y="2651754"/>
            <a:ext cx="12782" cy="808277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2770507" y="3573016"/>
            <a:ext cx="3729118" cy="8184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円弧 57"/>
          <p:cNvSpPr/>
          <p:nvPr/>
        </p:nvSpPr>
        <p:spPr>
          <a:xfrm rot="12707870">
            <a:off x="4748718" y="2932971"/>
            <a:ext cx="383366" cy="427076"/>
          </a:xfrm>
          <a:prstGeom prst="arc">
            <a:avLst>
              <a:gd name="adj1" fmla="val 8879135"/>
              <a:gd name="adj2" fmla="val 14327808"/>
            </a:avLst>
          </a:prstGeom>
          <a:solidFill>
            <a:srgbClr val="FF000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弧 58"/>
          <p:cNvSpPr/>
          <p:nvPr/>
        </p:nvSpPr>
        <p:spPr>
          <a:xfrm rot="12707870">
            <a:off x="2623425" y="2510606"/>
            <a:ext cx="383366" cy="427076"/>
          </a:xfrm>
          <a:prstGeom prst="arc">
            <a:avLst>
              <a:gd name="adj1" fmla="val 8879135"/>
              <a:gd name="adj2" fmla="val 14327808"/>
            </a:avLst>
          </a:prstGeom>
          <a:solidFill>
            <a:srgbClr val="FF000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1887805" y="2790873"/>
                <a:ext cx="5443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805" y="2790873"/>
                <a:ext cx="544380" cy="4924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4385854" y="3536533"/>
                <a:ext cx="5696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54" y="3536533"/>
                <a:ext cx="569643" cy="49244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762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/>
          <p:nvPr/>
        </p:nvSpPr>
        <p:spPr bwMode="auto">
          <a:xfrm>
            <a:off x="2792760" y="2003496"/>
            <a:ext cx="2139043" cy="2865664"/>
          </a:xfrm>
          <a:custGeom>
            <a:avLst/>
            <a:gdLst>
              <a:gd name="connsiteX0" fmla="*/ 0 w 2432957"/>
              <a:gd name="connsiteY0" fmla="*/ 0 h 2865664"/>
              <a:gd name="connsiteX1" fmla="*/ 293914 w 2432957"/>
              <a:gd name="connsiteY1" fmla="*/ 0 h 2865664"/>
              <a:gd name="connsiteX2" fmla="*/ 2432957 w 2432957"/>
              <a:gd name="connsiteY2" fmla="*/ 2865664 h 2865664"/>
              <a:gd name="connsiteX3" fmla="*/ 2032907 w 2432957"/>
              <a:gd name="connsiteY3" fmla="*/ 2849336 h 2865664"/>
              <a:gd name="connsiteX4" fmla="*/ 0 w 2432957"/>
              <a:gd name="connsiteY4" fmla="*/ 0 h 2865664"/>
              <a:gd name="connsiteX0" fmla="*/ 1738993 w 2139043"/>
              <a:gd name="connsiteY0" fmla="*/ 2849336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1738993 w 2139043"/>
              <a:gd name="connsiteY3" fmla="*/ 2849336 h 2865664"/>
              <a:gd name="connsiteX0" fmla="*/ 24493 w 2139043"/>
              <a:gd name="connsiteY0" fmla="*/ 2857500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24493 w 2139043"/>
              <a:gd name="connsiteY3" fmla="*/ 2857500 h 286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043" h="2865664">
                <a:moveTo>
                  <a:pt x="24493" y="2857500"/>
                </a:moveTo>
                <a:lnTo>
                  <a:pt x="0" y="0"/>
                </a:lnTo>
                <a:lnTo>
                  <a:pt x="2139043" y="2865664"/>
                </a:lnTo>
                <a:lnTo>
                  <a:pt x="24493" y="285750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 bwMode="auto">
          <a:xfrm flipH="1">
            <a:off x="5004305" y="2044369"/>
            <a:ext cx="2125837" cy="2824791"/>
          </a:xfrm>
          <a:custGeom>
            <a:avLst/>
            <a:gdLst>
              <a:gd name="connsiteX0" fmla="*/ 0 w 2432957"/>
              <a:gd name="connsiteY0" fmla="*/ 0 h 2865664"/>
              <a:gd name="connsiteX1" fmla="*/ 293914 w 2432957"/>
              <a:gd name="connsiteY1" fmla="*/ 0 h 2865664"/>
              <a:gd name="connsiteX2" fmla="*/ 2432957 w 2432957"/>
              <a:gd name="connsiteY2" fmla="*/ 2865664 h 2865664"/>
              <a:gd name="connsiteX3" fmla="*/ 2032907 w 2432957"/>
              <a:gd name="connsiteY3" fmla="*/ 2849336 h 2865664"/>
              <a:gd name="connsiteX4" fmla="*/ 0 w 2432957"/>
              <a:gd name="connsiteY4" fmla="*/ 0 h 2865664"/>
              <a:gd name="connsiteX0" fmla="*/ 1738993 w 2139043"/>
              <a:gd name="connsiteY0" fmla="*/ 2849336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1738993 w 2139043"/>
              <a:gd name="connsiteY3" fmla="*/ 2849336 h 2865664"/>
              <a:gd name="connsiteX0" fmla="*/ 24493 w 2139043"/>
              <a:gd name="connsiteY0" fmla="*/ 2857500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24493 w 2139043"/>
              <a:gd name="connsiteY3" fmla="*/ 2857500 h 286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043" h="2865664">
                <a:moveTo>
                  <a:pt x="24493" y="2857500"/>
                </a:moveTo>
                <a:lnTo>
                  <a:pt x="0" y="0"/>
                </a:lnTo>
                <a:lnTo>
                  <a:pt x="2139043" y="2865664"/>
                </a:lnTo>
                <a:lnTo>
                  <a:pt x="24493" y="285750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V</a:t>
            </a:r>
            <a:r>
              <a:rPr lang="ja-JP" altLang="en-US"/>
              <a:t>字型凹み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58</a:t>
            </a:fld>
            <a:endParaRPr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69234" y="1988840"/>
            <a:ext cx="2144006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1988840"/>
            <a:ext cx="2176474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68236" y="1996037"/>
            <a:ext cx="8280400" cy="0"/>
          </a:xfrm>
          <a:prstGeom prst="line">
            <a:avLst/>
          </a:prstGeom>
          <a:ln w="63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953000" y="1160748"/>
            <a:ext cx="0" cy="4428492"/>
          </a:xfrm>
          <a:prstGeom prst="line">
            <a:avLst/>
          </a:prstGeom>
          <a:ln w="63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 bwMode="auto">
          <a:xfrm>
            <a:off x="4843220" y="4733200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2666746" y="1870023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円/楕円 11"/>
          <p:cNvSpPr/>
          <p:nvPr/>
        </p:nvSpPr>
        <p:spPr bwMode="auto">
          <a:xfrm>
            <a:off x="6987226" y="1862826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4" name="カギ線コネクタ 3"/>
          <p:cNvCxnSpPr/>
          <p:nvPr/>
        </p:nvCxnSpPr>
        <p:spPr>
          <a:xfrm rot="16200000" flipH="1">
            <a:off x="4682970" y="2006842"/>
            <a:ext cx="288032" cy="252028"/>
          </a:xfrm>
          <a:prstGeom prst="bentConnector3">
            <a:avLst>
              <a:gd name="adj1" fmla="val 10102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8907869">
            <a:off x="4006767" y="3684521"/>
            <a:ext cx="1924934" cy="1918938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>
            <a:off x="4636942" y="3575095"/>
            <a:ext cx="72008" cy="252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4564934" y="3601481"/>
            <a:ext cx="72008" cy="252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5214029" y="3573016"/>
            <a:ext cx="99011" cy="252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5286037" y="3609020"/>
            <a:ext cx="99011" cy="252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4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レンダリング方程式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424608" y="2636912"/>
                <a:ext cx="4633063" cy="1471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3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ja-JP" sz="3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BRDF</m:t>
                          </m:r>
                          <m:r>
                            <a:rPr lang="en-US" altLang="ja-JP" sz="3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e>
                      </m:nary>
                    </m:oMath>
                  </m:oMathPara>
                </a14:m>
                <a:endParaRPr kumimoji="1"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608" y="2636912"/>
                <a:ext cx="4633063" cy="14711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5977685" y="3150809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solidFill>
                  <a:srgbClr val="7030A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放射照度</a:t>
            </a:r>
            <a:endParaRPr kumimoji="1" lang="ja-JP" altLang="en-US" sz="2800" dirty="0">
              <a:solidFill>
                <a:srgbClr val="7030A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56756" y="440110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（</a:t>
            </a:r>
            <a:r>
              <a:rPr lang="en-US" altLang="ja-JP" sz="2400" i="1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ja-JP" altLang="en-US" sz="2400"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は光源の数）</a:t>
            </a:r>
            <a:endParaRPr lang="en-US" altLang="ja-JP" sz="2400" dirty="0"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49993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線矢印コネクタ 52"/>
          <p:cNvCxnSpPr/>
          <p:nvPr/>
        </p:nvCxnSpPr>
        <p:spPr>
          <a:xfrm flipV="1">
            <a:off x="3870945" y="3146326"/>
            <a:ext cx="1334083" cy="1515775"/>
          </a:xfrm>
          <a:prstGeom prst="straightConnector1">
            <a:avLst/>
          </a:prstGeom>
          <a:ln w="9525">
            <a:solidFill>
              <a:schemeClr val="accent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シャドウイング，マスキングなし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59</a:t>
            </a:fld>
            <a:endParaRPr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3802069"/>
            <a:ext cx="2178242" cy="17772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3802069"/>
            <a:ext cx="2142238" cy="17772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47359" y="3689990"/>
            <a:ext cx="226203" cy="10003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936901" y="3146326"/>
                <a:ext cx="37407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901" y="3146326"/>
                <a:ext cx="374077" cy="5653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/>
          <p:nvPr/>
        </p:nvCxnSpPr>
        <p:spPr>
          <a:xfrm flipV="1">
            <a:off x="2936776" y="2204864"/>
            <a:ext cx="1374202" cy="1700026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2252700" y="1952836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3863879" y="3875023"/>
            <a:ext cx="693077" cy="81565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 flipV="1">
            <a:off x="3581682" y="3773376"/>
            <a:ext cx="265057" cy="88872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377195" y="3349154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195" y="3349154"/>
                <a:ext cx="337015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596669" y="3595375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669" y="3595375"/>
                <a:ext cx="37433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/>
          <p:cNvCxnSpPr/>
          <p:nvPr/>
        </p:nvCxnSpPr>
        <p:spPr>
          <a:xfrm>
            <a:off x="3215807" y="2717882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2576736" y="2204864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512840" y="2960948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3836876" y="3248980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3548844" y="2852936"/>
            <a:ext cx="1386154" cy="1584176"/>
          </a:xfrm>
          <a:prstGeom prst="straightConnector1">
            <a:avLst/>
          </a:prstGeom>
          <a:ln w="9525">
            <a:solidFill>
              <a:schemeClr val="accent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2900772" y="2492896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3267218" y="2564904"/>
            <a:ext cx="1329451" cy="1584176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4160912" y="3429000"/>
            <a:ext cx="1296144" cy="1468110"/>
          </a:xfrm>
          <a:prstGeom prst="straightConnector1">
            <a:avLst/>
          </a:prstGeom>
          <a:ln w="9525">
            <a:solidFill>
              <a:schemeClr val="accent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4448944" y="3711674"/>
            <a:ext cx="1260140" cy="1471070"/>
          </a:xfrm>
          <a:prstGeom prst="straightConnector1">
            <a:avLst/>
          </a:prstGeom>
          <a:ln w="9525">
            <a:solidFill>
              <a:schemeClr val="accent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553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シャドウイング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60</a:t>
            </a:fld>
            <a:endParaRPr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3802069"/>
            <a:ext cx="2178242" cy="17772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3802069"/>
            <a:ext cx="2142238" cy="17772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47359" y="3787879"/>
            <a:ext cx="762716" cy="90242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477930" y="3266648"/>
                <a:ext cx="37407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930" y="3266648"/>
                <a:ext cx="374077" cy="5653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/>
          <p:nvPr/>
        </p:nvCxnSpPr>
        <p:spPr>
          <a:xfrm flipV="1">
            <a:off x="2972780" y="3349154"/>
            <a:ext cx="4140460" cy="583902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2216696" y="1897381"/>
            <a:ext cx="648072" cy="1944216"/>
          </a:xfrm>
          <a:prstGeom prst="straightConnector1">
            <a:avLst/>
          </a:prstGeom>
          <a:ln w="9525" cmpd="sng">
            <a:solidFill>
              <a:schemeClr val="accent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3863879" y="4500716"/>
            <a:ext cx="1071119" cy="1899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 flipV="1">
            <a:off x="3581682" y="3773376"/>
            <a:ext cx="265057" cy="88872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983387" y="4254494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387" y="4254494"/>
                <a:ext cx="337015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3361677" y="3367385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77" y="3367385"/>
                <a:ext cx="37433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/>
          <p:cNvCxnSpPr/>
          <p:nvPr/>
        </p:nvCxnSpPr>
        <p:spPr>
          <a:xfrm>
            <a:off x="2576736" y="2204864"/>
            <a:ext cx="648072" cy="1944216"/>
          </a:xfrm>
          <a:prstGeom prst="straightConnector1">
            <a:avLst/>
          </a:prstGeom>
          <a:ln w="9525" cmpd="sng">
            <a:solidFill>
              <a:schemeClr val="accent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7041232" y="3787879"/>
            <a:ext cx="504056" cy="71949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triangl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3267218" y="3558000"/>
            <a:ext cx="4026042" cy="59108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6609184" y="4041068"/>
            <a:ext cx="1080120" cy="176669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6078125" y="4355078"/>
            <a:ext cx="1791199" cy="30702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5515908" y="4746937"/>
            <a:ext cx="2425424" cy="368885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9803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マスキング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61</a:t>
            </a:fld>
            <a:endParaRPr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3802069"/>
            <a:ext cx="2178242" cy="17772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3802069"/>
            <a:ext cx="2142238" cy="17772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47359" y="3787879"/>
            <a:ext cx="762716" cy="90242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477930" y="3266648"/>
                <a:ext cx="37407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930" y="3266648"/>
                <a:ext cx="374077" cy="5653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/>
          <p:nvPr/>
        </p:nvCxnSpPr>
        <p:spPr>
          <a:xfrm flipV="1">
            <a:off x="2936776" y="3320988"/>
            <a:ext cx="4140460" cy="583902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2252700" y="1952836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endCxn id="33" idx="1"/>
          </p:cNvCxnSpPr>
          <p:nvPr/>
        </p:nvCxnSpPr>
        <p:spPr>
          <a:xfrm flipV="1">
            <a:off x="3863879" y="4500716"/>
            <a:ext cx="1071119" cy="1899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 flipV="1">
            <a:off x="3581682" y="3773376"/>
            <a:ext cx="265057" cy="88872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377195" y="3349154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195" y="3349154"/>
                <a:ext cx="337015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934998" y="4254494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998" y="4254494"/>
                <a:ext cx="37433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/>
          <p:cNvCxnSpPr/>
          <p:nvPr/>
        </p:nvCxnSpPr>
        <p:spPr>
          <a:xfrm>
            <a:off x="3215807" y="2717882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2576736" y="2204864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584848" y="3068960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3908884" y="3320988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3548844" y="3880866"/>
            <a:ext cx="3456384" cy="55624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2900772" y="2492896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3267218" y="3595375"/>
            <a:ext cx="3810018" cy="553705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3870945" y="4217737"/>
            <a:ext cx="2702235" cy="44436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4232920" y="4662098"/>
            <a:ext cx="1791199" cy="30702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4556956" y="5111694"/>
            <a:ext cx="972108" cy="1535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3300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シャドウィング＋マスキング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62</a:t>
            </a:fld>
            <a:endParaRPr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3465004"/>
            <a:ext cx="1422158" cy="2114291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3476836" y="3465004"/>
            <a:ext cx="1458162" cy="2114291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332820" y="4486270"/>
            <a:ext cx="640407" cy="48284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332820" y="4250260"/>
                <a:ext cx="37407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820" y="4250260"/>
                <a:ext cx="374077" cy="5653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/>
          <p:nvPr/>
        </p:nvCxnSpPr>
        <p:spPr>
          <a:xfrm flipV="1">
            <a:off x="3804794" y="2708920"/>
            <a:ext cx="3733473" cy="1082306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3730301" y="1460393"/>
            <a:ext cx="2842879" cy="234842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6613158" y="3585833"/>
            <a:ext cx="1071119" cy="1899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5643203" y="1522032"/>
            <a:ext cx="602204" cy="50156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5671530" y="1275810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530" y="1275810"/>
                <a:ext cx="337015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077238" y="3669327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238" y="3669327"/>
                <a:ext cx="37433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/>
          <p:cNvCxnSpPr/>
          <p:nvPr/>
        </p:nvCxnSpPr>
        <p:spPr>
          <a:xfrm flipH="1">
            <a:off x="4362282" y="2528900"/>
            <a:ext cx="2640426" cy="217063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3908884" y="1772816"/>
            <a:ext cx="2808312" cy="226825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6249144" y="2906942"/>
            <a:ext cx="828094" cy="70727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5781092" y="3320988"/>
            <a:ext cx="1296144" cy="10441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160912" y="4056084"/>
            <a:ext cx="1800200" cy="29138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4160912" y="2168860"/>
            <a:ext cx="2700301" cy="219624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3908884" y="3068960"/>
            <a:ext cx="3708412" cy="987124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4331377" y="4478869"/>
            <a:ext cx="1351117" cy="22218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639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V</a:t>
            </a:r>
            <a:r>
              <a:rPr lang="ja-JP" altLang="en-US"/>
              <a:t>字型凹み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63</a:t>
            </a:fld>
            <a:endParaRPr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82435" y="1952836"/>
            <a:ext cx="1423926" cy="746138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3526041" y="1952836"/>
            <a:ext cx="1456394" cy="74613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3526041" y="2698974"/>
            <a:ext cx="28803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5474982" y="908720"/>
            <a:ext cx="1044268" cy="14896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844988" y="1124744"/>
            <a:ext cx="1044268" cy="14896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4430714" y="933146"/>
            <a:ext cx="1044268" cy="14896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4022592" y="728700"/>
            <a:ext cx="1044268" cy="14896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3656856" y="512676"/>
            <a:ext cx="1044268" cy="14896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931726" y="2320731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明るい</a:t>
            </a:r>
            <a:endParaRPr kumimoji="1" lang="ja-JP" altLang="en-US" sz="16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49668" y="2353197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/>
              <a:t>暗い</a:t>
            </a:r>
            <a:endParaRPr kumimoji="1" lang="ja-JP" altLang="en-US" sz="1600" b="1"/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3528921" y="4828614"/>
            <a:ext cx="1423926" cy="746138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 flipV="1">
            <a:off x="2072527" y="4828614"/>
            <a:ext cx="1456394" cy="74613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2072527" y="5574752"/>
            <a:ext cx="28803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478212" y="5196509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/>
              <a:t>明るい</a:t>
            </a:r>
            <a:endParaRPr kumimoji="1" lang="ja-JP" altLang="en-US" sz="1600" b="1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96154" y="5228975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/>
              <a:t>暗い</a:t>
            </a:r>
            <a:endParaRPr kumimoji="1" lang="ja-JP" altLang="en-US" sz="1600" b="1"/>
          </a:p>
        </p:txBody>
      </p:sp>
      <p:cxnSp>
        <p:nvCxnSpPr>
          <p:cNvPr id="31" name="直線矢印コネクタ 30"/>
          <p:cNvCxnSpPr/>
          <p:nvPr/>
        </p:nvCxnSpPr>
        <p:spPr>
          <a:xfrm flipH="1" flipV="1">
            <a:off x="2800724" y="3032956"/>
            <a:ext cx="2152124" cy="1805886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 flipV="1">
            <a:off x="1568624" y="3861048"/>
            <a:ext cx="1960297" cy="1706481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 flipV="1">
            <a:off x="1208584" y="4113076"/>
            <a:ext cx="863943" cy="736111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7147872" y="4821391"/>
            <a:ext cx="1423926" cy="746138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5691478" y="4821391"/>
            <a:ext cx="1456394" cy="74613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>
            <a:off x="5691478" y="5567529"/>
            <a:ext cx="28803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5097163" y="5189286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/>
              <a:t>明るい</a:t>
            </a:r>
            <a:endParaRPr kumimoji="1" lang="ja-JP" altLang="en-US" sz="1600" b="1"/>
          </a:p>
        </p:txBody>
      </p:sp>
      <p:cxnSp>
        <p:nvCxnSpPr>
          <p:cNvPr id="47" name="直線矢印コネクタ 46"/>
          <p:cNvCxnSpPr/>
          <p:nvPr/>
        </p:nvCxnSpPr>
        <p:spPr>
          <a:xfrm flipV="1">
            <a:off x="8571799" y="4293096"/>
            <a:ext cx="593669" cy="538523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7147873" y="4005064"/>
            <a:ext cx="1693559" cy="1555243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5691479" y="3032956"/>
            <a:ext cx="1961821" cy="1809009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7622862" y="5236198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/>
              <a:t>暗い</a:t>
            </a:r>
            <a:endParaRPr kumimoji="1" lang="ja-JP" altLang="en-US" sz="1600" b="1"/>
          </a:p>
        </p:txBody>
      </p:sp>
      <p:grpSp>
        <p:nvGrpSpPr>
          <p:cNvPr id="54" name="グループ化 53"/>
          <p:cNvGrpSpPr/>
          <p:nvPr/>
        </p:nvGrpSpPr>
        <p:grpSpPr>
          <a:xfrm rot="13768781">
            <a:off x="1146059" y="2574545"/>
            <a:ext cx="924100" cy="432048"/>
            <a:chOff x="6801208" y="636959"/>
            <a:chExt cx="924100" cy="432048"/>
          </a:xfrm>
        </p:grpSpPr>
        <p:sp>
          <p:nvSpPr>
            <p:cNvPr id="55" name="正方形/長方形 54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6" name="二等辺三角形 55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57" name="グループ化 56"/>
          <p:cNvGrpSpPr/>
          <p:nvPr/>
        </p:nvGrpSpPr>
        <p:grpSpPr>
          <a:xfrm rot="19141290">
            <a:off x="8308266" y="2672834"/>
            <a:ext cx="924100" cy="432048"/>
            <a:chOff x="6801208" y="636959"/>
            <a:chExt cx="924100" cy="432048"/>
          </a:xfrm>
        </p:grpSpPr>
        <p:sp>
          <p:nvSpPr>
            <p:cNvPr id="58" name="正方形/長方形 57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9" name="二等辺三角形 58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447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V</a:t>
            </a:r>
            <a:r>
              <a:rPr lang="ja-JP" altLang="en-US"/>
              <a:t>字型凹み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64</a:t>
            </a:fld>
            <a:endParaRPr lang="ja-JP" altLang="en-US"/>
          </a:p>
        </p:txBody>
      </p:sp>
      <p:sp>
        <p:nvSpPr>
          <p:cNvPr id="8" name="フリーフォーム 7"/>
          <p:cNvSpPr/>
          <p:nvPr/>
        </p:nvSpPr>
        <p:spPr bwMode="auto">
          <a:xfrm>
            <a:off x="796414" y="2204864"/>
            <a:ext cx="8205108" cy="2867538"/>
          </a:xfrm>
          <a:custGeom>
            <a:avLst/>
            <a:gdLst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2041071 w 8335736"/>
              <a:gd name="connsiteY2" fmla="*/ 1477736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726621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57399 w 8335736"/>
              <a:gd name="connsiteY3" fmla="*/ 12246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81891 w 8335736"/>
              <a:gd name="connsiteY3" fmla="*/ 6531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63386 h 1494064"/>
              <a:gd name="connsiteX1" fmla="*/ 726621 w 8335736"/>
              <a:gd name="connsiteY1" fmla="*/ 89807 h 1494064"/>
              <a:gd name="connsiteX2" fmla="*/ 1404257 w 8335736"/>
              <a:gd name="connsiteY2" fmla="*/ 930729 h 1494064"/>
              <a:gd name="connsiteX3" fmla="*/ 2081891 w 8335736"/>
              <a:gd name="connsiteY3" fmla="*/ 48986 h 1494064"/>
              <a:gd name="connsiteX4" fmla="*/ 2637064 w 8335736"/>
              <a:gd name="connsiteY4" fmla="*/ 1363435 h 1494064"/>
              <a:gd name="connsiteX5" fmla="*/ 4220936 w 8335736"/>
              <a:gd name="connsiteY5" fmla="*/ 1494064 h 1494064"/>
              <a:gd name="connsiteX6" fmla="*/ 5461907 w 8335736"/>
              <a:gd name="connsiteY6" fmla="*/ 0 h 1494064"/>
              <a:gd name="connsiteX7" fmla="*/ 6082393 w 8335736"/>
              <a:gd name="connsiteY7" fmla="*/ 1461407 h 1494064"/>
              <a:gd name="connsiteX8" fmla="*/ 6490607 w 8335736"/>
              <a:gd name="connsiteY8" fmla="*/ 57150 h 1494064"/>
              <a:gd name="connsiteX9" fmla="*/ 6833507 w 8335736"/>
              <a:gd name="connsiteY9" fmla="*/ 408214 h 1494064"/>
              <a:gd name="connsiteX10" fmla="*/ 7486650 w 8335736"/>
              <a:gd name="connsiteY10" fmla="*/ 81643 h 1494064"/>
              <a:gd name="connsiteX11" fmla="*/ 7976507 w 8335736"/>
              <a:gd name="connsiteY11" fmla="*/ 1151164 h 1494064"/>
              <a:gd name="connsiteX12" fmla="*/ 8335736 w 8335736"/>
              <a:gd name="connsiteY12" fmla="*/ 40821 h 1494064"/>
              <a:gd name="connsiteX0" fmla="*/ 0 w 8335736"/>
              <a:gd name="connsiteY0" fmla="*/ 963386 h 1461407"/>
              <a:gd name="connsiteX1" fmla="*/ 726621 w 8335736"/>
              <a:gd name="connsiteY1" fmla="*/ 89807 h 1461407"/>
              <a:gd name="connsiteX2" fmla="*/ 1404257 w 8335736"/>
              <a:gd name="connsiteY2" fmla="*/ 930729 h 1461407"/>
              <a:gd name="connsiteX3" fmla="*/ 2081891 w 8335736"/>
              <a:gd name="connsiteY3" fmla="*/ 48986 h 1461407"/>
              <a:gd name="connsiteX4" fmla="*/ 2637064 w 8335736"/>
              <a:gd name="connsiteY4" fmla="*/ 1363435 h 1461407"/>
              <a:gd name="connsiteX5" fmla="*/ 3273879 w 8335736"/>
              <a:gd name="connsiteY5" fmla="*/ 57150 h 1461407"/>
              <a:gd name="connsiteX6" fmla="*/ 5461907 w 8335736"/>
              <a:gd name="connsiteY6" fmla="*/ 0 h 1461407"/>
              <a:gd name="connsiteX7" fmla="*/ 6082393 w 8335736"/>
              <a:gd name="connsiteY7" fmla="*/ 1461407 h 1461407"/>
              <a:gd name="connsiteX8" fmla="*/ 6490607 w 8335736"/>
              <a:gd name="connsiteY8" fmla="*/ 57150 h 1461407"/>
              <a:gd name="connsiteX9" fmla="*/ 6833507 w 8335736"/>
              <a:gd name="connsiteY9" fmla="*/ 408214 h 1461407"/>
              <a:gd name="connsiteX10" fmla="*/ 7486650 w 8335736"/>
              <a:gd name="connsiteY10" fmla="*/ 81643 h 1461407"/>
              <a:gd name="connsiteX11" fmla="*/ 7976507 w 8335736"/>
              <a:gd name="connsiteY11" fmla="*/ 1151164 h 1461407"/>
              <a:gd name="connsiteX12" fmla="*/ 8335736 w 8335736"/>
              <a:gd name="connsiteY12" fmla="*/ 40821 h 1461407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6082393 w 8335736"/>
              <a:gd name="connsiteY7" fmla="*/ 1420586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27521 w 8335736"/>
              <a:gd name="connsiteY11" fmla="*/ 4245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115300 w 8335736"/>
              <a:gd name="connsiteY11" fmla="*/ 506186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335736 w 8335736"/>
              <a:gd name="connsiteY11" fmla="*/ 0 h 1494065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805057 w 8286750"/>
              <a:gd name="connsiteY10" fmla="*/ 857250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98922 w 8286750"/>
              <a:gd name="connsiteY10" fmla="*/ 759279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41772 w 8286750"/>
              <a:gd name="connsiteY10" fmla="*/ 783772 h 1485900"/>
              <a:gd name="connsiteX11" fmla="*/ 8286750 w 8286750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41772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0 w 8196943"/>
              <a:gd name="connsiteY12" fmla="*/ 914400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718458 w 8196943"/>
              <a:gd name="connsiteY12" fmla="*/ 842795 h 1485900"/>
              <a:gd name="connsiteX13" fmla="*/ 0 w 8196943"/>
              <a:gd name="connsiteY13" fmla="*/ 914400 h 1485900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0 w 8221435"/>
              <a:gd name="connsiteY12" fmla="*/ 2851209 h 2851209"/>
              <a:gd name="connsiteX13" fmla="*/ 24492 w 8221435"/>
              <a:gd name="connsiteY13" fmla="*/ 914400 h 2851209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5747657 w 8221435"/>
              <a:gd name="connsiteY12" fmla="*/ 883616 h 2851209"/>
              <a:gd name="connsiteX13" fmla="*/ 0 w 8221435"/>
              <a:gd name="connsiteY13" fmla="*/ 2851209 h 2851209"/>
              <a:gd name="connsiteX14" fmla="*/ 24492 w 8221435"/>
              <a:gd name="connsiteY14" fmla="*/ 914400 h 2851209"/>
              <a:gd name="connsiteX0" fmla="*/ 24492 w 8270421"/>
              <a:gd name="connsiteY0" fmla="*/ 914400 h 2867538"/>
              <a:gd name="connsiteX1" fmla="*/ 751113 w 8270421"/>
              <a:gd name="connsiteY1" fmla="*/ 40821 h 2867538"/>
              <a:gd name="connsiteX2" fmla="*/ 1428749 w 8270421"/>
              <a:gd name="connsiteY2" fmla="*/ 881743 h 2867538"/>
              <a:gd name="connsiteX3" fmla="*/ 2106383 w 8270421"/>
              <a:gd name="connsiteY3" fmla="*/ 0 h 2867538"/>
              <a:gd name="connsiteX4" fmla="*/ 2661556 w 8270421"/>
              <a:gd name="connsiteY4" fmla="*/ 1314449 h 2867538"/>
              <a:gd name="connsiteX5" fmla="*/ 3298371 w 8270421"/>
              <a:gd name="connsiteY5" fmla="*/ 8164 h 2867538"/>
              <a:gd name="connsiteX6" fmla="*/ 4400549 w 8270421"/>
              <a:gd name="connsiteY6" fmla="*/ 1485900 h 2867538"/>
              <a:gd name="connsiteX7" fmla="*/ 5363935 w 8270421"/>
              <a:gd name="connsiteY7" fmla="*/ 24493 h 2867538"/>
              <a:gd name="connsiteX8" fmla="*/ 6294663 w 8270421"/>
              <a:gd name="connsiteY8" fmla="*/ 473528 h 2867538"/>
              <a:gd name="connsiteX9" fmla="*/ 7127420 w 8270421"/>
              <a:gd name="connsiteY9" fmla="*/ 24492 h 2867538"/>
              <a:gd name="connsiteX10" fmla="*/ 7698921 w 8270421"/>
              <a:gd name="connsiteY10" fmla="*/ 783772 h 2867538"/>
              <a:gd name="connsiteX11" fmla="*/ 8221435 w 8270421"/>
              <a:gd name="connsiteY11" fmla="*/ 32656 h 2867538"/>
              <a:gd name="connsiteX12" fmla="*/ 8270421 w 8270421"/>
              <a:gd name="connsiteY12" fmla="*/ 2867538 h 2867538"/>
              <a:gd name="connsiteX13" fmla="*/ 0 w 8270421"/>
              <a:gd name="connsiteY13" fmla="*/ 2851209 h 2867538"/>
              <a:gd name="connsiteX14" fmla="*/ 24492 w 8270421"/>
              <a:gd name="connsiteY14" fmla="*/ 914400 h 2867538"/>
              <a:gd name="connsiteX0" fmla="*/ 24492 w 8229600"/>
              <a:gd name="connsiteY0" fmla="*/ 914400 h 2867538"/>
              <a:gd name="connsiteX1" fmla="*/ 751113 w 8229600"/>
              <a:gd name="connsiteY1" fmla="*/ 40821 h 2867538"/>
              <a:gd name="connsiteX2" fmla="*/ 1428749 w 8229600"/>
              <a:gd name="connsiteY2" fmla="*/ 881743 h 2867538"/>
              <a:gd name="connsiteX3" fmla="*/ 2106383 w 8229600"/>
              <a:gd name="connsiteY3" fmla="*/ 0 h 2867538"/>
              <a:gd name="connsiteX4" fmla="*/ 2661556 w 8229600"/>
              <a:gd name="connsiteY4" fmla="*/ 1314449 h 2867538"/>
              <a:gd name="connsiteX5" fmla="*/ 3298371 w 8229600"/>
              <a:gd name="connsiteY5" fmla="*/ 8164 h 2867538"/>
              <a:gd name="connsiteX6" fmla="*/ 4400549 w 8229600"/>
              <a:gd name="connsiteY6" fmla="*/ 1485900 h 2867538"/>
              <a:gd name="connsiteX7" fmla="*/ 5363935 w 8229600"/>
              <a:gd name="connsiteY7" fmla="*/ 24493 h 2867538"/>
              <a:gd name="connsiteX8" fmla="*/ 6294663 w 8229600"/>
              <a:gd name="connsiteY8" fmla="*/ 473528 h 2867538"/>
              <a:gd name="connsiteX9" fmla="*/ 7127420 w 8229600"/>
              <a:gd name="connsiteY9" fmla="*/ 24492 h 2867538"/>
              <a:gd name="connsiteX10" fmla="*/ 7698921 w 8229600"/>
              <a:gd name="connsiteY10" fmla="*/ 783772 h 2867538"/>
              <a:gd name="connsiteX11" fmla="*/ 8221435 w 8229600"/>
              <a:gd name="connsiteY11" fmla="*/ 32656 h 2867538"/>
              <a:gd name="connsiteX12" fmla="*/ 8229600 w 8229600"/>
              <a:gd name="connsiteY12" fmla="*/ 2867538 h 2867538"/>
              <a:gd name="connsiteX13" fmla="*/ 0 w 8229600"/>
              <a:gd name="connsiteY13" fmla="*/ 2851209 h 2867538"/>
              <a:gd name="connsiteX14" fmla="*/ 24492 w 8229600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37064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43400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05108" h="2867538">
                <a:moveTo>
                  <a:pt x="0" y="914400"/>
                </a:moveTo>
                <a:lnTo>
                  <a:pt x="726621" y="40821"/>
                </a:lnTo>
                <a:lnTo>
                  <a:pt x="1404257" y="881743"/>
                </a:lnTo>
                <a:lnTo>
                  <a:pt x="2081891" y="0"/>
                </a:lnTo>
                <a:lnTo>
                  <a:pt x="2677885" y="1314449"/>
                </a:lnTo>
                <a:lnTo>
                  <a:pt x="3273879" y="8164"/>
                </a:lnTo>
                <a:lnTo>
                  <a:pt x="4343400" y="1485900"/>
                </a:lnTo>
                <a:lnTo>
                  <a:pt x="5339443" y="24493"/>
                </a:lnTo>
                <a:lnTo>
                  <a:pt x="6270171" y="473528"/>
                </a:lnTo>
                <a:lnTo>
                  <a:pt x="7102928" y="24492"/>
                </a:lnTo>
                <a:lnTo>
                  <a:pt x="7674429" y="783772"/>
                </a:lnTo>
                <a:lnTo>
                  <a:pt x="8196943" y="32656"/>
                </a:lnTo>
                <a:cubicBezTo>
                  <a:pt x="8199665" y="977617"/>
                  <a:pt x="8202386" y="1922577"/>
                  <a:pt x="8205108" y="2867538"/>
                </a:cubicBezTo>
                <a:lnTo>
                  <a:pt x="1" y="2859373"/>
                </a:lnTo>
                <a:cubicBezTo>
                  <a:pt x="1" y="2211049"/>
                  <a:pt x="0" y="1562724"/>
                  <a:pt x="0" y="914400"/>
                </a:cubicBez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 bwMode="auto">
          <a:xfrm>
            <a:off x="789753" y="2215006"/>
            <a:ext cx="8196943" cy="1485900"/>
          </a:xfrm>
          <a:custGeom>
            <a:avLst/>
            <a:gdLst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2041071 w 8335736"/>
              <a:gd name="connsiteY2" fmla="*/ 1477736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726621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57399 w 8335736"/>
              <a:gd name="connsiteY3" fmla="*/ 12246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81891 w 8335736"/>
              <a:gd name="connsiteY3" fmla="*/ 6531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63386 h 1494064"/>
              <a:gd name="connsiteX1" fmla="*/ 726621 w 8335736"/>
              <a:gd name="connsiteY1" fmla="*/ 89807 h 1494064"/>
              <a:gd name="connsiteX2" fmla="*/ 1404257 w 8335736"/>
              <a:gd name="connsiteY2" fmla="*/ 930729 h 1494064"/>
              <a:gd name="connsiteX3" fmla="*/ 2081891 w 8335736"/>
              <a:gd name="connsiteY3" fmla="*/ 48986 h 1494064"/>
              <a:gd name="connsiteX4" fmla="*/ 2637064 w 8335736"/>
              <a:gd name="connsiteY4" fmla="*/ 1363435 h 1494064"/>
              <a:gd name="connsiteX5" fmla="*/ 4220936 w 8335736"/>
              <a:gd name="connsiteY5" fmla="*/ 1494064 h 1494064"/>
              <a:gd name="connsiteX6" fmla="*/ 5461907 w 8335736"/>
              <a:gd name="connsiteY6" fmla="*/ 0 h 1494064"/>
              <a:gd name="connsiteX7" fmla="*/ 6082393 w 8335736"/>
              <a:gd name="connsiteY7" fmla="*/ 1461407 h 1494064"/>
              <a:gd name="connsiteX8" fmla="*/ 6490607 w 8335736"/>
              <a:gd name="connsiteY8" fmla="*/ 57150 h 1494064"/>
              <a:gd name="connsiteX9" fmla="*/ 6833507 w 8335736"/>
              <a:gd name="connsiteY9" fmla="*/ 408214 h 1494064"/>
              <a:gd name="connsiteX10" fmla="*/ 7486650 w 8335736"/>
              <a:gd name="connsiteY10" fmla="*/ 81643 h 1494064"/>
              <a:gd name="connsiteX11" fmla="*/ 7976507 w 8335736"/>
              <a:gd name="connsiteY11" fmla="*/ 1151164 h 1494064"/>
              <a:gd name="connsiteX12" fmla="*/ 8335736 w 8335736"/>
              <a:gd name="connsiteY12" fmla="*/ 40821 h 1494064"/>
              <a:gd name="connsiteX0" fmla="*/ 0 w 8335736"/>
              <a:gd name="connsiteY0" fmla="*/ 963386 h 1461407"/>
              <a:gd name="connsiteX1" fmla="*/ 726621 w 8335736"/>
              <a:gd name="connsiteY1" fmla="*/ 89807 h 1461407"/>
              <a:gd name="connsiteX2" fmla="*/ 1404257 w 8335736"/>
              <a:gd name="connsiteY2" fmla="*/ 930729 h 1461407"/>
              <a:gd name="connsiteX3" fmla="*/ 2081891 w 8335736"/>
              <a:gd name="connsiteY3" fmla="*/ 48986 h 1461407"/>
              <a:gd name="connsiteX4" fmla="*/ 2637064 w 8335736"/>
              <a:gd name="connsiteY4" fmla="*/ 1363435 h 1461407"/>
              <a:gd name="connsiteX5" fmla="*/ 3273879 w 8335736"/>
              <a:gd name="connsiteY5" fmla="*/ 57150 h 1461407"/>
              <a:gd name="connsiteX6" fmla="*/ 5461907 w 8335736"/>
              <a:gd name="connsiteY6" fmla="*/ 0 h 1461407"/>
              <a:gd name="connsiteX7" fmla="*/ 6082393 w 8335736"/>
              <a:gd name="connsiteY7" fmla="*/ 1461407 h 1461407"/>
              <a:gd name="connsiteX8" fmla="*/ 6490607 w 8335736"/>
              <a:gd name="connsiteY8" fmla="*/ 57150 h 1461407"/>
              <a:gd name="connsiteX9" fmla="*/ 6833507 w 8335736"/>
              <a:gd name="connsiteY9" fmla="*/ 408214 h 1461407"/>
              <a:gd name="connsiteX10" fmla="*/ 7486650 w 8335736"/>
              <a:gd name="connsiteY10" fmla="*/ 81643 h 1461407"/>
              <a:gd name="connsiteX11" fmla="*/ 7976507 w 8335736"/>
              <a:gd name="connsiteY11" fmla="*/ 1151164 h 1461407"/>
              <a:gd name="connsiteX12" fmla="*/ 8335736 w 8335736"/>
              <a:gd name="connsiteY12" fmla="*/ 40821 h 1461407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6082393 w 8335736"/>
              <a:gd name="connsiteY7" fmla="*/ 1420586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27521 w 8335736"/>
              <a:gd name="connsiteY11" fmla="*/ 4245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115300 w 8335736"/>
              <a:gd name="connsiteY11" fmla="*/ 506186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335736 w 8335736"/>
              <a:gd name="connsiteY11" fmla="*/ 0 h 1494065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805057 w 8286750"/>
              <a:gd name="connsiteY10" fmla="*/ 857250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98922 w 8286750"/>
              <a:gd name="connsiteY10" fmla="*/ 759279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41772 w 8286750"/>
              <a:gd name="connsiteY10" fmla="*/ 783772 h 1485900"/>
              <a:gd name="connsiteX11" fmla="*/ 8286750 w 8286750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41772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0 w 8196943"/>
              <a:gd name="connsiteY12" fmla="*/ 914400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718458 w 8196943"/>
              <a:gd name="connsiteY12" fmla="*/ 842795 h 1485900"/>
              <a:gd name="connsiteX13" fmla="*/ 0 w 8196943"/>
              <a:gd name="connsiteY13" fmla="*/ 914400 h 1485900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0 w 8221435"/>
              <a:gd name="connsiteY12" fmla="*/ 2851209 h 2851209"/>
              <a:gd name="connsiteX13" fmla="*/ 24492 w 8221435"/>
              <a:gd name="connsiteY13" fmla="*/ 914400 h 2851209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5747657 w 8221435"/>
              <a:gd name="connsiteY12" fmla="*/ 883616 h 2851209"/>
              <a:gd name="connsiteX13" fmla="*/ 0 w 8221435"/>
              <a:gd name="connsiteY13" fmla="*/ 2851209 h 2851209"/>
              <a:gd name="connsiteX14" fmla="*/ 24492 w 8221435"/>
              <a:gd name="connsiteY14" fmla="*/ 914400 h 2851209"/>
              <a:gd name="connsiteX0" fmla="*/ 24492 w 8270421"/>
              <a:gd name="connsiteY0" fmla="*/ 914400 h 2867538"/>
              <a:gd name="connsiteX1" fmla="*/ 751113 w 8270421"/>
              <a:gd name="connsiteY1" fmla="*/ 40821 h 2867538"/>
              <a:gd name="connsiteX2" fmla="*/ 1428749 w 8270421"/>
              <a:gd name="connsiteY2" fmla="*/ 881743 h 2867538"/>
              <a:gd name="connsiteX3" fmla="*/ 2106383 w 8270421"/>
              <a:gd name="connsiteY3" fmla="*/ 0 h 2867538"/>
              <a:gd name="connsiteX4" fmla="*/ 2661556 w 8270421"/>
              <a:gd name="connsiteY4" fmla="*/ 1314449 h 2867538"/>
              <a:gd name="connsiteX5" fmla="*/ 3298371 w 8270421"/>
              <a:gd name="connsiteY5" fmla="*/ 8164 h 2867538"/>
              <a:gd name="connsiteX6" fmla="*/ 4400549 w 8270421"/>
              <a:gd name="connsiteY6" fmla="*/ 1485900 h 2867538"/>
              <a:gd name="connsiteX7" fmla="*/ 5363935 w 8270421"/>
              <a:gd name="connsiteY7" fmla="*/ 24493 h 2867538"/>
              <a:gd name="connsiteX8" fmla="*/ 6294663 w 8270421"/>
              <a:gd name="connsiteY8" fmla="*/ 473528 h 2867538"/>
              <a:gd name="connsiteX9" fmla="*/ 7127420 w 8270421"/>
              <a:gd name="connsiteY9" fmla="*/ 24492 h 2867538"/>
              <a:gd name="connsiteX10" fmla="*/ 7698921 w 8270421"/>
              <a:gd name="connsiteY10" fmla="*/ 783772 h 2867538"/>
              <a:gd name="connsiteX11" fmla="*/ 8221435 w 8270421"/>
              <a:gd name="connsiteY11" fmla="*/ 32656 h 2867538"/>
              <a:gd name="connsiteX12" fmla="*/ 8270421 w 8270421"/>
              <a:gd name="connsiteY12" fmla="*/ 2867538 h 2867538"/>
              <a:gd name="connsiteX13" fmla="*/ 0 w 8270421"/>
              <a:gd name="connsiteY13" fmla="*/ 2851209 h 2867538"/>
              <a:gd name="connsiteX14" fmla="*/ 24492 w 8270421"/>
              <a:gd name="connsiteY14" fmla="*/ 914400 h 2867538"/>
              <a:gd name="connsiteX0" fmla="*/ 24492 w 8229600"/>
              <a:gd name="connsiteY0" fmla="*/ 914400 h 2867538"/>
              <a:gd name="connsiteX1" fmla="*/ 751113 w 8229600"/>
              <a:gd name="connsiteY1" fmla="*/ 40821 h 2867538"/>
              <a:gd name="connsiteX2" fmla="*/ 1428749 w 8229600"/>
              <a:gd name="connsiteY2" fmla="*/ 881743 h 2867538"/>
              <a:gd name="connsiteX3" fmla="*/ 2106383 w 8229600"/>
              <a:gd name="connsiteY3" fmla="*/ 0 h 2867538"/>
              <a:gd name="connsiteX4" fmla="*/ 2661556 w 8229600"/>
              <a:gd name="connsiteY4" fmla="*/ 1314449 h 2867538"/>
              <a:gd name="connsiteX5" fmla="*/ 3298371 w 8229600"/>
              <a:gd name="connsiteY5" fmla="*/ 8164 h 2867538"/>
              <a:gd name="connsiteX6" fmla="*/ 4400549 w 8229600"/>
              <a:gd name="connsiteY6" fmla="*/ 1485900 h 2867538"/>
              <a:gd name="connsiteX7" fmla="*/ 5363935 w 8229600"/>
              <a:gd name="connsiteY7" fmla="*/ 24493 h 2867538"/>
              <a:gd name="connsiteX8" fmla="*/ 6294663 w 8229600"/>
              <a:gd name="connsiteY8" fmla="*/ 473528 h 2867538"/>
              <a:gd name="connsiteX9" fmla="*/ 7127420 w 8229600"/>
              <a:gd name="connsiteY9" fmla="*/ 24492 h 2867538"/>
              <a:gd name="connsiteX10" fmla="*/ 7698921 w 8229600"/>
              <a:gd name="connsiteY10" fmla="*/ 783772 h 2867538"/>
              <a:gd name="connsiteX11" fmla="*/ 8221435 w 8229600"/>
              <a:gd name="connsiteY11" fmla="*/ 32656 h 2867538"/>
              <a:gd name="connsiteX12" fmla="*/ 8229600 w 8229600"/>
              <a:gd name="connsiteY12" fmla="*/ 2867538 h 2867538"/>
              <a:gd name="connsiteX13" fmla="*/ 0 w 8229600"/>
              <a:gd name="connsiteY13" fmla="*/ 2851209 h 2867538"/>
              <a:gd name="connsiteX14" fmla="*/ 24492 w 8229600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37064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43400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8205108 w 8296548"/>
              <a:gd name="connsiteY0" fmla="*/ 2867538 h 2958978"/>
              <a:gd name="connsiteX1" fmla="*/ 1 w 8296548"/>
              <a:gd name="connsiteY1" fmla="*/ 2859373 h 2958978"/>
              <a:gd name="connsiteX2" fmla="*/ 0 w 8296548"/>
              <a:gd name="connsiteY2" fmla="*/ 914400 h 2958978"/>
              <a:gd name="connsiteX3" fmla="*/ 726621 w 8296548"/>
              <a:gd name="connsiteY3" fmla="*/ 40821 h 2958978"/>
              <a:gd name="connsiteX4" fmla="*/ 1404257 w 8296548"/>
              <a:gd name="connsiteY4" fmla="*/ 881743 h 2958978"/>
              <a:gd name="connsiteX5" fmla="*/ 2081891 w 8296548"/>
              <a:gd name="connsiteY5" fmla="*/ 0 h 2958978"/>
              <a:gd name="connsiteX6" fmla="*/ 2677885 w 8296548"/>
              <a:gd name="connsiteY6" fmla="*/ 1314449 h 2958978"/>
              <a:gd name="connsiteX7" fmla="*/ 3273879 w 8296548"/>
              <a:gd name="connsiteY7" fmla="*/ 8164 h 2958978"/>
              <a:gd name="connsiteX8" fmla="*/ 4343400 w 8296548"/>
              <a:gd name="connsiteY8" fmla="*/ 1485900 h 2958978"/>
              <a:gd name="connsiteX9" fmla="*/ 5339443 w 8296548"/>
              <a:gd name="connsiteY9" fmla="*/ 24493 h 2958978"/>
              <a:gd name="connsiteX10" fmla="*/ 6270171 w 8296548"/>
              <a:gd name="connsiteY10" fmla="*/ 473528 h 2958978"/>
              <a:gd name="connsiteX11" fmla="*/ 7102928 w 8296548"/>
              <a:gd name="connsiteY11" fmla="*/ 24492 h 2958978"/>
              <a:gd name="connsiteX12" fmla="*/ 7674429 w 8296548"/>
              <a:gd name="connsiteY12" fmla="*/ 783772 h 2958978"/>
              <a:gd name="connsiteX13" fmla="*/ 8196943 w 8296548"/>
              <a:gd name="connsiteY13" fmla="*/ 32656 h 2958978"/>
              <a:gd name="connsiteX14" fmla="*/ 8296548 w 8296548"/>
              <a:gd name="connsiteY14" fmla="*/ 2958978 h 2958978"/>
              <a:gd name="connsiteX0" fmla="*/ 8205108 w 8296548"/>
              <a:gd name="connsiteY0" fmla="*/ 2867538 h 2958978"/>
              <a:gd name="connsiteX1" fmla="*/ 0 w 8296548"/>
              <a:gd name="connsiteY1" fmla="*/ 914400 h 2958978"/>
              <a:gd name="connsiteX2" fmla="*/ 726621 w 8296548"/>
              <a:gd name="connsiteY2" fmla="*/ 40821 h 2958978"/>
              <a:gd name="connsiteX3" fmla="*/ 1404257 w 8296548"/>
              <a:gd name="connsiteY3" fmla="*/ 881743 h 2958978"/>
              <a:gd name="connsiteX4" fmla="*/ 2081891 w 8296548"/>
              <a:gd name="connsiteY4" fmla="*/ 0 h 2958978"/>
              <a:gd name="connsiteX5" fmla="*/ 2677885 w 8296548"/>
              <a:gd name="connsiteY5" fmla="*/ 1314449 h 2958978"/>
              <a:gd name="connsiteX6" fmla="*/ 3273879 w 8296548"/>
              <a:gd name="connsiteY6" fmla="*/ 8164 h 2958978"/>
              <a:gd name="connsiteX7" fmla="*/ 4343400 w 8296548"/>
              <a:gd name="connsiteY7" fmla="*/ 1485900 h 2958978"/>
              <a:gd name="connsiteX8" fmla="*/ 5339443 w 8296548"/>
              <a:gd name="connsiteY8" fmla="*/ 24493 h 2958978"/>
              <a:gd name="connsiteX9" fmla="*/ 6270171 w 8296548"/>
              <a:gd name="connsiteY9" fmla="*/ 473528 h 2958978"/>
              <a:gd name="connsiteX10" fmla="*/ 7102928 w 8296548"/>
              <a:gd name="connsiteY10" fmla="*/ 24492 h 2958978"/>
              <a:gd name="connsiteX11" fmla="*/ 7674429 w 8296548"/>
              <a:gd name="connsiteY11" fmla="*/ 783772 h 2958978"/>
              <a:gd name="connsiteX12" fmla="*/ 8196943 w 8296548"/>
              <a:gd name="connsiteY12" fmla="*/ 32656 h 2958978"/>
              <a:gd name="connsiteX13" fmla="*/ 8296548 w 8296548"/>
              <a:gd name="connsiteY13" fmla="*/ 2958978 h 2958978"/>
              <a:gd name="connsiteX0" fmla="*/ 0 w 8296548"/>
              <a:gd name="connsiteY0" fmla="*/ 914400 h 2958978"/>
              <a:gd name="connsiteX1" fmla="*/ 726621 w 8296548"/>
              <a:gd name="connsiteY1" fmla="*/ 40821 h 2958978"/>
              <a:gd name="connsiteX2" fmla="*/ 1404257 w 8296548"/>
              <a:gd name="connsiteY2" fmla="*/ 881743 h 2958978"/>
              <a:gd name="connsiteX3" fmla="*/ 2081891 w 8296548"/>
              <a:gd name="connsiteY3" fmla="*/ 0 h 2958978"/>
              <a:gd name="connsiteX4" fmla="*/ 2677885 w 8296548"/>
              <a:gd name="connsiteY4" fmla="*/ 1314449 h 2958978"/>
              <a:gd name="connsiteX5" fmla="*/ 3273879 w 8296548"/>
              <a:gd name="connsiteY5" fmla="*/ 8164 h 2958978"/>
              <a:gd name="connsiteX6" fmla="*/ 4343400 w 8296548"/>
              <a:gd name="connsiteY6" fmla="*/ 1485900 h 2958978"/>
              <a:gd name="connsiteX7" fmla="*/ 5339443 w 8296548"/>
              <a:gd name="connsiteY7" fmla="*/ 24493 h 2958978"/>
              <a:gd name="connsiteX8" fmla="*/ 6270171 w 8296548"/>
              <a:gd name="connsiteY8" fmla="*/ 473528 h 2958978"/>
              <a:gd name="connsiteX9" fmla="*/ 7102928 w 8296548"/>
              <a:gd name="connsiteY9" fmla="*/ 24492 h 2958978"/>
              <a:gd name="connsiteX10" fmla="*/ 7674429 w 8296548"/>
              <a:gd name="connsiteY10" fmla="*/ 783772 h 2958978"/>
              <a:gd name="connsiteX11" fmla="*/ 8196943 w 8296548"/>
              <a:gd name="connsiteY11" fmla="*/ 32656 h 2958978"/>
              <a:gd name="connsiteX12" fmla="*/ 8296548 w 8296548"/>
              <a:gd name="connsiteY12" fmla="*/ 2958978 h 2958978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77885 w 8196943"/>
              <a:gd name="connsiteY4" fmla="*/ 1314449 h 1485900"/>
              <a:gd name="connsiteX5" fmla="*/ 3273879 w 8196943"/>
              <a:gd name="connsiteY5" fmla="*/ 8164 h 1485900"/>
              <a:gd name="connsiteX6" fmla="*/ 4343400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6943" h="1485900">
                <a:moveTo>
                  <a:pt x="0" y="914400"/>
                </a:moveTo>
                <a:lnTo>
                  <a:pt x="726621" y="40821"/>
                </a:lnTo>
                <a:lnTo>
                  <a:pt x="1404257" y="881743"/>
                </a:lnTo>
                <a:lnTo>
                  <a:pt x="2081891" y="0"/>
                </a:lnTo>
                <a:lnTo>
                  <a:pt x="2677885" y="1314449"/>
                </a:lnTo>
                <a:lnTo>
                  <a:pt x="3273879" y="8164"/>
                </a:lnTo>
                <a:lnTo>
                  <a:pt x="4343400" y="1485900"/>
                </a:lnTo>
                <a:lnTo>
                  <a:pt x="5339443" y="24493"/>
                </a:lnTo>
                <a:lnTo>
                  <a:pt x="6270171" y="473528"/>
                </a:lnTo>
                <a:lnTo>
                  <a:pt x="7102928" y="24492"/>
                </a:lnTo>
                <a:lnTo>
                  <a:pt x="7674429" y="783772"/>
                </a:lnTo>
                <a:lnTo>
                  <a:pt x="8196943" y="32656"/>
                </a:lnTo>
              </a:path>
            </a:pathLst>
          </a:custGeom>
          <a:noFill/>
          <a:ln w="3810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>
            <a:off x="768236" y="2211554"/>
            <a:ext cx="8280400" cy="0"/>
          </a:xfrm>
          <a:prstGeom prst="line">
            <a:avLst/>
          </a:prstGeom>
          <a:ln w="63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9772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V</a:t>
            </a:r>
            <a:r>
              <a:rPr lang="ja-JP" altLang="en-US"/>
              <a:t>字型凹み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65</a:t>
            </a:fld>
            <a:endParaRPr lang="ja-JP" altLang="en-US"/>
          </a:p>
        </p:txBody>
      </p:sp>
      <p:sp>
        <p:nvSpPr>
          <p:cNvPr id="8" name="フリーフォーム 7"/>
          <p:cNvSpPr/>
          <p:nvPr/>
        </p:nvSpPr>
        <p:spPr bwMode="auto">
          <a:xfrm>
            <a:off x="1028564" y="3320988"/>
            <a:ext cx="8197728" cy="2287874"/>
          </a:xfrm>
          <a:custGeom>
            <a:avLst/>
            <a:gdLst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2041071 w 8335736"/>
              <a:gd name="connsiteY2" fmla="*/ 1477736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726621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57399 w 8335736"/>
              <a:gd name="connsiteY3" fmla="*/ 12246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81891 w 8335736"/>
              <a:gd name="connsiteY3" fmla="*/ 6531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63386 h 1494064"/>
              <a:gd name="connsiteX1" fmla="*/ 726621 w 8335736"/>
              <a:gd name="connsiteY1" fmla="*/ 89807 h 1494064"/>
              <a:gd name="connsiteX2" fmla="*/ 1404257 w 8335736"/>
              <a:gd name="connsiteY2" fmla="*/ 930729 h 1494064"/>
              <a:gd name="connsiteX3" fmla="*/ 2081891 w 8335736"/>
              <a:gd name="connsiteY3" fmla="*/ 48986 h 1494064"/>
              <a:gd name="connsiteX4" fmla="*/ 2637064 w 8335736"/>
              <a:gd name="connsiteY4" fmla="*/ 1363435 h 1494064"/>
              <a:gd name="connsiteX5" fmla="*/ 4220936 w 8335736"/>
              <a:gd name="connsiteY5" fmla="*/ 1494064 h 1494064"/>
              <a:gd name="connsiteX6" fmla="*/ 5461907 w 8335736"/>
              <a:gd name="connsiteY6" fmla="*/ 0 h 1494064"/>
              <a:gd name="connsiteX7" fmla="*/ 6082393 w 8335736"/>
              <a:gd name="connsiteY7" fmla="*/ 1461407 h 1494064"/>
              <a:gd name="connsiteX8" fmla="*/ 6490607 w 8335736"/>
              <a:gd name="connsiteY8" fmla="*/ 57150 h 1494064"/>
              <a:gd name="connsiteX9" fmla="*/ 6833507 w 8335736"/>
              <a:gd name="connsiteY9" fmla="*/ 408214 h 1494064"/>
              <a:gd name="connsiteX10" fmla="*/ 7486650 w 8335736"/>
              <a:gd name="connsiteY10" fmla="*/ 81643 h 1494064"/>
              <a:gd name="connsiteX11" fmla="*/ 7976507 w 8335736"/>
              <a:gd name="connsiteY11" fmla="*/ 1151164 h 1494064"/>
              <a:gd name="connsiteX12" fmla="*/ 8335736 w 8335736"/>
              <a:gd name="connsiteY12" fmla="*/ 40821 h 1494064"/>
              <a:gd name="connsiteX0" fmla="*/ 0 w 8335736"/>
              <a:gd name="connsiteY0" fmla="*/ 963386 h 1461407"/>
              <a:gd name="connsiteX1" fmla="*/ 726621 w 8335736"/>
              <a:gd name="connsiteY1" fmla="*/ 89807 h 1461407"/>
              <a:gd name="connsiteX2" fmla="*/ 1404257 w 8335736"/>
              <a:gd name="connsiteY2" fmla="*/ 930729 h 1461407"/>
              <a:gd name="connsiteX3" fmla="*/ 2081891 w 8335736"/>
              <a:gd name="connsiteY3" fmla="*/ 48986 h 1461407"/>
              <a:gd name="connsiteX4" fmla="*/ 2637064 w 8335736"/>
              <a:gd name="connsiteY4" fmla="*/ 1363435 h 1461407"/>
              <a:gd name="connsiteX5" fmla="*/ 3273879 w 8335736"/>
              <a:gd name="connsiteY5" fmla="*/ 57150 h 1461407"/>
              <a:gd name="connsiteX6" fmla="*/ 5461907 w 8335736"/>
              <a:gd name="connsiteY6" fmla="*/ 0 h 1461407"/>
              <a:gd name="connsiteX7" fmla="*/ 6082393 w 8335736"/>
              <a:gd name="connsiteY7" fmla="*/ 1461407 h 1461407"/>
              <a:gd name="connsiteX8" fmla="*/ 6490607 w 8335736"/>
              <a:gd name="connsiteY8" fmla="*/ 57150 h 1461407"/>
              <a:gd name="connsiteX9" fmla="*/ 6833507 w 8335736"/>
              <a:gd name="connsiteY9" fmla="*/ 408214 h 1461407"/>
              <a:gd name="connsiteX10" fmla="*/ 7486650 w 8335736"/>
              <a:gd name="connsiteY10" fmla="*/ 81643 h 1461407"/>
              <a:gd name="connsiteX11" fmla="*/ 7976507 w 8335736"/>
              <a:gd name="connsiteY11" fmla="*/ 1151164 h 1461407"/>
              <a:gd name="connsiteX12" fmla="*/ 8335736 w 8335736"/>
              <a:gd name="connsiteY12" fmla="*/ 40821 h 1461407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6082393 w 8335736"/>
              <a:gd name="connsiteY7" fmla="*/ 1420586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27521 w 8335736"/>
              <a:gd name="connsiteY11" fmla="*/ 4245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115300 w 8335736"/>
              <a:gd name="connsiteY11" fmla="*/ 506186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335736 w 8335736"/>
              <a:gd name="connsiteY11" fmla="*/ 0 h 1494065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805057 w 8286750"/>
              <a:gd name="connsiteY10" fmla="*/ 857250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98922 w 8286750"/>
              <a:gd name="connsiteY10" fmla="*/ 759279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41772 w 8286750"/>
              <a:gd name="connsiteY10" fmla="*/ 783772 h 1485900"/>
              <a:gd name="connsiteX11" fmla="*/ 8286750 w 8286750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41772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0 w 8196943"/>
              <a:gd name="connsiteY12" fmla="*/ 914400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718458 w 8196943"/>
              <a:gd name="connsiteY12" fmla="*/ 842795 h 1485900"/>
              <a:gd name="connsiteX13" fmla="*/ 0 w 8196943"/>
              <a:gd name="connsiteY13" fmla="*/ 914400 h 1485900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0 w 8221435"/>
              <a:gd name="connsiteY12" fmla="*/ 2851209 h 2851209"/>
              <a:gd name="connsiteX13" fmla="*/ 24492 w 8221435"/>
              <a:gd name="connsiteY13" fmla="*/ 914400 h 2851209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5747657 w 8221435"/>
              <a:gd name="connsiteY12" fmla="*/ 883616 h 2851209"/>
              <a:gd name="connsiteX13" fmla="*/ 0 w 8221435"/>
              <a:gd name="connsiteY13" fmla="*/ 2851209 h 2851209"/>
              <a:gd name="connsiteX14" fmla="*/ 24492 w 8221435"/>
              <a:gd name="connsiteY14" fmla="*/ 914400 h 2851209"/>
              <a:gd name="connsiteX0" fmla="*/ 24492 w 8270421"/>
              <a:gd name="connsiteY0" fmla="*/ 914400 h 2867538"/>
              <a:gd name="connsiteX1" fmla="*/ 751113 w 8270421"/>
              <a:gd name="connsiteY1" fmla="*/ 40821 h 2867538"/>
              <a:gd name="connsiteX2" fmla="*/ 1428749 w 8270421"/>
              <a:gd name="connsiteY2" fmla="*/ 881743 h 2867538"/>
              <a:gd name="connsiteX3" fmla="*/ 2106383 w 8270421"/>
              <a:gd name="connsiteY3" fmla="*/ 0 h 2867538"/>
              <a:gd name="connsiteX4" fmla="*/ 2661556 w 8270421"/>
              <a:gd name="connsiteY4" fmla="*/ 1314449 h 2867538"/>
              <a:gd name="connsiteX5" fmla="*/ 3298371 w 8270421"/>
              <a:gd name="connsiteY5" fmla="*/ 8164 h 2867538"/>
              <a:gd name="connsiteX6" fmla="*/ 4400549 w 8270421"/>
              <a:gd name="connsiteY6" fmla="*/ 1485900 h 2867538"/>
              <a:gd name="connsiteX7" fmla="*/ 5363935 w 8270421"/>
              <a:gd name="connsiteY7" fmla="*/ 24493 h 2867538"/>
              <a:gd name="connsiteX8" fmla="*/ 6294663 w 8270421"/>
              <a:gd name="connsiteY8" fmla="*/ 473528 h 2867538"/>
              <a:gd name="connsiteX9" fmla="*/ 7127420 w 8270421"/>
              <a:gd name="connsiteY9" fmla="*/ 24492 h 2867538"/>
              <a:gd name="connsiteX10" fmla="*/ 7698921 w 8270421"/>
              <a:gd name="connsiteY10" fmla="*/ 783772 h 2867538"/>
              <a:gd name="connsiteX11" fmla="*/ 8221435 w 8270421"/>
              <a:gd name="connsiteY11" fmla="*/ 32656 h 2867538"/>
              <a:gd name="connsiteX12" fmla="*/ 8270421 w 8270421"/>
              <a:gd name="connsiteY12" fmla="*/ 2867538 h 2867538"/>
              <a:gd name="connsiteX13" fmla="*/ 0 w 8270421"/>
              <a:gd name="connsiteY13" fmla="*/ 2851209 h 2867538"/>
              <a:gd name="connsiteX14" fmla="*/ 24492 w 8270421"/>
              <a:gd name="connsiteY14" fmla="*/ 914400 h 2867538"/>
              <a:gd name="connsiteX0" fmla="*/ 24492 w 8229600"/>
              <a:gd name="connsiteY0" fmla="*/ 914400 h 2867538"/>
              <a:gd name="connsiteX1" fmla="*/ 751113 w 8229600"/>
              <a:gd name="connsiteY1" fmla="*/ 40821 h 2867538"/>
              <a:gd name="connsiteX2" fmla="*/ 1428749 w 8229600"/>
              <a:gd name="connsiteY2" fmla="*/ 881743 h 2867538"/>
              <a:gd name="connsiteX3" fmla="*/ 2106383 w 8229600"/>
              <a:gd name="connsiteY3" fmla="*/ 0 h 2867538"/>
              <a:gd name="connsiteX4" fmla="*/ 2661556 w 8229600"/>
              <a:gd name="connsiteY4" fmla="*/ 1314449 h 2867538"/>
              <a:gd name="connsiteX5" fmla="*/ 3298371 w 8229600"/>
              <a:gd name="connsiteY5" fmla="*/ 8164 h 2867538"/>
              <a:gd name="connsiteX6" fmla="*/ 4400549 w 8229600"/>
              <a:gd name="connsiteY6" fmla="*/ 1485900 h 2867538"/>
              <a:gd name="connsiteX7" fmla="*/ 5363935 w 8229600"/>
              <a:gd name="connsiteY7" fmla="*/ 24493 h 2867538"/>
              <a:gd name="connsiteX8" fmla="*/ 6294663 w 8229600"/>
              <a:gd name="connsiteY8" fmla="*/ 473528 h 2867538"/>
              <a:gd name="connsiteX9" fmla="*/ 7127420 w 8229600"/>
              <a:gd name="connsiteY9" fmla="*/ 24492 h 2867538"/>
              <a:gd name="connsiteX10" fmla="*/ 7698921 w 8229600"/>
              <a:gd name="connsiteY10" fmla="*/ 783772 h 2867538"/>
              <a:gd name="connsiteX11" fmla="*/ 8221435 w 8229600"/>
              <a:gd name="connsiteY11" fmla="*/ 32656 h 2867538"/>
              <a:gd name="connsiteX12" fmla="*/ 8229600 w 8229600"/>
              <a:gd name="connsiteY12" fmla="*/ 2867538 h 2867538"/>
              <a:gd name="connsiteX13" fmla="*/ 0 w 8229600"/>
              <a:gd name="connsiteY13" fmla="*/ 2851209 h 2867538"/>
              <a:gd name="connsiteX14" fmla="*/ 24492 w 8229600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37064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43400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43400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263380 h 2867538"/>
              <a:gd name="connsiteX14" fmla="*/ 0 w 8205108"/>
              <a:gd name="connsiteY14" fmla="*/ 914400 h 2867538"/>
              <a:gd name="connsiteX0" fmla="*/ 0 w 8197728"/>
              <a:gd name="connsiteY0" fmla="*/ 914400 h 2287874"/>
              <a:gd name="connsiteX1" fmla="*/ 726621 w 8197728"/>
              <a:gd name="connsiteY1" fmla="*/ 40821 h 2287874"/>
              <a:gd name="connsiteX2" fmla="*/ 1404257 w 8197728"/>
              <a:gd name="connsiteY2" fmla="*/ 881743 h 2287874"/>
              <a:gd name="connsiteX3" fmla="*/ 2081891 w 8197728"/>
              <a:gd name="connsiteY3" fmla="*/ 0 h 2287874"/>
              <a:gd name="connsiteX4" fmla="*/ 2677885 w 8197728"/>
              <a:gd name="connsiteY4" fmla="*/ 1314449 h 2287874"/>
              <a:gd name="connsiteX5" fmla="*/ 3273879 w 8197728"/>
              <a:gd name="connsiteY5" fmla="*/ 8164 h 2287874"/>
              <a:gd name="connsiteX6" fmla="*/ 4343400 w 8197728"/>
              <a:gd name="connsiteY6" fmla="*/ 1485900 h 2287874"/>
              <a:gd name="connsiteX7" fmla="*/ 5339443 w 8197728"/>
              <a:gd name="connsiteY7" fmla="*/ 24493 h 2287874"/>
              <a:gd name="connsiteX8" fmla="*/ 6270171 w 8197728"/>
              <a:gd name="connsiteY8" fmla="*/ 473528 h 2287874"/>
              <a:gd name="connsiteX9" fmla="*/ 7102928 w 8197728"/>
              <a:gd name="connsiteY9" fmla="*/ 24492 h 2287874"/>
              <a:gd name="connsiteX10" fmla="*/ 7674429 w 8197728"/>
              <a:gd name="connsiteY10" fmla="*/ 783772 h 2287874"/>
              <a:gd name="connsiteX11" fmla="*/ 8196943 w 8197728"/>
              <a:gd name="connsiteY11" fmla="*/ 32656 h 2287874"/>
              <a:gd name="connsiteX12" fmla="*/ 8196944 w 8197728"/>
              <a:gd name="connsiteY12" fmla="*/ 2287874 h 2287874"/>
              <a:gd name="connsiteX13" fmla="*/ 1 w 8197728"/>
              <a:gd name="connsiteY13" fmla="*/ 2263380 h 2287874"/>
              <a:gd name="connsiteX14" fmla="*/ 0 w 8197728"/>
              <a:gd name="connsiteY14" fmla="*/ 914400 h 2287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97728" h="2287874">
                <a:moveTo>
                  <a:pt x="0" y="914400"/>
                </a:moveTo>
                <a:lnTo>
                  <a:pt x="726621" y="40821"/>
                </a:lnTo>
                <a:lnTo>
                  <a:pt x="1404257" y="881743"/>
                </a:lnTo>
                <a:lnTo>
                  <a:pt x="2081891" y="0"/>
                </a:lnTo>
                <a:lnTo>
                  <a:pt x="2677885" y="1314449"/>
                </a:lnTo>
                <a:lnTo>
                  <a:pt x="3273879" y="8164"/>
                </a:lnTo>
                <a:lnTo>
                  <a:pt x="4343400" y="1485900"/>
                </a:lnTo>
                <a:lnTo>
                  <a:pt x="5339443" y="24493"/>
                </a:lnTo>
                <a:lnTo>
                  <a:pt x="6270171" y="473528"/>
                </a:lnTo>
                <a:lnTo>
                  <a:pt x="7102928" y="24492"/>
                </a:lnTo>
                <a:lnTo>
                  <a:pt x="7674429" y="783772"/>
                </a:lnTo>
                <a:lnTo>
                  <a:pt x="8196943" y="32656"/>
                </a:lnTo>
                <a:cubicBezTo>
                  <a:pt x="8199665" y="977617"/>
                  <a:pt x="8194222" y="1342913"/>
                  <a:pt x="8196944" y="2287874"/>
                </a:cubicBezTo>
                <a:lnTo>
                  <a:pt x="1" y="2263380"/>
                </a:lnTo>
                <a:cubicBezTo>
                  <a:pt x="1" y="1615056"/>
                  <a:pt x="0" y="1562724"/>
                  <a:pt x="0" y="914400"/>
                </a:cubicBez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 bwMode="auto">
          <a:xfrm>
            <a:off x="1021903" y="3331130"/>
            <a:ext cx="8196943" cy="1485900"/>
          </a:xfrm>
          <a:custGeom>
            <a:avLst/>
            <a:gdLst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2041071 w 8335736"/>
              <a:gd name="connsiteY2" fmla="*/ 1477736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726621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57399 w 8335736"/>
              <a:gd name="connsiteY3" fmla="*/ 12246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81891 w 8335736"/>
              <a:gd name="connsiteY3" fmla="*/ 6531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63386 h 1494064"/>
              <a:gd name="connsiteX1" fmla="*/ 726621 w 8335736"/>
              <a:gd name="connsiteY1" fmla="*/ 89807 h 1494064"/>
              <a:gd name="connsiteX2" fmla="*/ 1404257 w 8335736"/>
              <a:gd name="connsiteY2" fmla="*/ 930729 h 1494064"/>
              <a:gd name="connsiteX3" fmla="*/ 2081891 w 8335736"/>
              <a:gd name="connsiteY3" fmla="*/ 48986 h 1494064"/>
              <a:gd name="connsiteX4" fmla="*/ 2637064 w 8335736"/>
              <a:gd name="connsiteY4" fmla="*/ 1363435 h 1494064"/>
              <a:gd name="connsiteX5" fmla="*/ 4220936 w 8335736"/>
              <a:gd name="connsiteY5" fmla="*/ 1494064 h 1494064"/>
              <a:gd name="connsiteX6" fmla="*/ 5461907 w 8335736"/>
              <a:gd name="connsiteY6" fmla="*/ 0 h 1494064"/>
              <a:gd name="connsiteX7" fmla="*/ 6082393 w 8335736"/>
              <a:gd name="connsiteY7" fmla="*/ 1461407 h 1494064"/>
              <a:gd name="connsiteX8" fmla="*/ 6490607 w 8335736"/>
              <a:gd name="connsiteY8" fmla="*/ 57150 h 1494064"/>
              <a:gd name="connsiteX9" fmla="*/ 6833507 w 8335736"/>
              <a:gd name="connsiteY9" fmla="*/ 408214 h 1494064"/>
              <a:gd name="connsiteX10" fmla="*/ 7486650 w 8335736"/>
              <a:gd name="connsiteY10" fmla="*/ 81643 h 1494064"/>
              <a:gd name="connsiteX11" fmla="*/ 7976507 w 8335736"/>
              <a:gd name="connsiteY11" fmla="*/ 1151164 h 1494064"/>
              <a:gd name="connsiteX12" fmla="*/ 8335736 w 8335736"/>
              <a:gd name="connsiteY12" fmla="*/ 40821 h 1494064"/>
              <a:gd name="connsiteX0" fmla="*/ 0 w 8335736"/>
              <a:gd name="connsiteY0" fmla="*/ 963386 h 1461407"/>
              <a:gd name="connsiteX1" fmla="*/ 726621 w 8335736"/>
              <a:gd name="connsiteY1" fmla="*/ 89807 h 1461407"/>
              <a:gd name="connsiteX2" fmla="*/ 1404257 w 8335736"/>
              <a:gd name="connsiteY2" fmla="*/ 930729 h 1461407"/>
              <a:gd name="connsiteX3" fmla="*/ 2081891 w 8335736"/>
              <a:gd name="connsiteY3" fmla="*/ 48986 h 1461407"/>
              <a:gd name="connsiteX4" fmla="*/ 2637064 w 8335736"/>
              <a:gd name="connsiteY4" fmla="*/ 1363435 h 1461407"/>
              <a:gd name="connsiteX5" fmla="*/ 3273879 w 8335736"/>
              <a:gd name="connsiteY5" fmla="*/ 57150 h 1461407"/>
              <a:gd name="connsiteX6" fmla="*/ 5461907 w 8335736"/>
              <a:gd name="connsiteY6" fmla="*/ 0 h 1461407"/>
              <a:gd name="connsiteX7" fmla="*/ 6082393 w 8335736"/>
              <a:gd name="connsiteY7" fmla="*/ 1461407 h 1461407"/>
              <a:gd name="connsiteX8" fmla="*/ 6490607 w 8335736"/>
              <a:gd name="connsiteY8" fmla="*/ 57150 h 1461407"/>
              <a:gd name="connsiteX9" fmla="*/ 6833507 w 8335736"/>
              <a:gd name="connsiteY9" fmla="*/ 408214 h 1461407"/>
              <a:gd name="connsiteX10" fmla="*/ 7486650 w 8335736"/>
              <a:gd name="connsiteY10" fmla="*/ 81643 h 1461407"/>
              <a:gd name="connsiteX11" fmla="*/ 7976507 w 8335736"/>
              <a:gd name="connsiteY11" fmla="*/ 1151164 h 1461407"/>
              <a:gd name="connsiteX12" fmla="*/ 8335736 w 8335736"/>
              <a:gd name="connsiteY12" fmla="*/ 40821 h 1461407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6082393 w 8335736"/>
              <a:gd name="connsiteY7" fmla="*/ 1420586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27521 w 8335736"/>
              <a:gd name="connsiteY11" fmla="*/ 4245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115300 w 8335736"/>
              <a:gd name="connsiteY11" fmla="*/ 506186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335736 w 8335736"/>
              <a:gd name="connsiteY11" fmla="*/ 0 h 1494065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805057 w 8286750"/>
              <a:gd name="connsiteY10" fmla="*/ 857250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98922 w 8286750"/>
              <a:gd name="connsiteY10" fmla="*/ 759279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41772 w 8286750"/>
              <a:gd name="connsiteY10" fmla="*/ 783772 h 1485900"/>
              <a:gd name="connsiteX11" fmla="*/ 8286750 w 8286750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41772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0 w 8196943"/>
              <a:gd name="connsiteY12" fmla="*/ 914400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718458 w 8196943"/>
              <a:gd name="connsiteY12" fmla="*/ 842795 h 1485900"/>
              <a:gd name="connsiteX13" fmla="*/ 0 w 8196943"/>
              <a:gd name="connsiteY13" fmla="*/ 914400 h 1485900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0 w 8221435"/>
              <a:gd name="connsiteY12" fmla="*/ 2851209 h 2851209"/>
              <a:gd name="connsiteX13" fmla="*/ 24492 w 8221435"/>
              <a:gd name="connsiteY13" fmla="*/ 914400 h 2851209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5747657 w 8221435"/>
              <a:gd name="connsiteY12" fmla="*/ 883616 h 2851209"/>
              <a:gd name="connsiteX13" fmla="*/ 0 w 8221435"/>
              <a:gd name="connsiteY13" fmla="*/ 2851209 h 2851209"/>
              <a:gd name="connsiteX14" fmla="*/ 24492 w 8221435"/>
              <a:gd name="connsiteY14" fmla="*/ 914400 h 2851209"/>
              <a:gd name="connsiteX0" fmla="*/ 24492 w 8270421"/>
              <a:gd name="connsiteY0" fmla="*/ 914400 h 2867538"/>
              <a:gd name="connsiteX1" fmla="*/ 751113 w 8270421"/>
              <a:gd name="connsiteY1" fmla="*/ 40821 h 2867538"/>
              <a:gd name="connsiteX2" fmla="*/ 1428749 w 8270421"/>
              <a:gd name="connsiteY2" fmla="*/ 881743 h 2867538"/>
              <a:gd name="connsiteX3" fmla="*/ 2106383 w 8270421"/>
              <a:gd name="connsiteY3" fmla="*/ 0 h 2867538"/>
              <a:gd name="connsiteX4" fmla="*/ 2661556 w 8270421"/>
              <a:gd name="connsiteY4" fmla="*/ 1314449 h 2867538"/>
              <a:gd name="connsiteX5" fmla="*/ 3298371 w 8270421"/>
              <a:gd name="connsiteY5" fmla="*/ 8164 h 2867538"/>
              <a:gd name="connsiteX6" fmla="*/ 4400549 w 8270421"/>
              <a:gd name="connsiteY6" fmla="*/ 1485900 h 2867538"/>
              <a:gd name="connsiteX7" fmla="*/ 5363935 w 8270421"/>
              <a:gd name="connsiteY7" fmla="*/ 24493 h 2867538"/>
              <a:gd name="connsiteX8" fmla="*/ 6294663 w 8270421"/>
              <a:gd name="connsiteY8" fmla="*/ 473528 h 2867538"/>
              <a:gd name="connsiteX9" fmla="*/ 7127420 w 8270421"/>
              <a:gd name="connsiteY9" fmla="*/ 24492 h 2867538"/>
              <a:gd name="connsiteX10" fmla="*/ 7698921 w 8270421"/>
              <a:gd name="connsiteY10" fmla="*/ 783772 h 2867538"/>
              <a:gd name="connsiteX11" fmla="*/ 8221435 w 8270421"/>
              <a:gd name="connsiteY11" fmla="*/ 32656 h 2867538"/>
              <a:gd name="connsiteX12" fmla="*/ 8270421 w 8270421"/>
              <a:gd name="connsiteY12" fmla="*/ 2867538 h 2867538"/>
              <a:gd name="connsiteX13" fmla="*/ 0 w 8270421"/>
              <a:gd name="connsiteY13" fmla="*/ 2851209 h 2867538"/>
              <a:gd name="connsiteX14" fmla="*/ 24492 w 8270421"/>
              <a:gd name="connsiteY14" fmla="*/ 914400 h 2867538"/>
              <a:gd name="connsiteX0" fmla="*/ 24492 w 8229600"/>
              <a:gd name="connsiteY0" fmla="*/ 914400 h 2867538"/>
              <a:gd name="connsiteX1" fmla="*/ 751113 w 8229600"/>
              <a:gd name="connsiteY1" fmla="*/ 40821 h 2867538"/>
              <a:gd name="connsiteX2" fmla="*/ 1428749 w 8229600"/>
              <a:gd name="connsiteY2" fmla="*/ 881743 h 2867538"/>
              <a:gd name="connsiteX3" fmla="*/ 2106383 w 8229600"/>
              <a:gd name="connsiteY3" fmla="*/ 0 h 2867538"/>
              <a:gd name="connsiteX4" fmla="*/ 2661556 w 8229600"/>
              <a:gd name="connsiteY4" fmla="*/ 1314449 h 2867538"/>
              <a:gd name="connsiteX5" fmla="*/ 3298371 w 8229600"/>
              <a:gd name="connsiteY5" fmla="*/ 8164 h 2867538"/>
              <a:gd name="connsiteX6" fmla="*/ 4400549 w 8229600"/>
              <a:gd name="connsiteY6" fmla="*/ 1485900 h 2867538"/>
              <a:gd name="connsiteX7" fmla="*/ 5363935 w 8229600"/>
              <a:gd name="connsiteY7" fmla="*/ 24493 h 2867538"/>
              <a:gd name="connsiteX8" fmla="*/ 6294663 w 8229600"/>
              <a:gd name="connsiteY8" fmla="*/ 473528 h 2867538"/>
              <a:gd name="connsiteX9" fmla="*/ 7127420 w 8229600"/>
              <a:gd name="connsiteY9" fmla="*/ 24492 h 2867538"/>
              <a:gd name="connsiteX10" fmla="*/ 7698921 w 8229600"/>
              <a:gd name="connsiteY10" fmla="*/ 783772 h 2867538"/>
              <a:gd name="connsiteX11" fmla="*/ 8221435 w 8229600"/>
              <a:gd name="connsiteY11" fmla="*/ 32656 h 2867538"/>
              <a:gd name="connsiteX12" fmla="*/ 8229600 w 8229600"/>
              <a:gd name="connsiteY12" fmla="*/ 2867538 h 2867538"/>
              <a:gd name="connsiteX13" fmla="*/ 0 w 8229600"/>
              <a:gd name="connsiteY13" fmla="*/ 2851209 h 2867538"/>
              <a:gd name="connsiteX14" fmla="*/ 24492 w 8229600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37064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43400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8205108 w 8296548"/>
              <a:gd name="connsiteY0" fmla="*/ 2867538 h 2958978"/>
              <a:gd name="connsiteX1" fmla="*/ 1 w 8296548"/>
              <a:gd name="connsiteY1" fmla="*/ 2859373 h 2958978"/>
              <a:gd name="connsiteX2" fmla="*/ 0 w 8296548"/>
              <a:gd name="connsiteY2" fmla="*/ 914400 h 2958978"/>
              <a:gd name="connsiteX3" fmla="*/ 726621 w 8296548"/>
              <a:gd name="connsiteY3" fmla="*/ 40821 h 2958978"/>
              <a:gd name="connsiteX4" fmla="*/ 1404257 w 8296548"/>
              <a:gd name="connsiteY4" fmla="*/ 881743 h 2958978"/>
              <a:gd name="connsiteX5" fmla="*/ 2081891 w 8296548"/>
              <a:gd name="connsiteY5" fmla="*/ 0 h 2958978"/>
              <a:gd name="connsiteX6" fmla="*/ 2677885 w 8296548"/>
              <a:gd name="connsiteY6" fmla="*/ 1314449 h 2958978"/>
              <a:gd name="connsiteX7" fmla="*/ 3273879 w 8296548"/>
              <a:gd name="connsiteY7" fmla="*/ 8164 h 2958978"/>
              <a:gd name="connsiteX8" fmla="*/ 4343400 w 8296548"/>
              <a:gd name="connsiteY8" fmla="*/ 1485900 h 2958978"/>
              <a:gd name="connsiteX9" fmla="*/ 5339443 w 8296548"/>
              <a:gd name="connsiteY9" fmla="*/ 24493 h 2958978"/>
              <a:gd name="connsiteX10" fmla="*/ 6270171 w 8296548"/>
              <a:gd name="connsiteY10" fmla="*/ 473528 h 2958978"/>
              <a:gd name="connsiteX11" fmla="*/ 7102928 w 8296548"/>
              <a:gd name="connsiteY11" fmla="*/ 24492 h 2958978"/>
              <a:gd name="connsiteX12" fmla="*/ 7674429 w 8296548"/>
              <a:gd name="connsiteY12" fmla="*/ 783772 h 2958978"/>
              <a:gd name="connsiteX13" fmla="*/ 8196943 w 8296548"/>
              <a:gd name="connsiteY13" fmla="*/ 32656 h 2958978"/>
              <a:gd name="connsiteX14" fmla="*/ 8296548 w 8296548"/>
              <a:gd name="connsiteY14" fmla="*/ 2958978 h 2958978"/>
              <a:gd name="connsiteX0" fmla="*/ 8205108 w 8296548"/>
              <a:gd name="connsiteY0" fmla="*/ 2867538 h 2958978"/>
              <a:gd name="connsiteX1" fmla="*/ 0 w 8296548"/>
              <a:gd name="connsiteY1" fmla="*/ 914400 h 2958978"/>
              <a:gd name="connsiteX2" fmla="*/ 726621 w 8296548"/>
              <a:gd name="connsiteY2" fmla="*/ 40821 h 2958978"/>
              <a:gd name="connsiteX3" fmla="*/ 1404257 w 8296548"/>
              <a:gd name="connsiteY3" fmla="*/ 881743 h 2958978"/>
              <a:gd name="connsiteX4" fmla="*/ 2081891 w 8296548"/>
              <a:gd name="connsiteY4" fmla="*/ 0 h 2958978"/>
              <a:gd name="connsiteX5" fmla="*/ 2677885 w 8296548"/>
              <a:gd name="connsiteY5" fmla="*/ 1314449 h 2958978"/>
              <a:gd name="connsiteX6" fmla="*/ 3273879 w 8296548"/>
              <a:gd name="connsiteY6" fmla="*/ 8164 h 2958978"/>
              <a:gd name="connsiteX7" fmla="*/ 4343400 w 8296548"/>
              <a:gd name="connsiteY7" fmla="*/ 1485900 h 2958978"/>
              <a:gd name="connsiteX8" fmla="*/ 5339443 w 8296548"/>
              <a:gd name="connsiteY8" fmla="*/ 24493 h 2958978"/>
              <a:gd name="connsiteX9" fmla="*/ 6270171 w 8296548"/>
              <a:gd name="connsiteY9" fmla="*/ 473528 h 2958978"/>
              <a:gd name="connsiteX10" fmla="*/ 7102928 w 8296548"/>
              <a:gd name="connsiteY10" fmla="*/ 24492 h 2958978"/>
              <a:gd name="connsiteX11" fmla="*/ 7674429 w 8296548"/>
              <a:gd name="connsiteY11" fmla="*/ 783772 h 2958978"/>
              <a:gd name="connsiteX12" fmla="*/ 8196943 w 8296548"/>
              <a:gd name="connsiteY12" fmla="*/ 32656 h 2958978"/>
              <a:gd name="connsiteX13" fmla="*/ 8296548 w 8296548"/>
              <a:gd name="connsiteY13" fmla="*/ 2958978 h 2958978"/>
              <a:gd name="connsiteX0" fmla="*/ 0 w 8296548"/>
              <a:gd name="connsiteY0" fmla="*/ 914400 h 2958978"/>
              <a:gd name="connsiteX1" fmla="*/ 726621 w 8296548"/>
              <a:gd name="connsiteY1" fmla="*/ 40821 h 2958978"/>
              <a:gd name="connsiteX2" fmla="*/ 1404257 w 8296548"/>
              <a:gd name="connsiteY2" fmla="*/ 881743 h 2958978"/>
              <a:gd name="connsiteX3" fmla="*/ 2081891 w 8296548"/>
              <a:gd name="connsiteY3" fmla="*/ 0 h 2958978"/>
              <a:gd name="connsiteX4" fmla="*/ 2677885 w 8296548"/>
              <a:gd name="connsiteY4" fmla="*/ 1314449 h 2958978"/>
              <a:gd name="connsiteX5" fmla="*/ 3273879 w 8296548"/>
              <a:gd name="connsiteY5" fmla="*/ 8164 h 2958978"/>
              <a:gd name="connsiteX6" fmla="*/ 4343400 w 8296548"/>
              <a:gd name="connsiteY6" fmla="*/ 1485900 h 2958978"/>
              <a:gd name="connsiteX7" fmla="*/ 5339443 w 8296548"/>
              <a:gd name="connsiteY7" fmla="*/ 24493 h 2958978"/>
              <a:gd name="connsiteX8" fmla="*/ 6270171 w 8296548"/>
              <a:gd name="connsiteY8" fmla="*/ 473528 h 2958978"/>
              <a:gd name="connsiteX9" fmla="*/ 7102928 w 8296548"/>
              <a:gd name="connsiteY9" fmla="*/ 24492 h 2958978"/>
              <a:gd name="connsiteX10" fmla="*/ 7674429 w 8296548"/>
              <a:gd name="connsiteY10" fmla="*/ 783772 h 2958978"/>
              <a:gd name="connsiteX11" fmla="*/ 8196943 w 8296548"/>
              <a:gd name="connsiteY11" fmla="*/ 32656 h 2958978"/>
              <a:gd name="connsiteX12" fmla="*/ 8296548 w 8296548"/>
              <a:gd name="connsiteY12" fmla="*/ 2958978 h 2958978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77885 w 8196943"/>
              <a:gd name="connsiteY4" fmla="*/ 1314449 h 1485900"/>
              <a:gd name="connsiteX5" fmla="*/ 3273879 w 8196943"/>
              <a:gd name="connsiteY5" fmla="*/ 8164 h 1485900"/>
              <a:gd name="connsiteX6" fmla="*/ 4343400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6943" h="1485900">
                <a:moveTo>
                  <a:pt x="0" y="914400"/>
                </a:moveTo>
                <a:lnTo>
                  <a:pt x="726621" y="40821"/>
                </a:lnTo>
                <a:lnTo>
                  <a:pt x="1404257" y="881743"/>
                </a:lnTo>
                <a:lnTo>
                  <a:pt x="2081891" y="0"/>
                </a:lnTo>
                <a:lnTo>
                  <a:pt x="2677885" y="1314449"/>
                </a:lnTo>
                <a:lnTo>
                  <a:pt x="3273879" y="8164"/>
                </a:lnTo>
                <a:lnTo>
                  <a:pt x="4343400" y="1485900"/>
                </a:lnTo>
                <a:lnTo>
                  <a:pt x="5339443" y="24493"/>
                </a:lnTo>
                <a:lnTo>
                  <a:pt x="6270171" y="473528"/>
                </a:lnTo>
                <a:lnTo>
                  <a:pt x="7102928" y="24492"/>
                </a:lnTo>
                <a:lnTo>
                  <a:pt x="7674429" y="783772"/>
                </a:lnTo>
                <a:lnTo>
                  <a:pt x="8196943" y="32656"/>
                </a:lnTo>
              </a:path>
            </a:pathLst>
          </a:custGeom>
          <a:noFill/>
          <a:ln w="3810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5925108" y="1520788"/>
            <a:ext cx="1" cy="2461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734062" y="978980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62" y="978980"/>
                <a:ext cx="382092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/>
          <p:nvPr/>
        </p:nvCxnSpPr>
        <p:spPr>
          <a:xfrm flipH="1" flipV="1">
            <a:off x="4052900" y="2204083"/>
            <a:ext cx="1872208" cy="1777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3764868" y="1623823"/>
                <a:ext cx="3786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868" y="1623823"/>
                <a:ext cx="378693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4736976" y="5661248"/>
                <a:ext cx="6404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976" y="5661248"/>
                <a:ext cx="640432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/>
          <p:cNvCxnSpPr/>
          <p:nvPr/>
        </p:nvCxnSpPr>
        <p:spPr>
          <a:xfrm>
            <a:off x="980174" y="5595984"/>
            <a:ext cx="82804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363987" y="2764098"/>
                <a:ext cx="4185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987" y="2764098"/>
                <a:ext cx="41857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04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円弧 15"/>
          <p:cNvSpPr/>
          <p:nvPr/>
        </p:nvSpPr>
        <p:spPr>
          <a:xfrm rot="2012191">
            <a:off x="5379616" y="3239442"/>
            <a:ext cx="759037" cy="759037"/>
          </a:xfrm>
          <a:prstGeom prst="arc">
            <a:avLst>
              <a:gd name="adj1" fmla="val 9957384"/>
              <a:gd name="adj2" fmla="val 1579024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5925109" y="4070303"/>
                <a:ext cx="61593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109" y="4070303"/>
                <a:ext cx="615938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/>
          <p:cNvCxnSpPr>
            <a:stCxn id="22" idx="6"/>
            <a:endCxn id="22" idx="7"/>
          </p:cNvCxnSpPr>
          <p:nvPr/>
        </p:nvCxnSpPr>
        <p:spPr>
          <a:xfrm flipV="1">
            <a:off x="5365303" y="3355623"/>
            <a:ext cx="996043" cy="146140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684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光線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66</a:t>
            </a:fld>
            <a:endParaRPr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1892660" y="2168860"/>
            <a:ext cx="5652628" cy="248427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 bwMode="auto">
          <a:xfrm>
            <a:off x="3170802" y="3915054"/>
            <a:ext cx="252028" cy="252028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円/楕円 33"/>
          <p:cNvSpPr/>
          <p:nvPr/>
        </p:nvSpPr>
        <p:spPr bwMode="auto">
          <a:xfrm>
            <a:off x="6331782" y="2502784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254432" y="4167082"/>
                <a:ext cx="3665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𝑜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432" y="4167082"/>
                <a:ext cx="366511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6454568" y="2768496"/>
                <a:ext cx="1277208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𝑜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68" y="2768496"/>
                <a:ext cx="1277208" cy="5653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/>
          <p:cNvSpPr/>
          <p:nvPr/>
        </p:nvSpPr>
        <p:spPr bwMode="auto">
          <a:xfrm>
            <a:off x="4841827" y="3290528"/>
            <a:ext cx="126014" cy="117990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772980" y="3410998"/>
                <a:ext cx="389722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80" y="3410998"/>
                <a:ext cx="389722" cy="565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006369" y="3564345"/>
                <a:ext cx="5389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/>
                        </a:rPr>
                        <m:t>𝑡</m:t>
                      </m:r>
                      <m:r>
                        <a:rPr lang="en-US" altLang="ja-JP" sz="16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369" y="3564345"/>
                <a:ext cx="538994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4494" r="-56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4449477" y="2928059"/>
                <a:ext cx="5389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/>
                        </a:rPr>
                        <m:t>𝑡</m:t>
                      </m:r>
                      <m:r>
                        <a:rPr lang="en-US" altLang="ja-JP" sz="16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16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477" y="2928059"/>
                <a:ext cx="538994" cy="246221"/>
              </a:xfrm>
              <a:prstGeom prst="rect">
                <a:avLst/>
              </a:prstGeom>
              <a:blipFill rotWithShape="1">
                <a:blip r:embed="rId6"/>
                <a:stretch>
                  <a:fillRect l="-5682" r="-5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188299" y="2168860"/>
                <a:ext cx="5389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/>
                          <a:ea typeface="Cambria Math"/>
                        </a:rPr>
                        <m:t>&gt;1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299" y="2168860"/>
                <a:ext cx="538994" cy="246221"/>
              </a:xfrm>
              <a:prstGeom prst="rect">
                <a:avLst/>
              </a:prstGeom>
              <a:blipFill rotWithShape="1">
                <a:blip r:embed="rId7"/>
                <a:stretch>
                  <a:fillRect l="-4494" r="-56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/>
          <p:cNvCxnSpPr/>
          <p:nvPr/>
        </p:nvCxnSpPr>
        <p:spPr>
          <a:xfrm flipV="1">
            <a:off x="3296816" y="3333844"/>
            <a:ext cx="1617019" cy="707224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375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古典的レイトレーシング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67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5976914" y="1713716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 rot="13768781">
            <a:off x="2161177" y="1864994"/>
            <a:ext cx="654716" cy="306102"/>
            <a:chOff x="6801208" y="636959"/>
            <a:chExt cx="924100" cy="432048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二等辺三角形 14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3" name="円/楕円 2"/>
          <p:cNvSpPr/>
          <p:nvPr/>
        </p:nvSpPr>
        <p:spPr bwMode="auto">
          <a:xfrm>
            <a:off x="4117616" y="3320988"/>
            <a:ext cx="1656184" cy="16561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792215" y="2390161"/>
            <a:ext cx="2489105" cy="9648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5281320" y="2390161"/>
            <a:ext cx="708504" cy="9648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792215" y="2390161"/>
            <a:ext cx="1037369" cy="2587011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3828080" y="4442756"/>
            <a:ext cx="354252" cy="482424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 flipV="1">
            <a:off x="1705348" y="3662744"/>
            <a:ext cx="2476984" cy="780012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2792215" y="2390161"/>
            <a:ext cx="1476709" cy="1272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>
            <a:off x="2649712" y="3662744"/>
            <a:ext cx="1619212" cy="13140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 flipV="1">
            <a:off x="1460612" y="4052750"/>
            <a:ext cx="1189101" cy="9069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80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古典的レイトレーシング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68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4117616" y="3320988"/>
            <a:ext cx="1656184" cy="16561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792215" y="2390161"/>
            <a:ext cx="369177" cy="25695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endCxn id="3" idx="2"/>
          </p:cNvCxnSpPr>
          <p:nvPr/>
        </p:nvCxnSpPr>
        <p:spPr>
          <a:xfrm flipV="1">
            <a:off x="3161392" y="4149080"/>
            <a:ext cx="956224" cy="8179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792215" y="2390161"/>
            <a:ext cx="1037369" cy="2545166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3828080" y="4442756"/>
            <a:ext cx="354252" cy="482424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 flipV="1">
            <a:off x="1705348" y="3662744"/>
            <a:ext cx="2476984" cy="780012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2792215" y="2390161"/>
            <a:ext cx="738354" cy="258665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 flipV="1">
            <a:off x="1784648" y="4107235"/>
            <a:ext cx="1738093" cy="82809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3" idx="2"/>
          </p:cNvCxnSpPr>
          <p:nvPr/>
        </p:nvCxnSpPr>
        <p:spPr>
          <a:xfrm flipH="1">
            <a:off x="1928664" y="4149080"/>
            <a:ext cx="2188952" cy="335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太陽 17"/>
          <p:cNvSpPr/>
          <p:nvPr/>
        </p:nvSpPr>
        <p:spPr bwMode="auto">
          <a:xfrm>
            <a:off x="2360712" y="1556792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198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/>
        </p:nvSpPr>
        <p:spPr bwMode="auto">
          <a:xfrm>
            <a:off x="1875334" y="1854226"/>
            <a:ext cx="6192688" cy="3096344"/>
          </a:xfrm>
          <a:custGeom>
            <a:avLst/>
            <a:gdLst/>
            <a:ahLst/>
            <a:cxnLst/>
            <a:rect l="l" t="t" r="r" b="b"/>
            <a:pathLst>
              <a:path w="4608512" h="2304256">
                <a:moveTo>
                  <a:pt x="2304256" y="0"/>
                </a:moveTo>
                <a:cubicBezTo>
                  <a:pt x="3576861" y="0"/>
                  <a:pt x="4608512" y="1031651"/>
                  <a:pt x="4608512" y="2304256"/>
                </a:cubicBezTo>
                <a:lnTo>
                  <a:pt x="0" y="2304256"/>
                </a:lnTo>
                <a:cubicBezTo>
                  <a:pt x="0" y="1031651"/>
                  <a:pt x="1031651" y="0"/>
                  <a:pt x="2304256" y="0"/>
                </a:cubicBezTo>
                <a:close/>
              </a:path>
            </a:pathLst>
          </a:cu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拡散反射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800" y="497681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792760" y="2744924"/>
            <a:ext cx="2160240" cy="223189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4953000" y="1881188"/>
            <a:ext cx="0" cy="309506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 flipV="1">
            <a:off x="3764868" y="2132856"/>
            <a:ext cx="1188132" cy="28434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V="1">
            <a:off x="4953000" y="2024844"/>
            <a:ext cx="1080120" cy="293599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8" idx="0"/>
          </p:cNvCxnSpPr>
          <p:nvPr/>
        </p:nvCxnSpPr>
        <p:spPr>
          <a:xfrm flipV="1">
            <a:off x="4953000" y="3681028"/>
            <a:ext cx="2808312" cy="129578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8" idx="0"/>
          </p:cNvCxnSpPr>
          <p:nvPr/>
        </p:nvCxnSpPr>
        <p:spPr>
          <a:xfrm flipH="1" flipV="1">
            <a:off x="2108684" y="3833429"/>
            <a:ext cx="2844316" cy="114338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>
            <a:off x="4953000" y="1881188"/>
            <a:ext cx="2952328" cy="3095625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7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古典的レイトレーシング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69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5976914" y="1713716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 rot="11997787">
            <a:off x="1960671" y="2069801"/>
            <a:ext cx="654716" cy="306102"/>
            <a:chOff x="6801208" y="636959"/>
            <a:chExt cx="924100" cy="432048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二等辺三角形 14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3" name="円/楕円 2"/>
          <p:cNvSpPr/>
          <p:nvPr/>
        </p:nvSpPr>
        <p:spPr bwMode="auto">
          <a:xfrm>
            <a:off x="4117616" y="3320988"/>
            <a:ext cx="1656184" cy="16561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792215" y="2390161"/>
            <a:ext cx="2489105" cy="969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5281320" y="2390161"/>
            <a:ext cx="708504" cy="969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 bwMode="auto">
          <a:xfrm>
            <a:off x="3080792" y="2103322"/>
            <a:ext cx="825366" cy="1256352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366" h="1256352">
                <a:moveTo>
                  <a:pt x="0" y="0"/>
                </a:moveTo>
                <a:lnTo>
                  <a:pt x="817201" y="57150"/>
                </a:lnTo>
                <a:cubicBezTo>
                  <a:pt x="819923" y="288155"/>
                  <a:pt x="822644" y="715104"/>
                  <a:pt x="825366" y="946109"/>
                </a:cubicBezTo>
                <a:lnTo>
                  <a:pt x="1" y="1256352"/>
                </a:lnTo>
                <a:cubicBezTo>
                  <a:pt x="1" y="837568"/>
                  <a:pt x="0" y="418784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3092218" y="2517971"/>
            <a:ext cx="460213" cy="1764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3576554" y="2698421"/>
            <a:ext cx="460213" cy="1764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534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古典的レイトレーシング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70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3611599" y="2276871"/>
            <a:ext cx="2682801" cy="2682801"/>
          </a:xfrm>
          <a:prstGeom prst="ellipse">
            <a:avLst/>
          </a:prstGeom>
          <a:solidFill>
            <a:srgbClr val="F6FBFE"/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3" idx="4"/>
          </p:cNvCxnSpPr>
          <p:nvPr/>
        </p:nvCxnSpPr>
        <p:spPr>
          <a:xfrm flipH="1" flipV="1">
            <a:off x="4376936" y="3284984"/>
            <a:ext cx="576064" cy="16746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3" idx="4"/>
          </p:cNvCxnSpPr>
          <p:nvPr/>
        </p:nvCxnSpPr>
        <p:spPr>
          <a:xfrm flipV="1">
            <a:off x="4953000" y="3681028"/>
            <a:ext cx="0" cy="1278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 bwMode="auto">
          <a:xfrm>
            <a:off x="4882733" y="3548004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円/楕円 11"/>
          <p:cNvSpPr/>
          <p:nvPr/>
        </p:nvSpPr>
        <p:spPr bwMode="auto">
          <a:xfrm>
            <a:off x="4268924" y="3140968"/>
            <a:ext cx="140533" cy="140533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4989004" y="3681028"/>
                <a:ext cx="3820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004" y="3681028"/>
                <a:ext cx="382091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016896" y="3320988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kumimoji="1" lang="ja-JP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96" y="3320988"/>
                <a:ext cx="33701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103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光線と球の交差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71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3611599" y="2276871"/>
            <a:ext cx="2682801" cy="2682801"/>
          </a:xfrm>
          <a:prstGeom prst="ellipse">
            <a:avLst/>
          </a:prstGeom>
          <a:solidFill>
            <a:srgbClr val="F6FBFE"/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3368824" y="1916832"/>
            <a:ext cx="2412268" cy="255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2756756" y="1422512"/>
            <a:ext cx="2412268" cy="255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2162690" y="908720"/>
            <a:ext cx="2412268" cy="255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 bwMode="auto">
          <a:xfrm>
            <a:off x="3892623" y="2630387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5313040" y="2276871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円/楕円 16"/>
          <p:cNvSpPr/>
          <p:nvPr/>
        </p:nvSpPr>
        <p:spPr bwMode="auto">
          <a:xfrm>
            <a:off x="3624335" y="4080555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674435" y="539388"/>
                <a:ext cx="898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𝐷</m:t>
                      </m:r>
                      <m:r>
                        <a:rPr kumimoji="1" lang="en-US" altLang="ja-JP" sz="2400" b="0" i="1" smtClean="0">
                          <a:latin typeface="Cambria Math"/>
                          <a:ea typeface="Cambria Math"/>
                        </a:rPr>
                        <m:t>&lt;0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435" y="539388"/>
                <a:ext cx="89813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122" r="-5442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5961111" y="1732166"/>
                <a:ext cx="898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𝐷</m:t>
                      </m:r>
                      <m:r>
                        <a:rPr lang="en-US" altLang="ja-JP" sz="2400" i="1"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kumimoji="1" lang="en-US" altLang="ja-JP" sz="2400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111" y="1732166"/>
                <a:ext cx="89813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122" r="-5442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313040" y="1160748"/>
                <a:ext cx="896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𝐷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040" y="1160748"/>
                <a:ext cx="89652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122" r="-5442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/>
          <p:cNvSpPr/>
          <p:nvPr/>
        </p:nvSpPr>
        <p:spPr bwMode="auto">
          <a:xfrm>
            <a:off x="4882733" y="3548004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3" name="直線矢印コネクタ 22"/>
          <p:cNvCxnSpPr>
            <a:stCxn id="3" idx="6"/>
            <a:endCxn id="21" idx="2"/>
          </p:cNvCxnSpPr>
          <p:nvPr/>
        </p:nvCxnSpPr>
        <p:spPr>
          <a:xfrm flipH="1" flipV="1">
            <a:off x="4882733" y="3618271"/>
            <a:ext cx="141166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504501" y="3609464"/>
                <a:ext cx="2568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501" y="3609464"/>
                <a:ext cx="25680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2271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光線と球の交差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72</a:t>
            </a:fld>
            <a:endParaRPr lang="ja-JP" altLang="en-US"/>
          </a:p>
        </p:txBody>
      </p:sp>
      <p:sp>
        <p:nvSpPr>
          <p:cNvPr id="3" name="円/楕円 2"/>
          <p:cNvSpPr/>
          <p:nvPr/>
        </p:nvSpPr>
        <p:spPr bwMode="auto">
          <a:xfrm>
            <a:off x="3584848" y="2996952"/>
            <a:ext cx="2682801" cy="2682801"/>
          </a:xfrm>
          <a:prstGeom prst="ellipse">
            <a:avLst/>
          </a:prstGeom>
          <a:solidFill>
            <a:srgbClr val="F6FBFE"/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3342073" y="2636913"/>
            <a:ext cx="2412268" cy="255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2730005" y="2142593"/>
            <a:ext cx="2412268" cy="255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2135939" y="1628801"/>
            <a:ext cx="2412268" cy="255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 bwMode="auto">
          <a:xfrm>
            <a:off x="3865872" y="3350468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5286289" y="2996952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円/楕円 16"/>
          <p:cNvSpPr/>
          <p:nvPr/>
        </p:nvSpPr>
        <p:spPr bwMode="auto">
          <a:xfrm>
            <a:off x="3597584" y="4800636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647684" y="1259469"/>
                <a:ext cx="898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𝐷</m:t>
                      </m:r>
                      <m:r>
                        <a:rPr kumimoji="1" lang="en-US" altLang="ja-JP" sz="2400" b="0" i="1" smtClean="0">
                          <a:latin typeface="Cambria Math"/>
                          <a:ea typeface="Cambria Math"/>
                        </a:rPr>
                        <m:t>&lt;0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684" y="1259469"/>
                <a:ext cx="89813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405" r="-540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5934360" y="2452247"/>
                <a:ext cx="898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𝐷</m:t>
                      </m:r>
                      <m:r>
                        <a:rPr lang="en-US" altLang="ja-JP" sz="2400" i="1"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kumimoji="1" lang="en-US" altLang="ja-JP" sz="2400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360" y="2452247"/>
                <a:ext cx="89813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405" r="-540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286289" y="1880829"/>
                <a:ext cx="896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𝐷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289" y="1880829"/>
                <a:ext cx="89652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442" r="-6122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/>
          <p:cNvSpPr/>
          <p:nvPr/>
        </p:nvSpPr>
        <p:spPr bwMode="auto">
          <a:xfrm>
            <a:off x="4855982" y="4268085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3" name="直線矢印コネクタ 22"/>
          <p:cNvCxnSpPr>
            <a:stCxn id="3" idx="6"/>
            <a:endCxn id="21" idx="2"/>
          </p:cNvCxnSpPr>
          <p:nvPr/>
        </p:nvCxnSpPr>
        <p:spPr>
          <a:xfrm flipH="1" flipV="1">
            <a:off x="4855982" y="4338352"/>
            <a:ext cx="141166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477750" y="4329545"/>
                <a:ext cx="2568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50" y="4329545"/>
                <a:ext cx="25680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3014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光線と球の交差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73</a:t>
            </a:fld>
            <a:endParaRPr lang="ja-JP" altLang="en-US"/>
          </a:p>
        </p:txBody>
      </p:sp>
      <p:sp>
        <p:nvSpPr>
          <p:cNvPr id="3" name="円/楕円 2"/>
          <p:cNvSpPr/>
          <p:nvPr/>
        </p:nvSpPr>
        <p:spPr bwMode="auto">
          <a:xfrm>
            <a:off x="3584848" y="2996952"/>
            <a:ext cx="2682801" cy="2682801"/>
          </a:xfrm>
          <a:prstGeom prst="ellipse">
            <a:avLst/>
          </a:prstGeom>
          <a:solidFill>
            <a:srgbClr val="F6FBFE"/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648744" y="2168860"/>
            <a:ext cx="4140460" cy="27723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 bwMode="auto">
          <a:xfrm>
            <a:off x="6167746" y="4499587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円/楕円 16"/>
          <p:cNvSpPr/>
          <p:nvPr/>
        </p:nvSpPr>
        <p:spPr bwMode="auto">
          <a:xfrm>
            <a:off x="4124908" y="3126246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円/楕円 20"/>
          <p:cNvSpPr/>
          <p:nvPr/>
        </p:nvSpPr>
        <p:spPr bwMode="auto">
          <a:xfrm>
            <a:off x="4855982" y="4268085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4" name="直線矢印コネクタ 23"/>
          <p:cNvCxnSpPr>
            <a:endCxn id="17" idx="5"/>
          </p:cNvCxnSpPr>
          <p:nvPr/>
        </p:nvCxnSpPr>
        <p:spPr>
          <a:xfrm flipH="1" flipV="1">
            <a:off x="4244860" y="3246198"/>
            <a:ext cx="672137" cy="108290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729829" y="4428672"/>
                <a:ext cx="341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29" y="4428672"/>
                <a:ext cx="34163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938062" y="3324252"/>
                <a:ext cx="3736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62" y="3324252"/>
                <a:ext cx="37369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584848" y="1595339"/>
                <a:ext cx="184121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kumimoji="1" lang="ja-JP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848" y="1595339"/>
                <a:ext cx="184121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/>
          <p:nvPr/>
        </p:nvCxnSpPr>
        <p:spPr>
          <a:xfrm flipH="1" flipV="1">
            <a:off x="3490645" y="2041455"/>
            <a:ext cx="672136" cy="1082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62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光線と球の交差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74</a:t>
            </a:fld>
            <a:endParaRPr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668524" y="1812303"/>
            <a:ext cx="1793728" cy="18030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 bwMode="auto">
          <a:xfrm>
            <a:off x="1460612" y="2564904"/>
            <a:ext cx="1656184" cy="16561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 bwMode="auto">
          <a:xfrm>
            <a:off x="4124908" y="2564904"/>
            <a:ext cx="1656184" cy="16561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 bwMode="auto">
          <a:xfrm>
            <a:off x="6733136" y="2564904"/>
            <a:ext cx="1656184" cy="16561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3404828" y="1952836"/>
            <a:ext cx="1793728" cy="18030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6501172" y="2348880"/>
            <a:ext cx="1793728" cy="18030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 bwMode="auto">
          <a:xfrm>
            <a:off x="4301692" y="2713827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円/楕円 22"/>
          <p:cNvSpPr/>
          <p:nvPr/>
        </p:nvSpPr>
        <p:spPr bwMode="auto">
          <a:xfrm>
            <a:off x="7885765" y="2604391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円/楕円 23"/>
          <p:cNvSpPr/>
          <p:nvPr/>
        </p:nvSpPr>
        <p:spPr bwMode="auto">
          <a:xfrm>
            <a:off x="6753200" y="3756519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820652" y="4545124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解なし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371958" y="4545124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解が一つ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022405" y="4545124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解が二つ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112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>
            <a:off x="5673080" y="1669755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カメラ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75</a:t>
            </a:fld>
            <a:endParaRPr lang="ja-JP" altLang="en-US"/>
          </a:p>
        </p:txBody>
      </p:sp>
      <p:sp>
        <p:nvSpPr>
          <p:cNvPr id="26" name="円/楕円 25"/>
          <p:cNvSpPr/>
          <p:nvPr/>
        </p:nvSpPr>
        <p:spPr bwMode="auto">
          <a:xfrm>
            <a:off x="7473280" y="2410696"/>
            <a:ext cx="82200" cy="164399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5673080" y="2492896"/>
            <a:ext cx="1836204" cy="12678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 rot="10440153">
            <a:off x="3165658" y="3186163"/>
            <a:ext cx="654716" cy="306102"/>
            <a:chOff x="6801208" y="636959"/>
            <a:chExt cx="924100" cy="432048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二等辺三角形 14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cxnSp>
        <p:nvCxnSpPr>
          <p:cNvPr id="19" name="直線矢印コネクタ 18"/>
          <p:cNvCxnSpPr>
            <a:stCxn id="15" idx="3"/>
          </p:cNvCxnSpPr>
          <p:nvPr/>
        </p:nvCxnSpPr>
        <p:spPr>
          <a:xfrm flipV="1">
            <a:off x="3818070" y="2505625"/>
            <a:ext cx="3655210" cy="7945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7509284" y="2492896"/>
            <a:ext cx="0" cy="1836204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8073152" y="1330703"/>
                <a:ext cx="6399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152" y="1330703"/>
                <a:ext cx="639919" cy="246221"/>
              </a:xfrm>
              <a:prstGeom prst="rect">
                <a:avLst/>
              </a:prstGeom>
              <a:blipFill rotWithShape="1">
                <a:blip r:embed="rId7"/>
                <a:stretch>
                  <a:fillRect l="-8571" t="-2439" r="-9524" b="-2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293495" y="1594900"/>
                <a:ext cx="5097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495" y="1594900"/>
                <a:ext cx="509755" cy="246221"/>
              </a:xfrm>
              <a:prstGeom prst="rect">
                <a:avLst/>
              </a:prstGeom>
              <a:blipFill rotWithShape="1">
                <a:blip r:embed="rId8"/>
                <a:stretch>
                  <a:fillRect l="-10714" t="-5000" r="-11905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7996207" y="4617132"/>
                <a:ext cx="7396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207" y="4617132"/>
                <a:ext cx="739625" cy="246221"/>
              </a:xfrm>
              <a:prstGeom prst="rect">
                <a:avLst/>
              </a:prstGeom>
              <a:blipFill rotWithShape="1">
                <a:blip r:embed="rId9"/>
                <a:stretch>
                  <a:fillRect l="-8264" t="-2439" r="-7438" b="-2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243956" y="4071847"/>
                <a:ext cx="6436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(0,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956" y="4071847"/>
                <a:ext cx="643638" cy="246221"/>
              </a:xfrm>
              <a:prstGeom prst="rect">
                <a:avLst/>
              </a:prstGeom>
              <a:blipFill rotWithShape="1">
                <a:blip r:embed="rId10"/>
                <a:stretch>
                  <a:fillRect l="-8491" t="-5000" r="-8491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/>
          <p:cNvSpPr/>
          <p:nvPr/>
        </p:nvSpPr>
        <p:spPr bwMode="auto">
          <a:xfrm>
            <a:off x="8257763" y="1610848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円/楕円 30"/>
          <p:cNvSpPr/>
          <p:nvPr/>
        </p:nvSpPr>
        <p:spPr bwMode="auto">
          <a:xfrm>
            <a:off x="8257762" y="4476599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円/楕円 31"/>
          <p:cNvSpPr/>
          <p:nvPr/>
        </p:nvSpPr>
        <p:spPr bwMode="auto">
          <a:xfrm>
            <a:off x="5602813" y="3864531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円/楕円 33"/>
          <p:cNvSpPr/>
          <p:nvPr/>
        </p:nvSpPr>
        <p:spPr bwMode="auto">
          <a:xfrm>
            <a:off x="5602812" y="1920315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5362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>
            <a:off x="5673080" y="1669755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カメラ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76</a:t>
            </a:fld>
            <a:endParaRPr lang="ja-JP" altLang="en-US"/>
          </a:p>
        </p:txBody>
      </p:sp>
      <p:sp>
        <p:nvSpPr>
          <p:cNvPr id="26" name="円/楕円 25"/>
          <p:cNvSpPr/>
          <p:nvPr/>
        </p:nvSpPr>
        <p:spPr bwMode="auto">
          <a:xfrm>
            <a:off x="7473280" y="2410696"/>
            <a:ext cx="82200" cy="164399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5673080" y="2492896"/>
            <a:ext cx="1836204" cy="12678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 rot="10440153">
            <a:off x="3165658" y="3186163"/>
            <a:ext cx="654716" cy="306102"/>
            <a:chOff x="6801208" y="636959"/>
            <a:chExt cx="924100" cy="432048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二等辺三角形 14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cxnSp>
        <p:nvCxnSpPr>
          <p:cNvPr id="19" name="直線矢印コネクタ 18"/>
          <p:cNvCxnSpPr>
            <a:stCxn id="15" idx="3"/>
          </p:cNvCxnSpPr>
          <p:nvPr/>
        </p:nvCxnSpPr>
        <p:spPr>
          <a:xfrm flipV="1">
            <a:off x="3818070" y="2505625"/>
            <a:ext cx="3655210" cy="7945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1928664" y="3358190"/>
            <a:ext cx="1481470" cy="159531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7509284" y="2492896"/>
            <a:ext cx="0" cy="1836204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3410134" y="3345466"/>
            <a:ext cx="894794" cy="659598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3410133" y="2060848"/>
            <a:ext cx="0" cy="1284618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4304928" y="3836656"/>
                <a:ext cx="4139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28" y="3836656"/>
                <a:ext cx="413959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205681" y="1568405"/>
                <a:ext cx="3963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681" y="1568405"/>
                <a:ext cx="396326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424608" y="3315240"/>
                <a:ext cx="3931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608" y="3315240"/>
                <a:ext cx="393120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8073152" y="1330703"/>
                <a:ext cx="6399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152" y="1330703"/>
                <a:ext cx="639919" cy="246221"/>
              </a:xfrm>
              <a:prstGeom prst="rect">
                <a:avLst/>
              </a:prstGeom>
              <a:blipFill rotWithShape="1">
                <a:blip r:embed="rId7"/>
                <a:stretch>
                  <a:fillRect l="-8571" t="-2439" r="-9524" b="-2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293495" y="1594900"/>
                <a:ext cx="5097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495" y="1594900"/>
                <a:ext cx="509755" cy="246221"/>
              </a:xfrm>
              <a:prstGeom prst="rect">
                <a:avLst/>
              </a:prstGeom>
              <a:blipFill rotWithShape="1">
                <a:blip r:embed="rId8"/>
                <a:stretch>
                  <a:fillRect l="-10714" t="-5000" r="-11905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7996207" y="4617132"/>
                <a:ext cx="7396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207" y="4617132"/>
                <a:ext cx="739625" cy="246221"/>
              </a:xfrm>
              <a:prstGeom prst="rect">
                <a:avLst/>
              </a:prstGeom>
              <a:blipFill rotWithShape="1">
                <a:blip r:embed="rId9"/>
                <a:stretch>
                  <a:fillRect l="-8264" t="-2439" r="-7438" b="-2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243956" y="4071847"/>
                <a:ext cx="6436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(0,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956" y="4071847"/>
                <a:ext cx="643638" cy="246221"/>
              </a:xfrm>
              <a:prstGeom prst="rect">
                <a:avLst/>
              </a:prstGeom>
              <a:blipFill rotWithShape="1">
                <a:blip r:embed="rId10"/>
                <a:stretch>
                  <a:fillRect l="-8491" t="-5000" r="-8491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/>
          <p:cNvSpPr/>
          <p:nvPr/>
        </p:nvSpPr>
        <p:spPr bwMode="auto">
          <a:xfrm>
            <a:off x="8257763" y="1610848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円/楕円 30"/>
          <p:cNvSpPr/>
          <p:nvPr/>
        </p:nvSpPr>
        <p:spPr bwMode="auto">
          <a:xfrm>
            <a:off x="8257762" y="4476599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円/楕円 31"/>
          <p:cNvSpPr/>
          <p:nvPr/>
        </p:nvSpPr>
        <p:spPr bwMode="auto">
          <a:xfrm>
            <a:off x="5602813" y="3864531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円/楕円 33"/>
          <p:cNvSpPr/>
          <p:nvPr/>
        </p:nvSpPr>
        <p:spPr bwMode="auto">
          <a:xfrm>
            <a:off x="5602812" y="1920315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88300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>
            <a:off x="5673080" y="1669755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カメラ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77</a:t>
            </a:fld>
            <a:endParaRPr lang="ja-JP" altLang="en-US"/>
          </a:p>
        </p:txBody>
      </p:sp>
      <p:sp>
        <p:nvSpPr>
          <p:cNvPr id="26" name="円/楕円 25"/>
          <p:cNvSpPr/>
          <p:nvPr/>
        </p:nvSpPr>
        <p:spPr bwMode="auto">
          <a:xfrm>
            <a:off x="7473280" y="2410696"/>
            <a:ext cx="82200" cy="164399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5673080" y="2492896"/>
            <a:ext cx="1836204" cy="12678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 rot="10440153">
            <a:off x="3165658" y="3186163"/>
            <a:ext cx="654716" cy="306102"/>
            <a:chOff x="6801208" y="636959"/>
            <a:chExt cx="924100" cy="432048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二等辺三角形 14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cxnSp>
        <p:nvCxnSpPr>
          <p:cNvPr id="19" name="直線矢印コネクタ 18"/>
          <p:cNvCxnSpPr>
            <a:stCxn id="15" idx="3"/>
          </p:cNvCxnSpPr>
          <p:nvPr/>
        </p:nvCxnSpPr>
        <p:spPr>
          <a:xfrm flipV="1">
            <a:off x="3818070" y="2505625"/>
            <a:ext cx="3655210" cy="7945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endCxn id="33" idx="2"/>
          </p:cNvCxnSpPr>
          <p:nvPr/>
        </p:nvCxnSpPr>
        <p:spPr>
          <a:xfrm flipV="1">
            <a:off x="3410132" y="3028078"/>
            <a:ext cx="3487084" cy="317388"/>
          </a:xfrm>
          <a:prstGeom prst="straightConnector1">
            <a:avLst/>
          </a:prstGeom>
          <a:ln w="19050">
            <a:solidFill>
              <a:srgbClr val="FF99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1928664" y="3358190"/>
            <a:ext cx="1481470" cy="159531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7509284" y="2492896"/>
            <a:ext cx="0" cy="1836204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 bwMode="auto">
          <a:xfrm>
            <a:off x="6897216" y="2945878"/>
            <a:ext cx="82200" cy="164399"/>
          </a:xfrm>
          <a:prstGeom prst="ellipse">
            <a:avLst/>
          </a:prstGeom>
          <a:solidFill>
            <a:srgbClr val="FF9900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3410134" y="3345466"/>
            <a:ext cx="894794" cy="659598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3410133" y="2060848"/>
            <a:ext cx="0" cy="1284618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4304928" y="3836656"/>
                <a:ext cx="4139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28" y="3836656"/>
                <a:ext cx="413959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205681" y="1568405"/>
                <a:ext cx="3963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681" y="1568405"/>
                <a:ext cx="396326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424608" y="3315240"/>
                <a:ext cx="3931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608" y="3315240"/>
                <a:ext cx="393120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6512121" y="3176393"/>
                <a:ext cx="8424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(0,0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121" y="3176393"/>
                <a:ext cx="842410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6522" t="-5000" r="-7246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7850419" y="1315522"/>
                <a:ext cx="8831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419" y="1315522"/>
                <a:ext cx="883127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6897" t="-5000" r="-6207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154570" y="1571002"/>
                <a:ext cx="10370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70" y="1571002"/>
                <a:ext cx="1037015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5294" t="-5000" r="-5294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7793665" y="4735110"/>
                <a:ext cx="10370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665" y="4735110"/>
                <a:ext cx="1037015" cy="246221"/>
              </a:xfrm>
              <a:prstGeom prst="rect">
                <a:avLst/>
              </a:prstGeom>
              <a:blipFill rotWithShape="0">
                <a:blip r:embed="rId10"/>
                <a:stretch>
                  <a:fillRect l="-4678" t="-5000" r="-5263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061020" y="4144249"/>
                <a:ext cx="11909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20" y="4144249"/>
                <a:ext cx="1190903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4082" t="-5000" r="-4592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/>
          <p:cNvSpPr/>
          <p:nvPr/>
        </p:nvSpPr>
        <p:spPr bwMode="auto">
          <a:xfrm>
            <a:off x="8257763" y="1610848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円/楕円 30"/>
          <p:cNvSpPr/>
          <p:nvPr/>
        </p:nvSpPr>
        <p:spPr bwMode="auto">
          <a:xfrm>
            <a:off x="8257762" y="4476599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円/楕円 31"/>
          <p:cNvSpPr/>
          <p:nvPr/>
        </p:nvSpPr>
        <p:spPr bwMode="auto">
          <a:xfrm>
            <a:off x="5602813" y="3864531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円/楕円 33"/>
          <p:cNvSpPr/>
          <p:nvPr/>
        </p:nvSpPr>
        <p:spPr bwMode="auto">
          <a:xfrm>
            <a:off x="5602812" y="1920315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96696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>
            <a:off x="5673080" y="1669755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カメラ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78</a:t>
            </a:fld>
            <a:endParaRPr lang="ja-JP" altLang="en-US"/>
          </a:p>
        </p:txBody>
      </p:sp>
      <p:sp>
        <p:nvSpPr>
          <p:cNvPr id="26" name="円/楕円 25"/>
          <p:cNvSpPr/>
          <p:nvPr/>
        </p:nvSpPr>
        <p:spPr bwMode="auto">
          <a:xfrm>
            <a:off x="7473280" y="2410696"/>
            <a:ext cx="82200" cy="164399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5673080" y="2492896"/>
            <a:ext cx="1836204" cy="12678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 rot="10440153">
            <a:off x="3165658" y="3186163"/>
            <a:ext cx="654716" cy="306102"/>
            <a:chOff x="6801208" y="636959"/>
            <a:chExt cx="924100" cy="432048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二等辺三角形 14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cxnSp>
        <p:nvCxnSpPr>
          <p:cNvPr id="19" name="直線矢印コネクタ 18"/>
          <p:cNvCxnSpPr>
            <a:stCxn id="15" idx="3"/>
          </p:cNvCxnSpPr>
          <p:nvPr/>
        </p:nvCxnSpPr>
        <p:spPr>
          <a:xfrm flipV="1">
            <a:off x="3818070" y="2505625"/>
            <a:ext cx="3655210" cy="7945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endCxn id="33" idx="2"/>
          </p:cNvCxnSpPr>
          <p:nvPr/>
        </p:nvCxnSpPr>
        <p:spPr>
          <a:xfrm flipV="1">
            <a:off x="3410132" y="3028078"/>
            <a:ext cx="3487084" cy="317388"/>
          </a:xfrm>
          <a:prstGeom prst="straightConnector1">
            <a:avLst/>
          </a:prstGeom>
          <a:ln w="19050">
            <a:solidFill>
              <a:srgbClr val="FF99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1928664" y="3358190"/>
            <a:ext cx="1481470" cy="159531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7509284" y="2492896"/>
            <a:ext cx="0" cy="1836204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 bwMode="auto">
          <a:xfrm>
            <a:off x="6897216" y="2945878"/>
            <a:ext cx="82200" cy="164399"/>
          </a:xfrm>
          <a:prstGeom prst="ellipse">
            <a:avLst/>
          </a:prstGeom>
          <a:solidFill>
            <a:srgbClr val="FF9900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3410134" y="3345466"/>
            <a:ext cx="894794" cy="659598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3410133" y="2060848"/>
            <a:ext cx="0" cy="1284618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4304928" y="3836656"/>
                <a:ext cx="4139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28" y="3836656"/>
                <a:ext cx="413959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205681" y="1568405"/>
                <a:ext cx="3963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681" y="1568405"/>
                <a:ext cx="396326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424608" y="3315240"/>
                <a:ext cx="3931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608" y="3315240"/>
                <a:ext cx="393120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6512121" y="3176393"/>
                <a:ext cx="8533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(0,0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,−1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121" y="3176393"/>
                <a:ext cx="853311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6429" t="-5000" r="-7143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7850419" y="1315522"/>
                <a:ext cx="8533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2,1,−1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419" y="1315522"/>
                <a:ext cx="853311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7143" t="-5000" r="-6429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154570" y="1571002"/>
                <a:ext cx="10071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−2,1,−1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70" y="1571002"/>
                <a:ext cx="1007199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6061" t="-5000" r="-5455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7793665" y="4735110"/>
                <a:ext cx="1041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1,−1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665" y="4735110"/>
                <a:ext cx="1041375" cy="246221"/>
              </a:xfrm>
              <a:prstGeom prst="rect">
                <a:avLst/>
              </a:prstGeom>
              <a:blipFill rotWithShape="0">
                <a:blip r:embed="rId10"/>
                <a:stretch>
                  <a:fillRect l="-5263" t="-5000" r="-5263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061020" y="4144249"/>
                <a:ext cx="119526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1,−1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20" y="4144249"/>
                <a:ext cx="1195264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4082" t="-5000" r="-4592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/>
          <p:cNvSpPr/>
          <p:nvPr/>
        </p:nvSpPr>
        <p:spPr bwMode="auto">
          <a:xfrm>
            <a:off x="8257763" y="1610848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円/楕円 30"/>
          <p:cNvSpPr/>
          <p:nvPr/>
        </p:nvSpPr>
        <p:spPr bwMode="auto">
          <a:xfrm>
            <a:off x="8257762" y="4476599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円/楕円 31"/>
          <p:cNvSpPr/>
          <p:nvPr/>
        </p:nvSpPr>
        <p:spPr bwMode="auto">
          <a:xfrm>
            <a:off x="5602813" y="3864531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円/楕円 33"/>
          <p:cNvSpPr/>
          <p:nvPr/>
        </p:nvSpPr>
        <p:spPr bwMode="auto">
          <a:xfrm>
            <a:off x="5602812" y="1920315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153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鏡面反射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800" y="497681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>
            <a:off x="4953000" y="1881188"/>
            <a:ext cx="2952328" cy="3095625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000672" y="1881188"/>
            <a:ext cx="2952328" cy="309562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9514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 rot="853914">
            <a:off x="5338414" y="2270985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カメラ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79</a:t>
            </a:fld>
            <a:endParaRPr lang="ja-JP" altLang="en-US"/>
          </a:p>
        </p:txBody>
      </p:sp>
      <p:grpSp>
        <p:nvGrpSpPr>
          <p:cNvPr id="13" name="グループ化 12"/>
          <p:cNvGrpSpPr/>
          <p:nvPr/>
        </p:nvGrpSpPr>
        <p:grpSpPr>
          <a:xfrm rot="12017541">
            <a:off x="2572894" y="2433588"/>
            <a:ext cx="654716" cy="306102"/>
            <a:chOff x="6801208" y="636959"/>
            <a:chExt cx="924100" cy="432048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二等辺三角形 14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cxnSp>
        <p:nvCxnSpPr>
          <p:cNvPr id="22" name="直線矢印コネクタ 21"/>
          <p:cNvCxnSpPr>
            <a:stCxn id="15" idx="3"/>
            <a:endCxn id="33" idx="2"/>
          </p:cNvCxnSpPr>
          <p:nvPr/>
        </p:nvCxnSpPr>
        <p:spPr>
          <a:xfrm>
            <a:off x="3208995" y="2695568"/>
            <a:ext cx="5388906" cy="1568962"/>
          </a:xfrm>
          <a:prstGeom prst="straightConnector1">
            <a:avLst/>
          </a:prstGeom>
          <a:ln w="19050">
            <a:solidFill>
              <a:srgbClr val="FF99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 flipV="1">
            <a:off x="1521512" y="2137040"/>
            <a:ext cx="1315346" cy="407052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6319888" y="2415856"/>
            <a:ext cx="598800" cy="2360078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 bwMode="auto">
          <a:xfrm>
            <a:off x="8597901" y="4182330"/>
            <a:ext cx="82200" cy="164399"/>
          </a:xfrm>
          <a:prstGeom prst="ellipse">
            <a:avLst/>
          </a:prstGeom>
          <a:solidFill>
            <a:srgbClr val="FF9900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2811888" y="2529777"/>
            <a:ext cx="545244" cy="503192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2820501" y="1592796"/>
            <a:ext cx="306425" cy="964355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248805" y="3058683"/>
                <a:ext cx="3104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kumimoji="1" lang="ja-JP" altLang="en-US" sz="140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805" y="3058683"/>
                <a:ext cx="31047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647" r="-137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106394" y="1272903"/>
                <a:ext cx="2976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kumimoji="1" lang="ja-JP" altLang="en-US" sz="140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394" y="1272903"/>
                <a:ext cx="29764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750" r="-16667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264534" y="1988840"/>
                <a:ext cx="2944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kumimoji="1" lang="ja-JP" altLang="en-US" sz="140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534" y="1988840"/>
                <a:ext cx="29444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327" r="-16327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875908" y="2973857"/>
                <a:ext cx="280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4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908" y="2973857"/>
                <a:ext cx="28097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565" r="-19565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/>
          <p:cNvSpPr txBox="1"/>
          <p:nvPr/>
        </p:nvSpPr>
        <p:spPr>
          <a:xfrm>
            <a:off x="2333787" y="2855174"/>
            <a:ext cx="80650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600" b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lookfrom</a:t>
            </a:r>
            <a:endParaRPr kumimoji="1" lang="en-US" altLang="ja-JP" sz="1600" b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433592" y="4430321"/>
            <a:ext cx="5499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600" b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lookat</a:t>
            </a:r>
            <a:endParaRPr kumimoji="1" lang="en-US" altLang="ja-JP" sz="1600" b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7" name="直線矢印コネクタ 36"/>
          <p:cNvCxnSpPr>
            <a:endCxn id="15" idx="3"/>
          </p:cNvCxnSpPr>
          <p:nvPr/>
        </p:nvCxnSpPr>
        <p:spPr>
          <a:xfrm flipH="1">
            <a:off x="3208995" y="2432119"/>
            <a:ext cx="3691645" cy="263449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15" idx="3"/>
          </p:cNvCxnSpPr>
          <p:nvPr/>
        </p:nvCxnSpPr>
        <p:spPr>
          <a:xfrm flipH="1" flipV="1">
            <a:off x="3208995" y="2695568"/>
            <a:ext cx="3110893" cy="2080366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4025924" y="2666080"/>
                <a:ext cx="2383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24" y="2666080"/>
                <a:ext cx="238334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円弧 43"/>
          <p:cNvSpPr/>
          <p:nvPr/>
        </p:nvSpPr>
        <p:spPr>
          <a:xfrm rot="3278495">
            <a:off x="3459234" y="2529042"/>
            <a:ext cx="554955" cy="554955"/>
          </a:xfrm>
          <a:prstGeom prst="arc">
            <a:avLst>
              <a:gd name="adj1" fmla="val 16200000"/>
              <a:gd name="adj2" fmla="val 1476528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/>
          <p:cNvCxnSpPr>
            <a:stCxn id="15" idx="3"/>
          </p:cNvCxnSpPr>
          <p:nvPr/>
        </p:nvCxnSpPr>
        <p:spPr>
          <a:xfrm>
            <a:off x="3208995" y="2695568"/>
            <a:ext cx="3410293" cy="992987"/>
          </a:xfrm>
          <a:prstGeom prst="straightConnector1">
            <a:avLst/>
          </a:prstGeom>
          <a:ln w="19050">
            <a:solidFill>
              <a:srgbClr val="FF99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H="1" flipV="1">
            <a:off x="2820501" y="1325047"/>
            <a:ext cx="1" cy="120388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2477504" y="989593"/>
            <a:ext cx="12391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600" err="1">
                <a:latin typeface="Cambria Math" panose="02040503050406030204" pitchFamily="18" charset="0"/>
                <a:ea typeface="Cambria Math" panose="02040503050406030204" pitchFamily="18" charset="0"/>
              </a:rPr>
              <a:t>vup</a:t>
            </a:r>
            <a:r>
              <a:rPr lang="en-US" altLang="ja-JP" sz="1600">
                <a:latin typeface="Cambria Math" panose="02040503050406030204" pitchFamily="18" charset="0"/>
                <a:ea typeface="Cambria Math" panose="02040503050406030204" pitchFamily="18" charset="0"/>
              </a:rPr>
              <a:t> (view up)</a:t>
            </a:r>
            <a:endParaRPr kumimoji="1" lang="en-US" altLang="ja-JP" sz="1600" b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>
            <a:off x="6700262" y="2464539"/>
            <a:ext cx="308501" cy="1224016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 flipV="1">
            <a:off x="6940450" y="2333657"/>
            <a:ext cx="1366321" cy="19527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7472242" y="2070031"/>
                <a:ext cx="340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sz="14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242" y="2070031"/>
                <a:ext cx="34086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7143" r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759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>
            <a:off x="6145805" y="1628800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スーパーサンプリング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80</a:t>
            </a:fld>
            <a:endParaRPr lang="ja-JP" altLang="en-US"/>
          </a:p>
        </p:txBody>
      </p:sp>
      <p:cxnSp>
        <p:nvCxnSpPr>
          <p:cNvPr id="19" name="直線矢印コネクタ 18"/>
          <p:cNvCxnSpPr>
            <a:stCxn id="24" idx="0"/>
          </p:cNvCxnSpPr>
          <p:nvPr/>
        </p:nvCxnSpPr>
        <p:spPr>
          <a:xfrm>
            <a:off x="3162146" y="1922714"/>
            <a:ext cx="4783859" cy="576104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 bwMode="auto">
          <a:xfrm>
            <a:off x="7931884" y="2493365"/>
            <a:ext cx="97692" cy="106960"/>
          </a:xfrm>
          <a:custGeom>
            <a:avLst/>
            <a:gdLst>
              <a:gd name="connsiteX0" fmla="*/ 0 w 97692"/>
              <a:gd name="connsiteY0" fmla="*/ 0 h 106960"/>
              <a:gd name="connsiteX1" fmla="*/ 97692 w 97692"/>
              <a:gd name="connsiteY1" fmla="*/ 0 h 106960"/>
              <a:gd name="connsiteX2" fmla="*/ 97692 w 97692"/>
              <a:gd name="connsiteY2" fmla="*/ 106960 h 106960"/>
              <a:gd name="connsiteX3" fmla="*/ 0 w 97692"/>
              <a:gd name="connsiteY3" fmla="*/ 106960 h 106960"/>
              <a:gd name="connsiteX4" fmla="*/ 0 w 97692"/>
              <a:gd name="connsiteY4" fmla="*/ 0 h 106960"/>
              <a:gd name="connsiteX0" fmla="*/ 0 w 97692"/>
              <a:gd name="connsiteY0" fmla="*/ 19050 h 106960"/>
              <a:gd name="connsiteX1" fmla="*/ 97692 w 97692"/>
              <a:gd name="connsiteY1" fmla="*/ 0 h 106960"/>
              <a:gd name="connsiteX2" fmla="*/ 97692 w 97692"/>
              <a:gd name="connsiteY2" fmla="*/ 106960 h 106960"/>
              <a:gd name="connsiteX3" fmla="*/ 0 w 97692"/>
              <a:gd name="connsiteY3" fmla="*/ 106960 h 106960"/>
              <a:gd name="connsiteX4" fmla="*/ 0 w 97692"/>
              <a:gd name="connsiteY4" fmla="*/ 19050 h 10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92" h="106960">
                <a:moveTo>
                  <a:pt x="0" y="19050"/>
                </a:moveTo>
                <a:lnTo>
                  <a:pt x="97692" y="0"/>
                </a:lnTo>
                <a:lnTo>
                  <a:pt x="97692" y="106960"/>
                </a:lnTo>
                <a:lnTo>
                  <a:pt x="0" y="106960"/>
                </a:lnTo>
                <a:lnTo>
                  <a:pt x="0" y="19050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>
            <a:stCxn id="24" idx="1"/>
          </p:cNvCxnSpPr>
          <p:nvPr/>
        </p:nvCxnSpPr>
        <p:spPr>
          <a:xfrm>
            <a:off x="5816311" y="1628800"/>
            <a:ext cx="2197029" cy="864096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4" idx="3"/>
          </p:cNvCxnSpPr>
          <p:nvPr/>
        </p:nvCxnSpPr>
        <p:spPr>
          <a:xfrm flipV="1">
            <a:off x="3170311" y="2600908"/>
            <a:ext cx="4771021" cy="1304778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4" idx="2"/>
          </p:cNvCxnSpPr>
          <p:nvPr/>
        </p:nvCxnSpPr>
        <p:spPr>
          <a:xfrm flipV="1">
            <a:off x="5816311" y="2600908"/>
            <a:ext cx="2197029" cy="1908936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3"/>
          <p:cNvSpPr/>
          <p:nvPr/>
        </p:nvSpPr>
        <p:spPr bwMode="auto">
          <a:xfrm>
            <a:off x="3162146" y="1628800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 bwMode="auto">
          <a:xfrm>
            <a:off x="4649301" y="2365110"/>
            <a:ext cx="319363" cy="399588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8" name="直線矢印コネクタ 37"/>
          <p:cNvCxnSpPr>
            <a:stCxn id="24" idx="0"/>
          </p:cNvCxnSpPr>
          <p:nvPr/>
        </p:nvCxnSpPr>
        <p:spPr>
          <a:xfrm>
            <a:off x="3162146" y="1922714"/>
            <a:ext cx="2654950" cy="31815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4" idx="3"/>
          </p:cNvCxnSpPr>
          <p:nvPr/>
        </p:nvCxnSpPr>
        <p:spPr>
          <a:xfrm flipV="1">
            <a:off x="3170311" y="3176972"/>
            <a:ext cx="2646785" cy="72871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1169233" y="2566343"/>
            <a:ext cx="3487083" cy="19979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 bwMode="auto">
          <a:xfrm>
            <a:off x="4801700" y="3429000"/>
            <a:ext cx="319363" cy="399588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1321632" y="3630233"/>
            <a:ext cx="3487083" cy="19979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 bwMode="auto">
          <a:xfrm>
            <a:off x="4170258" y="3069322"/>
            <a:ext cx="319363" cy="399588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690190" y="3270555"/>
            <a:ext cx="3487083" cy="19979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 bwMode="auto">
          <a:xfrm>
            <a:off x="3850895" y="2669734"/>
            <a:ext cx="319363" cy="399588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V="1">
            <a:off x="370827" y="2870967"/>
            <a:ext cx="3487083" cy="19979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701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81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6787" y="3429000"/>
            <a:ext cx="8276414" cy="280828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3429000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 flipV="1">
            <a:off x="4954994" y="3429000"/>
            <a:ext cx="1958553" cy="2016227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53002" y="1412773"/>
            <a:ext cx="1960545" cy="201622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反射ベクトル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4953000" y="1366062"/>
            <a:ext cx="1" cy="4318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008926" y="1212676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926" y="1212676"/>
                <a:ext cx="38209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/>
          <p:cNvCxnSpPr/>
          <p:nvPr/>
        </p:nvCxnSpPr>
        <p:spPr>
          <a:xfrm flipV="1">
            <a:off x="6913547" y="3429000"/>
            <a:ext cx="0" cy="201622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512840" y="2392661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40" y="2392661"/>
                <a:ext cx="374333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/>
          <p:cNvCxnSpPr>
            <a:stCxn id="8" idx="0"/>
          </p:cNvCxnSpPr>
          <p:nvPr/>
        </p:nvCxnSpPr>
        <p:spPr>
          <a:xfrm flipH="1" flipV="1">
            <a:off x="2972780" y="1520788"/>
            <a:ext cx="1982214" cy="190821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6913547" y="1412773"/>
            <a:ext cx="0" cy="201622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433693" y="4346669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93" y="4346669"/>
                <a:ext cx="37433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005228" y="2392660"/>
                <a:ext cx="36971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228" y="2392660"/>
                <a:ext cx="369717" cy="5653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7005228" y="4033509"/>
                <a:ext cx="36971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228" y="4033509"/>
                <a:ext cx="369717" cy="5653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5846686" y="2462780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686" y="2462780"/>
                <a:ext cx="344069" cy="4924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2326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反射ベクトル </a:t>
            </a:r>
            <a:r>
              <a:rPr kumimoji="1" lang="en-US" altLang="ja-JP"/>
              <a:t>Fuzz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82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5889104" y="2384884"/>
            <a:ext cx="1566677" cy="1566677"/>
          </a:xfrm>
          <a:prstGeom prst="ellipse">
            <a:avLst/>
          </a:prstGeom>
          <a:solidFill>
            <a:srgbClr val="F6FBFE"/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endCxn id="8" idx="0"/>
          </p:cNvCxnSpPr>
          <p:nvPr/>
        </p:nvCxnSpPr>
        <p:spPr>
          <a:xfrm>
            <a:off x="3152800" y="3176972"/>
            <a:ext cx="1800198" cy="17827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53000" y="3176972"/>
            <a:ext cx="1728192" cy="17641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 bwMode="auto">
          <a:xfrm>
            <a:off x="6717196" y="3392996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0" name="直線矢印コネクタ 19"/>
          <p:cNvCxnSpPr>
            <a:stCxn id="8" idx="0"/>
          </p:cNvCxnSpPr>
          <p:nvPr/>
        </p:nvCxnSpPr>
        <p:spPr>
          <a:xfrm flipV="1">
            <a:off x="4952998" y="3465004"/>
            <a:ext cx="1836206" cy="14946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49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83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6787" y="3429000"/>
            <a:ext cx="8276414" cy="280828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3429000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560736" y="1828790"/>
            <a:ext cx="2392264" cy="1620178"/>
          </a:xfrm>
          <a:prstGeom prst="straightConnector1">
            <a:avLst/>
          </a:prstGeom>
          <a:ln w="508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945504" y="3448968"/>
            <a:ext cx="1169513" cy="243859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屈折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4953000" y="1412776"/>
            <a:ext cx="0" cy="4648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4741413">
            <a:off x="4449149" y="2612527"/>
            <a:ext cx="613329" cy="759037"/>
          </a:xfrm>
          <a:prstGeom prst="arc">
            <a:avLst>
              <a:gd name="adj1" fmla="val 16784863"/>
              <a:gd name="adj2" fmla="val 3393912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4276105" y="2249875"/>
                <a:ext cx="4019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105" y="2249875"/>
                <a:ext cx="40197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121" r="-1515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円弧 25"/>
          <p:cNvSpPr/>
          <p:nvPr/>
        </p:nvSpPr>
        <p:spPr>
          <a:xfrm rot="13395858">
            <a:off x="4809193" y="4200471"/>
            <a:ext cx="759037" cy="759037"/>
          </a:xfrm>
          <a:prstGeom prst="arc">
            <a:avLst>
              <a:gd name="adj1" fmla="val 9750427"/>
              <a:gd name="adj2" fmla="val 1579024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134423" y="5018714"/>
                <a:ext cx="409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5018714"/>
                <a:ext cx="40908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940" r="-1493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テキスト ボックス 74"/>
          <p:cNvSpPr txBox="1"/>
          <p:nvPr/>
        </p:nvSpPr>
        <p:spPr>
          <a:xfrm>
            <a:off x="8003137" y="3600730"/>
            <a:ext cx="17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媒質２</a:t>
            </a:r>
            <a:endParaRPr kumimoji="1" lang="ja-JP" altLang="en-US" sz="2400" b="1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003136" y="2927827"/>
            <a:ext cx="17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媒質１</a:t>
            </a:r>
            <a:endParaRPr kumimoji="1" lang="ja-JP" altLang="en-US" sz="2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4772980" y="980728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80" y="980728"/>
                <a:ext cx="382092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3332820" y="2600908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820" y="2600908"/>
                <a:ext cx="37433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529064" y="4221088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064" y="4221088"/>
                <a:ext cx="34406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/>
          <p:cNvCxnSpPr>
            <a:endCxn id="8" idx="0"/>
          </p:cNvCxnSpPr>
          <p:nvPr/>
        </p:nvCxnSpPr>
        <p:spPr>
          <a:xfrm flipH="1">
            <a:off x="4954994" y="1844824"/>
            <a:ext cx="2194250" cy="1584176"/>
          </a:xfrm>
          <a:prstGeom prst="straightConnector1">
            <a:avLst/>
          </a:prstGeom>
          <a:ln w="508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5925108" y="2636912"/>
                <a:ext cx="6805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108" y="2636912"/>
                <a:ext cx="68050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8573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>
            <a:off x="3764868" y="1804148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bg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3">
            <a:extLst>
              <a:ext uri="{FF2B5EF4-FFF2-40B4-BE49-F238E27FC236}">
                <a16:creationId xmlns:a16="http://schemas.microsoft.com/office/drawing/2014/main" id="{7AFA6A84-872B-4AD4-8853-0DE8A875ECBF}"/>
              </a:ext>
            </a:extLst>
          </p:cNvPr>
          <p:cNvSpPr/>
          <p:nvPr/>
        </p:nvSpPr>
        <p:spPr bwMode="auto">
          <a:xfrm>
            <a:off x="4495398" y="2629032"/>
            <a:ext cx="963592" cy="109681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  <a:gd name="connsiteX0" fmla="*/ 7166375 w 9821325"/>
              <a:gd name="connsiteY0" fmla="*/ 293914 h 2881044"/>
              <a:gd name="connsiteX1" fmla="*/ 9820540 w 9821325"/>
              <a:gd name="connsiteY1" fmla="*/ 0 h 2881044"/>
              <a:gd name="connsiteX2" fmla="*/ 9820540 w 9821325"/>
              <a:gd name="connsiteY2" fmla="*/ 2881044 h 2881044"/>
              <a:gd name="connsiteX3" fmla="*/ 0 w 9821325"/>
              <a:gd name="connsiteY3" fmla="*/ 544546 h 2881044"/>
              <a:gd name="connsiteX4" fmla="*/ 7166375 w 9821325"/>
              <a:gd name="connsiteY4" fmla="*/ 293914 h 2881044"/>
              <a:gd name="connsiteX0" fmla="*/ 0 w 9829489"/>
              <a:gd name="connsiteY0" fmla="*/ 0 h 3614588"/>
              <a:gd name="connsiteX1" fmla="*/ 9828704 w 9829489"/>
              <a:gd name="connsiteY1" fmla="*/ 733544 h 3614588"/>
              <a:gd name="connsiteX2" fmla="*/ 9828704 w 9829489"/>
              <a:gd name="connsiteY2" fmla="*/ 3614588 h 3614588"/>
              <a:gd name="connsiteX3" fmla="*/ 8164 w 9829489"/>
              <a:gd name="connsiteY3" fmla="*/ 1278090 h 3614588"/>
              <a:gd name="connsiteX4" fmla="*/ 0 w 9829489"/>
              <a:gd name="connsiteY4" fmla="*/ 0 h 3614588"/>
              <a:gd name="connsiteX0" fmla="*/ 0 w 9828705"/>
              <a:gd name="connsiteY0" fmla="*/ 78865 h 3693453"/>
              <a:gd name="connsiteX1" fmla="*/ 2628991 w 9828705"/>
              <a:gd name="connsiteY1" fmla="*/ 0 h 3693453"/>
              <a:gd name="connsiteX2" fmla="*/ 9828704 w 9828705"/>
              <a:gd name="connsiteY2" fmla="*/ 3693453 h 3693453"/>
              <a:gd name="connsiteX3" fmla="*/ 8164 w 9828705"/>
              <a:gd name="connsiteY3" fmla="*/ 1356955 h 3693453"/>
              <a:gd name="connsiteX4" fmla="*/ 0 w 9828705"/>
              <a:gd name="connsiteY4" fmla="*/ 78865 h 3693453"/>
              <a:gd name="connsiteX0" fmla="*/ 0 w 2754862"/>
              <a:gd name="connsiteY0" fmla="*/ 78865 h 1626591"/>
              <a:gd name="connsiteX1" fmla="*/ 2628991 w 2754862"/>
              <a:gd name="connsiteY1" fmla="*/ 0 h 1626591"/>
              <a:gd name="connsiteX2" fmla="*/ 2754862 w 2754862"/>
              <a:gd name="connsiteY2" fmla="*/ 1626591 h 1626591"/>
              <a:gd name="connsiteX3" fmla="*/ 8164 w 2754862"/>
              <a:gd name="connsiteY3" fmla="*/ 1356955 h 1626591"/>
              <a:gd name="connsiteX4" fmla="*/ 0 w 2754862"/>
              <a:gd name="connsiteY4" fmla="*/ 78865 h 1626591"/>
              <a:gd name="connsiteX0" fmla="*/ 0 w 2679342"/>
              <a:gd name="connsiteY0" fmla="*/ 78865 h 1459330"/>
              <a:gd name="connsiteX1" fmla="*/ 2628991 w 2679342"/>
              <a:gd name="connsiteY1" fmla="*/ 0 h 1459330"/>
              <a:gd name="connsiteX2" fmla="*/ 2679342 w 2679342"/>
              <a:gd name="connsiteY2" fmla="*/ 1459330 h 1459330"/>
              <a:gd name="connsiteX3" fmla="*/ 8164 w 2679342"/>
              <a:gd name="connsiteY3" fmla="*/ 1356955 h 1459330"/>
              <a:gd name="connsiteX4" fmla="*/ 0 w 2679342"/>
              <a:gd name="connsiteY4" fmla="*/ 78865 h 1459330"/>
              <a:gd name="connsiteX0" fmla="*/ 0 w 2704684"/>
              <a:gd name="connsiteY0" fmla="*/ 78865 h 1459330"/>
              <a:gd name="connsiteX1" fmla="*/ 2704512 w 2704684"/>
              <a:gd name="connsiteY1" fmla="*/ 0 h 1459330"/>
              <a:gd name="connsiteX2" fmla="*/ 2679342 w 2704684"/>
              <a:gd name="connsiteY2" fmla="*/ 1459330 h 1459330"/>
              <a:gd name="connsiteX3" fmla="*/ 8164 w 2704684"/>
              <a:gd name="connsiteY3" fmla="*/ 1356955 h 1459330"/>
              <a:gd name="connsiteX4" fmla="*/ 0 w 2704684"/>
              <a:gd name="connsiteY4" fmla="*/ 78865 h 1459330"/>
              <a:gd name="connsiteX0" fmla="*/ 0 w 2704684"/>
              <a:gd name="connsiteY0" fmla="*/ 78865 h 1435436"/>
              <a:gd name="connsiteX1" fmla="*/ 2704512 w 2704684"/>
              <a:gd name="connsiteY1" fmla="*/ 0 h 1435436"/>
              <a:gd name="connsiteX2" fmla="*/ 2679342 w 2704684"/>
              <a:gd name="connsiteY2" fmla="*/ 1435436 h 1435436"/>
              <a:gd name="connsiteX3" fmla="*/ 8164 w 2704684"/>
              <a:gd name="connsiteY3" fmla="*/ 1356955 h 1435436"/>
              <a:gd name="connsiteX4" fmla="*/ 0 w 2704684"/>
              <a:gd name="connsiteY4" fmla="*/ 78865 h 1435436"/>
              <a:gd name="connsiteX0" fmla="*/ 17011 w 2696520"/>
              <a:gd name="connsiteY0" fmla="*/ 114706 h 1435436"/>
              <a:gd name="connsiteX1" fmla="*/ 2696348 w 2696520"/>
              <a:gd name="connsiteY1" fmla="*/ 0 h 1435436"/>
              <a:gd name="connsiteX2" fmla="*/ 2671178 w 2696520"/>
              <a:gd name="connsiteY2" fmla="*/ 1435436 h 1435436"/>
              <a:gd name="connsiteX3" fmla="*/ 0 w 2696520"/>
              <a:gd name="connsiteY3" fmla="*/ 1356955 h 1435436"/>
              <a:gd name="connsiteX4" fmla="*/ 17011 w 2696520"/>
              <a:gd name="connsiteY4" fmla="*/ 114706 h 1435436"/>
              <a:gd name="connsiteX0" fmla="*/ -1 w 2679508"/>
              <a:gd name="connsiteY0" fmla="*/ 114706 h 1435436"/>
              <a:gd name="connsiteX1" fmla="*/ 2679336 w 2679508"/>
              <a:gd name="connsiteY1" fmla="*/ 0 h 1435436"/>
              <a:gd name="connsiteX2" fmla="*/ 2654166 w 2679508"/>
              <a:gd name="connsiteY2" fmla="*/ 1435436 h 1435436"/>
              <a:gd name="connsiteX3" fmla="*/ 8161 w 2679508"/>
              <a:gd name="connsiteY3" fmla="*/ 1333061 h 1435436"/>
              <a:gd name="connsiteX4" fmla="*/ -1 w 2679508"/>
              <a:gd name="connsiteY4" fmla="*/ 114706 h 1435436"/>
              <a:gd name="connsiteX0" fmla="*/ -1 w 2679508"/>
              <a:gd name="connsiteY0" fmla="*/ 114706 h 1411542"/>
              <a:gd name="connsiteX1" fmla="*/ 2679336 w 2679508"/>
              <a:gd name="connsiteY1" fmla="*/ 0 h 1411542"/>
              <a:gd name="connsiteX2" fmla="*/ 2654166 w 2679508"/>
              <a:gd name="connsiteY2" fmla="*/ 1411542 h 1411542"/>
              <a:gd name="connsiteX3" fmla="*/ 8161 w 2679508"/>
              <a:gd name="connsiteY3" fmla="*/ 1333061 h 1411542"/>
              <a:gd name="connsiteX4" fmla="*/ -1 w 2679508"/>
              <a:gd name="connsiteY4" fmla="*/ 114706 h 1411542"/>
              <a:gd name="connsiteX0" fmla="*/ -1 w 2654166"/>
              <a:gd name="connsiteY0" fmla="*/ 90812 h 1387648"/>
              <a:gd name="connsiteX1" fmla="*/ 2628988 w 2654166"/>
              <a:gd name="connsiteY1" fmla="*/ 0 h 1387648"/>
              <a:gd name="connsiteX2" fmla="*/ 2654166 w 2654166"/>
              <a:gd name="connsiteY2" fmla="*/ 1387648 h 1387648"/>
              <a:gd name="connsiteX3" fmla="*/ 8161 w 2654166"/>
              <a:gd name="connsiteY3" fmla="*/ 1309167 h 1387648"/>
              <a:gd name="connsiteX4" fmla="*/ -1 w 2654166"/>
              <a:gd name="connsiteY4" fmla="*/ 90812 h 1387648"/>
              <a:gd name="connsiteX0" fmla="*/ -1 w 2679339"/>
              <a:gd name="connsiteY0" fmla="*/ 90812 h 1423490"/>
              <a:gd name="connsiteX1" fmla="*/ 2628988 w 2679339"/>
              <a:gd name="connsiteY1" fmla="*/ 0 h 1423490"/>
              <a:gd name="connsiteX2" fmla="*/ 2679339 w 2679339"/>
              <a:gd name="connsiteY2" fmla="*/ 1423490 h 1423490"/>
              <a:gd name="connsiteX3" fmla="*/ 8161 w 2679339"/>
              <a:gd name="connsiteY3" fmla="*/ 1309167 h 1423490"/>
              <a:gd name="connsiteX4" fmla="*/ -1 w 2679339"/>
              <a:gd name="connsiteY4" fmla="*/ 90812 h 1423490"/>
              <a:gd name="connsiteX0" fmla="*/ -1 w 2679339"/>
              <a:gd name="connsiteY0" fmla="*/ 114706 h 1447384"/>
              <a:gd name="connsiteX1" fmla="*/ 2654161 w 2679339"/>
              <a:gd name="connsiteY1" fmla="*/ 0 h 1447384"/>
              <a:gd name="connsiteX2" fmla="*/ 2679339 w 2679339"/>
              <a:gd name="connsiteY2" fmla="*/ 1447384 h 1447384"/>
              <a:gd name="connsiteX3" fmla="*/ 8161 w 2679339"/>
              <a:gd name="connsiteY3" fmla="*/ 1333061 h 1447384"/>
              <a:gd name="connsiteX4" fmla="*/ -1 w 2679339"/>
              <a:gd name="connsiteY4" fmla="*/ 114706 h 1447384"/>
              <a:gd name="connsiteX0" fmla="*/ 0 w 2679339"/>
              <a:gd name="connsiteY0" fmla="*/ 90811 h 1447384"/>
              <a:gd name="connsiteX1" fmla="*/ 2654161 w 2679339"/>
              <a:gd name="connsiteY1" fmla="*/ 0 h 1447384"/>
              <a:gd name="connsiteX2" fmla="*/ 2679339 w 2679339"/>
              <a:gd name="connsiteY2" fmla="*/ 1447384 h 1447384"/>
              <a:gd name="connsiteX3" fmla="*/ 8161 w 2679339"/>
              <a:gd name="connsiteY3" fmla="*/ 1333061 h 1447384"/>
              <a:gd name="connsiteX4" fmla="*/ 0 w 2679339"/>
              <a:gd name="connsiteY4" fmla="*/ 90811 h 144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9339" h="1447384">
                <a:moveTo>
                  <a:pt x="0" y="90811"/>
                </a:moveTo>
                <a:lnTo>
                  <a:pt x="2654161" y="0"/>
                </a:lnTo>
                <a:cubicBezTo>
                  <a:pt x="2656883" y="231005"/>
                  <a:pt x="2676617" y="1216379"/>
                  <a:pt x="2679339" y="1447384"/>
                </a:cubicBezTo>
                <a:lnTo>
                  <a:pt x="8161" y="1333061"/>
                </a:lnTo>
                <a:cubicBezTo>
                  <a:pt x="8161" y="914277"/>
                  <a:pt x="0" y="509595"/>
                  <a:pt x="0" y="9081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314908" y="190010"/>
            <a:ext cx="9361040" cy="396044"/>
          </a:xfrm>
        </p:spPr>
        <p:txBody>
          <a:bodyPr/>
          <a:lstStyle/>
          <a:p>
            <a:r>
              <a:rPr lang="ja-JP" altLang="en-US" dirty="0"/>
              <a:t>四角形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84</a:t>
            </a:fld>
            <a:endParaRPr lang="ja-JP" altLang="en-US"/>
          </a:p>
        </p:txBody>
      </p:sp>
      <p:sp>
        <p:nvSpPr>
          <p:cNvPr id="26" name="円/楕円 25"/>
          <p:cNvSpPr/>
          <p:nvPr/>
        </p:nvSpPr>
        <p:spPr bwMode="auto">
          <a:xfrm>
            <a:off x="4930474" y="3080271"/>
            <a:ext cx="82200" cy="164399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9" name="直線矢印コネクタ 18"/>
          <p:cNvCxnSpPr>
            <a:cxnSpLocks/>
          </p:cNvCxnSpPr>
          <p:nvPr/>
        </p:nvCxnSpPr>
        <p:spPr>
          <a:xfrm flipV="1">
            <a:off x="2238557" y="3171623"/>
            <a:ext cx="2753297" cy="610357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4516308" y="3303505"/>
                <a:ext cx="9307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08" y="3303505"/>
                <a:ext cx="930704" cy="307777"/>
              </a:xfrm>
              <a:prstGeom prst="rect">
                <a:avLst/>
              </a:prstGeom>
              <a:blipFill>
                <a:blip r:embed="rId2"/>
                <a:stretch>
                  <a:fillRect l="-7843" t="-8000" r="-7843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6431860" y="2346585"/>
                <a:ext cx="3367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860" y="2346585"/>
                <a:ext cx="336759" cy="307777"/>
              </a:xfrm>
              <a:prstGeom prst="rect">
                <a:avLst/>
              </a:prstGeom>
              <a:blipFill>
                <a:blip r:embed="rId3"/>
                <a:stretch>
                  <a:fillRect l="-14545" r="-3636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C57845F-B55A-4C5F-93E0-7A64DCF17917}"/>
              </a:ext>
            </a:extLst>
          </p:cNvPr>
          <p:cNvCxnSpPr>
            <a:cxnSpLocks/>
          </p:cNvCxnSpPr>
          <p:nvPr/>
        </p:nvCxnSpPr>
        <p:spPr>
          <a:xfrm flipV="1">
            <a:off x="5457056" y="1925257"/>
            <a:ext cx="0" cy="255628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C445BEF-AF17-46A7-AABE-16BC1BB1F6A0}"/>
              </a:ext>
            </a:extLst>
          </p:cNvPr>
          <p:cNvCxnSpPr>
            <a:cxnSpLocks/>
          </p:cNvCxnSpPr>
          <p:nvPr/>
        </p:nvCxnSpPr>
        <p:spPr>
          <a:xfrm flipV="1">
            <a:off x="4490193" y="2024844"/>
            <a:ext cx="0" cy="224832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E6B920A-90D8-40C6-A056-3D6DAA55C009}"/>
              </a:ext>
            </a:extLst>
          </p:cNvPr>
          <p:cNvCxnSpPr>
            <a:cxnSpLocks/>
          </p:cNvCxnSpPr>
          <p:nvPr/>
        </p:nvCxnSpPr>
        <p:spPr>
          <a:xfrm flipV="1">
            <a:off x="3764868" y="2549320"/>
            <a:ext cx="2654950" cy="21008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13CFB01-9660-4A42-B832-109566F74C3E}"/>
              </a:ext>
            </a:extLst>
          </p:cNvPr>
          <p:cNvCxnSpPr>
            <a:cxnSpLocks/>
          </p:cNvCxnSpPr>
          <p:nvPr/>
        </p:nvCxnSpPr>
        <p:spPr>
          <a:xfrm>
            <a:off x="3790982" y="3578243"/>
            <a:ext cx="2628836" cy="24247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85E4085-BB89-410A-ADC8-93022A1F5478}"/>
              </a:ext>
            </a:extLst>
          </p:cNvPr>
          <p:cNvCxnSpPr>
            <a:cxnSpLocks/>
          </p:cNvCxnSpPr>
          <p:nvPr/>
        </p:nvCxnSpPr>
        <p:spPr>
          <a:xfrm flipV="1">
            <a:off x="5043169" y="2549320"/>
            <a:ext cx="2753297" cy="610357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292BEE-EF41-4158-A00D-D67ADBA96FF5}"/>
                  </a:ext>
                </a:extLst>
              </p:cNvPr>
              <p:cNvSpPr txBox="1"/>
              <p:nvPr/>
            </p:nvSpPr>
            <p:spPr>
              <a:xfrm>
                <a:off x="6440480" y="3631706"/>
                <a:ext cx="3367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292BEE-EF41-4158-A00D-D67ADBA96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480" y="3631706"/>
                <a:ext cx="336759" cy="307777"/>
              </a:xfrm>
              <a:prstGeom prst="rect">
                <a:avLst/>
              </a:prstGeom>
              <a:blipFill>
                <a:blip r:embed="rId4"/>
                <a:stretch>
                  <a:fillRect l="-14545" r="-5455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DD20BCC-D9CD-4065-A3D5-C2864AF1B71C}"/>
                  </a:ext>
                </a:extLst>
              </p:cNvPr>
              <p:cNvSpPr txBox="1"/>
              <p:nvPr/>
            </p:nvSpPr>
            <p:spPr>
              <a:xfrm>
                <a:off x="4372900" y="4279711"/>
                <a:ext cx="3367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DD20BCC-D9CD-4065-A3D5-C2864AF1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900" y="4279711"/>
                <a:ext cx="336759" cy="307777"/>
              </a:xfrm>
              <a:prstGeom prst="rect">
                <a:avLst/>
              </a:prstGeom>
              <a:blipFill>
                <a:blip r:embed="rId5"/>
                <a:stretch>
                  <a:fillRect l="-5357" r="-3571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710C6EF0-01D7-4A78-8B7B-FEFE6E7768D0}"/>
                  </a:ext>
                </a:extLst>
              </p:cNvPr>
              <p:cNvSpPr txBox="1"/>
              <p:nvPr/>
            </p:nvSpPr>
            <p:spPr>
              <a:xfrm>
                <a:off x="5317691" y="4512316"/>
                <a:ext cx="3367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710C6EF0-01D7-4A78-8B7B-FEFE6E776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691" y="4512316"/>
                <a:ext cx="336759" cy="307777"/>
              </a:xfrm>
              <a:prstGeom prst="rect">
                <a:avLst/>
              </a:prstGeom>
              <a:blipFill>
                <a:blip r:embed="rId6"/>
                <a:stretch>
                  <a:fillRect l="-3571" r="-1786"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AE0D8B1-5F59-46E1-AD1F-213E5FC2FE9C}"/>
                  </a:ext>
                </a:extLst>
              </p:cNvPr>
              <p:cNvSpPr txBox="1"/>
              <p:nvPr/>
            </p:nvSpPr>
            <p:spPr>
              <a:xfrm>
                <a:off x="6346338" y="1361470"/>
                <a:ext cx="6977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AE0D8B1-5F59-46E1-AD1F-213E5FC2F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338" y="1361470"/>
                <a:ext cx="697755" cy="307777"/>
              </a:xfrm>
              <a:prstGeom prst="rect">
                <a:avLst/>
              </a:prstGeom>
              <a:blipFill>
                <a:blip r:embed="rId7"/>
                <a:stretch>
                  <a:fillRect l="-1739" r="-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円弧 52">
            <a:extLst>
              <a:ext uri="{FF2B5EF4-FFF2-40B4-BE49-F238E27FC236}">
                <a16:creationId xmlns:a16="http://schemas.microsoft.com/office/drawing/2014/main" id="{93932989-E8C1-41FE-A37A-C7744DFA7479}"/>
              </a:ext>
            </a:extLst>
          </p:cNvPr>
          <p:cNvSpPr/>
          <p:nvPr/>
        </p:nvSpPr>
        <p:spPr>
          <a:xfrm rot="16402365">
            <a:off x="6077711" y="1498018"/>
            <a:ext cx="559790" cy="643400"/>
          </a:xfrm>
          <a:prstGeom prst="arc">
            <a:avLst>
              <a:gd name="adj1" fmla="val 15825096"/>
              <a:gd name="adj2" fmla="val 20834530"/>
            </a:avLst>
          </a:prstGeom>
          <a:ln w="63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7767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>
            <a:off x="5745088" y="1808820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bg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3">
            <a:extLst>
              <a:ext uri="{FF2B5EF4-FFF2-40B4-BE49-F238E27FC236}">
                <a16:creationId xmlns:a16="http://schemas.microsoft.com/office/drawing/2014/main" id="{7AFA6A84-872B-4AD4-8853-0DE8A875ECBF}"/>
              </a:ext>
            </a:extLst>
          </p:cNvPr>
          <p:cNvSpPr/>
          <p:nvPr/>
        </p:nvSpPr>
        <p:spPr bwMode="auto">
          <a:xfrm>
            <a:off x="7185248" y="2492896"/>
            <a:ext cx="316309" cy="360040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  <a:gd name="connsiteX0" fmla="*/ 7166375 w 9821325"/>
              <a:gd name="connsiteY0" fmla="*/ 293914 h 2881044"/>
              <a:gd name="connsiteX1" fmla="*/ 9820540 w 9821325"/>
              <a:gd name="connsiteY1" fmla="*/ 0 h 2881044"/>
              <a:gd name="connsiteX2" fmla="*/ 9820540 w 9821325"/>
              <a:gd name="connsiteY2" fmla="*/ 2881044 h 2881044"/>
              <a:gd name="connsiteX3" fmla="*/ 0 w 9821325"/>
              <a:gd name="connsiteY3" fmla="*/ 544546 h 2881044"/>
              <a:gd name="connsiteX4" fmla="*/ 7166375 w 9821325"/>
              <a:gd name="connsiteY4" fmla="*/ 293914 h 2881044"/>
              <a:gd name="connsiteX0" fmla="*/ 0 w 9829489"/>
              <a:gd name="connsiteY0" fmla="*/ 0 h 3614588"/>
              <a:gd name="connsiteX1" fmla="*/ 9828704 w 9829489"/>
              <a:gd name="connsiteY1" fmla="*/ 733544 h 3614588"/>
              <a:gd name="connsiteX2" fmla="*/ 9828704 w 9829489"/>
              <a:gd name="connsiteY2" fmla="*/ 3614588 h 3614588"/>
              <a:gd name="connsiteX3" fmla="*/ 8164 w 9829489"/>
              <a:gd name="connsiteY3" fmla="*/ 1278090 h 3614588"/>
              <a:gd name="connsiteX4" fmla="*/ 0 w 9829489"/>
              <a:gd name="connsiteY4" fmla="*/ 0 h 3614588"/>
              <a:gd name="connsiteX0" fmla="*/ 0 w 9828705"/>
              <a:gd name="connsiteY0" fmla="*/ 78865 h 3693453"/>
              <a:gd name="connsiteX1" fmla="*/ 2628991 w 9828705"/>
              <a:gd name="connsiteY1" fmla="*/ 0 h 3693453"/>
              <a:gd name="connsiteX2" fmla="*/ 9828704 w 9828705"/>
              <a:gd name="connsiteY2" fmla="*/ 3693453 h 3693453"/>
              <a:gd name="connsiteX3" fmla="*/ 8164 w 9828705"/>
              <a:gd name="connsiteY3" fmla="*/ 1356955 h 3693453"/>
              <a:gd name="connsiteX4" fmla="*/ 0 w 9828705"/>
              <a:gd name="connsiteY4" fmla="*/ 78865 h 3693453"/>
              <a:gd name="connsiteX0" fmla="*/ 0 w 2754862"/>
              <a:gd name="connsiteY0" fmla="*/ 78865 h 1626591"/>
              <a:gd name="connsiteX1" fmla="*/ 2628991 w 2754862"/>
              <a:gd name="connsiteY1" fmla="*/ 0 h 1626591"/>
              <a:gd name="connsiteX2" fmla="*/ 2754862 w 2754862"/>
              <a:gd name="connsiteY2" fmla="*/ 1626591 h 1626591"/>
              <a:gd name="connsiteX3" fmla="*/ 8164 w 2754862"/>
              <a:gd name="connsiteY3" fmla="*/ 1356955 h 1626591"/>
              <a:gd name="connsiteX4" fmla="*/ 0 w 2754862"/>
              <a:gd name="connsiteY4" fmla="*/ 78865 h 1626591"/>
              <a:gd name="connsiteX0" fmla="*/ 0 w 2679342"/>
              <a:gd name="connsiteY0" fmla="*/ 78865 h 1459330"/>
              <a:gd name="connsiteX1" fmla="*/ 2628991 w 2679342"/>
              <a:gd name="connsiteY1" fmla="*/ 0 h 1459330"/>
              <a:gd name="connsiteX2" fmla="*/ 2679342 w 2679342"/>
              <a:gd name="connsiteY2" fmla="*/ 1459330 h 1459330"/>
              <a:gd name="connsiteX3" fmla="*/ 8164 w 2679342"/>
              <a:gd name="connsiteY3" fmla="*/ 1356955 h 1459330"/>
              <a:gd name="connsiteX4" fmla="*/ 0 w 2679342"/>
              <a:gd name="connsiteY4" fmla="*/ 78865 h 1459330"/>
              <a:gd name="connsiteX0" fmla="*/ 0 w 2704684"/>
              <a:gd name="connsiteY0" fmla="*/ 78865 h 1459330"/>
              <a:gd name="connsiteX1" fmla="*/ 2704512 w 2704684"/>
              <a:gd name="connsiteY1" fmla="*/ 0 h 1459330"/>
              <a:gd name="connsiteX2" fmla="*/ 2679342 w 2704684"/>
              <a:gd name="connsiteY2" fmla="*/ 1459330 h 1459330"/>
              <a:gd name="connsiteX3" fmla="*/ 8164 w 2704684"/>
              <a:gd name="connsiteY3" fmla="*/ 1356955 h 1459330"/>
              <a:gd name="connsiteX4" fmla="*/ 0 w 2704684"/>
              <a:gd name="connsiteY4" fmla="*/ 78865 h 1459330"/>
              <a:gd name="connsiteX0" fmla="*/ 0 w 2704684"/>
              <a:gd name="connsiteY0" fmla="*/ 78865 h 1435436"/>
              <a:gd name="connsiteX1" fmla="*/ 2704512 w 2704684"/>
              <a:gd name="connsiteY1" fmla="*/ 0 h 1435436"/>
              <a:gd name="connsiteX2" fmla="*/ 2679342 w 2704684"/>
              <a:gd name="connsiteY2" fmla="*/ 1435436 h 1435436"/>
              <a:gd name="connsiteX3" fmla="*/ 8164 w 2704684"/>
              <a:gd name="connsiteY3" fmla="*/ 1356955 h 1435436"/>
              <a:gd name="connsiteX4" fmla="*/ 0 w 2704684"/>
              <a:gd name="connsiteY4" fmla="*/ 78865 h 1435436"/>
              <a:gd name="connsiteX0" fmla="*/ 17011 w 2696520"/>
              <a:gd name="connsiteY0" fmla="*/ 114706 h 1435436"/>
              <a:gd name="connsiteX1" fmla="*/ 2696348 w 2696520"/>
              <a:gd name="connsiteY1" fmla="*/ 0 h 1435436"/>
              <a:gd name="connsiteX2" fmla="*/ 2671178 w 2696520"/>
              <a:gd name="connsiteY2" fmla="*/ 1435436 h 1435436"/>
              <a:gd name="connsiteX3" fmla="*/ 0 w 2696520"/>
              <a:gd name="connsiteY3" fmla="*/ 1356955 h 1435436"/>
              <a:gd name="connsiteX4" fmla="*/ 17011 w 2696520"/>
              <a:gd name="connsiteY4" fmla="*/ 114706 h 1435436"/>
              <a:gd name="connsiteX0" fmla="*/ -1 w 2679508"/>
              <a:gd name="connsiteY0" fmla="*/ 114706 h 1435436"/>
              <a:gd name="connsiteX1" fmla="*/ 2679336 w 2679508"/>
              <a:gd name="connsiteY1" fmla="*/ 0 h 1435436"/>
              <a:gd name="connsiteX2" fmla="*/ 2654166 w 2679508"/>
              <a:gd name="connsiteY2" fmla="*/ 1435436 h 1435436"/>
              <a:gd name="connsiteX3" fmla="*/ 8161 w 2679508"/>
              <a:gd name="connsiteY3" fmla="*/ 1333061 h 1435436"/>
              <a:gd name="connsiteX4" fmla="*/ -1 w 2679508"/>
              <a:gd name="connsiteY4" fmla="*/ 114706 h 1435436"/>
              <a:gd name="connsiteX0" fmla="*/ -1 w 2679508"/>
              <a:gd name="connsiteY0" fmla="*/ 114706 h 1411542"/>
              <a:gd name="connsiteX1" fmla="*/ 2679336 w 2679508"/>
              <a:gd name="connsiteY1" fmla="*/ 0 h 1411542"/>
              <a:gd name="connsiteX2" fmla="*/ 2654166 w 2679508"/>
              <a:gd name="connsiteY2" fmla="*/ 1411542 h 1411542"/>
              <a:gd name="connsiteX3" fmla="*/ 8161 w 2679508"/>
              <a:gd name="connsiteY3" fmla="*/ 1333061 h 1411542"/>
              <a:gd name="connsiteX4" fmla="*/ -1 w 2679508"/>
              <a:gd name="connsiteY4" fmla="*/ 114706 h 1411542"/>
              <a:gd name="connsiteX0" fmla="*/ -1 w 2654166"/>
              <a:gd name="connsiteY0" fmla="*/ 90812 h 1387648"/>
              <a:gd name="connsiteX1" fmla="*/ 2628988 w 2654166"/>
              <a:gd name="connsiteY1" fmla="*/ 0 h 1387648"/>
              <a:gd name="connsiteX2" fmla="*/ 2654166 w 2654166"/>
              <a:gd name="connsiteY2" fmla="*/ 1387648 h 1387648"/>
              <a:gd name="connsiteX3" fmla="*/ 8161 w 2654166"/>
              <a:gd name="connsiteY3" fmla="*/ 1309167 h 1387648"/>
              <a:gd name="connsiteX4" fmla="*/ -1 w 2654166"/>
              <a:gd name="connsiteY4" fmla="*/ 90812 h 1387648"/>
              <a:gd name="connsiteX0" fmla="*/ -1 w 2679339"/>
              <a:gd name="connsiteY0" fmla="*/ 90812 h 1423490"/>
              <a:gd name="connsiteX1" fmla="*/ 2628988 w 2679339"/>
              <a:gd name="connsiteY1" fmla="*/ 0 h 1423490"/>
              <a:gd name="connsiteX2" fmla="*/ 2679339 w 2679339"/>
              <a:gd name="connsiteY2" fmla="*/ 1423490 h 1423490"/>
              <a:gd name="connsiteX3" fmla="*/ 8161 w 2679339"/>
              <a:gd name="connsiteY3" fmla="*/ 1309167 h 1423490"/>
              <a:gd name="connsiteX4" fmla="*/ -1 w 2679339"/>
              <a:gd name="connsiteY4" fmla="*/ 90812 h 1423490"/>
              <a:gd name="connsiteX0" fmla="*/ -1 w 2679339"/>
              <a:gd name="connsiteY0" fmla="*/ 114706 h 1447384"/>
              <a:gd name="connsiteX1" fmla="*/ 2654161 w 2679339"/>
              <a:gd name="connsiteY1" fmla="*/ 0 h 1447384"/>
              <a:gd name="connsiteX2" fmla="*/ 2679339 w 2679339"/>
              <a:gd name="connsiteY2" fmla="*/ 1447384 h 1447384"/>
              <a:gd name="connsiteX3" fmla="*/ 8161 w 2679339"/>
              <a:gd name="connsiteY3" fmla="*/ 1333061 h 1447384"/>
              <a:gd name="connsiteX4" fmla="*/ -1 w 2679339"/>
              <a:gd name="connsiteY4" fmla="*/ 114706 h 1447384"/>
              <a:gd name="connsiteX0" fmla="*/ 0 w 2679339"/>
              <a:gd name="connsiteY0" fmla="*/ 90811 h 1447384"/>
              <a:gd name="connsiteX1" fmla="*/ 2654161 w 2679339"/>
              <a:gd name="connsiteY1" fmla="*/ 0 h 1447384"/>
              <a:gd name="connsiteX2" fmla="*/ 2679339 w 2679339"/>
              <a:gd name="connsiteY2" fmla="*/ 1447384 h 1447384"/>
              <a:gd name="connsiteX3" fmla="*/ 8161 w 2679339"/>
              <a:gd name="connsiteY3" fmla="*/ 1333061 h 1447384"/>
              <a:gd name="connsiteX4" fmla="*/ 0 w 2679339"/>
              <a:gd name="connsiteY4" fmla="*/ 90811 h 144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9339" h="1447384">
                <a:moveTo>
                  <a:pt x="0" y="90811"/>
                </a:moveTo>
                <a:lnTo>
                  <a:pt x="2654161" y="0"/>
                </a:lnTo>
                <a:cubicBezTo>
                  <a:pt x="2656883" y="231005"/>
                  <a:pt x="2676617" y="1216379"/>
                  <a:pt x="2679339" y="1447384"/>
                </a:cubicBezTo>
                <a:lnTo>
                  <a:pt x="8161" y="1333061"/>
                </a:lnTo>
                <a:cubicBezTo>
                  <a:pt x="8161" y="914277"/>
                  <a:pt x="0" y="509595"/>
                  <a:pt x="0" y="9081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314908" y="190010"/>
            <a:ext cx="9361040" cy="396044"/>
          </a:xfrm>
        </p:spPr>
        <p:txBody>
          <a:bodyPr/>
          <a:lstStyle/>
          <a:p>
            <a:r>
              <a:rPr lang="ja-JP" altLang="en-US"/>
              <a:t>立体角と四角形の関係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85</a:t>
            </a:fld>
            <a:endParaRPr lang="ja-JP" altLang="en-US"/>
          </a:p>
        </p:txBody>
      </p:sp>
      <p:sp>
        <p:nvSpPr>
          <p:cNvPr id="26" name="円/楕円 25"/>
          <p:cNvSpPr/>
          <p:nvPr/>
        </p:nvSpPr>
        <p:spPr bwMode="auto">
          <a:xfrm>
            <a:off x="7293260" y="2636912"/>
            <a:ext cx="72008" cy="108012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7221252" y="2888940"/>
                <a:ext cx="2321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252" y="2888940"/>
                <a:ext cx="232179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1053" r="-18421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フリーフォーム 72"/>
          <p:cNvSpPr/>
          <p:nvPr/>
        </p:nvSpPr>
        <p:spPr bwMode="auto">
          <a:xfrm>
            <a:off x="956556" y="2564904"/>
            <a:ext cx="4320480" cy="2160240"/>
          </a:xfrm>
          <a:custGeom>
            <a:avLst/>
            <a:gdLst>
              <a:gd name="connsiteX0" fmla="*/ 2160240 w 4320480"/>
              <a:gd name="connsiteY0" fmla="*/ 0 h 2160240"/>
              <a:gd name="connsiteX1" fmla="*/ 4320480 w 4320480"/>
              <a:gd name="connsiteY1" fmla="*/ 2160240 h 2160240"/>
              <a:gd name="connsiteX2" fmla="*/ 0 w 4320480"/>
              <a:gd name="connsiteY2" fmla="*/ 2160240 h 2160240"/>
              <a:gd name="connsiteX3" fmla="*/ 2160240 w 4320480"/>
              <a:gd name="connsiteY3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0" h="2160240">
                <a:moveTo>
                  <a:pt x="2160240" y="0"/>
                </a:moveTo>
                <a:cubicBezTo>
                  <a:pt x="3353308" y="0"/>
                  <a:pt x="4320480" y="967172"/>
                  <a:pt x="4320480" y="2160240"/>
                </a:cubicBezTo>
                <a:lnTo>
                  <a:pt x="0" y="2160240"/>
                </a:lnTo>
                <a:cubicBezTo>
                  <a:pt x="0" y="967172"/>
                  <a:pt x="967172" y="0"/>
                  <a:pt x="2160240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6" name="フリーフォーム 75"/>
          <p:cNvSpPr/>
          <p:nvPr/>
        </p:nvSpPr>
        <p:spPr bwMode="auto">
          <a:xfrm>
            <a:off x="956556" y="4725144"/>
            <a:ext cx="4320480" cy="666076"/>
          </a:xfrm>
          <a:custGeom>
            <a:avLst/>
            <a:gdLst>
              <a:gd name="connsiteX0" fmla="*/ 2984 w 4320480"/>
              <a:gd name="connsiteY0" fmla="*/ 0 h 666076"/>
              <a:gd name="connsiteX1" fmla="*/ 4317497 w 4320480"/>
              <a:gd name="connsiteY1" fmla="*/ 0 h 666076"/>
              <a:gd name="connsiteX2" fmla="*/ 4320480 w 4320480"/>
              <a:gd name="connsiteY2" fmla="*/ 9002 h 666076"/>
              <a:gd name="connsiteX3" fmla="*/ 2160240 w 4320480"/>
              <a:gd name="connsiteY3" fmla="*/ 666076 h 666076"/>
              <a:gd name="connsiteX4" fmla="*/ 0 w 4320480"/>
              <a:gd name="connsiteY4" fmla="*/ 9002 h 66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480" h="666076">
                <a:moveTo>
                  <a:pt x="2984" y="0"/>
                </a:moveTo>
                <a:lnTo>
                  <a:pt x="4317497" y="0"/>
                </a:lnTo>
                <a:lnTo>
                  <a:pt x="4320480" y="9002"/>
                </a:lnTo>
                <a:cubicBezTo>
                  <a:pt x="4320480" y="371894"/>
                  <a:pt x="3353308" y="666076"/>
                  <a:pt x="2160240" y="666076"/>
                </a:cubicBezTo>
                <a:cubicBezTo>
                  <a:pt x="967172" y="666076"/>
                  <a:pt x="0" y="371894"/>
                  <a:pt x="0" y="9002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 76"/>
          <p:cNvSpPr/>
          <p:nvPr/>
        </p:nvSpPr>
        <p:spPr bwMode="auto">
          <a:xfrm rot="10800000">
            <a:off x="956556" y="4059067"/>
            <a:ext cx="4320480" cy="666076"/>
          </a:xfrm>
          <a:custGeom>
            <a:avLst/>
            <a:gdLst>
              <a:gd name="connsiteX0" fmla="*/ 2984 w 4320480"/>
              <a:gd name="connsiteY0" fmla="*/ 0 h 666076"/>
              <a:gd name="connsiteX1" fmla="*/ 4317497 w 4320480"/>
              <a:gd name="connsiteY1" fmla="*/ 0 h 666076"/>
              <a:gd name="connsiteX2" fmla="*/ 4320480 w 4320480"/>
              <a:gd name="connsiteY2" fmla="*/ 9002 h 666076"/>
              <a:gd name="connsiteX3" fmla="*/ 2160240 w 4320480"/>
              <a:gd name="connsiteY3" fmla="*/ 666076 h 666076"/>
              <a:gd name="connsiteX4" fmla="*/ 0 w 4320480"/>
              <a:gd name="connsiteY4" fmla="*/ 9002 h 66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480" h="666076">
                <a:moveTo>
                  <a:pt x="2984" y="0"/>
                </a:moveTo>
                <a:lnTo>
                  <a:pt x="4317497" y="0"/>
                </a:lnTo>
                <a:lnTo>
                  <a:pt x="4320480" y="9002"/>
                </a:lnTo>
                <a:cubicBezTo>
                  <a:pt x="4320480" y="371894"/>
                  <a:pt x="3353308" y="666076"/>
                  <a:pt x="2160240" y="666076"/>
                </a:cubicBezTo>
                <a:cubicBezTo>
                  <a:pt x="967172" y="666076"/>
                  <a:pt x="0" y="371894"/>
                  <a:pt x="0" y="9002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  <a:prstDash val="dash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>
            <a:spLocks noChangeAspect="1"/>
          </p:cNvSpPr>
          <p:nvPr/>
        </p:nvSpPr>
        <p:spPr bwMode="auto">
          <a:xfrm>
            <a:off x="956556" y="4077072"/>
            <a:ext cx="4320480" cy="1314150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9" name="円/楕円 78"/>
          <p:cNvSpPr/>
          <p:nvPr/>
        </p:nvSpPr>
        <p:spPr bwMode="auto">
          <a:xfrm rot="5400000">
            <a:off x="3071191" y="4590729"/>
            <a:ext cx="91210" cy="144016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C57845F-B55A-4C5F-93E0-7A64DCF17917}"/>
              </a:ext>
            </a:extLst>
          </p:cNvPr>
          <p:cNvCxnSpPr>
            <a:cxnSpLocks/>
            <a:stCxn id="79" idx="1"/>
            <a:endCxn id="57" idx="3"/>
          </p:cNvCxnSpPr>
          <p:nvPr/>
        </p:nvCxnSpPr>
        <p:spPr>
          <a:xfrm flipV="1">
            <a:off x="3167713" y="2824498"/>
            <a:ext cx="4018498" cy="180599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E6B920A-90D8-40C6-A056-3D6DAA55C009}"/>
              </a:ext>
            </a:extLst>
          </p:cNvPr>
          <p:cNvCxnSpPr>
            <a:cxnSpLocks/>
            <a:stCxn id="79" idx="1"/>
            <a:endCxn id="57" idx="0"/>
          </p:cNvCxnSpPr>
          <p:nvPr/>
        </p:nvCxnSpPr>
        <p:spPr>
          <a:xfrm flipV="1">
            <a:off x="3167713" y="2515485"/>
            <a:ext cx="4017535" cy="211500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13CFB01-9660-4A42-B832-109566F74C3E}"/>
              </a:ext>
            </a:extLst>
          </p:cNvPr>
          <p:cNvCxnSpPr>
            <a:cxnSpLocks/>
            <a:stCxn id="57" idx="2"/>
            <a:endCxn id="79" idx="1"/>
          </p:cNvCxnSpPr>
          <p:nvPr/>
        </p:nvCxnSpPr>
        <p:spPr>
          <a:xfrm flipH="1">
            <a:off x="3167713" y="2852936"/>
            <a:ext cx="4333844" cy="177755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3">
            <a:extLst>
              <a:ext uri="{FF2B5EF4-FFF2-40B4-BE49-F238E27FC236}">
                <a16:creationId xmlns:a16="http://schemas.microsoft.com/office/drawing/2014/main" id="{7AFA6A84-872B-4AD4-8853-0DE8A875ECBF}"/>
              </a:ext>
            </a:extLst>
          </p:cNvPr>
          <p:cNvSpPr/>
          <p:nvPr/>
        </p:nvSpPr>
        <p:spPr bwMode="auto">
          <a:xfrm>
            <a:off x="4664968" y="3825044"/>
            <a:ext cx="126523" cy="144016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  <a:gd name="connsiteX0" fmla="*/ 7166375 w 9821325"/>
              <a:gd name="connsiteY0" fmla="*/ 293914 h 2881044"/>
              <a:gd name="connsiteX1" fmla="*/ 9820540 w 9821325"/>
              <a:gd name="connsiteY1" fmla="*/ 0 h 2881044"/>
              <a:gd name="connsiteX2" fmla="*/ 9820540 w 9821325"/>
              <a:gd name="connsiteY2" fmla="*/ 2881044 h 2881044"/>
              <a:gd name="connsiteX3" fmla="*/ 0 w 9821325"/>
              <a:gd name="connsiteY3" fmla="*/ 544546 h 2881044"/>
              <a:gd name="connsiteX4" fmla="*/ 7166375 w 9821325"/>
              <a:gd name="connsiteY4" fmla="*/ 293914 h 2881044"/>
              <a:gd name="connsiteX0" fmla="*/ 0 w 9829489"/>
              <a:gd name="connsiteY0" fmla="*/ 0 h 3614588"/>
              <a:gd name="connsiteX1" fmla="*/ 9828704 w 9829489"/>
              <a:gd name="connsiteY1" fmla="*/ 733544 h 3614588"/>
              <a:gd name="connsiteX2" fmla="*/ 9828704 w 9829489"/>
              <a:gd name="connsiteY2" fmla="*/ 3614588 h 3614588"/>
              <a:gd name="connsiteX3" fmla="*/ 8164 w 9829489"/>
              <a:gd name="connsiteY3" fmla="*/ 1278090 h 3614588"/>
              <a:gd name="connsiteX4" fmla="*/ 0 w 9829489"/>
              <a:gd name="connsiteY4" fmla="*/ 0 h 3614588"/>
              <a:gd name="connsiteX0" fmla="*/ 0 w 9828705"/>
              <a:gd name="connsiteY0" fmla="*/ 78865 h 3693453"/>
              <a:gd name="connsiteX1" fmla="*/ 2628991 w 9828705"/>
              <a:gd name="connsiteY1" fmla="*/ 0 h 3693453"/>
              <a:gd name="connsiteX2" fmla="*/ 9828704 w 9828705"/>
              <a:gd name="connsiteY2" fmla="*/ 3693453 h 3693453"/>
              <a:gd name="connsiteX3" fmla="*/ 8164 w 9828705"/>
              <a:gd name="connsiteY3" fmla="*/ 1356955 h 3693453"/>
              <a:gd name="connsiteX4" fmla="*/ 0 w 9828705"/>
              <a:gd name="connsiteY4" fmla="*/ 78865 h 3693453"/>
              <a:gd name="connsiteX0" fmla="*/ 0 w 2754862"/>
              <a:gd name="connsiteY0" fmla="*/ 78865 h 1626591"/>
              <a:gd name="connsiteX1" fmla="*/ 2628991 w 2754862"/>
              <a:gd name="connsiteY1" fmla="*/ 0 h 1626591"/>
              <a:gd name="connsiteX2" fmla="*/ 2754862 w 2754862"/>
              <a:gd name="connsiteY2" fmla="*/ 1626591 h 1626591"/>
              <a:gd name="connsiteX3" fmla="*/ 8164 w 2754862"/>
              <a:gd name="connsiteY3" fmla="*/ 1356955 h 1626591"/>
              <a:gd name="connsiteX4" fmla="*/ 0 w 2754862"/>
              <a:gd name="connsiteY4" fmla="*/ 78865 h 1626591"/>
              <a:gd name="connsiteX0" fmla="*/ 0 w 2679342"/>
              <a:gd name="connsiteY0" fmla="*/ 78865 h 1459330"/>
              <a:gd name="connsiteX1" fmla="*/ 2628991 w 2679342"/>
              <a:gd name="connsiteY1" fmla="*/ 0 h 1459330"/>
              <a:gd name="connsiteX2" fmla="*/ 2679342 w 2679342"/>
              <a:gd name="connsiteY2" fmla="*/ 1459330 h 1459330"/>
              <a:gd name="connsiteX3" fmla="*/ 8164 w 2679342"/>
              <a:gd name="connsiteY3" fmla="*/ 1356955 h 1459330"/>
              <a:gd name="connsiteX4" fmla="*/ 0 w 2679342"/>
              <a:gd name="connsiteY4" fmla="*/ 78865 h 1459330"/>
              <a:gd name="connsiteX0" fmla="*/ 0 w 2704684"/>
              <a:gd name="connsiteY0" fmla="*/ 78865 h 1459330"/>
              <a:gd name="connsiteX1" fmla="*/ 2704512 w 2704684"/>
              <a:gd name="connsiteY1" fmla="*/ 0 h 1459330"/>
              <a:gd name="connsiteX2" fmla="*/ 2679342 w 2704684"/>
              <a:gd name="connsiteY2" fmla="*/ 1459330 h 1459330"/>
              <a:gd name="connsiteX3" fmla="*/ 8164 w 2704684"/>
              <a:gd name="connsiteY3" fmla="*/ 1356955 h 1459330"/>
              <a:gd name="connsiteX4" fmla="*/ 0 w 2704684"/>
              <a:gd name="connsiteY4" fmla="*/ 78865 h 1459330"/>
              <a:gd name="connsiteX0" fmla="*/ 0 w 2704684"/>
              <a:gd name="connsiteY0" fmla="*/ 78865 h 1435436"/>
              <a:gd name="connsiteX1" fmla="*/ 2704512 w 2704684"/>
              <a:gd name="connsiteY1" fmla="*/ 0 h 1435436"/>
              <a:gd name="connsiteX2" fmla="*/ 2679342 w 2704684"/>
              <a:gd name="connsiteY2" fmla="*/ 1435436 h 1435436"/>
              <a:gd name="connsiteX3" fmla="*/ 8164 w 2704684"/>
              <a:gd name="connsiteY3" fmla="*/ 1356955 h 1435436"/>
              <a:gd name="connsiteX4" fmla="*/ 0 w 2704684"/>
              <a:gd name="connsiteY4" fmla="*/ 78865 h 1435436"/>
              <a:gd name="connsiteX0" fmla="*/ 17011 w 2696520"/>
              <a:gd name="connsiteY0" fmla="*/ 114706 h 1435436"/>
              <a:gd name="connsiteX1" fmla="*/ 2696348 w 2696520"/>
              <a:gd name="connsiteY1" fmla="*/ 0 h 1435436"/>
              <a:gd name="connsiteX2" fmla="*/ 2671178 w 2696520"/>
              <a:gd name="connsiteY2" fmla="*/ 1435436 h 1435436"/>
              <a:gd name="connsiteX3" fmla="*/ 0 w 2696520"/>
              <a:gd name="connsiteY3" fmla="*/ 1356955 h 1435436"/>
              <a:gd name="connsiteX4" fmla="*/ 17011 w 2696520"/>
              <a:gd name="connsiteY4" fmla="*/ 114706 h 1435436"/>
              <a:gd name="connsiteX0" fmla="*/ -1 w 2679508"/>
              <a:gd name="connsiteY0" fmla="*/ 114706 h 1435436"/>
              <a:gd name="connsiteX1" fmla="*/ 2679336 w 2679508"/>
              <a:gd name="connsiteY1" fmla="*/ 0 h 1435436"/>
              <a:gd name="connsiteX2" fmla="*/ 2654166 w 2679508"/>
              <a:gd name="connsiteY2" fmla="*/ 1435436 h 1435436"/>
              <a:gd name="connsiteX3" fmla="*/ 8161 w 2679508"/>
              <a:gd name="connsiteY3" fmla="*/ 1333061 h 1435436"/>
              <a:gd name="connsiteX4" fmla="*/ -1 w 2679508"/>
              <a:gd name="connsiteY4" fmla="*/ 114706 h 1435436"/>
              <a:gd name="connsiteX0" fmla="*/ -1 w 2679508"/>
              <a:gd name="connsiteY0" fmla="*/ 114706 h 1411542"/>
              <a:gd name="connsiteX1" fmla="*/ 2679336 w 2679508"/>
              <a:gd name="connsiteY1" fmla="*/ 0 h 1411542"/>
              <a:gd name="connsiteX2" fmla="*/ 2654166 w 2679508"/>
              <a:gd name="connsiteY2" fmla="*/ 1411542 h 1411542"/>
              <a:gd name="connsiteX3" fmla="*/ 8161 w 2679508"/>
              <a:gd name="connsiteY3" fmla="*/ 1333061 h 1411542"/>
              <a:gd name="connsiteX4" fmla="*/ -1 w 2679508"/>
              <a:gd name="connsiteY4" fmla="*/ 114706 h 1411542"/>
              <a:gd name="connsiteX0" fmla="*/ -1 w 2654166"/>
              <a:gd name="connsiteY0" fmla="*/ 90812 h 1387648"/>
              <a:gd name="connsiteX1" fmla="*/ 2628988 w 2654166"/>
              <a:gd name="connsiteY1" fmla="*/ 0 h 1387648"/>
              <a:gd name="connsiteX2" fmla="*/ 2654166 w 2654166"/>
              <a:gd name="connsiteY2" fmla="*/ 1387648 h 1387648"/>
              <a:gd name="connsiteX3" fmla="*/ 8161 w 2654166"/>
              <a:gd name="connsiteY3" fmla="*/ 1309167 h 1387648"/>
              <a:gd name="connsiteX4" fmla="*/ -1 w 2654166"/>
              <a:gd name="connsiteY4" fmla="*/ 90812 h 1387648"/>
              <a:gd name="connsiteX0" fmla="*/ -1 w 2679339"/>
              <a:gd name="connsiteY0" fmla="*/ 90812 h 1423490"/>
              <a:gd name="connsiteX1" fmla="*/ 2628988 w 2679339"/>
              <a:gd name="connsiteY1" fmla="*/ 0 h 1423490"/>
              <a:gd name="connsiteX2" fmla="*/ 2679339 w 2679339"/>
              <a:gd name="connsiteY2" fmla="*/ 1423490 h 1423490"/>
              <a:gd name="connsiteX3" fmla="*/ 8161 w 2679339"/>
              <a:gd name="connsiteY3" fmla="*/ 1309167 h 1423490"/>
              <a:gd name="connsiteX4" fmla="*/ -1 w 2679339"/>
              <a:gd name="connsiteY4" fmla="*/ 90812 h 1423490"/>
              <a:gd name="connsiteX0" fmla="*/ -1 w 2679339"/>
              <a:gd name="connsiteY0" fmla="*/ 114706 h 1447384"/>
              <a:gd name="connsiteX1" fmla="*/ 2654161 w 2679339"/>
              <a:gd name="connsiteY1" fmla="*/ 0 h 1447384"/>
              <a:gd name="connsiteX2" fmla="*/ 2679339 w 2679339"/>
              <a:gd name="connsiteY2" fmla="*/ 1447384 h 1447384"/>
              <a:gd name="connsiteX3" fmla="*/ 8161 w 2679339"/>
              <a:gd name="connsiteY3" fmla="*/ 1333061 h 1447384"/>
              <a:gd name="connsiteX4" fmla="*/ -1 w 2679339"/>
              <a:gd name="connsiteY4" fmla="*/ 114706 h 1447384"/>
              <a:gd name="connsiteX0" fmla="*/ 0 w 2679339"/>
              <a:gd name="connsiteY0" fmla="*/ 90811 h 1447384"/>
              <a:gd name="connsiteX1" fmla="*/ 2654161 w 2679339"/>
              <a:gd name="connsiteY1" fmla="*/ 0 h 1447384"/>
              <a:gd name="connsiteX2" fmla="*/ 2679339 w 2679339"/>
              <a:gd name="connsiteY2" fmla="*/ 1447384 h 1447384"/>
              <a:gd name="connsiteX3" fmla="*/ 8161 w 2679339"/>
              <a:gd name="connsiteY3" fmla="*/ 1333061 h 1447384"/>
              <a:gd name="connsiteX4" fmla="*/ 0 w 2679339"/>
              <a:gd name="connsiteY4" fmla="*/ 90811 h 144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9339" h="1447384">
                <a:moveTo>
                  <a:pt x="0" y="90811"/>
                </a:moveTo>
                <a:lnTo>
                  <a:pt x="2654161" y="0"/>
                </a:lnTo>
                <a:cubicBezTo>
                  <a:pt x="2656883" y="231005"/>
                  <a:pt x="2676617" y="1216379"/>
                  <a:pt x="2679339" y="1447384"/>
                </a:cubicBezTo>
                <a:lnTo>
                  <a:pt x="8161" y="1333061"/>
                </a:lnTo>
                <a:cubicBezTo>
                  <a:pt x="8161" y="914277"/>
                  <a:pt x="0" y="509595"/>
                  <a:pt x="0" y="9081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C445BEF-AF17-46A7-AABE-16BC1BB1F6A0}"/>
              </a:ext>
            </a:extLst>
          </p:cNvPr>
          <p:cNvCxnSpPr>
            <a:cxnSpLocks/>
            <a:stCxn id="79" idx="1"/>
            <a:endCxn id="57" idx="1"/>
          </p:cNvCxnSpPr>
          <p:nvPr/>
        </p:nvCxnSpPr>
        <p:spPr>
          <a:xfrm flipV="1">
            <a:off x="3167713" y="2492896"/>
            <a:ext cx="4330872" cy="213759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/>
              <p:cNvSpPr txBox="1"/>
              <p:nvPr/>
            </p:nvSpPr>
            <p:spPr>
              <a:xfrm>
                <a:off x="3008784" y="4725144"/>
                <a:ext cx="2323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テキスト ボックス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784" y="4725144"/>
                <a:ext cx="232371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1053" r="-18421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4412940" y="3501008"/>
                <a:ext cx="4272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ja-JP" alt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940" y="3501008"/>
                <a:ext cx="427233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1429" r="-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6897216" y="2204864"/>
                <a:ext cx="4000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16" y="2204864"/>
                <a:ext cx="40004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121" t="-2000" r="-10606"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0330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点と球体の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86</a:t>
            </a:fld>
            <a:endParaRPr lang="ja-JP" altLang="en-US"/>
          </a:p>
        </p:txBody>
      </p:sp>
      <p:sp>
        <p:nvSpPr>
          <p:cNvPr id="3" name="円/楕円 2"/>
          <p:cNvSpPr/>
          <p:nvPr/>
        </p:nvSpPr>
        <p:spPr bwMode="auto">
          <a:xfrm>
            <a:off x="5205028" y="1772816"/>
            <a:ext cx="2682801" cy="2682801"/>
          </a:xfrm>
          <a:prstGeom prst="ellipse">
            <a:avLst/>
          </a:prstGeom>
          <a:solidFill>
            <a:srgbClr val="F6FBFE"/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1928664" y="1124744"/>
            <a:ext cx="5940660" cy="237626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/>
          <p:cNvSpPr/>
          <p:nvPr/>
        </p:nvSpPr>
        <p:spPr bwMode="auto">
          <a:xfrm>
            <a:off x="6465168" y="306896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6321152" y="3248980"/>
                <a:ext cx="341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152" y="3248980"/>
                <a:ext cx="34163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676636" y="3645024"/>
                <a:ext cx="3736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636" y="3645024"/>
                <a:ext cx="37369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368824" y="3501008"/>
                <a:ext cx="14983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1" lang="en-US" altLang="ja-JP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ja-JP" altLang="en-US" sz="3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24" y="3501008"/>
                <a:ext cx="149835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円/楕円 15"/>
          <p:cNvSpPr/>
          <p:nvPr/>
        </p:nvSpPr>
        <p:spPr bwMode="auto">
          <a:xfrm>
            <a:off x="1820652" y="3465004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8" name="直線矢印コネクタ 17"/>
          <p:cNvCxnSpPr>
            <a:stCxn id="21" idx="1"/>
          </p:cNvCxnSpPr>
          <p:nvPr/>
        </p:nvCxnSpPr>
        <p:spPr>
          <a:xfrm flipH="1" flipV="1">
            <a:off x="6033122" y="1880830"/>
            <a:ext cx="452627" cy="120871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6" idx="6"/>
            <a:endCxn id="21" idx="2"/>
          </p:cNvCxnSpPr>
          <p:nvPr/>
        </p:nvCxnSpPr>
        <p:spPr>
          <a:xfrm flipV="1">
            <a:off x="1961185" y="3139227"/>
            <a:ext cx="4503983" cy="39604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476836" y="2960948"/>
                <a:ext cx="7621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836" y="2960948"/>
                <a:ext cx="76219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400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円弧 34"/>
          <p:cNvSpPr/>
          <p:nvPr/>
        </p:nvSpPr>
        <p:spPr>
          <a:xfrm rot="7316197">
            <a:off x="2684044" y="2816228"/>
            <a:ext cx="759037" cy="759037"/>
          </a:xfrm>
          <a:prstGeom prst="arc">
            <a:avLst>
              <a:gd name="adj1" fmla="val 11872705"/>
              <a:gd name="adj2" fmla="val 16546276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 bwMode="auto">
          <a:xfrm rot="20379787">
            <a:off x="5862946" y="1897790"/>
            <a:ext cx="206430" cy="242765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6285148" y="2204864"/>
                <a:ext cx="3943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200" i="1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148" y="2204864"/>
                <a:ext cx="39433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7645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5"/>
          <p:cNvSpPr/>
          <p:nvPr/>
        </p:nvSpPr>
        <p:spPr bwMode="auto">
          <a:xfrm rot="7161451" flipH="1">
            <a:off x="1933722" y="1765305"/>
            <a:ext cx="841796" cy="338695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正方形/長方形 5"/>
          <p:cNvSpPr/>
          <p:nvPr/>
        </p:nvSpPr>
        <p:spPr bwMode="auto">
          <a:xfrm flipH="1">
            <a:off x="4561088" y="4572963"/>
            <a:ext cx="841796" cy="338695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レンダリング方程式：</a:t>
            </a:r>
            <a:r>
              <a:rPr lang="en-US" altLang="ja-JP"/>
              <a:t>2</a:t>
            </a:r>
            <a:r>
              <a:rPr lang="ja-JP" altLang="en-US"/>
              <a:t>点伝達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87</a:t>
            </a:fld>
            <a:endParaRPr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4981986" y="4742314"/>
            <a:ext cx="1879226" cy="306866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4981986" y="2582072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6897216" y="4977172"/>
                <a:ext cx="175561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16" y="4977172"/>
                <a:ext cx="175561" cy="292388"/>
              </a:xfrm>
              <a:prstGeom prst="rect">
                <a:avLst/>
              </a:prstGeom>
              <a:blipFill rotWithShape="0">
                <a:blip r:embed="rId2"/>
                <a:stretch>
                  <a:fillRect l="-37931" t="-50000" r="-103448" b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H="1" flipV="1">
            <a:off x="2360712" y="1952836"/>
            <a:ext cx="2636662" cy="2770426"/>
          </a:xfrm>
          <a:prstGeom prst="straightConnector1">
            <a:avLst/>
          </a:prstGeom>
          <a:ln w="63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360712" y="1988840"/>
            <a:ext cx="0" cy="190821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 flipV="1">
            <a:off x="2360712" y="3933056"/>
            <a:ext cx="2629424" cy="82130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268924" y="2708920"/>
                <a:ext cx="2965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24" y="2708920"/>
                <a:ext cx="29655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6327" t="-7843" r="-20408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円弧 51"/>
          <p:cNvSpPr/>
          <p:nvPr/>
        </p:nvSpPr>
        <p:spPr>
          <a:xfrm rot="17535445">
            <a:off x="3767819" y="2964090"/>
            <a:ext cx="1778570" cy="1744870"/>
          </a:xfrm>
          <a:prstGeom prst="arc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324708" y="1232756"/>
                <a:ext cx="342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08" y="1232756"/>
                <a:ext cx="34201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500" t="-2174" r="-5357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円弧 54"/>
          <p:cNvSpPr/>
          <p:nvPr/>
        </p:nvSpPr>
        <p:spPr>
          <a:xfrm rot="19405558">
            <a:off x="4143202" y="4397061"/>
            <a:ext cx="1631976" cy="1688339"/>
          </a:xfrm>
          <a:prstGeom prst="arc">
            <a:avLst>
              <a:gd name="adj1" fmla="val 16200000"/>
              <a:gd name="adj2" fmla="val 561433"/>
            </a:avLst>
          </a:prstGeom>
          <a:ln w="63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5457056" y="4221088"/>
                <a:ext cx="3270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56" y="4221088"/>
                <a:ext cx="32701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2222" t="-7843" r="-18519" b="-25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865223" y="2222032"/>
                <a:ext cx="3041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acc>
                      <m:r>
                        <a:rPr kumimoji="1" lang="en-US" altLang="ja-JP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223" y="2222032"/>
                <a:ext cx="304122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6000" t="-10000" r="-2000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>
            <a:off x="2360712" y="1964987"/>
            <a:ext cx="648072" cy="311885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弧 45"/>
          <p:cNvSpPr/>
          <p:nvPr/>
        </p:nvSpPr>
        <p:spPr>
          <a:xfrm rot="5613644">
            <a:off x="2601947" y="2087458"/>
            <a:ext cx="282161" cy="243522"/>
          </a:xfrm>
          <a:prstGeom prst="arc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916996" y="4977172"/>
                <a:ext cx="394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996" y="4977172"/>
                <a:ext cx="39433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938" t="-6522" r="-1562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3404828" y="3284984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28" y="3284984"/>
                <a:ext cx="19261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903" r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3044788" y="2096852"/>
                <a:ext cx="2383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20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88" y="2096852"/>
                <a:ext cx="238399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7500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548844" y="3825044"/>
                <a:ext cx="4272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844" y="3825044"/>
                <a:ext cx="427233" cy="307777"/>
              </a:xfrm>
              <a:prstGeom prst="rect">
                <a:avLst/>
              </a:prstGeom>
              <a:blipFill rotWithShape="0">
                <a:blip r:embed="rId17"/>
                <a:stretch>
                  <a:fillRect l="-11429" r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/楕円 63"/>
          <p:cNvSpPr/>
          <p:nvPr/>
        </p:nvSpPr>
        <p:spPr bwMode="auto">
          <a:xfrm rot="18915508">
            <a:off x="3812722" y="3599808"/>
            <a:ext cx="354645" cy="17963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2864768" y="2312876"/>
                <a:ext cx="2383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768" y="2312876"/>
                <a:ext cx="238334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20513" r="-179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081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5"/>
          <p:cNvSpPr/>
          <p:nvPr/>
        </p:nvSpPr>
        <p:spPr bwMode="auto">
          <a:xfrm rot="15714803" flipH="1">
            <a:off x="6739193" y="1935992"/>
            <a:ext cx="841796" cy="338695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正方形/長方形 5"/>
          <p:cNvSpPr/>
          <p:nvPr/>
        </p:nvSpPr>
        <p:spPr bwMode="auto">
          <a:xfrm rot="7161451" flipH="1">
            <a:off x="1933722" y="1765305"/>
            <a:ext cx="841796" cy="338695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8" name="円/楕円 27"/>
          <p:cNvSpPr/>
          <p:nvPr/>
        </p:nvSpPr>
        <p:spPr bwMode="auto">
          <a:xfrm rot="2146604">
            <a:off x="5741743" y="3572377"/>
            <a:ext cx="354645" cy="17963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正方形/長方形 5"/>
          <p:cNvSpPr/>
          <p:nvPr/>
        </p:nvSpPr>
        <p:spPr bwMode="auto">
          <a:xfrm flipH="1">
            <a:off x="4561088" y="4572963"/>
            <a:ext cx="841796" cy="338695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レンダリング方程式：３点伝達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88</a:t>
            </a:fld>
            <a:endParaRPr lang="ja-JP" altLang="en-US"/>
          </a:p>
        </p:txBody>
      </p:sp>
      <p:sp>
        <p:nvSpPr>
          <p:cNvPr id="5" name="円/楕円 4"/>
          <p:cNvSpPr/>
          <p:nvPr/>
        </p:nvSpPr>
        <p:spPr bwMode="auto">
          <a:xfrm>
            <a:off x="2821746" y="4076237"/>
            <a:ext cx="4320480" cy="1307853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4981986" y="4742314"/>
            <a:ext cx="1987238" cy="234858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4981986" y="2582072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7149244" y="2132856"/>
            <a:ext cx="0" cy="212423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998286" y="4293096"/>
            <a:ext cx="2150958" cy="449215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4997373" y="2132856"/>
            <a:ext cx="2151871" cy="2621510"/>
          </a:xfrm>
          <a:prstGeom prst="straightConnector1">
            <a:avLst/>
          </a:prstGeom>
          <a:ln w="63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/>
          <p:cNvSpPr/>
          <p:nvPr/>
        </p:nvSpPr>
        <p:spPr>
          <a:xfrm rot="2636931">
            <a:off x="5943540" y="4356924"/>
            <a:ext cx="643213" cy="623927"/>
          </a:xfrm>
          <a:prstGeom prst="arc">
            <a:avLst>
              <a:gd name="adj1" fmla="val 16200000"/>
              <a:gd name="adj2" fmla="val 591484"/>
            </a:avLst>
          </a:prstGeom>
          <a:ln w="63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20243570">
            <a:off x="4531884" y="2951289"/>
            <a:ext cx="1598317" cy="1687596"/>
          </a:xfrm>
          <a:prstGeom prst="arc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6969224" y="5049180"/>
                <a:ext cx="175561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224" y="5049180"/>
                <a:ext cx="175561" cy="292388"/>
              </a:xfrm>
              <a:prstGeom prst="rect">
                <a:avLst/>
              </a:prstGeom>
              <a:blipFill rotWithShape="0">
                <a:blip r:embed="rId2"/>
                <a:stretch>
                  <a:fillRect l="-37931" t="-50000" r="-103448" b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H="1" flipV="1">
            <a:off x="2360712" y="1952836"/>
            <a:ext cx="2636662" cy="2770426"/>
          </a:xfrm>
          <a:prstGeom prst="straightConnector1">
            <a:avLst/>
          </a:prstGeom>
          <a:ln w="63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360712" y="1988840"/>
            <a:ext cx="0" cy="190821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 flipV="1">
            <a:off x="2360712" y="3933056"/>
            <a:ext cx="2629424" cy="82130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268924" y="2708920"/>
                <a:ext cx="2965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24" y="2708920"/>
                <a:ext cx="29655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6327" t="-7843" r="-20408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5457056" y="2672916"/>
                <a:ext cx="3334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56" y="2672916"/>
                <a:ext cx="333425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1818" t="-7843" r="-18182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円弧 51"/>
          <p:cNvSpPr/>
          <p:nvPr/>
        </p:nvSpPr>
        <p:spPr>
          <a:xfrm rot="17535445">
            <a:off x="3767819" y="2964090"/>
            <a:ext cx="1778570" cy="1744870"/>
          </a:xfrm>
          <a:prstGeom prst="arc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324708" y="1232756"/>
                <a:ext cx="342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08" y="1232756"/>
                <a:ext cx="34201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500" t="-2174" r="-5357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円弧 54"/>
          <p:cNvSpPr/>
          <p:nvPr/>
        </p:nvSpPr>
        <p:spPr>
          <a:xfrm rot="19405558">
            <a:off x="4143202" y="4397061"/>
            <a:ext cx="1631976" cy="1688339"/>
          </a:xfrm>
          <a:prstGeom prst="arc">
            <a:avLst>
              <a:gd name="adj1" fmla="val 16200000"/>
              <a:gd name="adj2" fmla="val 325990"/>
            </a:avLst>
          </a:prstGeom>
          <a:ln w="63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5457056" y="4221088"/>
                <a:ext cx="3270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56" y="4221088"/>
                <a:ext cx="32701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2222" t="-7843" r="-18519" b="-25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069124" y="3681028"/>
                <a:ext cx="5530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24" y="3681028"/>
                <a:ext cx="55303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8889" t="-10000" r="-1000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6033120" y="1952836"/>
                <a:ext cx="3698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kumimoji="1" lang="en-US" altLang="ja-JP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 sz="20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120" y="1952836"/>
                <a:ext cx="36984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6667" t="-7843" r="-16667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865223" y="2222032"/>
                <a:ext cx="3041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acc>
                      <m:r>
                        <a:rPr kumimoji="1" lang="en-US" altLang="ja-JP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223" y="2222032"/>
                <a:ext cx="30412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6000" t="-10000" r="-2000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>
            <a:off x="2360712" y="1964987"/>
            <a:ext cx="648072" cy="311885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6321152" y="2132856"/>
            <a:ext cx="828092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弧 44"/>
          <p:cNvSpPr/>
          <p:nvPr/>
        </p:nvSpPr>
        <p:spPr>
          <a:xfrm rot="11415937">
            <a:off x="6749257" y="1990627"/>
            <a:ext cx="460134" cy="401139"/>
          </a:xfrm>
          <a:prstGeom prst="arc">
            <a:avLst/>
          </a:prstGeom>
          <a:ln w="63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弧 45"/>
          <p:cNvSpPr/>
          <p:nvPr/>
        </p:nvSpPr>
        <p:spPr>
          <a:xfrm rot="5613644">
            <a:off x="2601947" y="2087458"/>
            <a:ext cx="282161" cy="243522"/>
          </a:xfrm>
          <a:prstGeom prst="arc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916996" y="4977172"/>
                <a:ext cx="394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996" y="4977172"/>
                <a:ext cx="39433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938" t="-6522" r="-1562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7113240" y="1448780"/>
                <a:ext cx="4536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40" y="1448780"/>
                <a:ext cx="45364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9459" t="-8889" r="-1351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3404828" y="3284984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28" y="3284984"/>
                <a:ext cx="19261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903" r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6393160" y="3068960"/>
                <a:ext cx="306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60" y="3068960"/>
                <a:ext cx="30617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6000" t="-6522" r="-18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6573180" y="4473116"/>
                <a:ext cx="3029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80" y="4473116"/>
                <a:ext cx="302967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6000" t="-10000" r="-2000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6465168" y="2312876"/>
                <a:ext cx="399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168" y="2312876"/>
                <a:ext cx="399147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20000" t="-7843" r="-15385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3044788" y="2096852"/>
                <a:ext cx="2383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20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88" y="2096852"/>
                <a:ext cx="238399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7500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548844" y="3825044"/>
                <a:ext cx="4272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844" y="3825044"/>
                <a:ext cx="427233" cy="307777"/>
              </a:xfrm>
              <a:prstGeom prst="rect">
                <a:avLst/>
              </a:prstGeom>
              <a:blipFill rotWithShape="0">
                <a:blip r:embed="rId17"/>
                <a:stretch>
                  <a:fillRect l="-11429" r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/楕円 63"/>
          <p:cNvSpPr/>
          <p:nvPr/>
        </p:nvSpPr>
        <p:spPr bwMode="auto">
          <a:xfrm rot="18915508">
            <a:off x="3812722" y="3599808"/>
            <a:ext cx="354645" cy="17963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2864768" y="2312876"/>
                <a:ext cx="2383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768" y="2312876"/>
                <a:ext cx="238334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20513" r="-179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00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鏡面反射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800" y="497681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>
            <a:off x="4953000" y="1881188"/>
            <a:ext cx="2952328" cy="3095625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000672" y="1881188"/>
            <a:ext cx="2952328" cy="309562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5997116" y="1876623"/>
            <a:ext cx="2952328" cy="3095625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3920767" y="1881187"/>
            <a:ext cx="2952328" cy="3095625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2828764" y="1844675"/>
            <a:ext cx="2952328" cy="3095625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3044788" y="1876623"/>
            <a:ext cx="2952328" cy="309562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968439" y="1844675"/>
            <a:ext cx="2952328" cy="309562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789131" y="2816932"/>
            <a:ext cx="2039633" cy="213863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572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9776A-7177-457B-BBE2-AE25C3EA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球面幾何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CD7B6F-245C-45B1-A682-468A348FF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89</a:t>
            </a:fld>
            <a:endParaRPr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969555C-E255-4C42-8B6B-660726F617CB}"/>
              </a:ext>
            </a:extLst>
          </p:cNvPr>
          <p:cNvSpPr/>
          <p:nvPr/>
        </p:nvSpPr>
        <p:spPr bwMode="auto">
          <a:xfrm>
            <a:off x="4008512" y="4756447"/>
            <a:ext cx="1888976" cy="36842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3404827" y="1854605"/>
            <a:ext cx="3096344" cy="309634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20">
            <a:extLst>
              <a:ext uri="{FF2B5EF4-FFF2-40B4-BE49-F238E27FC236}">
                <a16:creationId xmlns:a16="http://schemas.microsoft.com/office/drawing/2014/main" id="{E191BDE6-6F74-4D0C-9D22-1A8ECA9D688E}"/>
              </a:ext>
            </a:extLst>
          </p:cNvPr>
          <p:cNvSpPr/>
          <p:nvPr/>
        </p:nvSpPr>
        <p:spPr bwMode="auto">
          <a:xfrm>
            <a:off x="4882733" y="3322221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C9FDE0B8-9A11-4310-82D6-4F2F56BA1243}"/>
              </a:ext>
            </a:extLst>
          </p:cNvPr>
          <p:cNvSpPr/>
          <p:nvPr/>
        </p:nvSpPr>
        <p:spPr>
          <a:xfrm rot="1296059">
            <a:off x="5026910" y="2772906"/>
            <a:ext cx="520600" cy="1372758"/>
          </a:xfrm>
          <a:prstGeom prst="arc">
            <a:avLst>
              <a:gd name="adj1" fmla="val 16827316"/>
              <a:gd name="adj2" fmla="val 290921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 rot="227595">
            <a:off x="5080607" y="2889432"/>
            <a:ext cx="746943" cy="1372758"/>
          </a:xfrm>
          <a:prstGeom prst="arc">
            <a:avLst>
              <a:gd name="adj1" fmla="val 16827316"/>
              <a:gd name="adj2" fmla="val 2081468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24002CC6-8455-4D5A-B0B0-F8AFA6888F92}"/>
              </a:ext>
            </a:extLst>
          </p:cNvPr>
          <p:cNvSpPr/>
          <p:nvPr/>
        </p:nvSpPr>
        <p:spPr>
          <a:xfrm rot="4959222">
            <a:off x="4965812" y="2940298"/>
            <a:ext cx="677220" cy="1065188"/>
          </a:xfrm>
          <a:prstGeom prst="arc">
            <a:avLst>
              <a:gd name="adj1" fmla="val 16804378"/>
              <a:gd name="adj2" fmla="val 2096394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9B5C0F8-58CF-4BB6-851F-663DA349C334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5002685" y="2960948"/>
            <a:ext cx="598390" cy="38185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378C76B-C2A4-45C4-BF29-19651843F27E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 flipH="1" flipV="1">
            <a:off x="4903314" y="3342802"/>
            <a:ext cx="506515" cy="455521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37E385-8067-484F-8582-8162266E97E5}"/>
              </a:ext>
            </a:extLst>
          </p:cNvPr>
          <p:cNvCxnSpPr>
            <a:cxnSpLocks/>
            <a:stCxn id="9" idx="0"/>
            <a:endCxn id="6" idx="6"/>
          </p:cNvCxnSpPr>
          <p:nvPr/>
        </p:nvCxnSpPr>
        <p:spPr>
          <a:xfrm flipH="1" flipV="1">
            <a:off x="5023266" y="3392488"/>
            <a:ext cx="801545" cy="1051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6BC814F-7E06-4E39-A569-E2B7B0558729}"/>
                  </a:ext>
                </a:extLst>
              </p:cNvPr>
              <p:cNvSpPr txBox="1"/>
              <p:nvPr/>
            </p:nvSpPr>
            <p:spPr>
              <a:xfrm>
                <a:off x="5501293" y="2583790"/>
                <a:ext cx="3020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6BC814F-7E06-4E39-A569-E2B7B0558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93" y="2583790"/>
                <a:ext cx="302070" cy="369332"/>
              </a:xfrm>
              <a:prstGeom prst="rect">
                <a:avLst/>
              </a:prstGeom>
              <a:blipFill>
                <a:blip r:embed="rId2"/>
                <a:stretch>
                  <a:fillRect l="-16000" r="-14000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BB65817-284D-47C0-93B2-3554B3EAC9FC}"/>
                  </a:ext>
                </a:extLst>
              </p:cNvPr>
              <p:cNvSpPr txBox="1"/>
              <p:nvPr/>
            </p:nvSpPr>
            <p:spPr>
              <a:xfrm>
                <a:off x="5844858" y="3385807"/>
                <a:ext cx="314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BB65817-284D-47C0-93B2-3554B3EAC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858" y="3385807"/>
                <a:ext cx="314445" cy="369332"/>
              </a:xfrm>
              <a:prstGeom prst="rect">
                <a:avLst/>
              </a:prstGeom>
              <a:blipFill>
                <a:blip r:embed="rId3"/>
                <a:stretch>
                  <a:fillRect l="-17647" r="-15686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5252606" y="3845371"/>
                <a:ext cx="3027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606" y="3845371"/>
                <a:ext cx="302775" cy="369332"/>
              </a:xfrm>
              <a:prstGeom prst="rect">
                <a:avLst/>
              </a:prstGeom>
              <a:blipFill>
                <a:blip r:embed="rId4"/>
                <a:stretch>
                  <a:fillRect l="-18367" r="-18367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円弧 31">
            <a:extLst>
              <a:ext uri="{FF2B5EF4-FFF2-40B4-BE49-F238E27FC236}">
                <a16:creationId xmlns:a16="http://schemas.microsoft.com/office/drawing/2014/main" id="{3FDF9301-4B4B-4DC9-BBA8-05F4E4E68CB4}"/>
              </a:ext>
            </a:extLst>
          </p:cNvPr>
          <p:cNvSpPr/>
          <p:nvPr/>
        </p:nvSpPr>
        <p:spPr>
          <a:xfrm rot="2636931">
            <a:off x="4785742" y="3202208"/>
            <a:ext cx="460134" cy="401139"/>
          </a:xfrm>
          <a:prstGeom prst="arc">
            <a:avLst/>
          </a:prstGeom>
          <a:ln w="63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弧 32">
            <a:extLst>
              <a:ext uri="{FF2B5EF4-FFF2-40B4-BE49-F238E27FC236}">
                <a16:creationId xmlns:a16="http://schemas.microsoft.com/office/drawing/2014/main" id="{3B3C3DE6-57E6-4611-B6C9-76DF5B57802C}"/>
              </a:ext>
            </a:extLst>
          </p:cNvPr>
          <p:cNvSpPr/>
          <p:nvPr/>
        </p:nvSpPr>
        <p:spPr>
          <a:xfrm rot="2636931">
            <a:off x="4944073" y="3095184"/>
            <a:ext cx="460134" cy="401139"/>
          </a:xfrm>
          <a:prstGeom prst="arc">
            <a:avLst>
              <a:gd name="adj1" fmla="val 16200000"/>
              <a:gd name="adj2" fmla="val 21092477"/>
            </a:avLst>
          </a:prstGeom>
          <a:ln w="63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弧 33">
            <a:extLst>
              <a:ext uri="{FF2B5EF4-FFF2-40B4-BE49-F238E27FC236}">
                <a16:creationId xmlns:a16="http://schemas.microsoft.com/office/drawing/2014/main" id="{F97A1DC5-208A-4E94-A763-98258673C0FA}"/>
              </a:ext>
            </a:extLst>
          </p:cNvPr>
          <p:cNvSpPr/>
          <p:nvPr/>
        </p:nvSpPr>
        <p:spPr>
          <a:xfrm rot="4288130">
            <a:off x="4964314" y="3300160"/>
            <a:ext cx="460134" cy="401139"/>
          </a:xfrm>
          <a:prstGeom prst="arc">
            <a:avLst>
              <a:gd name="adj1" fmla="val 16200000"/>
              <a:gd name="adj2" fmla="val 21092477"/>
            </a:avLst>
          </a:prstGeom>
          <a:ln w="63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BAB853D-491C-4785-BD7D-E5F544F25536}"/>
                  </a:ext>
                </a:extLst>
              </p:cNvPr>
              <p:cNvSpPr txBox="1"/>
              <p:nvPr/>
            </p:nvSpPr>
            <p:spPr>
              <a:xfrm rot="20759846">
                <a:off x="5388970" y="3130843"/>
                <a:ext cx="1893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BAB853D-491C-4785-BD7D-E5F544F25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59846">
                <a:off x="5388970" y="3130843"/>
                <a:ext cx="18934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2228BFE3-F180-42A4-972C-20E8F470F1FB}"/>
                  </a:ext>
                </a:extLst>
              </p:cNvPr>
              <p:cNvSpPr txBox="1"/>
              <p:nvPr/>
            </p:nvSpPr>
            <p:spPr>
              <a:xfrm rot="1379217">
                <a:off x="5367523" y="3465105"/>
                <a:ext cx="1716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2228BFE3-F180-42A4-972C-20E8F470F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79217">
                <a:off x="5367523" y="3465105"/>
                <a:ext cx="171650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E31C83C-7917-4C8D-B93D-FC916AD79AE7}"/>
                  </a:ext>
                </a:extLst>
              </p:cNvPr>
              <p:cNvSpPr txBox="1"/>
              <p:nvPr/>
            </p:nvSpPr>
            <p:spPr>
              <a:xfrm rot="21359516">
                <a:off x="5055830" y="3285743"/>
                <a:ext cx="1856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E31C83C-7917-4C8D-B93D-FC916AD79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59516">
                <a:off x="5055830" y="3285743"/>
                <a:ext cx="185628" cy="246221"/>
              </a:xfrm>
              <a:prstGeom prst="rect">
                <a:avLst/>
              </a:prstGeom>
              <a:blipFill>
                <a:blip r:embed="rId7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FA05C48-4E01-4779-A71A-ABE606040BA0}"/>
                  </a:ext>
                </a:extLst>
              </p:cNvPr>
              <p:cNvSpPr txBox="1"/>
              <p:nvPr/>
            </p:nvSpPr>
            <p:spPr>
              <a:xfrm>
                <a:off x="1687894" y="974982"/>
                <a:ext cx="64863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func>
                            <m:func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func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32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func>
                                    <m:funcPr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32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FA05C48-4E01-4779-A71A-ABE606040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894" y="974982"/>
                <a:ext cx="6486391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525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球面三角形の余弦定理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90</a:t>
            </a:fld>
            <a:endParaRPr lang="ja-JP" altLang="en-US"/>
          </a:p>
        </p:txBody>
      </p:sp>
      <p:cxnSp>
        <p:nvCxnSpPr>
          <p:cNvPr id="22" name="直線矢印コネクタ 21"/>
          <p:cNvCxnSpPr>
            <a:cxnSpLocks/>
          </p:cNvCxnSpPr>
          <p:nvPr/>
        </p:nvCxnSpPr>
        <p:spPr>
          <a:xfrm flipV="1">
            <a:off x="1863482" y="1700808"/>
            <a:ext cx="4601686" cy="183446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cxnSpLocks/>
          </p:cNvCxnSpPr>
          <p:nvPr/>
        </p:nvCxnSpPr>
        <p:spPr>
          <a:xfrm flipV="1">
            <a:off x="6033120" y="1692640"/>
            <a:ext cx="427681" cy="184263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</p:cNvCxnSpPr>
          <p:nvPr/>
        </p:nvCxnSpPr>
        <p:spPr>
          <a:xfrm flipV="1">
            <a:off x="1863482" y="3542041"/>
            <a:ext cx="5573794" cy="139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弧 34"/>
          <p:cNvSpPr/>
          <p:nvPr/>
        </p:nvSpPr>
        <p:spPr>
          <a:xfrm rot="7316197">
            <a:off x="1980613" y="3121490"/>
            <a:ext cx="759037" cy="759037"/>
          </a:xfrm>
          <a:prstGeom prst="arc">
            <a:avLst>
              <a:gd name="adj1" fmla="val 11872705"/>
              <a:gd name="adj2" fmla="val 16546276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 bwMode="auto">
          <a:xfrm rot="11405150">
            <a:off x="6043846" y="3380670"/>
            <a:ext cx="169740" cy="141786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弧 13">
            <a:extLst>
              <a:ext uri="{FF2B5EF4-FFF2-40B4-BE49-F238E27FC236}">
                <a16:creationId xmlns:a16="http://schemas.microsoft.com/office/drawing/2014/main" id="{781B63A0-0579-46DC-A208-234D5E3E3A6B}"/>
              </a:ext>
            </a:extLst>
          </p:cNvPr>
          <p:cNvSpPr/>
          <p:nvPr/>
        </p:nvSpPr>
        <p:spPr>
          <a:xfrm>
            <a:off x="4628964" y="1592796"/>
            <a:ext cx="2808312" cy="3864773"/>
          </a:xfrm>
          <a:prstGeom prst="arc">
            <a:avLst>
              <a:gd name="adj1" fmla="val 17000007"/>
              <a:gd name="adj2" fmla="val 553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弧 25">
            <a:extLst>
              <a:ext uri="{FF2B5EF4-FFF2-40B4-BE49-F238E27FC236}">
                <a16:creationId xmlns:a16="http://schemas.microsoft.com/office/drawing/2014/main" id="{87C15833-935F-4B62-BB41-64CB5C44DE80}"/>
              </a:ext>
            </a:extLst>
          </p:cNvPr>
          <p:cNvSpPr/>
          <p:nvPr/>
        </p:nvSpPr>
        <p:spPr>
          <a:xfrm>
            <a:off x="4559214" y="995358"/>
            <a:ext cx="2258454" cy="4939292"/>
          </a:xfrm>
          <a:prstGeom prst="arc">
            <a:avLst>
              <a:gd name="adj1" fmla="val 17635376"/>
              <a:gd name="adj2" fmla="val 29977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弧 27">
            <a:extLst>
              <a:ext uri="{FF2B5EF4-FFF2-40B4-BE49-F238E27FC236}">
                <a16:creationId xmlns:a16="http://schemas.microsoft.com/office/drawing/2014/main" id="{A67AD6F8-7779-40EC-8F4F-833E8450408A}"/>
              </a:ext>
            </a:extLst>
          </p:cNvPr>
          <p:cNvSpPr/>
          <p:nvPr/>
        </p:nvSpPr>
        <p:spPr>
          <a:xfrm rot="3814200">
            <a:off x="5219391" y="2485540"/>
            <a:ext cx="1932574" cy="2649462"/>
          </a:xfrm>
          <a:prstGeom prst="arc">
            <a:avLst>
              <a:gd name="adj1" fmla="val 16974611"/>
              <a:gd name="adj2" fmla="val 213173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98D6298-A24B-4997-B07A-FE4F445255AC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1863482" y="3535270"/>
            <a:ext cx="4816820" cy="111025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69C6672-E1E4-4D10-A39C-A91BFACD6DA5}"/>
              </a:ext>
            </a:extLst>
          </p:cNvPr>
          <p:cNvCxnSpPr>
            <a:cxnSpLocks/>
            <a:endCxn id="26" idx="0"/>
          </p:cNvCxnSpPr>
          <p:nvPr/>
        </p:nvCxnSpPr>
        <p:spPr>
          <a:xfrm flipV="1">
            <a:off x="5211853" y="1692492"/>
            <a:ext cx="1262906" cy="2621871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リーフォーム 8">
            <a:extLst>
              <a:ext uri="{FF2B5EF4-FFF2-40B4-BE49-F238E27FC236}">
                <a16:creationId xmlns:a16="http://schemas.microsoft.com/office/drawing/2014/main" id="{DAACC1AA-7392-450A-9B2E-29470CBF42D0}"/>
              </a:ext>
            </a:extLst>
          </p:cNvPr>
          <p:cNvSpPr/>
          <p:nvPr/>
        </p:nvSpPr>
        <p:spPr bwMode="auto">
          <a:xfrm rot="12355624" flipH="1">
            <a:off x="5145893" y="4102400"/>
            <a:ext cx="120282" cy="242058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FB058CF-0B0D-4793-B95C-970213619A60}"/>
              </a:ext>
            </a:extLst>
          </p:cNvPr>
          <p:cNvCxnSpPr>
            <a:cxnSpLocks/>
            <a:endCxn id="26" idx="0"/>
          </p:cNvCxnSpPr>
          <p:nvPr/>
        </p:nvCxnSpPr>
        <p:spPr>
          <a:xfrm flipV="1">
            <a:off x="6224690" y="1692492"/>
            <a:ext cx="250069" cy="244497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52034F6-E0AD-42F3-858B-09AB58BEB989}"/>
              </a:ext>
            </a:extLst>
          </p:cNvPr>
          <p:cNvCxnSpPr>
            <a:cxnSpLocks/>
          </p:cNvCxnSpPr>
          <p:nvPr/>
        </p:nvCxnSpPr>
        <p:spPr>
          <a:xfrm flipV="1">
            <a:off x="5236395" y="4132708"/>
            <a:ext cx="998393" cy="18842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フリーフォーム 8">
            <a:extLst>
              <a:ext uri="{FF2B5EF4-FFF2-40B4-BE49-F238E27FC236}">
                <a16:creationId xmlns:a16="http://schemas.microsoft.com/office/drawing/2014/main" id="{9629BBD7-70D6-4B5E-97C6-13C294187246}"/>
              </a:ext>
            </a:extLst>
          </p:cNvPr>
          <p:cNvSpPr/>
          <p:nvPr/>
        </p:nvSpPr>
        <p:spPr bwMode="auto">
          <a:xfrm rot="11723677">
            <a:off x="5548975" y="4286013"/>
            <a:ext cx="191990" cy="115216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  <a:gd name="connsiteX0" fmla="*/ 258894 w 321276"/>
              <a:gd name="connsiteY0" fmla="*/ 0 h 231782"/>
              <a:gd name="connsiteX1" fmla="*/ 0 w 321276"/>
              <a:gd name="connsiteY1" fmla="*/ 231782 h 231782"/>
              <a:gd name="connsiteX2" fmla="*/ 321276 w 321276"/>
              <a:gd name="connsiteY2" fmla="*/ 231782 h 23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231782">
                <a:moveTo>
                  <a:pt x="258894" y="0"/>
                </a:moveTo>
                <a:lnTo>
                  <a:pt x="0" y="231782"/>
                </a:lnTo>
                <a:lnTo>
                  <a:pt x="321276" y="231782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弧 47">
            <a:extLst>
              <a:ext uri="{FF2B5EF4-FFF2-40B4-BE49-F238E27FC236}">
                <a16:creationId xmlns:a16="http://schemas.microsoft.com/office/drawing/2014/main" id="{0E8BB3D3-5DB3-427B-91D6-9B6216CACBA4}"/>
              </a:ext>
            </a:extLst>
          </p:cNvPr>
          <p:cNvSpPr/>
          <p:nvPr/>
        </p:nvSpPr>
        <p:spPr>
          <a:xfrm rot="5979861">
            <a:off x="2453325" y="3061753"/>
            <a:ext cx="759037" cy="759037"/>
          </a:xfrm>
          <a:prstGeom prst="arc">
            <a:avLst>
              <a:gd name="adj1" fmla="val 11872705"/>
              <a:gd name="adj2" fmla="val 16546276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弧 48">
            <a:extLst>
              <a:ext uri="{FF2B5EF4-FFF2-40B4-BE49-F238E27FC236}">
                <a16:creationId xmlns:a16="http://schemas.microsoft.com/office/drawing/2014/main" id="{F29A92F0-90CE-4E15-90C5-46C13B9ECA30}"/>
              </a:ext>
            </a:extLst>
          </p:cNvPr>
          <p:cNvSpPr/>
          <p:nvPr/>
        </p:nvSpPr>
        <p:spPr>
          <a:xfrm rot="6885084">
            <a:off x="2280212" y="3224275"/>
            <a:ext cx="759037" cy="759037"/>
          </a:xfrm>
          <a:prstGeom prst="arc">
            <a:avLst>
              <a:gd name="adj1" fmla="val 14372250"/>
              <a:gd name="adj2" fmla="val 16546276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E697928-FC98-49C0-A3CE-17F0FF175E11}"/>
                  </a:ext>
                </a:extLst>
              </p:cNvPr>
              <p:cNvSpPr txBox="1"/>
              <p:nvPr/>
            </p:nvSpPr>
            <p:spPr>
              <a:xfrm>
                <a:off x="1448576" y="3324252"/>
                <a:ext cx="4267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E697928-FC98-49C0-A3CE-17F0FF175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576" y="3324252"/>
                <a:ext cx="42678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7706585A-D9ED-4BB5-84DC-A512B3BF6D38}"/>
                  </a:ext>
                </a:extLst>
              </p:cNvPr>
              <p:cNvSpPr txBox="1"/>
              <p:nvPr/>
            </p:nvSpPr>
            <p:spPr>
              <a:xfrm>
                <a:off x="6343821" y="1286831"/>
                <a:ext cx="4027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7706585A-D9ED-4BB5-84DC-A512B3BF6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821" y="1286831"/>
                <a:ext cx="40273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8D907F3-97EB-442E-BE53-4833E434F055}"/>
                  </a:ext>
                </a:extLst>
              </p:cNvPr>
              <p:cNvSpPr txBox="1"/>
              <p:nvPr/>
            </p:nvSpPr>
            <p:spPr>
              <a:xfrm>
                <a:off x="7460082" y="3324252"/>
                <a:ext cx="4197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8D907F3-97EB-442E-BE53-4833E434F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082" y="3324252"/>
                <a:ext cx="41979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79C24B9-9478-47EF-8C50-DCA85ACF2438}"/>
                  </a:ext>
                </a:extLst>
              </p:cNvPr>
              <p:cNvSpPr txBox="1"/>
              <p:nvPr/>
            </p:nvSpPr>
            <p:spPr>
              <a:xfrm>
                <a:off x="6436790" y="4694378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79C24B9-9478-47EF-8C50-DCA85ACF2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790" y="4694378"/>
                <a:ext cx="4031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427EB85-2745-42EF-8F6A-84E602C50D6E}"/>
                  </a:ext>
                </a:extLst>
              </p:cNvPr>
              <p:cNvSpPr txBox="1"/>
              <p:nvPr/>
            </p:nvSpPr>
            <p:spPr>
              <a:xfrm>
                <a:off x="4952337" y="4391709"/>
                <a:ext cx="3799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427EB85-2745-42EF-8F6A-84E602C50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37" y="4391709"/>
                <a:ext cx="379911" cy="369332"/>
              </a:xfrm>
              <a:prstGeom prst="rect">
                <a:avLst/>
              </a:prstGeom>
              <a:blipFill>
                <a:blip r:embed="rId6"/>
                <a:stretch>
                  <a:fillRect l="-15873" t="-6557" r="-17460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F777E6A-4F19-4407-B206-3ADEDDA41438}"/>
                  </a:ext>
                </a:extLst>
              </p:cNvPr>
              <p:cNvSpPr txBox="1"/>
              <p:nvPr/>
            </p:nvSpPr>
            <p:spPr>
              <a:xfrm>
                <a:off x="5715295" y="3571011"/>
                <a:ext cx="386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F777E6A-4F19-4407-B206-3ADEDDA41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295" y="3571011"/>
                <a:ext cx="386323" cy="369332"/>
              </a:xfrm>
              <a:prstGeom prst="rect">
                <a:avLst/>
              </a:prstGeom>
              <a:blipFill>
                <a:blip r:embed="rId7"/>
                <a:stretch>
                  <a:fillRect l="-17460" t="-6667" r="-17460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DA791363-58E6-44EE-B83D-3F9E4C5B2F2F}"/>
              </a:ext>
            </a:extLst>
          </p:cNvPr>
          <p:cNvCxnSpPr>
            <a:cxnSpLocks/>
          </p:cNvCxnSpPr>
          <p:nvPr/>
        </p:nvCxnSpPr>
        <p:spPr>
          <a:xfrm flipH="1" flipV="1">
            <a:off x="6032742" y="3538645"/>
            <a:ext cx="181578" cy="60166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82505A8-AB9F-4F8F-B5CC-D0C145940F58}"/>
                  </a:ext>
                </a:extLst>
              </p:cNvPr>
              <p:cNvSpPr txBox="1"/>
              <p:nvPr/>
            </p:nvSpPr>
            <p:spPr>
              <a:xfrm>
                <a:off x="6162570" y="4113399"/>
                <a:ext cx="368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82505A8-AB9F-4F8F-B5CC-D0C145940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570" y="4113399"/>
                <a:ext cx="368691" cy="369332"/>
              </a:xfrm>
              <a:prstGeom prst="rect">
                <a:avLst/>
              </a:prstGeom>
              <a:blipFill>
                <a:blip r:embed="rId8"/>
                <a:stretch>
                  <a:fillRect l="-18333" t="-6667" r="-18333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6698329C-7F4A-4505-9F57-27BB4688D877}"/>
                  </a:ext>
                </a:extLst>
              </p:cNvPr>
              <p:cNvSpPr txBox="1"/>
              <p:nvPr/>
            </p:nvSpPr>
            <p:spPr>
              <a:xfrm>
                <a:off x="4053022" y="2029259"/>
                <a:ext cx="3670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6698329C-7F4A-4505-9F57-27BB4688D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022" y="2029259"/>
                <a:ext cx="367087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BFE9E448-FB1B-4276-AEA3-839852A52964}"/>
                  </a:ext>
                </a:extLst>
              </p:cNvPr>
              <p:cNvSpPr txBox="1"/>
              <p:nvPr/>
            </p:nvSpPr>
            <p:spPr>
              <a:xfrm>
                <a:off x="2703005" y="3207691"/>
                <a:ext cx="2776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BFE9E448-FB1B-4276-AEA3-839852A52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05" y="3207691"/>
                <a:ext cx="277640" cy="369332"/>
              </a:xfrm>
              <a:prstGeom prst="rect">
                <a:avLst/>
              </a:prstGeom>
              <a:blipFill>
                <a:blip r:embed="rId10"/>
                <a:stretch>
                  <a:fillRect l="-19565" r="-17391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C184C6B-4A6F-4023-BFEE-B22BED1968DF}"/>
                  </a:ext>
                </a:extLst>
              </p:cNvPr>
              <p:cNvSpPr txBox="1"/>
              <p:nvPr/>
            </p:nvSpPr>
            <p:spPr>
              <a:xfrm>
                <a:off x="3195916" y="3077348"/>
                <a:ext cx="283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C184C6B-4A6F-4023-BFEE-B22BED19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916" y="3077348"/>
                <a:ext cx="283218" cy="369332"/>
              </a:xfrm>
              <a:prstGeom prst="rect">
                <a:avLst/>
              </a:prstGeom>
              <a:blipFill>
                <a:blip r:embed="rId11"/>
                <a:stretch>
                  <a:fillRect l="-6383" r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240E664-B269-4215-BCD2-D2F7FF1FB392}"/>
                  </a:ext>
                </a:extLst>
              </p:cNvPr>
              <p:cNvSpPr txBox="1"/>
              <p:nvPr/>
            </p:nvSpPr>
            <p:spPr>
              <a:xfrm>
                <a:off x="3022172" y="3486413"/>
                <a:ext cx="2550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240E664-B269-4215-BCD2-D2F7FF1FB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172" y="3486413"/>
                <a:ext cx="255005" cy="369332"/>
              </a:xfrm>
              <a:prstGeom prst="rect">
                <a:avLst/>
              </a:prstGeom>
              <a:blipFill>
                <a:blip r:embed="rId12"/>
                <a:stretch>
                  <a:fillRect l="-9524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61A3CE0-0A6F-4E50-9A57-F1673DF0AB52}"/>
              </a:ext>
            </a:extLst>
          </p:cNvPr>
          <p:cNvCxnSpPr>
            <a:cxnSpLocks/>
          </p:cNvCxnSpPr>
          <p:nvPr/>
        </p:nvCxnSpPr>
        <p:spPr>
          <a:xfrm flipH="1">
            <a:off x="1875360" y="1591842"/>
            <a:ext cx="4571458" cy="1859721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A482414-33FE-4CFB-A659-314F00A9B4C1}"/>
              </a:ext>
            </a:extLst>
          </p:cNvPr>
          <p:cNvCxnSpPr>
            <a:cxnSpLocks/>
          </p:cNvCxnSpPr>
          <p:nvPr/>
        </p:nvCxnSpPr>
        <p:spPr>
          <a:xfrm>
            <a:off x="1863482" y="3645024"/>
            <a:ext cx="3176750" cy="797255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E31F92B-1748-4324-A8F5-D1E666F32362}"/>
                  </a:ext>
                </a:extLst>
              </p:cNvPr>
              <p:cNvSpPr txBox="1"/>
              <p:nvPr/>
            </p:nvSpPr>
            <p:spPr>
              <a:xfrm>
                <a:off x="2884237" y="4088286"/>
                <a:ext cx="76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E31F92B-1748-4324-A8F5-D1E666F32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237" y="4088286"/>
                <a:ext cx="761747" cy="369332"/>
              </a:xfrm>
              <a:prstGeom prst="rect">
                <a:avLst/>
              </a:prstGeom>
              <a:blipFill>
                <a:blip r:embed="rId13"/>
                <a:stretch>
                  <a:fillRect l="-2400" t="-1667" r="-64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B0A20E2-0085-466B-A9E4-B680BA11E881}"/>
                  </a:ext>
                </a:extLst>
              </p:cNvPr>
              <p:cNvSpPr txBox="1"/>
              <p:nvPr/>
            </p:nvSpPr>
            <p:spPr>
              <a:xfrm>
                <a:off x="4168047" y="3207691"/>
                <a:ext cx="7673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B0A20E2-0085-466B-A9E4-B680BA11E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047" y="3207691"/>
                <a:ext cx="767325" cy="369332"/>
              </a:xfrm>
              <a:prstGeom prst="rect">
                <a:avLst/>
              </a:prstGeom>
              <a:blipFill>
                <a:blip r:embed="rId14"/>
                <a:stretch>
                  <a:fillRect l="-3175" r="-15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2719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球面三角形の余弦定理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91</a:t>
            </a:fld>
            <a:endParaRPr lang="ja-JP" altLang="en-US"/>
          </a:p>
        </p:txBody>
      </p:sp>
      <p:cxnSp>
        <p:nvCxnSpPr>
          <p:cNvPr id="22" name="直線矢印コネクタ 21"/>
          <p:cNvCxnSpPr>
            <a:cxnSpLocks/>
          </p:cNvCxnSpPr>
          <p:nvPr/>
        </p:nvCxnSpPr>
        <p:spPr>
          <a:xfrm flipV="1">
            <a:off x="1863482" y="1700808"/>
            <a:ext cx="4601686" cy="183446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cxnSpLocks/>
          </p:cNvCxnSpPr>
          <p:nvPr/>
        </p:nvCxnSpPr>
        <p:spPr>
          <a:xfrm flipV="1">
            <a:off x="5040232" y="3773901"/>
            <a:ext cx="648103" cy="119815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</p:cNvCxnSpPr>
          <p:nvPr/>
        </p:nvCxnSpPr>
        <p:spPr>
          <a:xfrm>
            <a:off x="3956519" y="2724914"/>
            <a:ext cx="1083713" cy="22471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弧 34"/>
          <p:cNvSpPr/>
          <p:nvPr/>
        </p:nvSpPr>
        <p:spPr>
          <a:xfrm rot="7316197">
            <a:off x="1767881" y="3196310"/>
            <a:ext cx="759037" cy="759037"/>
          </a:xfrm>
          <a:prstGeom prst="arc">
            <a:avLst>
              <a:gd name="adj1" fmla="val 11872705"/>
              <a:gd name="adj2" fmla="val 16546276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弧 25">
            <a:extLst>
              <a:ext uri="{FF2B5EF4-FFF2-40B4-BE49-F238E27FC236}">
                <a16:creationId xmlns:a16="http://schemas.microsoft.com/office/drawing/2014/main" id="{87C15833-935F-4B62-BB41-64CB5C44DE80}"/>
              </a:ext>
            </a:extLst>
          </p:cNvPr>
          <p:cNvSpPr/>
          <p:nvPr/>
        </p:nvSpPr>
        <p:spPr>
          <a:xfrm>
            <a:off x="4559214" y="995358"/>
            <a:ext cx="2258454" cy="4939292"/>
          </a:xfrm>
          <a:prstGeom prst="arc">
            <a:avLst>
              <a:gd name="adj1" fmla="val 17635376"/>
              <a:gd name="adj2" fmla="val 441954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98D6298-A24B-4997-B07A-FE4F445255AC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1863482" y="3535270"/>
            <a:ext cx="4434499" cy="2008689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69C6672-E1E4-4D10-A39C-A91BFACD6DA5}"/>
              </a:ext>
            </a:extLst>
          </p:cNvPr>
          <p:cNvCxnSpPr>
            <a:cxnSpLocks/>
          </p:cNvCxnSpPr>
          <p:nvPr/>
        </p:nvCxnSpPr>
        <p:spPr>
          <a:xfrm flipH="1" flipV="1">
            <a:off x="4969009" y="2326894"/>
            <a:ext cx="719326" cy="14620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リーフォーム 8">
            <a:extLst>
              <a:ext uri="{FF2B5EF4-FFF2-40B4-BE49-F238E27FC236}">
                <a16:creationId xmlns:a16="http://schemas.microsoft.com/office/drawing/2014/main" id="{DAACC1AA-7392-450A-9B2E-29470CBF42D0}"/>
              </a:ext>
            </a:extLst>
          </p:cNvPr>
          <p:cNvSpPr/>
          <p:nvPr/>
        </p:nvSpPr>
        <p:spPr bwMode="auto">
          <a:xfrm rot="20183157" flipH="1">
            <a:off x="3985411" y="266770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52034F6-E0AD-42F3-858B-09AB58BEB989}"/>
              </a:ext>
            </a:extLst>
          </p:cNvPr>
          <p:cNvCxnSpPr>
            <a:cxnSpLocks/>
          </p:cNvCxnSpPr>
          <p:nvPr/>
        </p:nvCxnSpPr>
        <p:spPr>
          <a:xfrm flipV="1">
            <a:off x="4676398" y="3776509"/>
            <a:ext cx="1005876" cy="4647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弧 48">
            <a:extLst>
              <a:ext uri="{FF2B5EF4-FFF2-40B4-BE49-F238E27FC236}">
                <a16:creationId xmlns:a16="http://schemas.microsoft.com/office/drawing/2014/main" id="{F29A92F0-90CE-4E15-90C5-46C13B9ECA30}"/>
              </a:ext>
            </a:extLst>
          </p:cNvPr>
          <p:cNvSpPr/>
          <p:nvPr/>
        </p:nvSpPr>
        <p:spPr>
          <a:xfrm rot="616923">
            <a:off x="4647624" y="4649587"/>
            <a:ext cx="759037" cy="730595"/>
          </a:xfrm>
          <a:prstGeom prst="arc">
            <a:avLst>
              <a:gd name="adj1" fmla="val 14372250"/>
              <a:gd name="adj2" fmla="val 17214157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E697928-FC98-49C0-A3CE-17F0FF175E11}"/>
                  </a:ext>
                </a:extLst>
              </p:cNvPr>
              <p:cNvSpPr txBox="1"/>
              <p:nvPr/>
            </p:nvSpPr>
            <p:spPr>
              <a:xfrm>
                <a:off x="1448576" y="3324252"/>
                <a:ext cx="4267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E697928-FC98-49C0-A3CE-17F0FF175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576" y="3324252"/>
                <a:ext cx="42678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8D907F3-97EB-442E-BE53-4833E434F055}"/>
                  </a:ext>
                </a:extLst>
              </p:cNvPr>
              <p:cNvSpPr txBox="1"/>
              <p:nvPr/>
            </p:nvSpPr>
            <p:spPr>
              <a:xfrm>
                <a:off x="6465168" y="1324738"/>
                <a:ext cx="4197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8D907F3-97EB-442E-BE53-4833E434F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168" y="1324738"/>
                <a:ext cx="41979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79C24B9-9478-47EF-8C50-DCA85ACF2438}"/>
                  </a:ext>
                </a:extLst>
              </p:cNvPr>
              <p:cNvSpPr txBox="1"/>
              <p:nvPr/>
            </p:nvSpPr>
            <p:spPr>
              <a:xfrm>
                <a:off x="6299835" y="5472493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79C24B9-9478-47EF-8C50-DCA85ACF2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35" y="5472493"/>
                <a:ext cx="40318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427EB85-2745-42EF-8F6A-84E602C50D6E}"/>
                  </a:ext>
                </a:extLst>
              </p:cNvPr>
              <p:cNvSpPr txBox="1"/>
              <p:nvPr/>
            </p:nvSpPr>
            <p:spPr>
              <a:xfrm>
                <a:off x="4792227" y="5047075"/>
                <a:ext cx="3799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427EB85-2745-42EF-8F6A-84E602C50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227" y="5047075"/>
                <a:ext cx="379911" cy="369332"/>
              </a:xfrm>
              <a:prstGeom prst="rect">
                <a:avLst/>
              </a:prstGeom>
              <a:blipFill>
                <a:blip r:embed="rId5"/>
                <a:stretch>
                  <a:fillRect l="-16129" t="-6557" r="-19355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F777E6A-4F19-4407-B206-3ADEDDA41438}"/>
                  </a:ext>
                </a:extLst>
              </p:cNvPr>
              <p:cNvSpPr txBox="1"/>
              <p:nvPr/>
            </p:nvSpPr>
            <p:spPr>
              <a:xfrm>
                <a:off x="4778349" y="1901159"/>
                <a:ext cx="386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F777E6A-4F19-4407-B206-3ADEDDA41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49" y="1901159"/>
                <a:ext cx="386323" cy="369332"/>
              </a:xfrm>
              <a:prstGeom prst="rect">
                <a:avLst/>
              </a:prstGeom>
              <a:blipFill>
                <a:blip r:embed="rId6"/>
                <a:stretch>
                  <a:fillRect l="-17460" t="-6667" r="-17460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82505A8-AB9F-4F8F-B5CC-D0C145940F58}"/>
                  </a:ext>
                </a:extLst>
              </p:cNvPr>
              <p:cNvSpPr txBox="1"/>
              <p:nvPr/>
            </p:nvSpPr>
            <p:spPr>
              <a:xfrm>
                <a:off x="5723378" y="3459487"/>
                <a:ext cx="368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82505A8-AB9F-4F8F-B5CC-D0C145940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378" y="3459487"/>
                <a:ext cx="368691" cy="369332"/>
              </a:xfrm>
              <a:prstGeom prst="rect">
                <a:avLst/>
              </a:prstGeom>
              <a:blipFill>
                <a:blip r:embed="rId7"/>
                <a:stretch>
                  <a:fillRect l="-18333" t="-6667" r="-18333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BFE9E448-FB1B-4276-AEA3-839852A52964}"/>
                  </a:ext>
                </a:extLst>
              </p:cNvPr>
              <p:cNvSpPr txBox="1"/>
              <p:nvPr/>
            </p:nvSpPr>
            <p:spPr>
              <a:xfrm>
                <a:off x="3592238" y="3532015"/>
                <a:ext cx="2776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BFE9E448-FB1B-4276-AEA3-839852A52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238" y="3532015"/>
                <a:ext cx="277640" cy="369332"/>
              </a:xfrm>
              <a:prstGeom prst="rect">
                <a:avLst/>
              </a:prstGeom>
              <a:blipFill>
                <a:blip r:embed="rId8"/>
                <a:stretch>
                  <a:fillRect l="-19565" r="-17391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C184C6B-4A6F-4023-BFEE-B22BED1968DF}"/>
                  </a:ext>
                </a:extLst>
              </p:cNvPr>
              <p:cNvSpPr txBox="1"/>
              <p:nvPr/>
            </p:nvSpPr>
            <p:spPr>
              <a:xfrm>
                <a:off x="3993714" y="3509784"/>
                <a:ext cx="28321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C184C6B-4A6F-4023-BFEE-B22BED19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714" y="3509784"/>
                <a:ext cx="283218" cy="369332"/>
              </a:xfrm>
              <a:prstGeom prst="rect">
                <a:avLst/>
              </a:prstGeom>
              <a:blipFill>
                <a:blip r:embed="rId9"/>
                <a:stretch>
                  <a:fillRect l="-6383" r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240E664-B269-4215-BCD2-D2F7FF1FB392}"/>
                  </a:ext>
                </a:extLst>
              </p:cNvPr>
              <p:cNvSpPr txBox="1"/>
              <p:nvPr/>
            </p:nvSpPr>
            <p:spPr>
              <a:xfrm>
                <a:off x="4932957" y="4318627"/>
                <a:ext cx="2550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240E664-B269-4215-BCD2-D2F7FF1FB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957" y="4318627"/>
                <a:ext cx="255005" cy="369332"/>
              </a:xfrm>
              <a:prstGeom prst="rect">
                <a:avLst/>
              </a:prstGeom>
              <a:blipFill>
                <a:blip r:embed="rId10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61A3CE0-0A6F-4E50-9A57-F1673DF0AB52}"/>
              </a:ext>
            </a:extLst>
          </p:cNvPr>
          <p:cNvCxnSpPr>
            <a:cxnSpLocks/>
          </p:cNvCxnSpPr>
          <p:nvPr/>
        </p:nvCxnSpPr>
        <p:spPr>
          <a:xfrm flipH="1">
            <a:off x="1890624" y="2240323"/>
            <a:ext cx="2986200" cy="1174147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A482414-33FE-4CFB-A659-314F00A9B4C1}"/>
              </a:ext>
            </a:extLst>
          </p:cNvPr>
          <p:cNvCxnSpPr>
            <a:cxnSpLocks/>
          </p:cNvCxnSpPr>
          <p:nvPr/>
        </p:nvCxnSpPr>
        <p:spPr>
          <a:xfrm flipV="1">
            <a:off x="2027631" y="2806028"/>
            <a:ext cx="1947506" cy="77618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E31F92B-1748-4324-A8F5-D1E666F32362}"/>
                  </a:ext>
                </a:extLst>
              </p:cNvPr>
              <p:cNvSpPr txBox="1"/>
              <p:nvPr/>
            </p:nvSpPr>
            <p:spPr>
              <a:xfrm rot="20248169">
                <a:off x="2756253" y="3103404"/>
                <a:ext cx="12064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func>
                        <m:func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E31F92B-1748-4324-A8F5-D1E666F32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48169">
                <a:off x="2756253" y="3103404"/>
                <a:ext cx="120648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B0A20E2-0085-466B-A9E4-B680BA11E881}"/>
                  </a:ext>
                </a:extLst>
              </p:cNvPr>
              <p:cNvSpPr txBox="1"/>
              <p:nvPr/>
            </p:nvSpPr>
            <p:spPr>
              <a:xfrm rot="20285708">
                <a:off x="2615255" y="2689106"/>
                <a:ext cx="6389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B0A20E2-0085-466B-A9E4-B680BA11E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85708">
                <a:off x="2615255" y="2689106"/>
                <a:ext cx="63895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フリーフォーム 8">
            <a:extLst>
              <a:ext uri="{FF2B5EF4-FFF2-40B4-BE49-F238E27FC236}">
                <a16:creationId xmlns:a16="http://schemas.microsoft.com/office/drawing/2014/main" id="{D3871118-7AAF-49B3-A8D7-F8CDC85572E0}"/>
              </a:ext>
            </a:extLst>
          </p:cNvPr>
          <p:cNvSpPr/>
          <p:nvPr/>
        </p:nvSpPr>
        <p:spPr bwMode="auto">
          <a:xfrm rot="18029383" flipH="1">
            <a:off x="5070465" y="4849153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5CF4126-7497-4261-BD6D-6C618CDEB924}"/>
                  </a:ext>
                </a:extLst>
              </p:cNvPr>
              <p:cNvSpPr txBox="1"/>
              <p:nvPr/>
            </p:nvSpPr>
            <p:spPr>
              <a:xfrm>
                <a:off x="3700584" y="2308644"/>
                <a:ext cx="4664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5CF4126-7497-4261-BD6D-6C618CDEB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584" y="2308644"/>
                <a:ext cx="466474" cy="369332"/>
              </a:xfrm>
              <a:prstGeom prst="rect">
                <a:avLst/>
              </a:prstGeom>
              <a:blipFill>
                <a:blip r:embed="rId13"/>
                <a:stretch>
                  <a:fillRect l="-12987" t="-6667" r="-14286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7B88311-36B3-42D1-8059-04725AA8A14C}"/>
                  </a:ext>
                </a:extLst>
              </p:cNvPr>
              <p:cNvSpPr txBox="1"/>
              <p:nvPr/>
            </p:nvSpPr>
            <p:spPr>
              <a:xfrm>
                <a:off x="4295930" y="4161585"/>
                <a:ext cx="448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7B88311-36B3-42D1-8059-04725AA8A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930" y="4161585"/>
                <a:ext cx="448841" cy="369332"/>
              </a:xfrm>
              <a:prstGeom prst="rect">
                <a:avLst/>
              </a:prstGeom>
              <a:blipFill>
                <a:blip r:embed="rId14"/>
                <a:stretch>
                  <a:fillRect l="-15068" t="-6667" r="-15068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3A83503-D636-46AA-90F0-7AAA2645AF81}"/>
                  </a:ext>
                </a:extLst>
              </p:cNvPr>
              <p:cNvSpPr txBox="1"/>
              <p:nvPr/>
            </p:nvSpPr>
            <p:spPr>
              <a:xfrm>
                <a:off x="2508955" y="3522804"/>
                <a:ext cx="2550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3A83503-D636-46AA-90F0-7AAA2645A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955" y="3522804"/>
                <a:ext cx="255005" cy="369332"/>
              </a:xfrm>
              <a:prstGeom prst="rect">
                <a:avLst/>
              </a:prstGeom>
              <a:blipFill>
                <a:blip r:embed="rId15"/>
                <a:stretch>
                  <a:fillRect l="-9756" r="-73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0A4F7FEE-28C9-4284-9D2B-E3C7EBB13772}"/>
              </a:ext>
            </a:extLst>
          </p:cNvPr>
          <p:cNvCxnSpPr>
            <a:cxnSpLocks/>
          </p:cNvCxnSpPr>
          <p:nvPr/>
        </p:nvCxnSpPr>
        <p:spPr>
          <a:xfrm flipV="1">
            <a:off x="5134548" y="3838642"/>
            <a:ext cx="612870" cy="1143448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17851A9-5F1A-4AFB-A0ED-4DC3C4DE2E11}"/>
                  </a:ext>
                </a:extLst>
              </p:cNvPr>
              <p:cNvSpPr txBox="1"/>
              <p:nvPr/>
            </p:nvSpPr>
            <p:spPr>
              <a:xfrm rot="20292750">
                <a:off x="5426799" y="4227462"/>
                <a:ext cx="11918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func>
                        <m:func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17851A9-5F1A-4AFB-A0ED-4DC3C4DE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2750">
                <a:off x="5426799" y="4227462"/>
                <a:ext cx="1191801" cy="307777"/>
              </a:xfrm>
              <a:prstGeom prst="rect">
                <a:avLst/>
              </a:prstGeom>
              <a:blipFill>
                <a:blip r:embed="rId16"/>
                <a:stretch>
                  <a:fillRect l="-247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F3DF4D0-25F8-4A60-A5B2-0C254A7A9A0D}"/>
              </a:ext>
            </a:extLst>
          </p:cNvPr>
          <p:cNvCxnSpPr>
            <a:cxnSpLocks/>
          </p:cNvCxnSpPr>
          <p:nvPr/>
        </p:nvCxnSpPr>
        <p:spPr>
          <a:xfrm flipH="1" flipV="1">
            <a:off x="1904661" y="3702487"/>
            <a:ext cx="2972163" cy="1303978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C50FFFCB-9251-43F4-BFD6-9046576AEB47}"/>
                  </a:ext>
                </a:extLst>
              </p:cNvPr>
              <p:cNvSpPr txBox="1"/>
              <p:nvPr/>
            </p:nvSpPr>
            <p:spPr>
              <a:xfrm rot="1265115">
                <a:off x="3030118" y="4411600"/>
                <a:ext cx="6335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C50FFFCB-9251-43F4-BFD6-9046576AE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65115">
                <a:off x="3030118" y="4411600"/>
                <a:ext cx="633507" cy="307777"/>
              </a:xfrm>
              <a:prstGeom prst="rect">
                <a:avLst/>
              </a:prstGeom>
              <a:blipFill>
                <a:blip r:embed="rId17"/>
                <a:stretch>
                  <a:fillRect r="-5172"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2589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9776A-7177-457B-BBE2-AE25C3EA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中間ベクトルの変数変換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CD7B6F-245C-45B1-A682-468A348FF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92</a:t>
            </a:fld>
            <a:endParaRPr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3692860" y="2132856"/>
            <a:ext cx="3780420" cy="37804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20">
            <a:extLst>
              <a:ext uri="{FF2B5EF4-FFF2-40B4-BE49-F238E27FC236}">
                <a16:creationId xmlns:a16="http://schemas.microsoft.com/office/drawing/2014/main" id="{E191BDE6-6F74-4D0C-9D22-1A8ECA9D688E}"/>
              </a:ext>
            </a:extLst>
          </p:cNvPr>
          <p:cNvSpPr/>
          <p:nvPr/>
        </p:nvSpPr>
        <p:spPr bwMode="auto">
          <a:xfrm>
            <a:off x="5529064" y="396906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>
            <a:off x="6394900" y="2610408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9B5C0F8-58CF-4BB6-851F-663DA349C334}"/>
              </a:ext>
            </a:extLst>
          </p:cNvPr>
          <p:cNvCxnSpPr>
            <a:cxnSpLocks/>
          </p:cNvCxnSpPr>
          <p:nvPr/>
        </p:nvCxnSpPr>
        <p:spPr>
          <a:xfrm flipH="1">
            <a:off x="5611159" y="2728368"/>
            <a:ext cx="1341012" cy="1296144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378C76B-C2A4-45C4-BF29-19651843F27E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4246490" y="2686486"/>
            <a:ext cx="1357042" cy="1342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37E385-8067-484F-8582-8162266E97E5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5583070" y="2132856"/>
            <a:ext cx="4432" cy="193064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7065276" y="2464479"/>
                <a:ext cx="653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276" y="2464479"/>
                <a:ext cx="653449" cy="369332"/>
              </a:xfrm>
              <a:prstGeom prst="rect">
                <a:avLst/>
              </a:prstGeom>
              <a:blipFill>
                <a:blip r:embed="rId2"/>
                <a:stretch>
                  <a:fillRect l="-8411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5278439" y="2833811"/>
                <a:ext cx="280974" cy="423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39" y="2833811"/>
                <a:ext cx="280974" cy="423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3C3871F-68A9-4797-A493-364F4E4A06AA}"/>
                  </a:ext>
                </a:extLst>
              </p:cNvPr>
              <p:cNvSpPr txBox="1"/>
              <p:nvPr/>
            </p:nvSpPr>
            <p:spPr>
              <a:xfrm>
                <a:off x="6242874" y="3348510"/>
                <a:ext cx="465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3C3871F-68A9-4797-A493-364F4E4A0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874" y="3348510"/>
                <a:ext cx="465769" cy="369332"/>
              </a:xfrm>
              <a:prstGeom prst="rect">
                <a:avLst/>
              </a:prstGeom>
              <a:blipFill>
                <a:blip r:embed="rId4"/>
                <a:stretch>
                  <a:fillRect l="-3947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168E1AB-C1EE-4501-BBC5-263CE95086FF}"/>
                  </a:ext>
                </a:extLst>
              </p:cNvPr>
              <p:cNvSpPr txBox="1"/>
              <p:nvPr/>
            </p:nvSpPr>
            <p:spPr>
              <a:xfrm>
                <a:off x="4540317" y="3357512"/>
                <a:ext cx="426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168E1AB-C1EE-4501-BBC5-263CE9508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317" y="3357512"/>
                <a:ext cx="426014" cy="369332"/>
              </a:xfrm>
              <a:prstGeom prst="rect">
                <a:avLst/>
              </a:prstGeom>
              <a:blipFill>
                <a:blip r:embed="rId5"/>
                <a:stretch>
                  <a:fillRect l="-5714" r="-1429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308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9776A-7177-457B-BBE2-AE25C3EA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中間ベクトルの変数変換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CD7B6F-245C-45B1-A682-468A348FF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93</a:t>
            </a:fld>
            <a:endParaRPr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3692860" y="2132856"/>
            <a:ext cx="3780420" cy="37804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20">
            <a:extLst>
              <a:ext uri="{FF2B5EF4-FFF2-40B4-BE49-F238E27FC236}">
                <a16:creationId xmlns:a16="http://schemas.microsoft.com/office/drawing/2014/main" id="{E191BDE6-6F74-4D0C-9D22-1A8ECA9D688E}"/>
              </a:ext>
            </a:extLst>
          </p:cNvPr>
          <p:cNvSpPr/>
          <p:nvPr/>
        </p:nvSpPr>
        <p:spPr bwMode="auto">
          <a:xfrm>
            <a:off x="5529064" y="396906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>
            <a:off x="5019624" y="1280002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9B5C0F8-58CF-4BB6-851F-663DA349C334}"/>
              </a:ext>
            </a:extLst>
          </p:cNvPr>
          <p:cNvCxnSpPr>
            <a:cxnSpLocks/>
            <a:stCxn id="23" idx="7"/>
            <a:endCxn id="4" idx="1"/>
          </p:cNvCxnSpPr>
          <p:nvPr/>
        </p:nvCxnSpPr>
        <p:spPr>
          <a:xfrm flipH="1">
            <a:off x="4246490" y="1390342"/>
            <a:ext cx="1341012" cy="1296144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378C76B-C2A4-45C4-BF29-19651843F27E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4246490" y="2686486"/>
            <a:ext cx="1357042" cy="1342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37E385-8067-484F-8582-8162266E97E5}"/>
              </a:ext>
            </a:extLst>
          </p:cNvPr>
          <p:cNvCxnSpPr>
            <a:cxnSpLocks/>
            <a:stCxn id="23" idx="5"/>
            <a:endCxn id="23" idx="7"/>
          </p:cNvCxnSpPr>
          <p:nvPr/>
        </p:nvCxnSpPr>
        <p:spPr>
          <a:xfrm flipV="1">
            <a:off x="5587502" y="1390342"/>
            <a:ext cx="0" cy="267316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2360712" y="836712"/>
            <a:ext cx="3780420" cy="37804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5493060" y="908720"/>
                <a:ext cx="653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060" y="908720"/>
                <a:ext cx="65344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411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/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blipFill>
                <a:blip r:embed="rId5"/>
                <a:stretch>
                  <a:fillRect l="-526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/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blipFill>
                <a:blip r:embed="rId6"/>
                <a:stretch>
                  <a:fillRect l="-4286" r="-1429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/>
              <p:nvPr/>
            </p:nvSpPr>
            <p:spPr>
              <a:xfrm>
                <a:off x="5681603" y="2882824"/>
                <a:ext cx="16770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ja-JP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solidFill>
                      <a:schemeClr val="accent2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ja-JP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ja-JP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03" y="2882824"/>
                <a:ext cx="1677062" cy="369332"/>
              </a:xfrm>
              <a:prstGeom prst="rect">
                <a:avLst/>
              </a:prstGeom>
              <a:blipFill>
                <a:blip r:embed="rId7"/>
                <a:stretch>
                  <a:fillRect l="-4364" t="-23333" r="-1818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4158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9776A-7177-457B-BBE2-AE25C3EA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中間ベクトルの変数変換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CD7B6F-245C-45B1-A682-468A348FF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94</a:t>
            </a:fld>
            <a:endParaRPr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3692860" y="2132856"/>
            <a:ext cx="3780420" cy="37804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20">
            <a:extLst>
              <a:ext uri="{FF2B5EF4-FFF2-40B4-BE49-F238E27FC236}">
                <a16:creationId xmlns:a16="http://schemas.microsoft.com/office/drawing/2014/main" id="{E191BDE6-6F74-4D0C-9D22-1A8ECA9D688E}"/>
              </a:ext>
            </a:extLst>
          </p:cNvPr>
          <p:cNvSpPr/>
          <p:nvPr/>
        </p:nvSpPr>
        <p:spPr bwMode="auto">
          <a:xfrm>
            <a:off x="5529064" y="396906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>
            <a:off x="5019624" y="1280002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9B5C0F8-58CF-4BB6-851F-663DA349C334}"/>
              </a:ext>
            </a:extLst>
          </p:cNvPr>
          <p:cNvCxnSpPr>
            <a:cxnSpLocks/>
            <a:stCxn id="23" idx="7"/>
            <a:endCxn id="4" idx="1"/>
          </p:cNvCxnSpPr>
          <p:nvPr/>
        </p:nvCxnSpPr>
        <p:spPr>
          <a:xfrm flipH="1">
            <a:off x="4246490" y="1390342"/>
            <a:ext cx="1341012" cy="1296144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378C76B-C2A4-45C4-BF29-19651843F27E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4246490" y="2686486"/>
            <a:ext cx="1357042" cy="1342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37E385-8067-484F-8582-8162266E97E5}"/>
              </a:ext>
            </a:extLst>
          </p:cNvPr>
          <p:cNvCxnSpPr>
            <a:cxnSpLocks/>
            <a:stCxn id="23" idx="5"/>
            <a:endCxn id="23" idx="7"/>
          </p:cNvCxnSpPr>
          <p:nvPr/>
        </p:nvCxnSpPr>
        <p:spPr>
          <a:xfrm flipV="1">
            <a:off x="5587502" y="1390342"/>
            <a:ext cx="0" cy="267316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2360712" y="836712"/>
            <a:ext cx="3780420" cy="37804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 rot="18616516">
            <a:off x="5545237" y="1239386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5453981" y="907250"/>
                <a:ext cx="653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981" y="907250"/>
                <a:ext cx="653449" cy="369332"/>
              </a:xfrm>
              <a:prstGeom prst="rect">
                <a:avLst/>
              </a:prstGeom>
              <a:blipFill>
                <a:blip r:embed="rId2"/>
                <a:stretch>
                  <a:fillRect l="-84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5892348" y="1350060"/>
                <a:ext cx="27825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348" y="1350060"/>
                <a:ext cx="2782557" cy="369332"/>
              </a:xfrm>
              <a:prstGeom prst="rect">
                <a:avLst/>
              </a:prstGeom>
              <a:blipFill>
                <a:blip r:embed="rId3"/>
                <a:stretch>
                  <a:fillRect l="-1535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/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blipFill>
                <a:blip r:embed="rId4"/>
                <a:stretch>
                  <a:fillRect l="-526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/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blipFill>
                <a:blip r:embed="rId5"/>
                <a:stretch>
                  <a:fillRect l="-4286" r="-1429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/>
              <p:nvPr/>
            </p:nvSpPr>
            <p:spPr>
              <a:xfrm>
                <a:off x="5600629" y="2919761"/>
                <a:ext cx="4849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29" y="2919761"/>
                <a:ext cx="484940" cy="369332"/>
              </a:xfrm>
              <a:prstGeom prst="rect">
                <a:avLst/>
              </a:prstGeom>
              <a:blipFill>
                <a:blip r:embed="rId6"/>
                <a:stretch>
                  <a:fillRect l="-5063" r="-2532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42485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9776A-7177-457B-BBE2-AE25C3EA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中間ベクトルの変数変換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CD7B6F-245C-45B1-A682-468A348FF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95</a:t>
            </a:fld>
            <a:endParaRPr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3692860" y="2132856"/>
            <a:ext cx="3780420" cy="37804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20">
            <a:extLst>
              <a:ext uri="{FF2B5EF4-FFF2-40B4-BE49-F238E27FC236}">
                <a16:creationId xmlns:a16="http://schemas.microsoft.com/office/drawing/2014/main" id="{E191BDE6-6F74-4D0C-9D22-1A8ECA9D688E}"/>
              </a:ext>
            </a:extLst>
          </p:cNvPr>
          <p:cNvSpPr/>
          <p:nvPr/>
        </p:nvSpPr>
        <p:spPr bwMode="auto">
          <a:xfrm>
            <a:off x="5529064" y="396906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>
            <a:off x="5019624" y="1280002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9B5C0F8-58CF-4BB6-851F-663DA349C334}"/>
              </a:ext>
            </a:extLst>
          </p:cNvPr>
          <p:cNvCxnSpPr>
            <a:cxnSpLocks/>
            <a:stCxn id="23" idx="7"/>
            <a:endCxn id="4" idx="1"/>
          </p:cNvCxnSpPr>
          <p:nvPr/>
        </p:nvCxnSpPr>
        <p:spPr>
          <a:xfrm flipH="1">
            <a:off x="4246490" y="1390342"/>
            <a:ext cx="1341012" cy="1296144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378C76B-C2A4-45C4-BF29-19651843F27E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4246490" y="2686486"/>
            <a:ext cx="1357042" cy="1342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37E385-8067-484F-8582-8162266E97E5}"/>
              </a:ext>
            </a:extLst>
          </p:cNvPr>
          <p:cNvCxnSpPr>
            <a:cxnSpLocks/>
            <a:stCxn id="23" idx="5"/>
            <a:endCxn id="23" idx="7"/>
          </p:cNvCxnSpPr>
          <p:nvPr/>
        </p:nvCxnSpPr>
        <p:spPr>
          <a:xfrm flipV="1">
            <a:off x="5587502" y="1390342"/>
            <a:ext cx="0" cy="267316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2360712" y="836712"/>
            <a:ext cx="3780420" cy="37804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 rot="18616516">
            <a:off x="5545237" y="1954723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5487683" y="958906"/>
                <a:ext cx="653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683" y="958906"/>
                <a:ext cx="653449" cy="369332"/>
              </a:xfrm>
              <a:prstGeom prst="rect">
                <a:avLst/>
              </a:prstGeom>
              <a:blipFill>
                <a:blip r:embed="rId2"/>
                <a:stretch>
                  <a:fillRect l="-8411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6020349" y="1541011"/>
                <a:ext cx="2833853" cy="790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ja-JP" sz="24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ja-JP" altLang="en-US" sz="24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49" y="1541011"/>
                <a:ext cx="2833853" cy="790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/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blipFill>
                <a:blip r:embed="rId4"/>
                <a:stretch>
                  <a:fillRect l="-526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/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blipFill>
                <a:blip r:embed="rId5"/>
                <a:stretch>
                  <a:fillRect l="-4286" r="-1429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/>
              <p:nvPr/>
            </p:nvSpPr>
            <p:spPr>
              <a:xfrm>
                <a:off x="5611755" y="2908062"/>
                <a:ext cx="4849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755" y="2908062"/>
                <a:ext cx="484940" cy="369332"/>
              </a:xfrm>
              <a:prstGeom prst="rect">
                <a:avLst/>
              </a:prstGeom>
              <a:blipFill>
                <a:blip r:embed="rId6"/>
                <a:stretch>
                  <a:fillRect l="-5063" r="-2532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7366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9776A-7177-457B-BBE2-AE25C3EA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中間ベクトルの変数変換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CD7B6F-245C-45B1-A682-468A348FF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96</a:t>
            </a:fld>
            <a:endParaRPr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3692860" y="2132856"/>
            <a:ext cx="3780420" cy="378042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20">
            <a:extLst>
              <a:ext uri="{FF2B5EF4-FFF2-40B4-BE49-F238E27FC236}">
                <a16:creationId xmlns:a16="http://schemas.microsoft.com/office/drawing/2014/main" id="{E191BDE6-6F74-4D0C-9D22-1A8ECA9D688E}"/>
              </a:ext>
            </a:extLst>
          </p:cNvPr>
          <p:cNvSpPr/>
          <p:nvPr/>
        </p:nvSpPr>
        <p:spPr bwMode="auto">
          <a:xfrm>
            <a:off x="5529064" y="396906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>
            <a:off x="5019624" y="1280002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9B5C0F8-58CF-4BB6-851F-663DA349C334}"/>
              </a:ext>
            </a:extLst>
          </p:cNvPr>
          <p:cNvCxnSpPr>
            <a:cxnSpLocks/>
            <a:stCxn id="23" idx="7"/>
            <a:endCxn id="4" idx="1"/>
          </p:cNvCxnSpPr>
          <p:nvPr/>
        </p:nvCxnSpPr>
        <p:spPr>
          <a:xfrm flipH="1">
            <a:off x="4246490" y="1390342"/>
            <a:ext cx="1341012" cy="1296144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378C76B-C2A4-45C4-BF29-19651843F27E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4246490" y="2686486"/>
            <a:ext cx="1357042" cy="1342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37E385-8067-484F-8582-8162266E97E5}"/>
              </a:ext>
            </a:extLst>
          </p:cNvPr>
          <p:cNvCxnSpPr>
            <a:cxnSpLocks/>
            <a:stCxn id="23" idx="5"/>
            <a:endCxn id="23" idx="7"/>
          </p:cNvCxnSpPr>
          <p:nvPr/>
        </p:nvCxnSpPr>
        <p:spPr>
          <a:xfrm flipV="1">
            <a:off x="5587502" y="1390342"/>
            <a:ext cx="0" cy="267316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2360712" y="836712"/>
            <a:ext cx="3780420" cy="378042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 rot="18616516">
            <a:off x="5545237" y="1954723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5493060" y="908720"/>
                <a:ext cx="653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060" y="908720"/>
                <a:ext cx="65344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411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6068993" y="1575586"/>
                <a:ext cx="2571794" cy="948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993" y="1575586"/>
                <a:ext cx="2571794" cy="948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/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blipFill>
                <a:blip r:embed="rId6"/>
                <a:stretch>
                  <a:fillRect l="-526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/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blipFill>
                <a:blip r:embed="rId7"/>
                <a:stretch>
                  <a:fillRect l="-4286" r="-1429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/>
              <p:nvPr/>
            </p:nvSpPr>
            <p:spPr>
              <a:xfrm>
                <a:off x="5108166" y="2595839"/>
                <a:ext cx="4849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166" y="2595839"/>
                <a:ext cx="484940" cy="369332"/>
              </a:xfrm>
              <a:prstGeom prst="rect">
                <a:avLst/>
              </a:prstGeom>
              <a:blipFill>
                <a:blip r:embed="rId8"/>
                <a:stretch>
                  <a:fillRect l="-5000" r="-1250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98763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5"/>
          <p:cNvSpPr/>
          <p:nvPr/>
        </p:nvSpPr>
        <p:spPr bwMode="auto">
          <a:xfrm rot="507035" flipH="1">
            <a:off x="4793297" y="4173090"/>
            <a:ext cx="841796" cy="338695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97</a:t>
            </a:fld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3080792" y="3537012"/>
            <a:ext cx="4104456" cy="15121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205028" y="1880828"/>
            <a:ext cx="0" cy="24482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2684748" y="4329100"/>
            <a:ext cx="2520280" cy="12517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弦 14"/>
          <p:cNvSpPr/>
          <p:nvPr/>
        </p:nvSpPr>
        <p:spPr bwMode="auto">
          <a:xfrm rot="9020103">
            <a:off x="4101140" y="2280697"/>
            <a:ext cx="2819845" cy="3997018"/>
          </a:xfrm>
          <a:prstGeom prst="chord">
            <a:avLst>
              <a:gd name="adj1" fmla="val 2700000"/>
              <a:gd name="adj2" fmla="val 14070923"/>
            </a:avLst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弧 16"/>
          <p:cNvSpPr/>
          <p:nvPr/>
        </p:nvSpPr>
        <p:spPr>
          <a:xfrm rot="11252013">
            <a:off x="3420112" y="3776934"/>
            <a:ext cx="3763947" cy="1579417"/>
          </a:xfrm>
          <a:prstGeom prst="arc">
            <a:avLst>
              <a:gd name="adj1" fmla="val 11173687"/>
              <a:gd name="adj2" fmla="val 122911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4016896" y="2096852"/>
            <a:ext cx="1188132" cy="21962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5205028" y="4113076"/>
            <a:ext cx="1368152" cy="216024"/>
          </a:xfrm>
          <a:prstGeom prst="line">
            <a:avLst/>
          </a:prstGeom>
          <a:ln w="63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弧 22"/>
          <p:cNvSpPr/>
          <p:nvPr/>
        </p:nvSpPr>
        <p:spPr>
          <a:xfrm>
            <a:off x="4232920" y="2420888"/>
            <a:ext cx="1944216" cy="5112568"/>
          </a:xfrm>
          <a:prstGeom prst="arc">
            <a:avLst>
              <a:gd name="adj1" fmla="val 16200000"/>
              <a:gd name="adj2" fmla="val 1329178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/>
          <p:cNvSpPr/>
          <p:nvPr/>
        </p:nvSpPr>
        <p:spPr>
          <a:xfrm flipH="1">
            <a:off x="4404556" y="2348880"/>
            <a:ext cx="1988604" cy="5184576"/>
          </a:xfrm>
          <a:prstGeom prst="arc">
            <a:avLst>
              <a:gd name="adj1" fmla="val 16444993"/>
              <a:gd name="adj2" fmla="val 780561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 flipV="1">
            <a:off x="4772980" y="2924944"/>
            <a:ext cx="432048" cy="1404156"/>
          </a:xfrm>
          <a:prstGeom prst="line">
            <a:avLst/>
          </a:prstGeom>
          <a:ln w="63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弧 28"/>
          <p:cNvSpPr/>
          <p:nvPr/>
        </p:nvSpPr>
        <p:spPr>
          <a:xfrm rot="6878278" flipH="1">
            <a:off x="3252308" y="1446344"/>
            <a:ext cx="1809578" cy="4310979"/>
          </a:xfrm>
          <a:prstGeom prst="arc">
            <a:avLst>
              <a:gd name="adj1" fmla="val 16444993"/>
              <a:gd name="adj2" fmla="val 780561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>
            <a:endCxn id="24" idx="2"/>
          </p:cNvCxnSpPr>
          <p:nvPr/>
        </p:nvCxnSpPr>
        <p:spPr>
          <a:xfrm flipH="1">
            <a:off x="4408437" y="4329100"/>
            <a:ext cx="796591" cy="8408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endCxn id="23" idx="2"/>
          </p:cNvCxnSpPr>
          <p:nvPr/>
        </p:nvCxnSpPr>
        <p:spPr>
          <a:xfrm>
            <a:off x="5205028" y="4329100"/>
            <a:ext cx="960662" cy="103919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弧 38"/>
          <p:cNvSpPr/>
          <p:nvPr/>
        </p:nvSpPr>
        <p:spPr>
          <a:xfrm rot="19667833">
            <a:off x="3634585" y="2611403"/>
            <a:ext cx="1723178" cy="684076"/>
          </a:xfrm>
          <a:prstGeom prst="arc">
            <a:avLst>
              <a:gd name="adj1" fmla="val 16200000"/>
              <a:gd name="adj2" fmla="val 21157961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弧 39"/>
          <p:cNvSpPr/>
          <p:nvPr/>
        </p:nvSpPr>
        <p:spPr>
          <a:xfrm rot="17796315">
            <a:off x="4294873" y="2765719"/>
            <a:ext cx="1423543" cy="534473"/>
          </a:xfrm>
          <a:prstGeom prst="arc">
            <a:avLst>
              <a:gd name="adj1" fmla="val 16200000"/>
              <a:gd name="adj2" fmla="val 21157961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弧 41"/>
          <p:cNvSpPr/>
          <p:nvPr/>
        </p:nvSpPr>
        <p:spPr>
          <a:xfrm>
            <a:off x="4232920" y="2420888"/>
            <a:ext cx="1944216" cy="5112568"/>
          </a:xfrm>
          <a:prstGeom prst="arc">
            <a:avLst>
              <a:gd name="adj1" fmla="val 16200000"/>
              <a:gd name="adj2" fmla="val 19127119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弧 42"/>
          <p:cNvSpPr/>
          <p:nvPr/>
        </p:nvSpPr>
        <p:spPr>
          <a:xfrm rot="15073992">
            <a:off x="5695355" y="3813658"/>
            <a:ext cx="1423543" cy="534473"/>
          </a:xfrm>
          <a:prstGeom prst="arc">
            <a:avLst>
              <a:gd name="adj1" fmla="val 16200000"/>
              <a:gd name="adj2" fmla="val 18295399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5133020" y="1556792"/>
                <a:ext cx="2451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020" y="1556792"/>
                <a:ext cx="245131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7500" r="-1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7221252" y="4977172"/>
                <a:ext cx="2467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252" y="4977172"/>
                <a:ext cx="246734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0000" r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432720" y="5553236"/>
                <a:ext cx="2579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720" y="5553236"/>
                <a:ext cx="257955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376936" y="4221088"/>
                <a:ext cx="4000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936" y="4221088"/>
                <a:ext cx="40004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4556956" y="2132856"/>
                <a:ext cx="2714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956" y="2132856"/>
                <a:ext cx="271485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9545" t="-6000" r="-27273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4880992" y="2564904"/>
                <a:ext cx="2482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992" y="2564904"/>
                <a:ext cx="24820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0000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5853100" y="2888940"/>
                <a:ext cx="238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100" y="2888940"/>
                <a:ext cx="23833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20513" t="-2000" r="-17949"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088904" y="2888940"/>
                <a:ext cx="4113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6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4" y="2888940"/>
                <a:ext cx="411330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8955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5709084" y="4293096"/>
                <a:ext cx="42857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16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084" y="4293096"/>
                <a:ext cx="428579" cy="246221"/>
              </a:xfrm>
              <a:prstGeom prst="rect">
                <a:avLst/>
              </a:prstGeom>
              <a:blipFill rotWithShape="0">
                <a:blip r:embed="rId10"/>
                <a:stretch>
                  <a:fillRect l="-8571"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4844988" y="3104964"/>
                <a:ext cx="3911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ja-JP" alt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16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988" y="3104964"/>
                <a:ext cx="391133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9375" t="-4878" r="-10938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円/楕円 54"/>
          <p:cNvSpPr/>
          <p:nvPr/>
        </p:nvSpPr>
        <p:spPr bwMode="auto">
          <a:xfrm>
            <a:off x="4268924" y="2636912"/>
            <a:ext cx="126014" cy="117990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6" name="円/楕円 55"/>
          <p:cNvSpPr/>
          <p:nvPr/>
        </p:nvSpPr>
        <p:spPr bwMode="auto">
          <a:xfrm>
            <a:off x="4700972" y="2852936"/>
            <a:ext cx="126014" cy="117990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7" name="円/楕円 56"/>
          <p:cNvSpPr/>
          <p:nvPr/>
        </p:nvSpPr>
        <p:spPr bwMode="auto">
          <a:xfrm>
            <a:off x="6069124" y="4149080"/>
            <a:ext cx="126014" cy="117990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8" name="円弧 57"/>
          <p:cNvSpPr/>
          <p:nvPr/>
        </p:nvSpPr>
        <p:spPr>
          <a:xfrm rot="11252013">
            <a:off x="3420112" y="3776936"/>
            <a:ext cx="3763947" cy="1579417"/>
          </a:xfrm>
          <a:prstGeom prst="arc">
            <a:avLst>
              <a:gd name="adj1" fmla="val 11173687"/>
              <a:gd name="adj2" fmla="val 12740224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弧 58"/>
          <p:cNvSpPr/>
          <p:nvPr/>
        </p:nvSpPr>
        <p:spPr>
          <a:xfrm rot="20842122">
            <a:off x="5498268" y="5373639"/>
            <a:ext cx="1423543" cy="534473"/>
          </a:xfrm>
          <a:prstGeom prst="arc">
            <a:avLst>
              <a:gd name="adj1" fmla="val 16200000"/>
              <a:gd name="adj2" fmla="val 18295399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6681192" y="5229200"/>
                <a:ext cx="2668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192" y="5229200"/>
                <a:ext cx="266804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27273" t="-4000" r="-25000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二等辺三角形 61"/>
          <p:cNvSpPr/>
          <p:nvPr/>
        </p:nvSpPr>
        <p:spPr bwMode="auto">
          <a:xfrm rot="9068106" flipH="1">
            <a:off x="4675318" y="2573419"/>
            <a:ext cx="223451" cy="1890343"/>
          </a:xfrm>
          <a:prstGeom prst="triangle">
            <a:avLst/>
          </a:prstGeom>
          <a:solidFill>
            <a:schemeClr val="tx2">
              <a:alpha val="20000"/>
            </a:schemeClr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二等辺三角形 62"/>
          <p:cNvSpPr/>
          <p:nvPr/>
        </p:nvSpPr>
        <p:spPr bwMode="auto">
          <a:xfrm rot="15810969" flipH="1">
            <a:off x="5533626" y="3773559"/>
            <a:ext cx="223451" cy="1005864"/>
          </a:xfrm>
          <a:prstGeom prst="triangle">
            <a:avLst/>
          </a:prstGeom>
          <a:solidFill>
            <a:schemeClr val="tx2">
              <a:alpha val="20000"/>
            </a:schemeClr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二等辺三角形 63"/>
          <p:cNvSpPr/>
          <p:nvPr/>
        </p:nvSpPr>
        <p:spPr bwMode="auto">
          <a:xfrm rot="9682221" flipH="1">
            <a:off x="4899668" y="2889287"/>
            <a:ext cx="202195" cy="1502568"/>
          </a:xfrm>
          <a:prstGeom prst="triangle">
            <a:avLst/>
          </a:prstGeom>
          <a:solidFill>
            <a:schemeClr val="tx2">
              <a:alpha val="20000"/>
            </a:schemeClr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3980892" y="2456892"/>
                <a:ext cx="2671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92" y="2456892"/>
                <a:ext cx="267188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25000" t="-1961" r="-20455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4628964" y="2564904"/>
                <a:ext cx="2550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964" y="2564904"/>
                <a:ext cx="255006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6177136" y="4185084"/>
                <a:ext cx="2444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36" y="4185084"/>
                <a:ext cx="244491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17500" r="-1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5061012" y="4509120"/>
                <a:ext cx="2659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12" y="4509120"/>
                <a:ext cx="265970" cy="307777"/>
              </a:xfrm>
              <a:prstGeom prst="rect">
                <a:avLst/>
              </a:prstGeom>
              <a:blipFill rotWithShape="0">
                <a:blip r:embed="rId16"/>
                <a:stretch>
                  <a:fillRect l="-15909" r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4937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98</a:t>
            </a:fld>
            <a:endParaRPr lang="ja-JP" altLang="en-US"/>
          </a:p>
        </p:txBody>
      </p:sp>
      <p:sp>
        <p:nvSpPr>
          <p:cNvPr id="17" name="円弧 16"/>
          <p:cNvSpPr/>
          <p:nvPr/>
        </p:nvSpPr>
        <p:spPr>
          <a:xfrm rot="11252013">
            <a:off x="3420111" y="2624807"/>
            <a:ext cx="3763947" cy="1579417"/>
          </a:xfrm>
          <a:prstGeom prst="arc">
            <a:avLst>
              <a:gd name="adj1" fmla="val 12843929"/>
              <a:gd name="adj2" fmla="val 19097072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弧 22"/>
          <p:cNvSpPr/>
          <p:nvPr/>
        </p:nvSpPr>
        <p:spPr>
          <a:xfrm>
            <a:off x="4232920" y="2420888"/>
            <a:ext cx="1944216" cy="5112568"/>
          </a:xfrm>
          <a:prstGeom prst="arc">
            <a:avLst>
              <a:gd name="adj1" fmla="val 16200000"/>
              <a:gd name="adj2" fmla="val 1329178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/>
          <p:cNvSpPr/>
          <p:nvPr/>
        </p:nvSpPr>
        <p:spPr>
          <a:xfrm flipH="1">
            <a:off x="4404556" y="2348880"/>
            <a:ext cx="1988604" cy="5184576"/>
          </a:xfrm>
          <a:prstGeom prst="arc">
            <a:avLst>
              <a:gd name="adj1" fmla="val 16444993"/>
              <a:gd name="adj2" fmla="val 1897840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弧 28"/>
          <p:cNvSpPr/>
          <p:nvPr/>
        </p:nvSpPr>
        <p:spPr>
          <a:xfrm rot="6878278" flipH="1">
            <a:off x="3252308" y="1446344"/>
            <a:ext cx="1809578" cy="4310979"/>
          </a:xfrm>
          <a:prstGeom prst="arc">
            <a:avLst>
              <a:gd name="adj1" fmla="val 16444993"/>
              <a:gd name="adj2" fmla="val 94440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19667833">
            <a:off x="3634585" y="2611403"/>
            <a:ext cx="1723178" cy="684076"/>
          </a:xfrm>
          <a:prstGeom prst="arc">
            <a:avLst>
              <a:gd name="adj1" fmla="val 16200000"/>
              <a:gd name="adj2" fmla="val 21157961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弧 39"/>
          <p:cNvSpPr/>
          <p:nvPr/>
        </p:nvSpPr>
        <p:spPr>
          <a:xfrm rot="17796315">
            <a:off x="4294873" y="2765719"/>
            <a:ext cx="1423543" cy="534473"/>
          </a:xfrm>
          <a:prstGeom prst="arc">
            <a:avLst>
              <a:gd name="adj1" fmla="val 16200000"/>
              <a:gd name="adj2" fmla="val 21157961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弧 41"/>
          <p:cNvSpPr/>
          <p:nvPr/>
        </p:nvSpPr>
        <p:spPr>
          <a:xfrm>
            <a:off x="4232920" y="2420888"/>
            <a:ext cx="1944216" cy="5112568"/>
          </a:xfrm>
          <a:prstGeom prst="arc">
            <a:avLst>
              <a:gd name="adj1" fmla="val 16200000"/>
              <a:gd name="adj2" fmla="val 19127119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弧 42"/>
          <p:cNvSpPr/>
          <p:nvPr/>
        </p:nvSpPr>
        <p:spPr>
          <a:xfrm rot="15073992">
            <a:off x="5695355" y="3813658"/>
            <a:ext cx="1423543" cy="534473"/>
          </a:xfrm>
          <a:prstGeom prst="arc">
            <a:avLst>
              <a:gd name="adj1" fmla="val 16200000"/>
              <a:gd name="adj2" fmla="val 18295399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160912" y="3176972"/>
                <a:ext cx="347403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12" y="3176972"/>
                <a:ext cx="347403" cy="331437"/>
              </a:xfrm>
              <a:prstGeom prst="rect">
                <a:avLst/>
              </a:prstGeom>
              <a:blipFill rotWithShape="0">
                <a:blip r:embed="rId2"/>
                <a:stretch>
                  <a:fillRect l="-14035" r="-3509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4556956" y="2132856"/>
                <a:ext cx="2714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956" y="2132856"/>
                <a:ext cx="27148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9545" t="-6000" r="-27273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4880992" y="2564904"/>
                <a:ext cx="2482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992" y="2564904"/>
                <a:ext cx="24820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5853100" y="2888940"/>
                <a:ext cx="238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100" y="2888940"/>
                <a:ext cx="23833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0513" t="-2000" r="-17949"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円弧 57"/>
          <p:cNvSpPr/>
          <p:nvPr/>
        </p:nvSpPr>
        <p:spPr>
          <a:xfrm rot="11252013">
            <a:off x="3420112" y="3776936"/>
            <a:ext cx="3763947" cy="1579417"/>
          </a:xfrm>
          <a:prstGeom prst="arc">
            <a:avLst>
              <a:gd name="adj1" fmla="val 11173687"/>
              <a:gd name="adj2" fmla="val 12740224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弧 58"/>
          <p:cNvSpPr/>
          <p:nvPr/>
        </p:nvSpPr>
        <p:spPr>
          <a:xfrm rot="20842122">
            <a:off x="5498268" y="5373639"/>
            <a:ext cx="1423543" cy="534473"/>
          </a:xfrm>
          <a:prstGeom prst="arc">
            <a:avLst>
              <a:gd name="adj1" fmla="val 16200000"/>
              <a:gd name="adj2" fmla="val 18295399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6681192" y="5229200"/>
                <a:ext cx="2668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192" y="5229200"/>
                <a:ext cx="266804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7273" t="-4000" r="-25000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4016896" y="2456892"/>
                <a:ext cx="23118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96" y="2456892"/>
                <a:ext cx="231184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842" t="-1961" r="-31579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6177136" y="4185084"/>
                <a:ext cx="2444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36" y="4185084"/>
                <a:ext cx="244491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7500" r="-1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円弧 51"/>
          <p:cNvSpPr/>
          <p:nvPr/>
        </p:nvSpPr>
        <p:spPr>
          <a:xfrm>
            <a:off x="5097016" y="2096852"/>
            <a:ext cx="1280860" cy="1308249"/>
          </a:xfrm>
          <a:prstGeom prst="arc">
            <a:avLst>
              <a:gd name="adj1" fmla="val 12843929"/>
              <a:gd name="adj2" fmla="val 1527407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弧 60"/>
          <p:cNvSpPr/>
          <p:nvPr/>
        </p:nvSpPr>
        <p:spPr>
          <a:xfrm rot="21181616">
            <a:off x="4205756" y="2103148"/>
            <a:ext cx="3149079" cy="1308249"/>
          </a:xfrm>
          <a:prstGeom prst="arc">
            <a:avLst>
              <a:gd name="adj1" fmla="val 11280835"/>
              <a:gd name="adj2" fmla="val 15361737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弧 64"/>
          <p:cNvSpPr/>
          <p:nvPr/>
        </p:nvSpPr>
        <p:spPr>
          <a:xfrm>
            <a:off x="5169024" y="2132856"/>
            <a:ext cx="1280860" cy="1308249"/>
          </a:xfrm>
          <a:prstGeom prst="arc">
            <a:avLst>
              <a:gd name="adj1" fmla="val 12843929"/>
              <a:gd name="adj2" fmla="val 15274070"/>
            </a:avLst>
          </a:prstGeom>
          <a:ln w="190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弧 65"/>
          <p:cNvSpPr/>
          <p:nvPr/>
        </p:nvSpPr>
        <p:spPr>
          <a:xfrm flipH="1">
            <a:off x="4340932" y="2312876"/>
            <a:ext cx="1988604" cy="5184576"/>
          </a:xfrm>
          <a:prstGeom prst="arc">
            <a:avLst>
              <a:gd name="adj1" fmla="val 16622302"/>
              <a:gd name="adj2" fmla="val 18931174"/>
            </a:avLst>
          </a:prstGeom>
          <a:ln w="190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 bwMode="auto">
          <a:xfrm>
            <a:off x="4311941" y="2401445"/>
            <a:ext cx="2759978" cy="2590006"/>
          </a:xfrm>
          <a:custGeom>
            <a:avLst/>
            <a:gdLst>
              <a:gd name="connsiteX0" fmla="*/ 2766863 w 2766863"/>
              <a:gd name="connsiteY0" fmla="*/ 2676438 h 2676438"/>
              <a:gd name="connsiteX1" fmla="*/ 1181344 w 2766863"/>
              <a:gd name="connsiteY1" fmla="*/ 142962 h 2676438"/>
              <a:gd name="connsiteX2" fmla="*/ 6885 w 2766863"/>
              <a:gd name="connsiteY2" fmla="*/ 352687 h 2676438"/>
              <a:gd name="connsiteX0" fmla="*/ 2765412 w 2765412"/>
              <a:gd name="connsiteY0" fmla="*/ 2570507 h 2570507"/>
              <a:gd name="connsiteX1" fmla="*/ 1414785 w 2765412"/>
              <a:gd name="connsiteY1" fmla="*/ 171255 h 2570507"/>
              <a:gd name="connsiteX2" fmla="*/ 5434 w 2765412"/>
              <a:gd name="connsiteY2" fmla="*/ 246756 h 2570507"/>
              <a:gd name="connsiteX0" fmla="*/ 2765412 w 2765412"/>
              <a:gd name="connsiteY0" fmla="*/ 2570507 h 2570507"/>
              <a:gd name="connsiteX1" fmla="*/ 2228516 w 2765412"/>
              <a:gd name="connsiteY1" fmla="*/ 1513494 h 2570507"/>
              <a:gd name="connsiteX2" fmla="*/ 1414785 w 2765412"/>
              <a:gd name="connsiteY2" fmla="*/ 171255 h 2570507"/>
              <a:gd name="connsiteX3" fmla="*/ 5434 w 2765412"/>
              <a:gd name="connsiteY3" fmla="*/ 246756 h 2570507"/>
              <a:gd name="connsiteX0" fmla="*/ 2765180 w 2765180"/>
              <a:gd name="connsiteY0" fmla="*/ 2471148 h 2471148"/>
              <a:gd name="connsiteX1" fmla="*/ 2463176 w 2765180"/>
              <a:gd name="connsiteY1" fmla="*/ 1128909 h 2471148"/>
              <a:gd name="connsiteX2" fmla="*/ 1414553 w 2765180"/>
              <a:gd name="connsiteY2" fmla="*/ 71896 h 2471148"/>
              <a:gd name="connsiteX3" fmla="*/ 5202 w 2765180"/>
              <a:gd name="connsiteY3" fmla="*/ 147397 h 2471148"/>
              <a:gd name="connsiteX0" fmla="*/ 2765180 w 2765180"/>
              <a:gd name="connsiteY0" fmla="*/ 2471148 h 2471148"/>
              <a:gd name="connsiteX1" fmla="*/ 2463176 w 2765180"/>
              <a:gd name="connsiteY1" fmla="*/ 1128909 h 2471148"/>
              <a:gd name="connsiteX2" fmla="*/ 1414553 w 2765180"/>
              <a:gd name="connsiteY2" fmla="*/ 71896 h 2471148"/>
              <a:gd name="connsiteX3" fmla="*/ 5202 w 2765180"/>
              <a:gd name="connsiteY3" fmla="*/ 147397 h 2471148"/>
              <a:gd name="connsiteX0" fmla="*/ 2765180 w 2765180"/>
              <a:gd name="connsiteY0" fmla="*/ 2471148 h 2471148"/>
              <a:gd name="connsiteX1" fmla="*/ 2463176 w 2765180"/>
              <a:gd name="connsiteY1" fmla="*/ 1128909 h 2471148"/>
              <a:gd name="connsiteX2" fmla="*/ 1414553 w 2765180"/>
              <a:gd name="connsiteY2" fmla="*/ 71896 h 2471148"/>
              <a:gd name="connsiteX3" fmla="*/ 5202 w 2765180"/>
              <a:gd name="connsiteY3" fmla="*/ 147397 h 2471148"/>
              <a:gd name="connsiteX0" fmla="*/ 2766497 w 2766497"/>
              <a:gd name="connsiteY0" fmla="*/ 2575330 h 2575330"/>
              <a:gd name="connsiteX1" fmla="*/ 2464493 w 2766497"/>
              <a:gd name="connsiteY1" fmla="*/ 1233091 h 2575330"/>
              <a:gd name="connsiteX2" fmla="*/ 1180978 w 2766497"/>
              <a:gd name="connsiteY2" fmla="*/ 50243 h 2575330"/>
              <a:gd name="connsiteX3" fmla="*/ 6519 w 2766497"/>
              <a:gd name="connsiteY3" fmla="*/ 251579 h 2575330"/>
              <a:gd name="connsiteX0" fmla="*/ 2767494 w 2767494"/>
              <a:gd name="connsiteY0" fmla="*/ 2578700 h 2578700"/>
              <a:gd name="connsiteX1" fmla="*/ 2465490 w 2767494"/>
              <a:gd name="connsiteY1" fmla="*/ 1236461 h 2578700"/>
              <a:gd name="connsiteX2" fmla="*/ 1181975 w 2767494"/>
              <a:gd name="connsiteY2" fmla="*/ 53613 h 2578700"/>
              <a:gd name="connsiteX3" fmla="*/ 7516 w 2767494"/>
              <a:gd name="connsiteY3" fmla="*/ 254949 h 2578700"/>
              <a:gd name="connsiteX0" fmla="*/ 2759978 w 2759978"/>
              <a:gd name="connsiteY0" fmla="*/ 2590006 h 2590006"/>
              <a:gd name="connsiteX1" fmla="*/ 2457974 w 2759978"/>
              <a:gd name="connsiteY1" fmla="*/ 1247767 h 2590006"/>
              <a:gd name="connsiteX2" fmla="*/ 1174459 w 2759978"/>
              <a:gd name="connsiteY2" fmla="*/ 64919 h 2590006"/>
              <a:gd name="connsiteX3" fmla="*/ 0 w 2759978"/>
              <a:gd name="connsiteY3" fmla="*/ 266255 h 259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9978" h="2590006">
                <a:moveTo>
                  <a:pt x="2759978" y="2590006"/>
                </a:moveTo>
                <a:cubicBezTo>
                  <a:pt x="2754385" y="2078277"/>
                  <a:pt x="2683079" y="1647642"/>
                  <a:pt x="2457974" y="1247767"/>
                </a:cubicBezTo>
                <a:cubicBezTo>
                  <a:pt x="2232870" y="847892"/>
                  <a:pt x="1709955" y="236893"/>
                  <a:pt x="1174459" y="64919"/>
                </a:cubicBezTo>
                <a:cubicBezTo>
                  <a:pt x="638963" y="-107055"/>
                  <a:pt x="271245" y="98475"/>
                  <a:pt x="0" y="266255"/>
                </a:cubicBezTo>
              </a:path>
            </a:pathLst>
          </a:cu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5529064" y="2132856"/>
                <a:ext cx="389273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064" y="2132856"/>
                <a:ext cx="389273" cy="331437"/>
              </a:xfrm>
              <a:prstGeom prst="rect">
                <a:avLst/>
              </a:prstGeom>
              <a:blipFill rotWithShape="0">
                <a:blip r:embed="rId9"/>
                <a:stretch>
                  <a:fillRect l="-20313" r="-3125" b="-240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円弧 73"/>
          <p:cNvSpPr/>
          <p:nvPr/>
        </p:nvSpPr>
        <p:spPr>
          <a:xfrm rot="6878278" flipH="1">
            <a:off x="3216304" y="1518353"/>
            <a:ext cx="1809578" cy="4310979"/>
          </a:xfrm>
          <a:prstGeom prst="arc">
            <a:avLst>
              <a:gd name="adj1" fmla="val 16768579"/>
              <a:gd name="adj2" fmla="val 20534553"/>
            </a:avLst>
          </a:prstGeom>
          <a:ln w="19050">
            <a:solidFill>
              <a:schemeClr val="tx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弧 74"/>
          <p:cNvSpPr/>
          <p:nvPr/>
        </p:nvSpPr>
        <p:spPr>
          <a:xfrm rot="6878278" flipH="1">
            <a:off x="2964276" y="1374335"/>
            <a:ext cx="1809578" cy="4310979"/>
          </a:xfrm>
          <a:prstGeom prst="arc">
            <a:avLst>
              <a:gd name="adj1" fmla="val 19588099"/>
              <a:gd name="adj2" fmla="val 21521025"/>
            </a:avLst>
          </a:prstGeom>
          <a:ln w="19050">
            <a:solidFill>
              <a:schemeClr val="tx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4268924" y="2852936"/>
                <a:ext cx="3334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24" y="2852936"/>
                <a:ext cx="333425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1818" t="-8000" r="-18182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5169024" y="3429000"/>
                <a:ext cx="3334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024" y="3429000"/>
                <a:ext cx="333425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23636" t="-10000" r="-16364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36217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">
      <a:dk1>
        <a:srgbClr val="4D4D4D"/>
      </a:dk1>
      <a:lt1>
        <a:srgbClr val="FFFFFF"/>
      </a:lt1>
      <a:dk2>
        <a:srgbClr val="0071BC"/>
      </a:dk2>
      <a:lt2>
        <a:srgbClr val="EAEAEA"/>
      </a:lt2>
      <a:accent1>
        <a:srgbClr val="E2F1FA"/>
      </a:accent1>
      <a:accent2>
        <a:srgbClr val="FF5050"/>
      </a:accent2>
      <a:accent3>
        <a:srgbClr val="FFE5E5"/>
      </a:accent3>
      <a:accent4>
        <a:srgbClr val="E4007F"/>
      </a:accent4>
      <a:accent5>
        <a:srgbClr val="FFFF00"/>
      </a:accent5>
      <a:accent6>
        <a:srgbClr val="000000"/>
      </a:accent6>
      <a:hlink>
        <a:srgbClr val="00A0E9"/>
      </a:hlink>
      <a:folHlink>
        <a:srgbClr val="0071BC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>
          <a:solidFill>
            <a:schemeClr val="tx1"/>
          </a:solidFill>
        </a:ln>
        <a:effectLst/>
        <a:extLst/>
      </a:spPr>
      <a:bodyPr rtlCol="0" anchor="ctr"/>
      <a:lstStyle>
        <a:defPPr algn="ctr">
          <a:defRPr kumimoji="1"/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1726</Words>
  <Application>Microsoft Office PowerPoint</Application>
  <PresentationFormat>A4 210 x 297 mm</PresentationFormat>
  <Paragraphs>974</Paragraphs>
  <Slides>132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132</vt:i4>
      </vt:variant>
    </vt:vector>
  </HeadingPairs>
  <TitlesOfParts>
    <vt:vector size="141" baseType="lpstr">
      <vt:lpstr>ＭＳ Ｐゴシック</vt:lpstr>
      <vt:lpstr>メイリオ</vt:lpstr>
      <vt:lpstr>源ノ角ゴシック Code JP Bold</vt:lpstr>
      <vt:lpstr>Arial</vt:lpstr>
      <vt:lpstr>Calibri</vt:lpstr>
      <vt:lpstr>Cambria Math</vt:lpstr>
      <vt:lpstr>FreeMono</vt:lpstr>
      <vt:lpstr>Wingdings</vt:lpstr>
      <vt:lpstr>PowerPoint Design</vt:lpstr>
      <vt:lpstr>レンダリング作図資料 (2018/9/1)</vt:lpstr>
      <vt:lpstr>中間ベクトル</vt:lpstr>
      <vt:lpstr>レンダリング方程式</vt:lpstr>
      <vt:lpstr>レンダリング方程式</vt:lpstr>
      <vt:lpstr>レンダリング方程式</vt:lpstr>
      <vt:lpstr>レンダリング方程式</vt:lpstr>
      <vt:lpstr>拡散反射</vt:lpstr>
      <vt:lpstr>鏡面反射</vt:lpstr>
      <vt:lpstr>鏡面反射</vt:lpstr>
      <vt:lpstr>乱反射</vt:lpstr>
      <vt:lpstr>乱反射</vt:lpstr>
      <vt:lpstr>乱反射</vt:lpstr>
      <vt:lpstr>乱反射</vt:lpstr>
      <vt:lpstr>光線</vt:lpstr>
      <vt:lpstr>放射照度</vt:lpstr>
      <vt:lpstr>放射輝度</vt:lpstr>
      <vt:lpstr>放射輝度</vt:lpstr>
      <vt:lpstr>放射束</vt:lpstr>
      <vt:lpstr>放射照度</vt:lpstr>
      <vt:lpstr>光線</vt:lpstr>
      <vt:lpstr>ランベルトの余弦則</vt:lpstr>
      <vt:lpstr>ランベルトの余弦則</vt:lpstr>
      <vt:lpstr>平面角</vt:lpstr>
      <vt:lpstr>立体角</vt:lpstr>
      <vt:lpstr>立体角（極座標）</vt:lpstr>
      <vt:lpstr>球面上の微小表面積</vt:lpstr>
      <vt:lpstr>レンダリング方程式</vt:lpstr>
      <vt:lpstr>レンダリング方程式</vt:lpstr>
      <vt:lpstr>完全な鏡面反射</vt:lpstr>
      <vt:lpstr>完全な鏡面反射</vt:lpstr>
      <vt:lpstr>光沢反射</vt:lpstr>
      <vt:lpstr>光沢反射</vt:lpstr>
      <vt:lpstr>光沢反射</vt:lpstr>
      <vt:lpstr>光沢反射</vt:lpstr>
      <vt:lpstr>屈折と反射</vt:lpstr>
      <vt:lpstr>媒質境界における光の屈折</vt:lpstr>
      <vt:lpstr>拡散BRDF</vt:lpstr>
      <vt:lpstr>全反射</vt:lpstr>
      <vt:lpstr>屈折：入射ベクトルと法線ベクトルに直交している単位ベクトル</vt:lpstr>
      <vt:lpstr>ランバートBRDF</vt:lpstr>
      <vt:lpstr>鏡面BRDF</vt:lpstr>
      <vt:lpstr>BRDF</vt:lpstr>
      <vt:lpstr>BSSRDF</vt:lpstr>
      <vt:lpstr>BTDF</vt:lpstr>
      <vt:lpstr>レンダリング方程式</vt:lpstr>
      <vt:lpstr>レンダリング方程式</vt:lpstr>
      <vt:lpstr>レンダリング方程式</vt:lpstr>
      <vt:lpstr>BRDF座標系</vt:lpstr>
      <vt:lpstr>BRDF座標系</vt:lpstr>
      <vt:lpstr>BRDF座標系</vt:lpstr>
      <vt:lpstr>BRDF座標系</vt:lpstr>
      <vt:lpstr>BRDF座標系</vt:lpstr>
      <vt:lpstr>V字型凹み</vt:lpstr>
      <vt:lpstr>シャドウィング</vt:lpstr>
      <vt:lpstr>マスキング</vt:lpstr>
      <vt:lpstr>相互反射</vt:lpstr>
      <vt:lpstr>シャドウィング</vt:lpstr>
      <vt:lpstr>シャドウィング</vt:lpstr>
      <vt:lpstr>V字型凹み</vt:lpstr>
      <vt:lpstr>シャドウイング，マスキングなし</vt:lpstr>
      <vt:lpstr>シャドウイング</vt:lpstr>
      <vt:lpstr>マスキング</vt:lpstr>
      <vt:lpstr>シャドウィング＋マスキング</vt:lpstr>
      <vt:lpstr>V字型凹み</vt:lpstr>
      <vt:lpstr>V字型凹み</vt:lpstr>
      <vt:lpstr>V字型凹み</vt:lpstr>
      <vt:lpstr>光線</vt:lpstr>
      <vt:lpstr>古典的レイトレーシング</vt:lpstr>
      <vt:lpstr>古典的レイトレーシング</vt:lpstr>
      <vt:lpstr>古典的レイトレーシング</vt:lpstr>
      <vt:lpstr>古典的レイトレーシング</vt:lpstr>
      <vt:lpstr>光線と球の交差</vt:lpstr>
      <vt:lpstr>光線と球の交差</vt:lpstr>
      <vt:lpstr>光線と球の交差</vt:lpstr>
      <vt:lpstr>光線と球の交差</vt:lpstr>
      <vt:lpstr>カメラ</vt:lpstr>
      <vt:lpstr>カメラ</vt:lpstr>
      <vt:lpstr>カメラ</vt:lpstr>
      <vt:lpstr>カメラ</vt:lpstr>
      <vt:lpstr>カメラ</vt:lpstr>
      <vt:lpstr>スーパーサンプリング</vt:lpstr>
      <vt:lpstr>反射ベクトル</vt:lpstr>
      <vt:lpstr>反射ベクトル Fuzz</vt:lpstr>
      <vt:lpstr>屈折</vt:lpstr>
      <vt:lpstr>四角形</vt:lpstr>
      <vt:lpstr>立体角と四角形の関係</vt:lpstr>
      <vt:lpstr>点と球体の</vt:lpstr>
      <vt:lpstr>レンダリング方程式：2点伝達</vt:lpstr>
      <vt:lpstr>レンダリング方程式：３点伝達</vt:lpstr>
      <vt:lpstr>球面幾何</vt:lpstr>
      <vt:lpstr>球面三角形の余弦定理</vt:lpstr>
      <vt:lpstr>球面三角形の余弦定理</vt:lpstr>
      <vt:lpstr>中間ベクトルの変数変換</vt:lpstr>
      <vt:lpstr>中間ベクトルの変数変換</vt:lpstr>
      <vt:lpstr>中間ベクトルの変数変換</vt:lpstr>
      <vt:lpstr>中間ベクトルの変数変換</vt:lpstr>
      <vt:lpstr>中間ベクトルの変数変換</vt:lpstr>
      <vt:lpstr>PowerPoint プレゼンテーション</vt:lpstr>
      <vt:lpstr>PowerPoint プレゼンテーション</vt:lpstr>
      <vt:lpstr>PowerPoint プレゼンテーション</vt:lpstr>
      <vt:lpstr>Smith Shadowing-Masking</vt:lpstr>
      <vt:lpstr>Smith Shadowing-Masking</vt:lpstr>
      <vt:lpstr>Smith Shadowing-Masking</vt:lpstr>
      <vt:lpstr>Smith Shadowing-Masking</vt:lpstr>
      <vt:lpstr>Smith Shadowing-Masking</vt:lpstr>
      <vt:lpstr>Smith Shadowing-Masking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三角比</vt:lpstr>
      <vt:lpstr>加法定理</vt:lpstr>
      <vt:lpstr>加法定理</vt:lpstr>
      <vt:lpstr>加法定理</vt:lpstr>
      <vt:lpstr>加法定理</vt:lpstr>
      <vt:lpstr>加法定理</vt:lpstr>
      <vt:lpstr>加法定理</vt:lpstr>
      <vt:lpstr>加法定理</vt:lpstr>
      <vt:lpstr>加法定理</vt:lpstr>
      <vt:lpstr>加法定理</vt:lpstr>
      <vt:lpstr>微分</vt:lpstr>
      <vt:lpstr>極限 (sin h)/h</vt:lpstr>
      <vt:lpstr>極限 (sin h)/h</vt:lpstr>
      <vt:lpstr>極限 (sin h)/h</vt:lpstr>
      <vt:lpstr>極限 (sin h)/h</vt:lpstr>
      <vt:lpstr>極限 (sin h)/h</vt:lpstr>
      <vt:lpstr>極限 (sin h)/h</vt:lpstr>
      <vt:lpstr>面積</vt:lpstr>
      <vt:lpstr>面積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2018-09-01T05:48:01Z</dcterms:created>
  <dcterms:modified xsi:type="dcterms:W3CDTF">2018-09-01T05:59:59Z</dcterms:modified>
</cp:coreProperties>
</file>