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58" r:id="rId1"/>
  </p:sldMasterIdLst>
  <p:notesMasterIdLst>
    <p:notesMasterId r:id="rId141"/>
  </p:notesMasterIdLst>
  <p:handoutMasterIdLst>
    <p:handoutMasterId r:id="rId142"/>
  </p:handoutMasterIdLst>
  <p:sldIdLst>
    <p:sldId id="651" r:id="rId2"/>
    <p:sldId id="627" r:id="rId3"/>
    <p:sldId id="628" r:id="rId4"/>
    <p:sldId id="629" r:id="rId5"/>
    <p:sldId id="630" r:id="rId6"/>
    <p:sldId id="631" r:id="rId7"/>
    <p:sldId id="515" r:id="rId8"/>
    <p:sldId id="516" r:id="rId9"/>
    <p:sldId id="541" r:id="rId10"/>
    <p:sldId id="544" r:id="rId11"/>
    <p:sldId id="545" r:id="rId12"/>
    <p:sldId id="543" r:id="rId13"/>
    <p:sldId id="542" r:id="rId14"/>
    <p:sldId id="525" r:id="rId15"/>
    <p:sldId id="517" r:id="rId16"/>
    <p:sldId id="522" r:id="rId17"/>
    <p:sldId id="523" r:id="rId18"/>
    <p:sldId id="623" r:id="rId19"/>
    <p:sldId id="622" r:id="rId20"/>
    <p:sldId id="624" r:id="rId21"/>
    <p:sldId id="524" r:id="rId22"/>
    <p:sldId id="625" r:id="rId23"/>
    <p:sldId id="518" r:id="rId24"/>
    <p:sldId id="519" r:id="rId25"/>
    <p:sldId id="520" r:id="rId26"/>
    <p:sldId id="521" r:id="rId27"/>
    <p:sldId id="526" r:id="rId28"/>
    <p:sldId id="601" r:id="rId29"/>
    <p:sldId id="527" r:id="rId30"/>
    <p:sldId id="549" r:id="rId31"/>
    <p:sldId id="546" r:id="rId32"/>
    <p:sldId id="528" r:id="rId33"/>
    <p:sldId id="547" r:id="rId34"/>
    <p:sldId id="548" r:id="rId35"/>
    <p:sldId id="538" r:id="rId36"/>
    <p:sldId id="529" r:id="rId37"/>
    <p:sldId id="533" r:id="rId38"/>
    <p:sldId id="539" r:id="rId39"/>
    <p:sldId id="540" r:id="rId40"/>
    <p:sldId id="531" r:id="rId41"/>
    <p:sldId id="530" r:id="rId42"/>
    <p:sldId id="534" r:id="rId43"/>
    <p:sldId id="532" r:id="rId44"/>
    <p:sldId id="535" r:id="rId45"/>
    <p:sldId id="536" r:id="rId46"/>
    <p:sldId id="602" r:id="rId47"/>
    <p:sldId id="603" r:id="rId48"/>
    <p:sldId id="562" r:id="rId49"/>
    <p:sldId id="565" r:id="rId50"/>
    <p:sldId id="568" r:id="rId51"/>
    <p:sldId id="566" r:id="rId52"/>
    <p:sldId id="567" r:id="rId53"/>
    <p:sldId id="550" r:id="rId54"/>
    <p:sldId id="555" r:id="rId55"/>
    <p:sldId id="556" r:id="rId56"/>
    <p:sldId id="560" r:id="rId57"/>
    <p:sldId id="563" r:id="rId58"/>
    <p:sldId id="564" r:id="rId59"/>
    <p:sldId id="552" r:id="rId60"/>
    <p:sldId id="559" r:id="rId61"/>
    <p:sldId id="558" r:id="rId62"/>
    <p:sldId id="557" r:id="rId63"/>
    <p:sldId id="561" r:id="rId64"/>
    <p:sldId id="553" r:id="rId65"/>
    <p:sldId id="551" r:id="rId66"/>
    <p:sldId id="554" r:id="rId67"/>
    <p:sldId id="569" r:id="rId68"/>
    <p:sldId id="570" r:id="rId69"/>
    <p:sldId id="575" r:id="rId70"/>
    <p:sldId id="571" r:id="rId71"/>
    <p:sldId id="576" r:id="rId72"/>
    <p:sldId id="579" r:id="rId73"/>
    <p:sldId id="584" r:id="rId74"/>
    <p:sldId id="585" r:id="rId75"/>
    <p:sldId id="578" r:id="rId76"/>
    <p:sldId id="583" r:id="rId77"/>
    <p:sldId id="573" r:id="rId78"/>
    <p:sldId id="580" r:id="rId79"/>
    <p:sldId id="582" r:id="rId80"/>
    <p:sldId id="581" r:id="rId81"/>
    <p:sldId id="574" r:id="rId82"/>
    <p:sldId id="577" r:id="rId83"/>
    <p:sldId id="586" r:id="rId84"/>
    <p:sldId id="587" r:id="rId85"/>
    <p:sldId id="588" r:id="rId86"/>
    <p:sldId id="589" r:id="rId87"/>
    <p:sldId id="590" r:id="rId88"/>
    <p:sldId id="597" r:id="rId89"/>
    <p:sldId id="591" r:id="rId90"/>
    <p:sldId id="592" r:id="rId91"/>
    <p:sldId id="594" r:id="rId92"/>
    <p:sldId id="595" r:id="rId93"/>
    <p:sldId id="626" r:id="rId94"/>
    <p:sldId id="611" r:id="rId95"/>
    <p:sldId id="614" r:id="rId96"/>
    <p:sldId id="613" r:id="rId97"/>
    <p:sldId id="612" r:id="rId98"/>
    <p:sldId id="598" r:id="rId99"/>
    <p:sldId id="600" r:id="rId100"/>
    <p:sldId id="599" r:id="rId101"/>
    <p:sldId id="615" r:id="rId102"/>
    <p:sldId id="616" r:id="rId103"/>
    <p:sldId id="617" r:id="rId104"/>
    <p:sldId id="618" r:id="rId105"/>
    <p:sldId id="620" r:id="rId106"/>
    <p:sldId id="619" r:id="rId107"/>
    <p:sldId id="604" r:id="rId108"/>
    <p:sldId id="608" r:id="rId109"/>
    <p:sldId id="606" r:id="rId110"/>
    <p:sldId id="605" r:id="rId111"/>
    <p:sldId id="607" r:id="rId112"/>
    <p:sldId id="609" r:id="rId113"/>
    <p:sldId id="610" r:id="rId114"/>
    <p:sldId id="640" r:id="rId115"/>
    <p:sldId id="648" r:id="rId116"/>
    <p:sldId id="649" r:id="rId117"/>
    <p:sldId id="646" r:id="rId118"/>
    <p:sldId id="647" r:id="rId119"/>
    <p:sldId id="645" r:id="rId120"/>
    <p:sldId id="641" r:id="rId121"/>
    <p:sldId id="642" r:id="rId122"/>
    <p:sldId id="643" r:id="rId123"/>
    <p:sldId id="644" r:id="rId124"/>
    <p:sldId id="650" r:id="rId125"/>
    <p:sldId id="632" r:id="rId126"/>
    <p:sldId id="633" r:id="rId127"/>
    <p:sldId id="634" r:id="rId128"/>
    <p:sldId id="635" r:id="rId129"/>
    <p:sldId id="636" r:id="rId130"/>
    <p:sldId id="637" r:id="rId131"/>
    <p:sldId id="639" r:id="rId132"/>
    <p:sldId id="638" r:id="rId133"/>
    <p:sldId id="652" r:id="rId134"/>
    <p:sldId id="653" r:id="rId135"/>
    <p:sldId id="656" r:id="rId136"/>
    <p:sldId id="654" r:id="rId137"/>
    <p:sldId id="655" r:id="rId138"/>
    <p:sldId id="657" r:id="rId139"/>
    <p:sldId id="658" r:id="rId140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ECF45C0-3CFF-4F81-B447-8274D94DD911}">
          <p14:sldIdLst>
            <p14:sldId id="651"/>
            <p14:sldId id="627"/>
            <p14:sldId id="628"/>
            <p14:sldId id="629"/>
            <p14:sldId id="630"/>
            <p14:sldId id="631"/>
          </p14:sldIdLst>
        </p14:section>
        <p14:section name="物理ベースレンダリング" id="{35EADCEA-7278-49F0-BBBF-2590AE177326}">
          <p14:sldIdLst>
            <p14:sldId id="515"/>
            <p14:sldId id="516"/>
            <p14:sldId id="541"/>
            <p14:sldId id="544"/>
            <p14:sldId id="545"/>
            <p14:sldId id="543"/>
            <p14:sldId id="542"/>
            <p14:sldId id="525"/>
            <p14:sldId id="517"/>
            <p14:sldId id="522"/>
            <p14:sldId id="523"/>
            <p14:sldId id="623"/>
            <p14:sldId id="622"/>
            <p14:sldId id="624"/>
            <p14:sldId id="524"/>
            <p14:sldId id="625"/>
            <p14:sldId id="518"/>
            <p14:sldId id="519"/>
            <p14:sldId id="520"/>
            <p14:sldId id="521"/>
            <p14:sldId id="526"/>
            <p14:sldId id="601"/>
            <p14:sldId id="527"/>
            <p14:sldId id="549"/>
            <p14:sldId id="546"/>
            <p14:sldId id="528"/>
            <p14:sldId id="547"/>
            <p14:sldId id="548"/>
            <p14:sldId id="538"/>
            <p14:sldId id="529"/>
            <p14:sldId id="533"/>
            <p14:sldId id="539"/>
            <p14:sldId id="540"/>
            <p14:sldId id="531"/>
            <p14:sldId id="530"/>
            <p14:sldId id="534"/>
            <p14:sldId id="532"/>
            <p14:sldId id="535"/>
            <p14:sldId id="536"/>
            <p14:sldId id="602"/>
            <p14:sldId id="603"/>
          </p14:sldIdLst>
        </p14:section>
        <p14:section name="拡散BRDF" id="{4BB2F31C-1306-42DB-AB12-222480C788C9}">
          <p14:sldIdLst>
            <p14:sldId id="562"/>
            <p14:sldId id="565"/>
            <p14:sldId id="568"/>
            <p14:sldId id="566"/>
            <p14:sldId id="567"/>
            <p14:sldId id="550"/>
            <p14:sldId id="555"/>
            <p14:sldId id="556"/>
            <p14:sldId id="560"/>
            <p14:sldId id="563"/>
            <p14:sldId id="564"/>
            <p14:sldId id="552"/>
            <p14:sldId id="559"/>
            <p14:sldId id="558"/>
            <p14:sldId id="557"/>
            <p14:sldId id="561"/>
            <p14:sldId id="553"/>
            <p14:sldId id="551"/>
            <p14:sldId id="554"/>
          </p14:sldIdLst>
        </p14:section>
        <p14:section name="レイトレーシング" id="{1F72E030-C3F1-43EE-BA30-7E902BC89AA2}">
          <p14:sldIdLst>
            <p14:sldId id="569"/>
            <p14:sldId id="570"/>
            <p14:sldId id="575"/>
            <p14:sldId id="571"/>
            <p14:sldId id="576"/>
            <p14:sldId id="579"/>
            <p14:sldId id="584"/>
            <p14:sldId id="585"/>
            <p14:sldId id="578"/>
            <p14:sldId id="583"/>
            <p14:sldId id="573"/>
            <p14:sldId id="580"/>
            <p14:sldId id="582"/>
            <p14:sldId id="581"/>
            <p14:sldId id="574"/>
            <p14:sldId id="577"/>
            <p14:sldId id="586"/>
            <p14:sldId id="587"/>
            <p14:sldId id="588"/>
            <p14:sldId id="589"/>
            <p14:sldId id="590"/>
          </p14:sldIdLst>
        </p14:section>
        <p14:section name="鏡面BRDF" id="{27E4BDBF-F0EF-41C7-A441-00A27FDCEB9E}">
          <p14:sldIdLst>
            <p14:sldId id="597"/>
            <p14:sldId id="591"/>
            <p14:sldId id="592"/>
            <p14:sldId id="594"/>
            <p14:sldId id="595"/>
            <p14:sldId id="626"/>
            <p14:sldId id="611"/>
            <p14:sldId id="614"/>
            <p14:sldId id="613"/>
            <p14:sldId id="612"/>
            <p14:sldId id="598"/>
            <p14:sldId id="600"/>
            <p14:sldId id="599"/>
            <p14:sldId id="615"/>
            <p14:sldId id="616"/>
            <p14:sldId id="617"/>
            <p14:sldId id="618"/>
            <p14:sldId id="620"/>
            <p14:sldId id="619"/>
          </p14:sldIdLst>
        </p14:section>
        <p14:section name="三角関数" id="{C6299404-71F0-4D7D-816A-4D6CDA347EE6}">
          <p14:sldIdLst>
            <p14:sldId id="604"/>
            <p14:sldId id="608"/>
            <p14:sldId id="606"/>
            <p14:sldId id="605"/>
            <p14:sldId id="607"/>
            <p14:sldId id="609"/>
            <p14:sldId id="610"/>
            <p14:sldId id="640"/>
            <p14:sldId id="648"/>
            <p14:sldId id="649"/>
            <p14:sldId id="646"/>
            <p14:sldId id="647"/>
            <p14:sldId id="645"/>
            <p14:sldId id="641"/>
            <p14:sldId id="642"/>
            <p14:sldId id="643"/>
            <p14:sldId id="644"/>
            <p14:sldId id="650"/>
          </p14:sldIdLst>
        </p14:section>
        <p14:section name="微積分" id="{154F96A4-4D96-4917-9AA6-364AA39FCBAC}">
          <p14:sldIdLst>
            <p14:sldId id="632"/>
            <p14:sldId id="633"/>
            <p14:sldId id="634"/>
            <p14:sldId id="635"/>
            <p14:sldId id="636"/>
            <p14:sldId id="637"/>
            <p14:sldId id="639"/>
            <p14:sldId id="638"/>
            <p14:sldId id="652"/>
            <p14:sldId id="653"/>
            <p14:sldId id="656"/>
            <p14:sldId id="654"/>
            <p14:sldId id="655"/>
            <p14:sldId id="657"/>
            <p14:sldId id="6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orient="horz" pos="313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391">
          <p15:clr>
            <a:srgbClr val="A4A3A4"/>
          </p15:clr>
        </p15:guide>
        <p15:guide id="6" pos="512">
          <p15:clr>
            <a:srgbClr val="A4A3A4"/>
          </p15:clr>
        </p15:guide>
        <p15:guide id="7" pos="5728">
          <p15:clr>
            <a:srgbClr val="A4A3A4"/>
          </p15:clr>
        </p15:guide>
        <p15:guide id="8" pos="3120">
          <p15:clr>
            <a:srgbClr val="A4A3A4"/>
          </p15:clr>
        </p15:guide>
        <p15:guide id="9" pos="2145" userDrawn="1">
          <p15:clr>
            <a:srgbClr val="A4A3A4"/>
          </p15:clr>
        </p15:guide>
        <p15:guide id="10" pos="40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FE"/>
    <a:srgbClr val="EEF7FC"/>
    <a:srgbClr val="FAFAFA"/>
    <a:srgbClr val="FAFAFF"/>
    <a:srgbClr val="F0F0FF"/>
    <a:srgbClr val="FFFFFF"/>
    <a:srgbClr val="FF9900"/>
    <a:srgbClr val="FFB5B5"/>
    <a:srgbClr val="4D4D4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0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438" y="108"/>
      </p:cViewPr>
      <p:guideLst>
        <p:guide orient="horz" pos="2137"/>
        <p:guide orient="horz" pos="1185"/>
        <p:guide orient="horz" pos="3135"/>
        <p:guide orient="horz" pos="3929"/>
        <p:guide orient="horz" pos="391"/>
        <p:guide pos="512"/>
        <p:guide pos="5728"/>
        <p:guide pos="3120"/>
        <p:guide pos="2145"/>
        <p:guide pos="4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018" y="-102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1C6EF-93DA-4FCD-BB62-44CB8902070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D5B9247-204A-43E5-8178-B0BE4E386E03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sin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19A4E4DE-F640-4F2E-BDA6-9C50E4BE152A}" type="parTrans" cxnId="{2712C008-44F6-49AB-911F-79E48736A71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3E17286E-8692-4466-B1BB-BF8C56A4837D}" type="sibTrans" cxnId="{2712C008-44F6-49AB-911F-79E48736A712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6BE0536-EE94-47DF-ABE1-DE22FDA621AD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cos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8E418DD9-BFBB-4293-B740-816F6325EA0A}" type="parTrans" cxnId="{72D8CD0F-3C5E-4997-9F4D-FE8B2971E29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1C7FECE-5A10-4F14-AD7E-6738CD1E41B4}" type="sibTrans" cxnId="{72D8CD0F-3C5E-4997-9F4D-FE8B2971E292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C481E5FC-A8F5-4CBD-B3B7-4849786637F9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-sin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34BD1EA5-49CD-4D21-B224-B8AC39D699F2}" type="parTrans" cxnId="{4004FE36-41CD-4D13-846F-E97C92684374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EE541BC-2BF9-4D66-911E-187C2F96838E}" type="sibTrans" cxnId="{4004FE36-41CD-4D13-846F-E97C92684374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8F89C6B-5493-4A06-8270-1ABC19DB0AB5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en-US" altLang="ja-JP" dirty="0">
              <a:solidFill>
                <a:schemeClr val="tx1"/>
              </a:solidFill>
            </a:rPr>
            <a:t>-cos x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C092D20F-DD8F-488A-93DF-D73290116C41}" type="sibTrans" cxnId="{DBF00B33-22F6-4144-9A0F-002F9B9E1DA0}">
      <dgm:prSet/>
      <dgm:spPr>
        <a:solidFill>
          <a:schemeClr val="accent2"/>
        </a:solidFill>
      </dgm:spPr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152F0E5E-C15C-4081-BEA7-F3E88327850B}" type="parTrans" cxnId="{DBF00B33-22F6-4144-9A0F-002F9B9E1DA0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B2FCE1FD-22AE-4722-944E-254A0369262A}" type="pres">
      <dgm:prSet presAssocID="{08E1C6EF-93DA-4FCD-BB62-44CB89020702}" presName="cycle" presStyleCnt="0">
        <dgm:presLayoutVars>
          <dgm:dir/>
          <dgm:resizeHandles val="exact"/>
        </dgm:presLayoutVars>
      </dgm:prSet>
      <dgm:spPr/>
    </dgm:pt>
    <dgm:pt modelId="{8DDC1C02-49D3-4C0F-83F2-11F297122FF9}" type="pres">
      <dgm:prSet presAssocID="{2D5B9247-204A-43E5-8178-B0BE4E386E03}" presName="node" presStyleLbl="node1" presStyleIdx="0" presStyleCnt="4">
        <dgm:presLayoutVars>
          <dgm:bulletEnabled val="1"/>
        </dgm:presLayoutVars>
      </dgm:prSet>
      <dgm:spPr/>
    </dgm:pt>
    <dgm:pt modelId="{EEA3AD00-03B9-41E5-83C8-22B290949DBD}" type="pres">
      <dgm:prSet presAssocID="{3E17286E-8692-4466-B1BB-BF8C56A4837D}" presName="sibTrans" presStyleLbl="sibTrans2D1" presStyleIdx="0" presStyleCnt="4"/>
      <dgm:spPr/>
    </dgm:pt>
    <dgm:pt modelId="{4D4465D6-F29E-4CF0-AE4D-493316EF340E}" type="pres">
      <dgm:prSet presAssocID="{3E17286E-8692-4466-B1BB-BF8C56A4837D}" presName="connectorText" presStyleLbl="sibTrans2D1" presStyleIdx="0" presStyleCnt="4"/>
      <dgm:spPr/>
    </dgm:pt>
    <dgm:pt modelId="{EF67AF28-DB4D-4565-97A0-66FEE8B97EB0}" type="pres">
      <dgm:prSet presAssocID="{B6BE0536-EE94-47DF-ABE1-DE22FDA621AD}" presName="node" presStyleLbl="node1" presStyleIdx="1" presStyleCnt="4">
        <dgm:presLayoutVars>
          <dgm:bulletEnabled val="1"/>
        </dgm:presLayoutVars>
      </dgm:prSet>
      <dgm:spPr/>
    </dgm:pt>
    <dgm:pt modelId="{56F1CA79-605A-4BF0-A2E1-43656E0326EF}" type="pres">
      <dgm:prSet presAssocID="{B1C7FECE-5A10-4F14-AD7E-6738CD1E41B4}" presName="sibTrans" presStyleLbl="sibTrans2D1" presStyleIdx="1" presStyleCnt="4"/>
      <dgm:spPr/>
    </dgm:pt>
    <dgm:pt modelId="{527B1866-8973-4228-93F1-DC2127267A98}" type="pres">
      <dgm:prSet presAssocID="{B1C7FECE-5A10-4F14-AD7E-6738CD1E41B4}" presName="connectorText" presStyleLbl="sibTrans2D1" presStyleIdx="1" presStyleCnt="4"/>
      <dgm:spPr/>
    </dgm:pt>
    <dgm:pt modelId="{C3E362F0-CF86-42FC-9728-F67086573262}" type="pres">
      <dgm:prSet presAssocID="{C481E5FC-A8F5-4CBD-B3B7-4849786637F9}" presName="node" presStyleLbl="node1" presStyleIdx="2" presStyleCnt="4">
        <dgm:presLayoutVars>
          <dgm:bulletEnabled val="1"/>
        </dgm:presLayoutVars>
      </dgm:prSet>
      <dgm:spPr/>
    </dgm:pt>
    <dgm:pt modelId="{1C679EDF-E614-4D04-81E2-6F4314F09595}" type="pres">
      <dgm:prSet presAssocID="{7EE541BC-2BF9-4D66-911E-187C2F96838E}" presName="sibTrans" presStyleLbl="sibTrans2D1" presStyleIdx="2" presStyleCnt="4"/>
      <dgm:spPr/>
    </dgm:pt>
    <dgm:pt modelId="{45050813-D7F2-4714-83EE-96F5DC6E620B}" type="pres">
      <dgm:prSet presAssocID="{7EE541BC-2BF9-4D66-911E-187C2F96838E}" presName="connectorText" presStyleLbl="sibTrans2D1" presStyleIdx="2" presStyleCnt="4"/>
      <dgm:spPr/>
    </dgm:pt>
    <dgm:pt modelId="{9F04E6C9-6886-4384-B673-6502BF2629CE}" type="pres">
      <dgm:prSet presAssocID="{B8F89C6B-5493-4A06-8270-1ABC19DB0AB5}" presName="node" presStyleLbl="node1" presStyleIdx="3" presStyleCnt="4">
        <dgm:presLayoutVars>
          <dgm:bulletEnabled val="1"/>
        </dgm:presLayoutVars>
      </dgm:prSet>
      <dgm:spPr/>
    </dgm:pt>
    <dgm:pt modelId="{16984ADA-E142-41ED-9057-6BD0DE105F8B}" type="pres">
      <dgm:prSet presAssocID="{C092D20F-DD8F-488A-93DF-D73290116C41}" presName="sibTrans" presStyleLbl="sibTrans2D1" presStyleIdx="3" presStyleCnt="4"/>
      <dgm:spPr/>
    </dgm:pt>
    <dgm:pt modelId="{CBC48FC7-C5BE-4881-A2C2-635C18BA5D26}" type="pres">
      <dgm:prSet presAssocID="{C092D20F-DD8F-488A-93DF-D73290116C41}" presName="connectorText" presStyleLbl="sibTrans2D1" presStyleIdx="3" presStyleCnt="4"/>
      <dgm:spPr/>
    </dgm:pt>
  </dgm:ptLst>
  <dgm:cxnLst>
    <dgm:cxn modelId="{2712C008-44F6-49AB-911F-79E48736A712}" srcId="{08E1C6EF-93DA-4FCD-BB62-44CB89020702}" destId="{2D5B9247-204A-43E5-8178-B0BE4E386E03}" srcOrd="0" destOrd="0" parTransId="{19A4E4DE-F640-4F2E-BDA6-9C50E4BE152A}" sibTransId="{3E17286E-8692-4466-B1BB-BF8C56A4837D}"/>
    <dgm:cxn modelId="{302D9709-B79E-4E75-8D16-01F787706DA4}" type="presOf" srcId="{7EE541BC-2BF9-4D66-911E-187C2F96838E}" destId="{1C679EDF-E614-4D04-81E2-6F4314F09595}" srcOrd="0" destOrd="0" presId="urn:microsoft.com/office/officeart/2005/8/layout/cycle2"/>
    <dgm:cxn modelId="{72D8CD0F-3C5E-4997-9F4D-FE8B2971E292}" srcId="{08E1C6EF-93DA-4FCD-BB62-44CB89020702}" destId="{B6BE0536-EE94-47DF-ABE1-DE22FDA621AD}" srcOrd="1" destOrd="0" parTransId="{8E418DD9-BFBB-4293-B740-816F6325EA0A}" sibTransId="{B1C7FECE-5A10-4F14-AD7E-6738CD1E41B4}"/>
    <dgm:cxn modelId="{F1F86925-FD75-4074-ACFB-B9094E7F02B0}" type="presOf" srcId="{B8F89C6B-5493-4A06-8270-1ABC19DB0AB5}" destId="{9F04E6C9-6886-4384-B673-6502BF2629CE}" srcOrd="0" destOrd="0" presId="urn:microsoft.com/office/officeart/2005/8/layout/cycle2"/>
    <dgm:cxn modelId="{581B6926-F302-4C03-861B-00BE3B4F660A}" type="presOf" srcId="{7EE541BC-2BF9-4D66-911E-187C2F96838E}" destId="{45050813-D7F2-4714-83EE-96F5DC6E620B}" srcOrd="1" destOrd="0" presId="urn:microsoft.com/office/officeart/2005/8/layout/cycle2"/>
    <dgm:cxn modelId="{2093B12C-966F-40D9-8141-46D291A96A18}" type="presOf" srcId="{B1C7FECE-5A10-4F14-AD7E-6738CD1E41B4}" destId="{56F1CA79-605A-4BF0-A2E1-43656E0326EF}" srcOrd="0" destOrd="0" presId="urn:microsoft.com/office/officeart/2005/8/layout/cycle2"/>
    <dgm:cxn modelId="{642E1B2F-D817-437A-8792-A4CCDA09AA10}" type="presOf" srcId="{3E17286E-8692-4466-B1BB-BF8C56A4837D}" destId="{EEA3AD00-03B9-41E5-83C8-22B290949DBD}" srcOrd="0" destOrd="0" presId="urn:microsoft.com/office/officeart/2005/8/layout/cycle2"/>
    <dgm:cxn modelId="{DBF00B33-22F6-4144-9A0F-002F9B9E1DA0}" srcId="{08E1C6EF-93DA-4FCD-BB62-44CB89020702}" destId="{B8F89C6B-5493-4A06-8270-1ABC19DB0AB5}" srcOrd="3" destOrd="0" parTransId="{152F0E5E-C15C-4081-BEA7-F3E88327850B}" sibTransId="{C092D20F-DD8F-488A-93DF-D73290116C41}"/>
    <dgm:cxn modelId="{4004FE36-41CD-4D13-846F-E97C92684374}" srcId="{08E1C6EF-93DA-4FCD-BB62-44CB89020702}" destId="{C481E5FC-A8F5-4CBD-B3B7-4849786637F9}" srcOrd="2" destOrd="0" parTransId="{34BD1EA5-49CD-4D21-B224-B8AC39D699F2}" sibTransId="{7EE541BC-2BF9-4D66-911E-187C2F96838E}"/>
    <dgm:cxn modelId="{25C2EC5F-7AC9-466B-991C-14A47B0D276D}" type="presOf" srcId="{B6BE0536-EE94-47DF-ABE1-DE22FDA621AD}" destId="{EF67AF28-DB4D-4565-97A0-66FEE8B97EB0}" srcOrd="0" destOrd="0" presId="urn:microsoft.com/office/officeart/2005/8/layout/cycle2"/>
    <dgm:cxn modelId="{57D9E04C-FADA-4D89-875E-FDD0BE7A3207}" type="presOf" srcId="{B1C7FECE-5A10-4F14-AD7E-6738CD1E41B4}" destId="{527B1866-8973-4228-93F1-DC2127267A98}" srcOrd="1" destOrd="0" presId="urn:microsoft.com/office/officeart/2005/8/layout/cycle2"/>
    <dgm:cxn modelId="{37E9175A-B715-4F06-A001-477DF31BEFC4}" type="presOf" srcId="{C092D20F-DD8F-488A-93DF-D73290116C41}" destId="{CBC48FC7-C5BE-4881-A2C2-635C18BA5D26}" srcOrd="1" destOrd="0" presId="urn:microsoft.com/office/officeart/2005/8/layout/cycle2"/>
    <dgm:cxn modelId="{35FF347B-4F99-4697-AEA4-55543A98ADD2}" type="presOf" srcId="{3E17286E-8692-4466-B1BB-BF8C56A4837D}" destId="{4D4465D6-F29E-4CF0-AE4D-493316EF340E}" srcOrd="1" destOrd="0" presId="urn:microsoft.com/office/officeart/2005/8/layout/cycle2"/>
    <dgm:cxn modelId="{8F51077F-E603-41A6-8B97-3487343C06F0}" type="presOf" srcId="{08E1C6EF-93DA-4FCD-BB62-44CB89020702}" destId="{B2FCE1FD-22AE-4722-944E-254A0369262A}" srcOrd="0" destOrd="0" presId="urn:microsoft.com/office/officeart/2005/8/layout/cycle2"/>
    <dgm:cxn modelId="{B187F880-3E56-4C6B-A322-5CBDC20FD60C}" type="presOf" srcId="{C481E5FC-A8F5-4CBD-B3B7-4849786637F9}" destId="{C3E362F0-CF86-42FC-9728-F67086573262}" srcOrd="0" destOrd="0" presId="urn:microsoft.com/office/officeart/2005/8/layout/cycle2"/>
    <dgm:cxn modelId="{0A8E9C86-255A-4BAE-9BDF-476BF6F6275B}" type="presOf" srcId="{2D5B9247-204A-43E5-8178-B0BE4E386E03}" destId="{8DDC1C02-49D3-4C0F-83F2-11F297122FF9}" srcOrd="0" destOrd="0" presId="urn:microsoft.com/office/officeart/2005/8/layout/cycle2"/>
    <dgm:cxn modelId="{C88ABC8E-0FBC-462D-81BB-343DFF73A07D}" type="presOf" srcId="{C092D20F-DD8F-488A-93DF-D73290116C41}" destId="{16984ADA-E142-41ED-9057-6BD0DE105F8B}" srcOrd="0" destOrd="0" presId="urn:microsoft.com/office/officeart/2005/8/layout/cycle2"/>
    <dgm:cxn modelId="{8D8B6FB0-3248-486C-8294-1B630A421243}" type="presParOf" srcId="{B2FCE1FD-22AE-4722-944E-254A0369262A}" destId="{8DDC1C02-49D3-4C0F-83F2-11F297122FF9}" srcOrd="0" destOrd="0" presId="urn:microsoft.com/office/officeart/2005/8/layout/cycle2"/>
    <dgm:cxn modelId="{ED881956-AC51-457B-8A81-DCB025175B36}" type="presParOf" srcId="{B2FCE1FD-22AE-4722-944E-254A0369262A}" destId="{EEA3AD00-03B9-41E5-83C8-22B290949DBD}" srcOrd="1" destOrd="0" presId="urn:microsoft.com/office/officeart/2005/8/layout/cycle2"/>
    <dgm:cxn modelId="{38DE7A5F-ECC0-48B5-A8F0-4AFE885FAE00}" type="presParOf" srcId="{EEA3AD00-03B9-41E5-83C8-22B290949DBD}" destId="{4D4465D6-F29E-4CF0-AE4D-493316EF340E}" srcOrd="0" destOrd="0" presId="urn:microsoft.com/office/officeart/2005/8/layout/cycle2"/>
    <dgm:cxn modelId="{7FF69F0E-8759-43C4-A3C5-0E2A0774E7C8}" type="presParOf" srcId="{B2FCE1FD-22AE-4722-944E-254A0369262A}" destId="{EF67AF28-DB4D-4565-97A0-66FEE8B97EB0}" srcOrd="2" destOrd="0" presId="urn:microsoft.com/office/officeart/2005/8/layout/cycle2"/>
    <dgm:cxn modelId="{A21922BF-AB26-400A-8C9F-25657801C437}" type="presParOf" srcId="{B2FCE1FD-22AE-4722-944E-254A0369262A}" destId="{56F1CA79-605A-4BF0-A2E1-43656E0326EF}" srcOrd="3" destOrd="0" presId="urn:microsoft.com/office/officeart/2005/8/layout/cycle2"/>
    <dgm:cxn modelId="{6BBE1D54-0E78-4E1B-BB49-0F05C818CEDB}" type="presParOf" srcId="{56F1CA79-605A-4BF0-A2E1-43656E0326EF}" destId="{527B1866-8973-4228-93F1-DC2127267A98}" srcOrd="0" destOrd="0" presId="urn:microsoft.com/office/officeart/2005/8/layout/cycle2"/>
    <dgm:cxn modelId="{A368D94A-04FF-4A87-A835-4F7E7305898A}" type="presParOf" srcId="{B2FCE1FD-22AE-4722-944E-254A0369262A}" destId="{C3E362F0-CF86-42FC-9728-F67086573262}" srcOrd="4" destOrd="0" presId="urn:microsoft.com/office/officeart/2005/8/layout/cycle2"/>
    <dgm:cxn modelId="{3A2EA4EE-97A6-47B7-B08F-8FAFBE932E3B}" type="presParOf" srcId="{B2FCE1FD-22AE-4722-944E-254A0369262A}" destId="{1C679EDF-E614-4D04-81E2-6F4314F09595}" srcOrd="5" destOrd="0" presId="urn:microsoft.com/office/officeart/2005/8/layout/cycle2"/>
    <dgm:cxn modelId="{4D04A218-3D86-4625-B821-F389EF59B505}" type="presParOf" srcId="{1C679EDF-E614-4D04-81E2-6F4314F09595}" destId="{45050813-D7F2-4714-83EE-96F5DC6E620B}" srcOrd="0" destOrd="0" presId="urn:microsoft.com/office/officeart/2005/8/layout/cycle2"/>
    <dgm:cxn modelId="{1B189C49-CFB6-44C4-A020-5F2C70B9BA71}" type="presParOf" srcId="{B2FCE1FD-22AE-4722-944E-254A0369262A}" destId="{9F04E6C9-6886-4384-B673-6502BF2629CE}" srcOrd="6" destOrd="0" presId="urn:microsoft.com/office/officeart/2005/8/layout/cycle2"/>
    <dgm:cxn modelId="{73F89558-483A-429B-83C7-7D6DD4EA69FE}" type="presParOf" srcId="{B2FCE1FD-22AE-4722-944E-254A0369262A}" destId="{16984ADA-E142-41ED-9057-6BD0DE105F8B}" srcOrd="7" destOrd="0" presId="urn:microsoft.com/office/officeart/2005/8/layout/cycle2"/>
    <dgm:cxn modelId="{F10DAA4F-D92F-47F2-A710-DDDE376955C3}" type="presParOf" srcId="{16984ADA-E142-41ED-9057-6BD0DE105F8B}" destId="{CBC48FC7-C5BE-4881-A2C2-635C18BA5D26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C1C02-49D3-4C0F-83F2-11F297122FF9}">
      <dsp:nvSpPr>
        <dsp:cNvPr id="0" name=""/>
        <dsp:cNvSpPr/>
      </dsp:nvSpPr>
      <dsp:spPr>
        <a:xfrm>
          <a:off x="2597422" y="1171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sin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2803788" y="207537"/>
        <a:ext cx="996422" cy="996422"/>
      </dsp:txXfrm>
    </dsp:sp>
    <dsp:sp modelId="{EEA3AD00-03B9-41E5-83C8-22B290949DBD}">
      <dsp:nvSpPr>
        <dsp:cNvPr id="0" name=""/>
        <dsp:cNvSpPr/>
      </dsp:nvSpPr>
      <dsp:spPr>
        <a:xfrm rot="2700000">
          <a:off x="3855235" y="1208259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>
        <a:off x="3871672" y="1263694"/>
        <a:ext cx="261897" cy="285353"/>
      </dsp:txXfrm>
    </dsp:sp>
    <dsp:sp modelId="{EF67AF28-DB4D-4565-97A0-66FEE8B97EB0}">
      <dsp:nvSpPr>
        <dsp:cNvPr id="0" name=""/>
        <dsp:cNvSpPr/>
      </dsp:nvSpPr>
      <dsp:spPr>
        <a:xfrm>
          <a:off x="4093007" y="1496756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cos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4299373" y="1703122"/>
        <a:ext cx="996422" cy="996422"/>
      </dsp:txXfrm>
    </dsp:sp>
    <dsp:sp modelId="{56F1CA79-605A-4BF0-A2E1-43656E0326EF}">
      <dsp:nvSpPr>
        <dsp:cNvPr id="0" name=""/>
        <dsp:cNvSpPr/>
      </dsp:nvSpPr>
      <dsp:spPr>
        <a:xfrm rot="8100000">
          <a:off x="3870210" y="2703843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 rot="10800000">
        <a:off x="3966014" y="2759278"/>
        <a:ext cx="261897" cy="285353"/>
      </dsp:txXfrm>
    </dsp:sp>
    <dsp:sp modelId="{C3E362F0-CF86-42FC-9728-F67086573262}">
      <dsp:nvSpPr>
        <dsp:cNvPr id="0" name=""/>
        <dsp:cNvSpPr/>
      </dsp:nvSpPr>
      <dsp:spPr>
        <a:xfrm>
          <a:off x="2597422" y="2992340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-sin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2803788" y="3198706"/>
        <a:ext cx="996422" cy="996422"/>
      </dsp:txXfrm>
    </dsp:sp>
    <dsp:sp modelId="{1C679EDF-E614-4D04-81E2-6F4314F09595}">
      <dsp:nvSpPr>
        <dsp:cNvPr id="0" name=""/>
        <dsp:cNvSpPr/>
      </dsp:nvSpPr>
      <dsp:spPr>
        <a:xfrm rot="13500000">
          <a:off x="2374625" y="2718818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 rot="10800000">
        <a:off x="2470429" y="2853619"/>
        <a:ext cx="261897" cy="285353"/>
      </dsp:txXfrm>
    </dsp:sp>
    <dsp:sp modelId="{9F04E6C9-6886-4384-B673-6502BF2629CE}">
      <dsp:nvSpPr>
        <dsp:cNvPr id="0" name=""/>
        <dsp:cNvSpPr/>
      </dsp:nvSpPr>
      <dsp:spPr>
        <a:xfrm>
          <a:off x="1101838" y="1496756"/>
          <a:ext cx="1409154" cy="1409154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>
              <a:solidFill>
                <a:schemeClr val="tx1"/>
              </a:solidFill>
            </a:rPr>
            <a:t>-cos x</a:t>
          </a:r>
          <a:endParaRPr kumimoji="1" lang="ja-JP" altLang="en-US" sz="2500" kern="1200" dirty="0">
            <a:solidFill>
              <a:schemeClr val="tx1"/>
            </a:solidFill>
          </a:endParaRPr>
        </a:p>
      </dsp:txBody>
      <dsp:txXfrm>
        <a:off x="1308204" y="1703122"/>
        <a:ext cx="996422" cy="996422"/>
      </dsp:txXfrm>
    </dsp:sp>
    <dsp:sp modelId="{16984ADA-E142-41ED-9057-6BD0DE105F8B}">
      <dsp:nvSpPr>
        <dsp:cNvPr id="0" name=""/>
        <dsp:cNvSpPr/>
      </dsp:nvSpPr>
      <dsp:spPr>
        <a:xfrm rot="18900000">
          <a:off x="2359651" y="1223233"/>
          <a:ext cx="374138" cy="4755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200" kern="1200">
            <a:solidFill>
              <a:schemeClr val="tx1"/>
            </a:solidFill>
          </a:endParaRPr>
        </a:p>
      </dsp:txBody>
      <dsp:txXfrm>
        <a:off x="2376088" y="1358034"/>
        <a:ext cx="261897" cy="285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2018/12/13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12800" y="2924994"/>
            <a:ext cx="8280400" cy="1008062"/>
          </a:xfrm>
        </p:spPr>
        <p:txBody>
          <a:bodyPr anchor="ctr" anchorCtr="0"/>
          <a:lstStyle>
            <a:lvl1pPr algn="ctr">
              <a:lnSpc>
                <a:spcPct val="12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36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45200" y="144000"/>
            <a:ext cx="9615600" cy="6570000"/>
          </a:xfrm>
          <a:prstGeom prst="roundRect">
            <a:avLst>
              <a:gd name="adj" fmla="val 57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288000" tIns="540000" rIns="288000" bIns="180000" anchor="ctr" anchorCtr="0">
            <a:noAutofit/>
          </a:bodyPr>
          <a:lstStyle/>
          <a:p>
            <a:pPr marL="0" lvl="0" indent="0" algn="just">
              <a:lnSpc>
                <a:spcPct val="140000"/>
              </a:lnSpc>
              <a:spcAft>
                <a:spcPts val="1200"/>
              </a:spcAft>
              <a:buFont typeface="Wingdings" pitchFamily="2" charset="2"/>
              <a:buNone/>
            </a:pPr>
            <a:endParaRPr lang="en-US" altLang="ja-JP" sz="160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66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メイン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無彩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8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928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サブカラー#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339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ブランク（ブラック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rgbClr val="FFFF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493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#S16081</a:t>
            </a:r>
            <a:endParaRPr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 flipV="1">
            <a:off x="8128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4953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3405188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649128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90932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20713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87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8999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3109" y="49768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37312"/>
            <a:ext cx="9906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4988942" y="3248980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4989004" y="171527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36476" y="356393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4989004" y="6057292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4989004" y="440668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7.80cm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2828764" y="3573016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437693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5925108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8517396" y="356523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4989004" y="4825375"/>
            <a:ext cx="1152190" cy="331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600">
                <a:solidFill>
                  <a:schemeClr val="tx2"/>
                </a:solidFill>
                <a:latin typeface="メイリオ" pitchFamily="50" charset="-128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white">
          <a:xfrm>
            <a:off x="272480" y="152636"/>
            <a:ext cx="936104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854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0" y="0"/>
            <a:ext cx="18923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00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88884"/>
            <a:ext cx="8640960" cy="844229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9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52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ナビ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 userDrawn="1"/>
        </p:nvSpPr>
        <p:spPr bwMode="auto">
          <a:xfrm>
            <a:off x="0" y="0"/>
            <a:ext cx="9906000" cy="6858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632520" y="2951951"/>
            <a:ext cx="8640960" cy="918095"/>
          </a:xfrm>
          <a:ln w="6350">
            <a:noFill/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gray">
          <a:xfrm>
            <a:off x="92460" y="6575112"/>
            <a:ext cx="632346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gray"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11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620713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906000" cy="36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9906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437276" y="659226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pic>
        <p:nvPicPr>
          <p:cNvPr id="7" name="Picture 2" descr="C:\Users\haruto\Desktop\素材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41"/>
          <a:stretch/>
        </p:blipFill>
        <p:spPr bwMode="auto">
          <a:xfrm>
            <a:off x="4178734" y="6640796"/>
            <a:ext cx="1530350" cy="1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069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補足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484" y="404664"/>
            <a:ext cx="9253028" cy="396044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72480" y="6381328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29264" y="6412247"/>
            <a:ext cx="23114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912016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7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2480" y="152636"/>
            <a:ext cx="936104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92460" y="6575112"/>
            <a:ext cx="632346" cy="2022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8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#S16081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3" r:id="rId2"/>
    <p:sldLayoutId id="2147483708" r:id="rId3"/>
    <p:sldLayoutId id="2147483709" r:id="rId4"/>
    <p:sldLayoutId id="2147483715" r:id="rId5"/>
    <p:sldLayoutId id="2147483697" r:id="rId6"/>
    <p:sldLayoutId id="2147483698" r:id="rId7"/>
    <p:sldLayoutId id="2147483710" r:id="rId8"/>
    <p:sldLayoutId id="2147483716" r:id="rId9"/>
    <p:sldLayoutId id="2147483711" r:id="rId10"/>
    <p:sldLayoutId id="2147483699" r:id="rId11"/>
    <p:sldLayoutId id="2147483700" r:id="rId12"/>
    <p:sldLayoutId id="2147483714" r:id="rId13"/>
    <p:sldLayoutId id="2147483701" r:id="rId14"/>
    <p:sldLayoutId id="2147483703" r:id="rId15"/>
    <p:sldLayoutId id="2147483704" r:id="rId16"/>
    <p:sldLayoutId id="2147483712" r:id="rId1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4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10" Type="http://schemas.openxmlformats.org/officeDocument/2006/relationships/image" Target="../media/image234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8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2270.png"/><Relationship Id="rId7" Type="http://schemas.openxmlformats.org/officeDocument/2006/relationships/image" Target="../media/image231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00.png"/><Relationship Id="rId5" Type="http://schemas.openxmlformats.org/officeDocument/2006/relationships/image" Target="../media/image2290.png"/><Relationship Id="rId4" Type="http://schemas.openxmlformats.org/officeDocument/2006/relationships/image" Target="../media/image2280.png"/><Relationship Id="rId9" Type="http://schemas.openxmlformats.org/officeDocument/2006/relationships/image" Target="../media/image2330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0.png"/><Relationship Id="rId3" Type="http://schemas.openxmlformats.org/officeDocument/2006/relationships/image" Target="../media/image2270.png"/><Relationship Id="rId7" Type="http://schemas.openxmlformats.org/officeDocument/2006/relationships/image" Target="../media/image237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60.png"/><Relationship Id="rId5" Type="http://schemas.openxmlformats.org/officeDocument/2006/relationships/image" Target="../media/image2350.png"/><Relationship Id="rId4" Type="http://schemas.openxmlformats.org/officeDocument/2006/relationships/image" Target="../media/image2340.png"/><Relationship Id="rId9" Type="http://schemas.openxmlformats.org/officeDocument/2006/relationships/image" Target="../media/image238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3" Type="http://schemas.openxmlformats.org/officeDocument/2006/relationships/image" Target="../media/image240.png"/><Relationship Id="rId7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10" Type="http://schemas.openxmlformats.org/officeDocument/2006/relationships/image" Target="../media/image254.png"/><Relationship Id="rId4" Type="http://schemas.openxmlformats.org/officeDocument/2006/relationships/image" Target="../media/image241.png"/><Relationship Id="rId9" Type="http://schemas.openxmlformats.org/officeDocument/2006/relationships/image" Target="../media/image253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9.png"/><Relationship Id="rId5" Type="http://schemas.openxmlformats.org/officeDocument/2006/relationships/image" Target="../media/image258.png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8.png"/><Relationship Id="rId7" Type="http://schemas.openxmlformats.org/officeDocument/2006/relationships/image" Target="../media/image299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300.png"/><Relationship Id="rId7" Type="http://schemas.openxmlformats.org/officeDocument/2006/relationships/image" Target="../media/image286.png"/><Relationship Id="rId12" Type="http://schemas.openxmlformats.org/officeDocument/2006/relationships/image" Target="../media/image302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2.png"/><Relationship Id="rId11" Type="http://schemas.openxmlformats.org/officeDocument/2006/relationships/image" Target="../media/image301.png"/><Relationship Id="rId5" Type="http://schemas.openxmlformats.org/officeDocument/2006/relationships/image" Target="../media/image291.png"/><Relationship Id="rId10" Type="http://schemas.openxmlformats.org/officeDocument/2006/relationships/image" Target="../media/image295.png"/><Relationship Id="rId4" Type="http://schemas.openxmlformats.org/officeDocument/2006/relationships/image" Target="../media/image290.png"/><Relationship Id="rId9" Type="http://schemas.openxmlformats.org/officeDocument/2006/relationships/image" Target="../media/image29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12" Type="http://schemas.openxmlformats.org/officeDocument/2006/relationships/image" Target="../media/image306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11" Type="http://schemas.openxmlformats.org/officeDocument/2006/relationships/image" Target="../media/image305.png"/><Relationship Id="rId5" Type="http://schemas.openxmlformats.org/officeDocument/2006/relationships/image" Target="../media/image292.png"/><Relationship Id="rId10" Type="http://schemas.openxmlformats.org/officeDocument/2006/relationships/image" Target="../media/image304.png"/><Relationship Id="rId4" Type="http://schemas.openxmlformats.org/officeDocument/2006/relationships/image" Target="../media/image291.png"/><Relationship Id="rId9" Type="http://schemas.openxmlformats.org/officeDocument/2006/relationships/image" Target="../media/image303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308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7.png"/><Relationship Id="rId5" Type="http://schemas.openxmlformats.org/officeDocument/2006/relationships/image" Target="../media/image292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90.png"/><Relationship Id="rId7" Type="http://schemas.openxmlformats.org/officeDocument/2006/relationships/image" Target="../media/image293.png"/><Relationship Id="rId12" Type="http://schemas.openxmlformats.org/officeDocument/2006/relationships/image" Target="../media/image315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6.png"/><Relationship Id="rId11" Type="http://schemas.openxmlformats.org/officeDocument/2006/relationships/image" Target="../media/image314.png"/><Relationship Id="rId5" Type="http://schemas.openxmlformats.org/officeDocument/2006/relationships/image" Target="../media/image292.png"/><Relationship Id="rId10" Type="http://schemas.openxmlformats.org/officeDocument/2006/relationships/image" Target="../media/image309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0.png"/><Relationship Id="rId3" Type="http://schemas.openxmlformats.org/officeDocument/2006/relationships/image" Target="../media/image2850.png"/><Relationship Id="rId7" Type="http://schemas.openxmlformats.org/officeDocument/2006/relationships/image" Target="../media/image289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80.png"/><Relationship Id="rId11" Type="http://schemas.openxmlformats.org/officeDocument/2006/relationships/image" Target="../media/image2930.png"/><Relationship Id="rId5" Type="http://schemas.openxmlformats.org/officeDocument/2006/relationships/image" Target="../media/image2870.png"/><Relationship Id="rId10" Type="http://schemas.openxmlformats.org/officeDocument/2006/relationships/image" Target="../media/image2920.png"/><Relationship Id="rId4" Type="http://schemas.openxmlformats.org/officeDocument/2006/relationships/image" Target="../media/image2860.png"/><Relationship Id="rId9" Type="http://schemas.openxmlformats.org/officeDocument/2006/relationships/image" Target="../media/image2910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0.png"/><Relationship Id="rId3" Type="http://schemas.openxmlformats.org/officeDocument/2006/relationships/image" Target="../media/image2940.png"/><Relationship Id="rId7" Type="http://schemas.openxmlformats.org/officeDocument/2006/relationships/image" Target="../media/image290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60.png"/><Relationship Id="rId5" Type="http://schemas.openxmlformats.org/officeDocument/2006/relationships/image" Target="../media/image2950.png"/><Relationship Id="rId4" Type="http://schemas.openxmlformats.org/officeDocument/2006/relationships/image" Target="../media/image286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0.png"/><Relationship Id="rId7" Type="http://schemas.openxmlformats.org/officeDocument/2006/relationships/image" Target="../media/image293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10.png"/><Relationship Id="rId5" Type="http://schemas.openxmlformats.org/officeDocument/2006/relationships/image" Target="../media/image2890.png"/><Relationship Id="rId4" Type="http://schemas.openxmlformats.org/officeDocument/2006/relationships/image" Target="../media/image287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0.png"/><Relationship Id="rId7" Type="http://schemas.openxmlformats.org/officeDocument/2006/relationships/image" Target="../media/image2920.png"/><Relationship Id="rId2" Type="http://schemas.openxmlformats.org/officeDocument/2006/relationships/image" Target="../media/image28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10.png"/><Relationship Id="rId5" Type="http://schemas.openxmlformats.org/officeDocument/2006/relationships/image" Target="../media/image2890.png"/><Relationship Id="rId4" Type="http://schemas.openxmlformats.org/officeDocument/2006/relationships/image" Target="../media/image2880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0.png"/><Relationship Id="rId13" Type="http://schemas.openxmlformats.org/officeDocument/2006/relationships/image" Target="../media/image3080.png"/><Relationship Id="rId18" Type="http://schemas.openxmlformats.org/officeDocument/2006/relationships/image" Target="../media/image317.png"/><Relationship Id="rId3" Type="http://schemas.openxmlformats.org/officeDocument/2006/relationships/image" Target="../media/image2980.png"/><Relationship Id="rId21" Type="http://schemas.openxmlformats.org/officeDocument/2006/relationships/image" Target="../media/image320.png"/><Relationship Id="rId7" Type="http://schemas.openxmlformats.org/officeDocument/2006/relationships/image" Target="../media/image3020.png"/><Relationship Id="rId12" Type="http://schemas.openxmlformats.org/officeDocument/2006/relationships/image" Target="../media/image3070.png"/><Relationship Id="rId17" Type="http://schemas.openxmlformats.org/officeDocument/2006/relationships/image" Target="../media/image316.png"/><Relationship Id="rId25" Type="http://schemas.openxmlformats.org/officeDocument/2006/relationships/image" Target="../media/image324.png"/><Relationship Id="rId2" Type="http://schemas.openxmlformats.org/officeDocument/2006/relationships/image" Target="../media/image2970.png"/><Relationship Id="rId16" Type="http://schemas.openxmlformats.org/officeDocument/2006/relationships/image" Target="../media/image3150.png"/><Relationship Id="rId20" Type="http://schemas.openxmlformats.org/officeDocument/2006/relationships/image" Target="../media/image3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10.png"/><Relationship Id="rId11" Type="http://schemas.openxmlformats.org/officeDocument/2006/relationships/image" Target="../media/image3060.png"/><Relationship Id="rId24" Type="http://schemas.openxmlformats.org/officeDocument/2006/relationships/image" Target="../media/image323.png"/><Relationship Id="rId5" Type="http://schemas.openxmlformats.org/officeDocument/2006/relationships/image" Target="../media/image3000.png"/><Relationship Id="rId15" Type="http://schemas.openxmlformats.org/officeDocument/2006/relationships/image" Target="../media/image3140.png"/><Relationship Id="rId23" Type="http://schemas.openxmlformats.org/officeDocument/2006/relationships/image" Target="../media/image322.png"/><Relationship Id="rId10" Type="http://schemas.openxmlformats.org/officeDocument/2006/relationships/image" Target="../media/image3050.png"/><Relationship Id="rId19" Type="http://schemas.openxmlformats.org/officeDocument/2006/relationships/image" Target="../media/image318.png"/><Relationship Id="rId4" Type="http://schemas.openxmlformats.org/officeDocument/2006/relationships/image" Target="../media/image2990.png"/><Relationship Id="rId9" Type="http://schemas.openxmlformats.org/officeDocument/2006/relationships/image" Target="../media/image3040.png"/><Relationship Id="rId14" Type="http://schemas.openxmlformats.org/officeDocument/2006/relationships/image" Target="../media/image3090.png"/><Relationship Id="rId22" Type="http://schemas.openxmlformats.org/officeDocument/2006/relationships/image" Target="../media/image3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13" Type="http://schemas.openxmlformats.org/officeDocument/2006/relationships/image" Target="../media/image319.png"/><Relationship Id="rId3" Type="http://schemas.openxmlformats.org/officeDocument/2006/relationships/image" Target="../media/image3010.png"/><Relationship Id="rId7" Type="http://schemas.openxmlformats.org/officeDocument/2006/relationships/image" Target="../media/image3070.png"/><Relationship Id="rId12" Type="http://schemas.openxmlformats.org/officeDocument/2006/relationships/image" Target="../media/image327.png"/><Relationship Id="rId2" Type="http://schemas.openxmlformats.org/officeDocument/2006/relationships/image" Target="../media/image29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40.png"/><Relationship Id="rId11" Type="http://schemas.openxmlformats.org/officeDocument/2006/relationships/image" Target="../media/image317.png"/><Relationship Id="rId5" Type="http://schemas.openxmlformats.org/officeDocument/2006/relationships/image" Target="../media/image3030.png"/><Relationship Id="rId15" Type="http://schemas.openxmlformats.org/officeDocument/2006/relationships/image" Target="../media/image321.png"/><Relationship Id="rId10" Type="http://schemas.openxmlformats.org/officeDocument/2006/relationships/image" Target="../media/image3140.png"/><Relationship Id="rId4" Type="http://schemas.openxmlformats.org/officeDocument/2006/relationships/image" Target="../media/image325.png"/><Relationship Id="rId9" Type="http://schemas.openxmlformats.org/officeDocument/2006/relationships/image" Target="../media/image3090.png"/><Relationship Id="rId14" Type="http://schemas.openxmlformats.org/officeDocument/2006/relationships/image" Target="../media/image32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Relationship Id="rId9" Type="http://schemas.openxmlformats.org/officeDocument/2006/relationships/image" Target="../media/image34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5.png"/><Relationship Id="rId5" Type="http://schemas.openxmlformats.org/officeDocument/2006/relationships/image" Target="../media/image344.png"/><Relationship Id="rId4" Type="http://schemas.openxmlformats.org/officeDocument/2006/relationships/image" Target="../media/image34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7" Type="http://schemas.openxmlformats.org/officeDocument/2006/relationships/image" Target="../media/image351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55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4.png"/><Relationship Id="rId5" Type="http://schemas.openxmlformats.org/officeDocument/2006/relationships/image" Target="../media/image353.png"/><Relationship Id="rId4" Type="http://schemas.openxmlformats.org/officeDocument/2006/relationships/image" Target="../media/image352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49.png"/><Relationship Id="rId3" Type="http://schemas.openxmlformats.org/officeDocument/2006/relationships/image" Target="../media/image348.png"/><Relationship Id="rId12" Type="http://schemas.openxmlformats.org/officeDocument/2006/relationships/image" Target="../media/image346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4" Type="http://schemas.openxmlformats.org/officeDocument/2006/relationships/image" Target="../media/image350.png"/><Relationship Id="rId9" Type="http://schemas.openxmlformats.org/officeDocument/2006/relationships/image" Target="../media/image360.png"/><Relationship Id="rId14" Type="http://schemas.openxmlformats.org/officeDocument/2006/relationships/image" Target="../media/image351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13" Type="http://schemas.openxmlformats.org/officeDocument/2006/relationships/image" Target="../media/image346.png"/><Relationship Id="rId3" Type="http://schemas.openxmlformats.org/officeDocument/2006/relationships/image" Target="../media/image348.png"/><Relationship Id="rId7" Type="http://schemas.openxmlformats.org/officeDocument/2006/relationships/image" Target="../media/image365.png"/><Relationship Id="rId12" Type="http://schemas.openxmlformats.org/officeDocument/2006/relationships/image" Target="../media/image369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368.png"/><Relationship Id="rId5" Type="http://schemas.openxmlformats.org/officeDocument/2006/relationships/image" Target="../media/image363.png"/><Relationship Id="rId15" Type="http://schemas.openxmlformats.org/officeDocument/2006/relationships/image" Target="../media/image351.png"/><Relationship Id="rId10" Type="http://schemas.openxmlformats.org/officeDocument/2006/relationships/image" Target="../media/image367.png"/><Relationship Id="rId4" Type="http://schemas.openxmlformats.org/officeDocument/2006/relationships/image" Target="../media/image350.png"/><Relationship Id="rId9" Type="http://schemas.openxmlformats.org/officeDocument/2006/relationships/image" Target="../media/image366.png"/><Relationship Id="rId14" Type="http://schemas.openxmlformats.org/officeDocument/2006/relationships/image" Target="../media/image34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3" Type="http://schemas.openxmlformats.org/officeDocument/2006/relationships/image" Target="../media/image371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0" Type="http://schemas.openxmlformats.org/officeDocument/2006/relationships/image" Target="../media/image37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png"/><Relationship Id="rId3" Type="http://schemas.openxmlformats.org/officeDocument/2006/relationships/image" Target="../media/image364.png"/><Relationship Id="rId7" Type="http://schemas.openxmlformats.org/officeDocument/2006/relationships/image" Target="../media/image385.png"/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4.png"/><Relationship Id="rId5" Type="http://schemas.openxmlformats.org/officeDocument/2006/relationships/image" Target="../media/image383.png"/><Relationship Id="rId4" Type="http://schemas.openxmlformats.org/officeDocument/2006/relationships/image" Target="../media/image38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1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1.png"/><Relationship Id="rId5" Type="http://schemas.openxmlformats.org/officeDocument/2006/relationships/image" Target="../media/image911.png"/><Relationship Id="rId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156.png"/><Relationship Id="rId2" Type="http://schemas.openxmlformats.org/officeDocument/2006/relationships/image" Target="../media/image10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3.png"/><Relationship Id="rId5" Type="http://schemas.openxmlformats.org/officeDocument/2006/relationships/image" Target="../media/image813.png"/><Relationship Id="rId4" Type="http://schemas.openxmlformats.org/officeDocument/2006/relationships/image" Target="../media/image7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28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0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11" Type="http://schemas.openxmlformats.org/officeDocument/2006/relationships/image" Target="../media/image63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82.png"/><Relationship Id="rId9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10.png"/><Relationship Id="rId7" Type="http://schemas.openxmlformats.org/officeDocument/2006/relationships/image" Target="../media/image9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Relationship Id="rId9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10.png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20.png"/><Relationship Id="rId9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30.png"/><Relationship Id="rId7" Type="http://schemas.openxmlformats.org/officeDocument/2006/relationships/image" Target="../media/image9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10" Type="http://schemas.openxmlformats.org/officeDocument/2006/relationships/image" Target="../media/image102.png"/><Relationship Id="rId4" Type="http://schemas.openxmlformats.org/officeDocument/2006/relationships/image" Target="../media/image890.png"/><Relationship Id="rId9" Type="http://schemas.openxmlformats.org/officeDocument/2006/relationships/image" Target="../media/image10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image" Target="../media/image810.png"/><Relationship Id="rId7" Type="http://schemas.openxmlformats.org/officeDocument/2006/relationships/image" Target="../media/image95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11" Type="http://schemas.openxmlformats.org/officeDocument/2006/relationships/image" Target="../media/image1020.png"/><Relationship Id="rId5" Type="http://schemas.openxmlformats.org/officeDocument/2006/relationships/image" Target="../media/image1001.png"/><Relationship Id="rId10" Type="http://schemas.openxmlformats.org/officeDocument/2006/relationships/image" Target="../media/image1011.png"/><Relationship Id="rId4" Type="http://schemas.openxmlformats.org/officeDocument/2006/relationships/image" Target="../media/image991.png"/><Relationship Id="rId9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4.png"/><Relationship Id="rId3" Type="http://schemas.openxmlformats.org/officeDocument/2006/relationships/image" Target="../media/image810.png"/><Relationship Id="rId7" Type="http://schemas.openxmlformats.org/officeDocument/2006/relationships/image" Target="../media/image105.png"/><Relationship Id="rId12" Type="http://schemas.openxmlformats.org/officeDocument/2006/relationships/image" Target="../media/image103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0.png"/><Relationship Id="rId11" Type="http://schemas.openxmlformats.org/officeDocument/2006/relationships/image" Target="../media/image1020.png"/><Relationship Id="rId5" Type="http://schemas.openxmlformats.org/officeDocument/2006/relationships/image" Target="../media/image1001.png"/><Relationship Id="rId15" Type="http://schemas.openxmlformats.org/officeDocument/2006/relationships/image" Target="../media/image107.png"/><Relationship Id="rId10" Type="http://schemas.openxmlformats.org/officeDocument/2006/relationships/image" Target="../media/image1011.png"/><Relationship Id="rId4" Type="http://schemas.openxmlformats.org/officeDocument/2006/relationships/image" Target="../media/image991.png"/><Relationship Id="rId9" Type="http://schemas.openxmlformats.org/officeDocument/2006/relationships/image" Target="../media/image97.png"/><Relationship Id="rId1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1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7" Type="http://schemas.openxmlformats.org/officeDocument/2006/relationships/image" Target="../media/image12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9" Type="http://schemas.openxmlformats.org/officeDocument/2006/relationships/image" Target="../media/image12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1.png"/><Relationship Id="rId3" Type="http://schemas.openxmlformats.org/officeDocument/2006/relationships/image" Target="../media/image1200.png"/><Relationship Id="rId7" Type="http://schemas.openxmlformats.org/officeDocument/2006/relationships/image" Target="../media/image124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4" Type="http://schemas.openxmlformats.org/officeDocument/2006/relationships/image" Target="../media/image1210.png"/><Relationship Id="rId9" Type="http://schemas.openxmlformats.org/officeDocument/2006/relationships/image" Target="../media/image12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00.png"/><Relationship Id="rId7" Type="http://schemas.openxmlformats.org/officeDocument/2006/relationships/image" Target="../media/image128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11" Type="http://schemas.openxmlformats.org/officeDocument/2006/relationships/image" Target="../media/image132.png"/><Relationship Id="rId5" Type="http://schemas.openxmlformats.org/officeDocument/2006/relationships/image" Target="../media/image1220.png"/><Relationship Id="rId10" Type="http://schemas.openxmlformats.org/officeDocument/2006/relationships/image" Target="../media/image131.png"/><Relationship Id="rId4" Type="http://schemas.openxmlformats.org/officeDocument/2006/relationships/image" Target="../media/image1210.png"/><Relationship Id="rId9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00.png"/><Relationship Id="rId7" Type="http://schemas.openxmlformats.org/officeDocument/2006/relationships/image" Target="../media/image133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30.png"/><Relationship Id="rId11" Type="http://schemas.openxmlformats.org/officeDocument/2006/relationships/image" Target="../media/image137.png"/><Relationship Id="rId5" Type="http://schemas.openxmlformats.org/officeDocument/2006/relationships/image" Target="../media/image1220.png"/><Relationship Id="rId10" Type="http://schemas.openxmlformats.org/officeDocument/2006/relationships/image" Target="../media/image136.png"/><Relationship Id="rId4" Type="http://schemas.openxmlformats.org/officeDocument/2006/relationships/image" Target="../media/image1210.png"/><Relationship Id="rId9" Type="http://schemas.openxmlformats.org/officeDocument/2006/relationships/image" Target="../media/image1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7" Type="http://schemas.openxmlformats.org/officeDocument/2006/relationships/image" Target="../media/image12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80.png"/><Relationship Id="rId5" Type="http://schemas.openxmlformats.org/officeDocument/2006/relationships/image" Target="../media/image1270.png"/><Relationship Id="rId4" Type="http://schemas.openxmlformats.org/officeDocument/2006/relationships/image" Target="../media/image126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25.png"/><Relationship Id="rId7" Type="http://schemas.openxmlformats.org/officeDocument/2006/relationships/image" Target="../media/image312.png"/><Relationship Id="rId12" Type="http://schemas.openxmlformats.org/officeDocument/2006/relationships/image" Target="../media/image713.png"/><Relationship Id="rId17" Type="http://schemas.openxmlformats.org/officeDocument/2006/relationships/image" Target="../media/image16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1.png"/><Relationship Id="rId11" Type="http://schemas.openxmlformats.org/officeDocument/2006/relationships/image" Target="../media/image611.png"/><Relationship Id="rId5" Type="http://schemas.openxmlformats.org/officeDocument/2006/relationships/image" Target="../media/image411.png"/><Relationship Id="rId10" Type="http://schemas.openxmlformats.org/officeDocument/2006/relationships/image" Target="../media/image91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25.png"/><Relationship Id="rId7" Type="http://schemas.openxmlformats.org/officeDocument/2006/relationships/image" Target="../media/image610.png"/><Relationship Id="rId17" Type="http://schemas.openxmlformats.org/officeDocument/2006/relationships/image" Target="../media/image16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1.png"/><Relationship Id="rId11" Type="http://schemas.openxmlformats.org/officeDocument/2006/relationships/image" Target="../media/image1013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10" Type="http://schemas.openxmlformats.org/officeDocument/2006/relationships/image" Target="../media/image912.png"/><Relationship Id="rId4" Type="http://schemas.openxmlformats.org/officeDocument/2006/relationships/image" Target="../media/image311.png"/><Relationship Id="rId14" Type="http://schemas.openxmlformats.org/officeDocument/2006/relationships/image" Target="../media/image11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69.png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6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9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7" Type="http://schemas.openxmlformats.org/officeDocument/2006/relationships/image" Target="../media/image20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1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13" Type="http://schemas.openxmlformats.org/officeDocument/2006/relationships/image" Target="../media/image213.png"/><Relationship Id="rId3" Type="http://schemas.openxmlformats.org/officeDocument/2006/relationships/image" Target="../media/image1510.png"/><Relationship Id="rId7" Type="http://schemas.openxmlformats.org/officeDocument/2006/relationships/image" Target="../media/image2060.png"/><Relationship Id="rId12" Type="http://schemas.openxmlformats.org/officeDocument/2006/relationships/image" Target="../media/image2120.png"/><Relationship Id="rId2" Type="http://schemas.openxmlformats.org/officeDocument/2006/relationships/image" Target="../media/image1311.png"/><Relationship Id="rId16" Type="http://schemas.openxmlformats.org/officeDocument/2006/relationships/image" Target="../media/image2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50.png"/><Relationship Id="rId11" Type="http://schemas.openxmlformats.org/officeDocument/2006/relationships/image" Target="../media/image2110.png"/><Relationship Id="rId5" Type="http://schemas.openxmlformats.org/officeDocument/2006/relationships/image" Target="../media/image2040.png"/><Relationship Id="rId15" Type="http://schemas.openxmlformats.org/officeDocument/2006/relationships/image" Target="../media/image215.png"/><Relationship Id="rId10" Type="http://schemas.openxmlformats.org/officeDocument/2006/relationships/image" Target="../media/image2090.png"/><Relationship Id="rId4" Type="http://schemas.openxmlformats.org/officeDocument/2006/relationships/image" Target="../media/image2030.png"/><Relationship Id="rId9" Type="http://schemas.openxmlformats.org/officeDocument/2006/relationships/image" Target="../media/image2080.png"/><Relationship Id="rId14" Type="http://schemas.openxmlformats.org/officeDocument/2006/relationships/image" Target="../media/image214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50.png"/><Relationship Id="rId7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20.png"/><Relationship Id="rId11" Type="http://schemas.openxmlformats.org/officeDocument/2006/relationships/image" Target="../media/image221.png"/><Relationship Id="rId5" Type="http://schemas.openxmlformats.org/officeDocument/2006/relationships/image" Target="../media/image2070.png"/><Relationship Id="rId10" Type="http://schemas.openxmlformats.org/officeDocument/2006/relationships/image" Target="../media/image220.png"/><Relationship Id="rId4" Type="http://schemas.openxmlformats.org/officeDocument/2006/relationships/image" Target="../media/image2060.png"/><Relationship Id="rId9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79A7A2B-C37D-4825-BE85-6B62F6FA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レンダリング作図資料 </a:t>
            </a:r>
            <a:r>
              <a:rPr kumimoji="1" lang="en-US" altLang="ja-JP" dirty="0"/>
              <a:t>(2018/9/1)</a:t>
            </a:r>
            <a:endParaRPr kumimoji="1" lang="ja-JP" alt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9360DB3-5A89-4BD0-8CC3-30A092C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016732"/>
            <a:ext cx="8280399" cy="151426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spcBef>
                <a:spcPts val="2400"/>
              </a:spcBef>
              <a:spcAft>
                <a:spcPts val="1200"/>
              </a:spcAft>
            </a:pPr>
            <a:r>
              <a:rPr lang="ja-JP" altLang="en-US" sz="24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この資料はコンピュータグラフィックスのレンダリングに関する作図資料です．ここに掲載されている図は自由に使ってもらって構いません．</a:t>
            </a:r>
            <a:endParaRPr lang="en-US" altLang="ja-JP" sz="24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52D1139-9CA4-49F5-9A24-706FD531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49" y="2780928"/>
            <a:ext cx="8280399" cy="222214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使用・改変自由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再頒布は特に制限はありませんが，個人間でのやりとりの範囲でお願いしたいです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この文書は以下から入手できます．</a:t>
            </a:r>
            <a:b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https://www.dropbox.com/s/ywmi5sz1043a4p7/%E3%83%AC%E3%83%B3%E3%83%80%E3%83%AA%E3%83%B3%E3%82%B0%E4%BD%9C%E5%9B%B3%E8%B3%87%E6%96%99.pptx?dl=0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1E9376F-9D4D-4327-BB54-50589A35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48" y="5240477"/>
            <a:ext cx="8280399" cy="2831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ja-JP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mebiusbox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170004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12800" y="3789040"/>
            <a:ext cx="863836" cy="116668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5385048" y="1881188"/>
            <a:ext cx="612068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252700" y="1876623"/>
            <a:ext cx="792088" cy="309562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833056"/>
            <a:ext cx="8286750" cy="1404257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465864 w 8286750"/>
              <a:gd name="connsiteY6" fmla="*/ 416378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3053443 w 8286750"/>
              <a:gd name="connsiteY3" fmla="*/ 155120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2514601 w 8286750"/>
              <a:gd name="connsiteY3" fmla="*/ 302077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596743 w 8286750"/>
              <a:gd name="connsiteY8" fmla="*/ 195942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359228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367392 h 1559378"/>
              <a:gd name="connsiteX4" fmla="*/ 3396342 w 8286750"/>
              <a:gd name="connsiteY4" fmla="*/ 204107 h 1559378"/>
              <a:gd name="connsiteX5" fmla="*/ 3910693 w 8286750"/>
              <a:gd name="connsiteY5" fmla="*/ 359228 h 1559378"/>
              <a:gd name="connsiteX6" fmla="*/ 4465864 w 8286750"/>
              <a:gd name="connsiteY6" fmla="*/ 155121 h 1559378"/>
              <a:gd name="connsiteX7" fmla="*/ 5715001 w 8286750"/>
              <a:gd name="connsiteY7" fmla="*/ 391885 h 1559378"/>
              <a:gd name="connsiteX8" fmla="*/ 6653893 w 8286750"/>
              <a:gd name="connsiteY8" fmla="*/ 261256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  <a:gd name="connsiteX0" fmla="*/ 0 w 8286750"/>
              <a:gd name="connsiteY0" fmla="*/ 0 h 1436914"/>
              <a:gd name="connsiteX1" fmla="*/ 563336 w 8286750"/>
              <a:gd name="connsiteY1" fmla="*/ 163285 h 1436914"/>
              <a:gd name="connsiteX2" fmla="*/ 1534886 w 8286750"/>
              <a:gd name="connsiteY2" fmla="*/ 48986 h 1436914"/>
              <a:gd name="connsiteX3" fmla="*/ 2514601 w 8286750"/>
              <a:gd name="connsiteY3" fmla="*/ 244928 h 1436914"/>
              <a:gd name="connsiteX4" fmla="*/ 3396342 w 8286750"/>
              <a:gd name="connsiteY4" fmla="*/ 81643 h 1436914"/>
              <a:gd name="connsiteX5" fmla="*/ 3910693 w 8286750"/>
              <a:gd name="connsiteY5" fmla="*/ 236764 h 1436914"/>
              <a:gd name="connsiteX6" fmla="*/ 4465864 w 8286750"/>
              <a:gd name="connsiteY6" fmla="*/ 32657 h 1436914"/>
              <a:gd name="connsiteX7" fmla="*/ 5715001 w 8286750"/>
              <a:gd name="connsiteY7" fmla="*/ 269421 h 1436914"/>
              <a:gd name="connsiteX8" fmla="*/ 6653893 w 8286750"/>
              <a:gd name="connsiteY8" fmla="*/ 138792 h 1436914"/>
              <a:gd name="connsiteX9" fmla="*/ 8278586 w 8286750"/>
              <a:gd name="connsiteY9" fmla="*/ 187778 h 1436914"/>
              <a:gd name="connsiteX10" fmla="*/ 8286750 w 8286750"/>
              <a:gd name="connsiteY10" fmla="*/ 1428750 h 1436914"/>
              <a:gd name="connsiteX11" fmla="*/ 8164 w 8286750"/>
              <a:gd name="connsiteY11" fmla="*/ 1436914 h 1436914"/>
              <a:gd name="connsiteX12" fmla="*/ 0 w 8286750"/>
              <a:gd name="connsiteY12" fmla="*/ 0 h 1436914"/>
              <a:gd name="connsiteX0" fmla="*/ 0 w 8286750"/>
              <a:gd name="connsiteY0" fmla="*/ 0 h 1436914"/>
              <a:gd name="connsiteX1" fmla="*/ 555172 w 8286750"/>
              <a:gd name="connsiteY1" fmla="*/ 277585 h 1436914"/>
              <a:gd name="connsiteX2" fmla="*/ 1534886 w 8286750"/>
              <a:gd name="connsiteY2" fmla="*/ 48986 h 1436914"/>
              <a:gd name="connsiteX3" fmla="*/ 2514601 w 8286750"/>
              <a:gd name="connsiteY3" fmla="*/ 244928 h 1436914"/>
              <a:gd name="connsiteX4" fmla="*/ 3396342 w 8286750"/>
              <a:gd name="connsiteY4" fmla="*/ 81643 h 1436914"/>
              <a:gd name="connsiteX5" fmla="*/ 3910693 w 8286750"/>
              <a:gd name="connsiteY5" fmla="*/ 236764 h 1436914"/>
              <a:gd name="connsiteX6" fmla="*/ 4465864 w 8286750"/>
              <a:gd name="connsiteY6" fmla="*/ 32657 h 1436914"/>
              <a:gd name="connsiteX7" fmla="*/ 5715001 w 8286750"/>
              <a:gd name="connsiteY7" fmla="*/ 269421 h 1436914"/>
              <a:gd name="connsiteX8" fmla="*/ 6653893 w 8286750"/>
              <a:gd name="connsiteY8" fmla="*/ 138792 h 1436914"/>
              <a:gd name="connsiteX9" fmla="*/ 8278586 w 8286750"/>
              <a:gd name="connsiteY9" fmla="*/ 187778 h 1436914"/>
              <a:gd name="connsiteX10" fmla="*/ 8286750 w 8286750"/>
              <a:gd name="connsiteY10" fmla="*/ 1428750 h 1436914"/>
              <a:gd name="connsiteX11" fmla="*/ 8164 w 8286750"/>
              <a:gd name="connsiteY11" fmla="*/ 1436914 h 1436914"/>
              <a:gd name="connsiteX12" fmla="*/ 0 w 8286750"/>
              <a:gd name="connsiteY12" fmla="*/ 0 h 1436914"/>
              <a:gd name="connsiteX0" fmla="*/ 0 w 8286750"/>
              <a:gd name="connsiteY0" fmla="*/ 57150 h 1404257"/>
              <a:gd name="connsiteX1" fmla="*/ 555172 w 8286750"/>
              <a:gd name="connsiteY1" fmla="*/ 244928 h 1404257"/>
              <a:gd name="connsiteX2" fmla="*/ 1534886 w 8286750"/>
              <a:gd name="connsiteY2" fmla="*/ 16329 h 1404257"/>
              <a:gd name="connsiteX3" fmla="*/ 2514601 w 8286750"/>
              <a:gd name="connsiteY3" fmla="*/ 212271 h 1404257"/>
              <a:gd name="connsiteX4" fmla="*/ 3396342 w 8286750"/>
              <a:gd name="connsiteY4" fmla="*/ 48986 h 1404257"/>
              <a:gd name="connsiteX5" fmla="*/ 3910693 w 8286750"/>
              <a:gd name="connsiteY5" fmla="*/ 204107 h 1404257"/>
              <a:gd name="connsiteX6" fmla="*/ 4465864 w 8286750"/>
              <a:gd name="connsiteY6" fmla="*/ 0 h 1404257"/>
              <a:gd name="connsiteX7" fmla="*/ 5715001 w 8286750"/>
              <a:gd name="connsiteY7" fmla="*/ 236764 h 1404257"/>
              <a:gd name="connsiteX8" fmla="*/ 6653893 w 8286750"/>
              <a:gd name="connsiteY8" fmla="*/ 106135 h 1404257"/>
              <a:gd name="connsiteX9" fmla="*/ 8278586 w 8286750"/>
              <a:gd name="connsiteY9" fmla="*/ 155121 h 1404257"/>
              <a:gd name="connsiteX10" fmla="*/ 8286750 w 8286750"/>
              <a:gd name="connsiteY10" fmla="*/ 1396093 h 1404257"/>
              <a:gd name="connsiteX11" fmla="*/ 8164 w 8286750"/>
              <a:gd name="connsiteY11" fmla="*/ 1404257 h 1404257"/>
              <a:gd name="connsiteX12" fmla="*/ 0 w 8286750"/>
              <a:gd name="connsiteY12" fmla="*/ 5715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404257">
                <a:moveTo>
                  <a:pt x="0" y="57150"/>
                </a:moveTo>
                <a:lnTo>
                  <a:pt x="555172" y="244928"/>
                </a:lnTo>
                <a:lnTo>
                  <a:pt x="1534886" y="16329"/>
                </a:lnTo>
                <a:lnTo>
                  <a:pt x="2514601" y="212271"/>
                </a:lnTo>
                <a:lnTo>
                  <a:pt x="3396342" y="48986"/>
                </a:lnTo>
                <a:lnTo>
                  <a:pt x="3910693" y="204107"/>
                </a:lnTo>
                <a:lnTo>
                  <a:pt x="4465864" y="0"/>
                </a:lnTo>
                <a:lnTo>
                  <a:pt x="5715001" y="236764"/>
                </a:lnTo>
                <a:lnTo>
                  <a:pt x="6653893" y="106135"/>
                </a:lnTo>
                <a:lnTo>
                  <a:pt x="8278586" y="155121"/>
                </a:lnTo>
                <a:cubicBezTo>
                  <a:pt x="8281307" y="568778"/>
                  <a:pt x="8284029" y="982436"/>
                  <a:pt x="8286750" y="1396093"/>
                </a:cubicBezTo>
                <a:lnTo>
                  <a:pt x="8164" y="1404257"/>
                </a:lnTo>
                <a:cubicBezTo>
                  <a:pt x="5443" y="919843"/>
                  <a:pt x="2721" y="525235"/>
                  <a:pt x="0" y="57150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4124908" y="1859279"/>
            <a:ext cx="288034" cy="30964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783772" y="4816929"/>
            <a:ext cx="8286749" cy="277585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457700 w 8270421"/>
              <a:gd name="connsiteY6" fmla="*/ 424544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3061607 w 8270421"/>
              <a:gd name="connsiteY3" fmla="*/ 15512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2547257 w 8270421"/>
              <a:gd name="connsiteY3" fmla="*/ 32657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138792 h 620485"/>
              <a:gd name="connsiteX1" fmla="*/ 522514 w 8270421"/>
              <a:gd name="connsiteY1" fmla="*/ 310242 h 620485"/>
              <a:gd name="connsiteX2" fmla="*/ 1534886 w 8270421"/>
              <a:gd name="connsiteY2" fmla="*/ 0 h 620485"/>
              <a:gd name="connsiteX3" fmla="*/ 2547257 w 8270421"/>
              <a:gd name="connsiteY3" fmla="*/ 179614 h 620485"/>
              <a:gd name="connsiteX4" fmla="*/ 3396342 w 8270421"/>
              <a:gd name="connsiteY4" fmla="*/ 212270 h 620485"/>
              <a:gd name="connsiteX5" fmla="*/ 3902529 w 8270421"/>
              <a:gd name="connsiteY5" fmla="*/ 620485 h 620485"/>
              <a:gd name="connsiteX6" fmla="*/ 4457700 w 8270421"/>
              <a:gd name="connsiteY6" fmla="*/ 155121 h 620485"/>
              <a:gd name="connsiteX7" fmla="*/ 5731329 w 8270421"/>
              <a:gd name="connsiteY7" fmla="*/ 587828 h 620485"/>
              <a:gd name="connsiteX8" fmla="*/ 6580415 w 8270421"/>
              <a:gd name="connsiteY8" fmla="*/ 187778 h 620485"/>
              <a:gd name="connsiteX9" fmla="*/ 8270421 w 8270421"/>
              <a:gd name="connsiteY9" fmla="*/ 326571 h 620485"/>
              <a:gd name="connsiteX0" fmla="*/ 0 w 8270421"/>
              <a:gd name="connsiteY0" fmla="*/ 138792 h 587828"/>
              <a:gd name="connsiteX1" fmla="*/ 522514 w 8270421"/>
              <a:gd name="connsiteY1" fmla="*/ 310242 h 587828"/>
              <a:gd name="connsiteX2" fmla="*/ 1534886 w 8270421"/>
              <a:gd name="connsiteY2" fmla="*/ 0 h 587828"/>
              <a:gd name="connsiteX3" fmla="*/ 2547257 w 8270421"/>
              <a:gd name="connsiteY3" fmla="*/ 179614 h 587828"/>
              <a:gd name="connsiteX4" fmla="*/ 3396342 w 8270421"/>
              <a:gd name="connsiteY4" fmla="*/ 212270 h 587828"/>
              <a:gd name="connsiteX5" fmla="*/ 3910693 w 8270421"/>
              <a:gd name="connsiteY5" fmla="*/ 555171 h 587828"/>
              <a:gd name="connsiteX6" fmla="*/ 4457700 w 8270421"/>
              <a:gd name="connsiteY6" fmla="*/ 155121 h 587828"/>
              <a:gd name="connsiteX7" fmla="*/ 5731329 w 8270421"/>
              <a:gd name="connsiteY7" fmla="*/ 587828 h 587828"/>
              <a:gd name="connsiteX8" fmla="*/ 6580415 w 8270421"/>
              <a:gd name="connsiteY8" fmla="*/ 187778 h 587828"/>
              <a:gd name="connsiteX9" fmla="*/ 8270421 w 8270421"/>
              <a:gd name="connsiteY9" fmla="*/ 326571 h 587828"/>
              <a:gd name="connsiteX0" fmla="*/ 0 w 8286749"/>
              <a:gd name="connsiteY0" fmla="*/ 261256 h 587828"/>
              <a:gd name="connsiteX1" fmla="*/ 538842 w 8286749"/>
              <a:gd name="connsiteY1" fmla="*/ 310242 h 587828"/>
              <a:gd name="connsiteX2" fmla="*/ 1551214 w 8286749"/>
              <a:gd name="connsiteY2" fmla="*/ 0 h 587828"/>
              <a:gd name="connsiteX3" fmla="*/ 2563585 w 8286749"/>
              <a:gd name="connsiteY3" fmla="*/ 179614 h 587828"/>
              <a:gd name="connsiteX4" fmla="*/ 3412670 w 8286749"/>
              <a:gd name="connsiteY4" fmla="*/ 212270 h 587828"/>
              <a:gd name="connsiteX5" fmla="*/ 3927021 w 8286749"/>
              <a:gd name="connsiteY5" fmla="*/ 555171 h 587828"/>
              <a:gd name="connsiteX6" fmla="*/ 4474028 w 8286749"/>
              <a:gd name="connsiteY6" fmla="*/ 155121 h 587828"/>
              <a:gd name="connsiteX7" fmla="*/ 5747657 w 8286749"/>
              <a:gd name="connsiteY7" fmla="*/ 587828 h 587828"/>
              <a:gd name="connsiteX8" fmla="*/ 6596743 w 8286749"/>
              <a:gd name="connsiteY8" fmla="*/ 187778 h 587828"/>
              <a:gd name="connsiteX9" fmla="*/ 8286749 w 8286749"/>
              <a:gd name="connsiteY9" fmla="*/ 326571 h 587828"/>
              <a:gd name="connsiteX0" fmla="*/ 0 w 8286749"/>
              <a:gd name="connsiteY0" fmla="*/ 261256 h 587828"/>
              <a:gd name="connsiteX1" fmla="*/ 571499 w 8286749"/>
              <a:gd name="connsiteY1" fmla="*/ 400049 h 587828"/>
              <a:gd name="connsiteX2" fmla="*/ 1551214 w 8286749"/>
              <a:gd name="connsiteY2" fmla="*/ 0 h 587828"/>
              <a:gd name="connsiteX3" fmla="*/ 2563585 w 8286749"/>
              <a:gd name="connsiteY3" fmla="*/ 179614 h 587828"/>
              <a:gd name="connsiteX4" fmla="*/ 3412670 w 8286749"/>
              <a:gd name="connsiteY4" fmla="*/ 212270 h 587828"/>
              <a:gd name="connsiteX5" fmla="*/ 3927021 w 8286749"/>
              <a:gd name="connsiteY5" fmla="*/ 555171 h 587828"/>
              <a:gd name="connsiteX6" fmla="*/ 4474028 w 8286749"/>
              <a:gd name="connsiteY6" fmla="*/ 155121 h 587828"/>
              <a:gd name="connsiteX7" fmla="*/ 5747657 w 8286749"/>
              <a:gd name="connsiteY7" fmla="*/ 587828 h 587828"/>
              <a:gd name="connsiteX8" fmla="*/ 6596743 w 8286749"/>
              <a:gd name="connsiteY8" fmla="*/ 187778 h 587828"/>
              <a:gd name="connsiteX9" fmla="*/ 8286749 w 8286749"/>
              <a:gd name="connsiteY9" fmla="*/ 326571 h 587828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63585 w 8286749"/>
              <a:gd name="connsiteY3" fmla="*/ 24493 h 432707"/>
              <a:gd name="connsiteX4" fmla="*/ 3412670 w 8286749"/>
              <a:gd name="connsiteY4" fmla="*/ 57149 h 432707"/>
              <a:gd name="connsiteX5" fmla="*/ 3927021 w 8286749"/>
              <a:gd name="connsiteY5" fmla="*/ 400050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55421 w 8286749"/>
              <a:gd name="connsiteY3" fmla="*/ 220436 h 432707"/>
              <a:gd name="connsiteX4" fmla="*/ 3412670 w 8286749"/>
              <a:gd name="connsiteY4" fmla="*/ 57149 h 432707"/>
              <a:gd name="connsiteX5" fmla="*/ 3927021 w 8286749"/>
              <a:gd name="connsiteY5" fmla="*/ 400050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432707"/>
              <a:gd name="connsiteX1" fmla="*/ 571499 w 8286749"/>
              <a:gd name="connsiteY1" fmla="*/ 244928 h 432707"/>
              <a:gd name="connsiteX2" fmla="*/ 1534885 w 8286749"/>
              <a:gd name="connsiteY2" fmla="*/ 32658 h 432707"/>
              <a:gd name="connsiteX3" fmla="*/ 2555421 w 8286749"/>
              <a:gd name="connsiteY3" fmla="*/ 220436 h 432707"/>
              <a:gd name="connsiteX4" fmla="*/ 3412670 w 8286749"/>
              <a:gd name="connsiteY4" fmla="*/ 57149 h 432707"/>
              <a:gd name="connsiteX5" fmla="*/ 3927021 w 8286749"/>
              <a:gd name="connsiteY5" fmla="*/ 236764 h 432707"/>
              <a:gd name="connsiteX6" fmla="*/ 4474028 w 8286749"/>
              <a:gd name="connsiteY6" fmla="*/ 0 h 432707"/>
              <a:gd name="connsiteX7" fmla="*/ 5747657 w 8286749"/>
              <a:gd name="connsiteY7" fmla="*/ 432707 h 432707"/>
              <a:gd name="connsiteX8" fmla="*/ 6596743 w 8286749"/>
              <a:gd name="connsiteY8" fmla="*/ 32657 h 432707"/>
              <a:gd name="connsiteX9" fmla="*/ 8286749 w 8286749"/>
              <a:gd name="connsiteY9" fmla="*/ 171450 h 432707"/>
              <a:gd name="connsiteX0" fmla="*/ 0 w 8286749"/>
              <a:gd name="connsiteY0" fmla="*/ 106135 h 277585"/>
              <a:gd name="connsiteX1" fmla="*/ 571499 w 8286749"/>
              <a:gd name="connsiteY1" fmla="*/ 244928 h 277585"/>
              <a:gd name="connsiteX2" fmla="*/ 1534885 w 8286749"/>
              <a:gd name="connsiteY2" fmla="*/ 32658 h 277585"/>
              <a:gd name="connsiteX3" fmla="*/ 2555421 w 8286749"/>
              <a:gd name="connsiteY3" fmla="*/ 220436 h 277585"/>
              <a:gd name="connsiteX4" fmla="*/ 3412670 w 8286749"/>
              <a:gd name="connsiteY4" fmla="*/ 57149 h 277585"/>
              <a:gd name="connsiteX5" fmla="*/ 3927021 w 8286749"/>
              <a:gd name="connsiteY5" fmla="*/ 236764 h 277585"/>
              <a:gd name="connsiteX6" fmla="*/ 4474028 w 8286749"/>
              <a:gd name="connsiteY6" fmla="*/ 0 h 277585"/>
              <a:gd name="connsiteX7" fmla="*/ 5755821 w 8286749"/>
              <a:gd name="connsiteY7" fmla="*/ 277585 h 277585"/>
              <a:gd name="connsiteX8" fmla="*/ 6596743 w 8286749"/>
              <a:gd name="connsiteY8" fmla="*/ 32657 h 277585"/>
              <a:gd name="connsiteX9" fmla="*/ 8286749 w 8286749"/>
              <a:gd name="connsiteY9" fmla="*/ 171450 h 277585"/>
              <a:gd name="connsiteX0" fmla="*/ 0 w 8286749"/>
              <a:gd name="connsiteY0" fmla="*/ 106135 h 277585"/>
              <a:gd name="connsiteX1" fmla="*/ 571499 w 8286749"/>
              <a:gd name="connsiteY1" fmla="*/ 244928 h 277585"/>
              <a:gd name="connsiteX2" fmla="*/ 1534885 w 8286749"/>
              <a:gd name="connsiteY2" fmla="*/ 32658 h 277585"/>
              <a:gd name="connsiteX3" fmla="*/ 2555421 w 8286749"/>
              <a:gd name="connsiteY3" fmla="*/ 220436 h 277585"/>
              <a:gd name="connsiteX4" fmla="*/ 3412670 w 8286749"/>
              <a:gd name="connsiteY4" fmla="*/ 57149 h 277585"/>
              <a:gd name="connsiteX5" fmla="*/ 3927021 w 8286749"/>
              <a:gd name="connsiteY5" fmla="*/ 236764 h 277585"/>
              <a:gd name="connsiteX6" fmla="*/ 4474028 w 8286749"/>
              <a:gd name="connsiteY6" fmla="*/ 0 h 277585"/>
              <a:gd name="connsiteX7" fmla="*/ 5755821 w 8286749"/>
              <a:gd name="connsiteY7" fmla="*/ 277585 h 277585"/>
              <a:gd name="connsiteX8" fmla="*/ 6645728 w 8286749"/>
              <a:gd name="connsiteY8" fmla="*/ 122464 h 277585"/>
              <a:gd name="connsiteX9" fmla="*/ 8286749 w 8286749"/>
              <a:gd name="connsiteY9" fmla="*/ 171450 h 27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6749" h="277585">
                <a:moveTo>
                  <a:pt x="0" y="106135"/>
                </a:moveTo>
                <a:lnTo>
                  <a:pt x="571499" y="244928"/>
                </a:lnTo>
                <a:cubicBezTo>
                  <a:pt x="1004206" y="92528"/>
                  <a:pt x="1005567" y="180975"/>
                  <a:pt x="1534885" y="32658"/>
                </a:cubicBezTo>
                <a:lnTo>
                  <a:pt x="2555421" y="220436"/>
                </a:lnTo>
                <a:lnTo>
                  <a:pt x="3412670" y="57149"/>
                </a:lnTo>
                <a:lnTo>
                  <a:pt x="3927021" y="236764"/>
                </a:lnTo>
                <a:lnTo>
                  <a:pt x="4474028" y="0"/>
                </a:lnTo>
                <a:lnTo>
                  <a:pt x="5755821" y="277585"/>
                </a:lnTo>
                <a:lnTo>
                  <a:pt x="6645728" y="122464"/>
                </a:lnTo>
                <a:lnTo>
                  <a:pt x="8286749" y="171450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676636" y="1844675"/>
            <a:ext cx="2921894" cy="311104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9562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412941" y="1859279"/>
            <a:ext cx="2753806" cy="3096442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044788" y="1844675"/>
            <a:ext cx="2919111" cy="311104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320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2540732" y="4185084"/>
            <a:ext cx="4104456" cy="15121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224808" y="2816932"/>
            <a:ext cx="1332148" cy="2124236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4556956" y="4365104"/>
            <a:ext cx="2835932" cy="548444"/>
          </a:xfrm>
          <a:prstGeom prst="line">
            <a:avLst/>
          </a:prstGeom>
          <a:ln w="1270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4556956" y="2672916"/>
            <a:ext cx="1008112" cy="2240632"/>
          </a:xfrm>
          <a:prstGeom prst="line">
            <a:avLst/>
          </a:prstGeom>
          <a:ln w="1270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529064" y="2312876"/>
                <a:ext cx="299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2312876"/>
                <a:ext cx="29976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0408" t="-7843" r="-18367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弧 11"/>
          <p:cNvSpPr/>
          <p:nvPr/>
        </p:nvSpPr>
        <p:spPr>
          <a:xfrm rot="4269359">
            <a:off x="4253992" y="4299057"/>
            <a:ext cx="1248932" cy="1090124"/>
          </a:xfrm>
          <a:prstGeom prst="arc">
            <a:avLst>
              <a:gd name="adj1" fmla="val 11872705"/>
              <a:gd name="adj2" fmla="val 16751027"/>
            </a:avLst>
          </a:prstGeom>
          <a:ln w="12700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/>
          <p:cNvSpPr/>
          <p:nvPr/>
        </p:nvSpPr>
        <p:spPr>
          <a:xfrm rot="1508784">
            <a:off x="3937299" y="4146754"/>
            <a:ext cx="1248932" cy="1090124"/>
          </a:xfrm>
          <a:prstGeom prst="arc">
            <a:avLst>
              <a:gd name="adj1" fmla="val 11872705"/>
              <a:gd name="adj2" fmla="val 16751027"/>
            </a:avLst>
          </a:prstGeom>
          <a:ln w="12700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169024" y="4077072"/>
                <a:ext cx="9030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24" y="4077072"/>
                <a:ext cx="90300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730" t="-10000" r="-6081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376936" y="375303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36" y="3753036"/>
                <a:ext cx="3334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818" t="-10000" r="-181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 rot="1197802">
            <a:off x="2369986" y="4944667"/>
            <a:ext cx="4311649" cy="45500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7832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909483" y="2098308"/>
                <a:ext cx="285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83" y="2098308"/>
                <a:ext cx="285783" cy="369332"/>
              </a:xfrm>
              <a:prstGeom prst="rect">
                <a:avLst/>
              </a:prstGeom>
              <a:blipFill>
                <a:blip r:embed="rId2"/>
                <a:stretch>
                  <a:fillRect l="-6383" r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095188" y="5921660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88" y="5921660"/>
                <a:ext cx="209095" cy="307777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7E003E4-DE10-436F-988F-E8ED0FF950BA}"/>
              </a:ext>
            </a:extLst>
          </p:cNvPr>
          <p:cNvSpPr/>
          <p:nvPr/>
        </p:nvSpPr>
        <p:spPr bwMode="auto">
          <a:xfrm>
            <a:off x="1029665" y="1407424"/>
            <a:ext cx="7390014" cy="4272742"/>
          </a:xfrm>
          <a:custGeom>
            <a:avLst/>
            <a:gdLst>
              <a:gd name="connsiteX0" fmla="*/ 0 w 7647709"/>
              <a:gd name="connsiteY0" fmla="*/ 515389 h 4272742"/>
              <a:gd name="connsiteX1" fmla="*/ 756458 w 7647709"/>
              <a:gd name="connsiteY1" fmla="*/ 149629 h 4272742"/>
              <a:gd name="connsiteX2" fmla="*/ 1562793 w 7647709"/>
              <a:gd name="connsiteY2" fmla="*/ 748146 h 4272742"/>
              <a:gd name="connsiteX3" fmla="*/ 1961804 w 7647709"/>
              <a:gd name="connsiteY3" fmla="*/ 2061556 h 4272742"/>
              <a:gd name="connsiteX4" fmla="*/ 2959331 w 7647709"/>
              <a:gd name="connsiteY4" fmla="*/ 4006735 h 4272742"/>
              <a:gd name="connsiteX5" fmla="*/ 3848793 w 7647709"/>
              <a:gd name="connsiteY5" fmla="*/ 4272742 h 4272742"/>
              <a:gd name="connsiteX6" fmla="*/ 5253644 w 7647709"/>
              <a:gd name="connsiteY6" fmla="*/ 3823855 h 4272742"/>
              <a:gd name="connsiteX7" fmla="*/ 6159731 w 7647709"/>
              <a:gd name="connsiteY7" fmla="*/ 2086495 h 4272742"/>
              <a:gd name="connsiteX8" fmla="*/ 6616931 w 7647709"/>
              <a:gd name="connsiteY8" fmla="*/ 606829 h 4272742"/>
              <a:gd name="connsiteX9" fmla="*/ 7647709 w 7647709"/>
              <a:gd name="connsiteY9" fmla="*/ 0 h 4272742"/>
              <a:gd name="connsiteX0" fmla="*/ 0 w 7697585"/>
              <a:gd name="connsiteY0" fmla="*/ 1313411 h 4272742"/>
              <a:gd name="connsiteX1" fmla="*/ 806334 w 7697585"/>
              <a:gd name="connsiteY1" fmla="*/ 149629 h 4272742"/>
              <a:gd name="connsiteX2" fmla="*/ 1612669 w 7697585"/>
              <a:gd name="connsiteY2" fmla="*/ 748146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612669 w 7697585"/>
              <a:gd name="connsiteY2" fmla="*/ 748146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666807 w 7697585"/>
              <a:gd name="connsiteY8" fmla="*/ 606829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7132319 w 7697585"/>
              <a:gd name="connsiteY8" fmla="*/ 357447 h 4272742"/>
              <a:gd name="connsiteX9" fmla="*/ 7697585 w 7697585"/>
              <a:gd name="connsiteY9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709484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6209607 w 7697585"/>
              <a:gd name="connsiteY7" fmla="*/ 2086495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5303520 w 7697585"/>
              <a:gd name="connsiteY6" fmla="*/ 3823855 h 4272742"/>
              <a:gd name="connsiteX7" fmla="*/ 5968538 w 7697585"/>
              <a:gd name="connsiteY7" fmla="*/ 2917767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968538 w 7697585"/>
              <a:gd name="connsiteY7" fmla="*/ 2917767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493353 w 7697585"/>
              <a:gd name="connsiteY8" fmla="*/ 1177834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135906 w 7697585"/>
              <a:gd name="connsiteY8" fmla="*/ 1194460 h 4272742"/>
              <a:gd name="connsiteX9" fmla="*/ 7132319 w 7697585"/>
              <a:gd name="connsiteY9" fmla="*/ 357447 h 4272742"/>
              <a:gd name="connsiteX10" fmla="*/ 7697585 w 7697585"/>
              <a:gd name="connsiteY10" fmla="*/ 0 h 4272742"/>
              <a:gd name="connsiteX0" fmla="*/ 0 w 7697585"/>
              <a:gd name="connsiteY0" fmla="*/ 1313411 h 4272742"/>
              <a:gd name="connsiteX1" fmla="*/ 839585 w 7697585"/>
              <a:gd name="connsiteY1" fmla="*/ 897774 h 4272742"/>
              <a:gd name="connsiteX2" fmla="*/ 1521229 w 7697585"/>
              <a:gd name="connsiteY2" fmla="*/ 1413164 h 4272742"/>
              <a:gd name="connsiteX3" fmla="*/ 2011680 w 7697585"/>
              <a:gd name="connsiteY3" fmla="*/ 2061556 h 4272742"/>
              <a:gd name="connsiteX4" fmla="*/ 3009207 w 7697585"/>
              <a:gd name="connsiteY4" fmla="*/ 4006735 h 4272742"/>
              <a:gd name="connsiteX5" fmla="*/ 3898669 w 7697585"/>
              <a:gd name="connsiteY5" fmla="*/ 4272742 h 4272742"/>
              <a:gd name="connsiteX6" fmla="*/ 4854633 w 7697585"/>
              <a:gd name="connsiteY6" fmla="*/ 3848793 h 4272742"/>
              <a:gd name="connsiteX7" fmla="*/ 5611091 w 7697585"/>
              <a:gd name="connsiteY7" fmla="*/ 2934393 h 4272742"/>
              <a:gd name="connsiteX8" fmla="*/ 6135906 w 7697585"/>
              <a:gd name="connsiteY8" fmla="*/ 1194460 h 4272742"/>
              <a:gd name="connsiteX9" fmla="*/ 6841373 w 7697585"/>
              <a:gd name="connsiteY9" fmla="*/ 357447 h 4272742"/>
              <a:gd name="connsiteX10" fmla="*/ 7697585 w 7697585"/>
              <a:gd name="connsiteY10" fmla="*/ 0 h 4272742"/>
              <a:gd name="connsiteX0" fmla="*/ 0 w 7390014"/>
              <a:gd name="connsiteY0" fmla="*/ 1313411 h 4272742"/>
              <a:gd name="connsiteX1" fmla="*/ 839585 w 7390014"/>
              <a:gd name="connsiteY1" fmla="*/ 897774 h 4272742"/>
              <a:gd name="connsiteX2" fmla="*/ 1521229 w 7390014"/>
              <a:gd name="connsiteY2" fmla="*/ 1413164 h 4272742"/>
              <a:gd name="connsiteX3" fmla="*/ 2011680 w 7390014"/>
              <a:gd name="connsiteY3" fmla="*/ 2061556 h 4272742"/>
              <a:gd name="connsiteX4" fmla="*/ 3009207 w 7390014"/>
              <a:gd name="connsiteY4" fmla="*/ 4006735 h 4272742"/>
              <a:gd name="connsiteX5" fmla="*/ 3898669 w 7390014"/>
              <a:gd name="connsiteY5" fmla="*/ 4272742 h 4272742"/>
              <a:gd name="connsiteX6" fmla="*/ 4854633 w 7390014"/>
              <a:gd name="connsiteY6" fmla="*/ 3848793 h 4272742"/>
              <a:gd name="connsiteX7" fmla="*/ 5611091 w 7390014"/>
              <a:gd name="connsiteY7" fmla="*/ 2934393 h 4272742"/>
              <a:gd name="connsiteX8" fmla="*/ 6135906 w 7390014"/>
              <a:gd name="connsiteY8" fmla="*/ 1194460 h 4272742"/>
              <a:gd name="connsiteX9" fmla="*/ 6841373 w 7390014"/>
              <a:gd name="connsiteY9" fmla="*/ 357447 h 4272742"/>
              <a:gd name="connsiteX10" fmla="*/ 7390014 w 7390014"/>
              <a:gd name="connsiteY10" fmla="*/ 0 h 42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90014" h="4272742">
                <a:moveTo>
                  <a:pt x="0" y="1313411"/>
                </a:moveTo>
                <a:lnTo>
                  <a:pt x="839585" y="897774"/>
                </a:lnTo>
                <a:lnTo>
                  <a:pt x="1521229" y="1413164"/>
                </a:lnTo>
                <a:lnTo>
                  <a:pt x="2011680" y="2061556"/>
                </a:lnTo>
                <a:lnTo>
                  <a:pt x="3009207" y="4006735"/>
                </a:lnTo>
                <a:lnTo>
                  <a:pt x="3898669" y="4272742"/>
                </a:lnTo>
                <a:lnTo>
                  <a:pt x="4854633" y="3848793"/>
                </a:lnTo>
                <a:lnTo>
                  <a:pt x="5611091" y="2934393"/>
                </a:lnTo>
                <a:lnTo>
                  <a:pt x="6135906" y="1194460"/>
                </a:lnTo>
                <a:lnTo>
                  <a:pt x="6841373" y="357447"/>
                </a:lnTo>
                <a:cubicBezTo>
                  <a:pt x="7184966" y="155171"/>
                  <a:pt x="7151716" y="167640"/>
                  <a:pt x="7390014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0">
            <a:extLst>
              <a:ext uri="{FF2B5EF4-FFF2-40B4-BE49-F238E27FC236}">
                <a16:creationId xmlns:a16="http://schemas.microsoft.com/office/drawing/2014/main" id="{799C348D-37B8-467C-AD2C-0E604A708F34}"/>
              </a:ext>
            </a:extLst>
          </p:cNvPr>
          <p:cNvSpPr/>
          <p:nvPr/>
        </p:nvSpPr>
        <p:spPr bwMode="auto">
          <a:xfrm>
            <a:off x="2976517" y="338040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A35BAB1-769E-4237-8461-BA042B5226D6}"/>
              </a:ext>
            </a:extLst>
          </p:cNvPr>
          <p:cNvCxnSpPr>
            <a:cxnSpLocks/>
          </p:cNvCxnSpPr>
          <p:nvPr/>
        </p:nvCxnSpPr>
        <p:spPr>
          <a:xfrm flipV="1">
            <a:off x="3043917" y="1664804"/>
            <a:ext cx="5736514" cy="179403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32F758C-97FD-4614-B1FB-DAB70E5469AB}"/>
              </a:ext>
            </a:extLst>
          </p:cNvPr>
          <p:cNvCxnSpPr>
            <a:cxnSpLocks/>
          </p:cNvCxnSpPr>
          <p:nvPr/>
        </p:nvCxnSpPr>
        <p:spPr>
          <a:xfrm>
            <a:off x="3052375" y="2431600"/>
            <a:ext cx="0" cy="1021682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2DE662C-BF03-4119-B361-33FFA9D869ED}"/>
              </a:ext>
            </a:extLst>
          </p:cNvPr>
          <p:cNvCxnSpPr>
            <a:cxnSpLocks/>
          </p:cNvCxnSpPr>
          <p:nvPr/>
        </p:nvCxnSpPr>
        <p:spPr>
          <a:xfrm flipV="1">
            <a:off x="3043917" y="3458835"/>
            <a:ext cx="0" cy="19143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9D04474-C402-41C1-A13C-F6594EE40889}"/>
              </a:ext>
            </a:extLst>
          </p:cNvPr>
          <p:cNvCxnSpPr>
            <a:cxnSpLocks/>
          </p:cNvCxnSpPr>
          <p:nvPr/>
        </p:nvCxnSpPr>
        <p:spPr>
          <a:xfrm flipV="1">
            <a:off x="7185248" y="2586605"/>
            <a:ext cx="0" cy="27866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3B1DC57-A60B-43A8-9AF1-A0BF06B47F59}"/>
              </a:ext>
            </a:extLst>
          </p:cNvPr>
          <p:cNvCxnSpPr>
            <a:cxnSpLocks/>
          </p:cNvCxnSpPr>
          <p:nvPr/>
        </p:nvCxnSpPr>
        <p:spPr>
          <a:xfrm flipV="1">
            <a:off x="7869324" y="1724589"/>
            <a:ext cx="0" cy="36486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3028559" y="5770065"/>
            <a:ext cx="4133258" cy="3460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7185248" y="5804665"/>
            <a:ext cx="68407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7368546" y="5920078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46" y="5920078"/>
                <a:ext cx="317480" cy="307777"/>
              </a:xfrm>
              <a:prstGeom prst="rect">
                <a:avLst/>
              </a:prstGeom>
              <a:blipFill>
                <a:blip r:embed="rId4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197CD2F-1292-4160-BCD0-3338562EC398}"/>
                  </a:ext>
                </a:extLst>
              </p:cNvPr>
              <p:cNvSpPr txBox="1"/>
              <p:nvPr/>
            </p:nvSpPr>
            <p:spPr>
              <a:xfrm>
                <a:off x="2703776" y="4212137"/>
                <a:ext cx="3211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197CD2F-1292-4160-BCD0-3338562E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776" y="4212137"/>
                <a:ext cx="321114" cy="307777"/>
              </a:xfrm>
              <a:prstGeom prst="rect">
                <a:avLst/>
              </a:prstGeom>
              <a:blipFill>
                <a:blip r:embed="rId5"/>
                <a:stretch>
                  <a:fillRect l="-25000" t="-6000" r="-384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D5C94DD-6D69-418B-9616-F1D08CF8950C}"/>
                  </a:ext>
                </a:extLst>
              </p:cNvPr>
              <p:cNvSpPr txBox="1"/>
              <p:nvPr/>
            </p:nvSpPr>
            <p:spPr>
              <a:xfrm>
                <a:off x="7161817" y="3797069"/>
                <a:ext cx="31276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D5C94DD-6D69-418B-9616-F1D08CF8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817" y="3797069"/>
                <a:ext cx="312767" cy="307777"/>
              </a:xfrm>
              <a:prstGeom prst="rect">
                <a:avLst/>
              </a:prstGeom>
              <a:blipFill>
                <a:blip r:embed="rId6"/>
                <a:stretch>
                  <a:fillRect l="-9804" t="-6000" r="-58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弧 46">
            <a:extLst>
              <a:ext uri="{FF2B5EF4-FFF2-40B4-BE49-F238E27FC236}">
                <a16:creationId xmlns:a16="http://schemas.microsoft.com/office/drawing/2014/main" id="{52E7BED2-4BAD-4B12-B299-2772297C9DDE}"/>
              </a:ext>
            </a:extLst>
          </p:cNvPr>
          <p:cNvSpPr/>
          <p:nvPr/>
        </p:nvSpPr>
        <p:spPr>
          <a:xfrm rot="3029648">
            <a:off x="2879508" y="3127752"/>
            <a:ext cx="573199" cy="543293"/>
          </a:xfrm>
          <a:prstGeom prst="arc">
            <a:avLst>
              <a:gd name="adj1" fmla="val 11872705"/>
              <a:gd name="adj2" fmla="val 17701667"/>
            </a:avLst>
          </a:prstGeom>
          <a:ln w="12700" cmpd="sng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DD5BF4-6E4F-463E-BC55-2740B88606A6}"/>
                  </a:ext>
                </a:extLst>
              </p:cNvPr>
              <p:cNvSpPr txBox="1"/>
              <p:nvPr/>
            </p:nvSpPr>
            <p:spPr>
              <a:xfrm>
                <a:off x="3191797" y="2840222"/>
                <a:ext cx="3370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DD5BF4-6E4F-463E-BC55-2740B886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97" y="2840222"/>
                <a:ext cx="337015" cy="307777"/>
              </a:xfrm>
              <a:prstGeom prst="rect">
                <a:avLst/>
              </a:prstGeom>
              <a:blipFill>
                <a:blip r:embed="rId7"/>
                <a:stretch>
                  <a:fillRect l="-14545" t="-2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606DFF7-EC69-46B5-A86C-D7BC90B7D22E}"/>
                  </a:ext>
                </a:extLst>
              </p:cNvPr>
              <p:cNvSpPr txBox="1"/>
              <p:nvPr/>
            </p:nvSpPr>
            <p:spPr>
              <a:xfrm>
                <a:off x="3585101" y="3305099"/>
                <a:ext cx="279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2606DFF7-EC69-46B5-A86C-D7BC90B7D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01" y="3305099"/>
                <a:ext cx="279948" cy="369332"/>
              </a:xfrm>
              <a:prstGeom prst="rect">
                <a:avLst/>
              </a:prstGeom>
              <a:blipFill>
                <a:blip r:embed="rId8"/>
                <a:stretch>
                  <a:fillRect l="-13043" t="-40984" r="-9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F45B88E-D8AC-4F18-ACC3-B6C84A6BEAD5}"/>
              </a:ext>
            </a:extLst>
          </p:cNvPr>
          <p:cNvCxnSpPr>
            <a:cxnSpLocks/>
          </p:cNvCxnSpPr>
          <p:nvPr/>
        </p:nvCxnSpPr>
        <p:spPr>
          <a:xfrm flipH="1" flipV="1">
            <a:off x="6616239" y="2150511"/>
            <a:ext cx="9806" cy="320504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3A30D65-6EDA-441F-AB56-6DDF31F893EE}"/>
              </a:ext>
            </a:extLst>
          </p:cNvPr>
          <p:cNvCxnSpPr>
            <a:cxnSpLocks/>
          </p:cNvCxnSpPr>
          <p:nvPr/>
        </p:nvCxnSpPr>
        <p:spPr>
          <a:xfrm>
            <a:off x="6249144" y="2158421"/>
            <a:ext cx="20882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63BAB8-F27C-4ACE-8768-F9B25DAF3905}"/>
              </a:ext>
            </a:extLst>
          </p:cNvPr>
          <p:cNvCxnSpPr>
            <a:cxnSpLocks/>
          </p:cNvCxnSpPr>
          <p:nvPr/>
        </p:nvCxnSpPr>
        <p:spPr>
          <a:xfrm flipV="1">
            <a:off x="7185248" y="1076970"/>
            <a:ext cx="0" cy="148484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DA13A3A-A33C-42DF-ADF5-796ABE23B037}"/>
                  </a:ext>
                </a:extLst>
              </p:cNvPr>
              <p:cNvSpPr txBox="1"/>
              <p:nvPr/>
            </p:nvSpPr>
            <p:spPr>
              <a:xfrm>
                <a:off x="5523172" y="2930946"/>
                <a:ext cx="1067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𝜇𝜏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DA13A3A-A33C-42DF-ADF5-796ABE23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72" y="2930946"/>
                <a:ext cx="1067728" cy="369332"/>
              </a:xfrm>
              <a:prstGeom prst="rect">
                <a:avLst/>
              </a:prstGeom>
              <a:blipFill>
                <a:blip r:embed="rId9"/>
                <a:stretch>
                  <a:fillRect l="-8000" t="-5000" r="-4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AAAB3EB-F969-4A64-9821-D676F43C54FD}"/>
              </a:ext>
            </a:extLst>
          </p:cNvPr>
          <p:cNvCxnSpPr>
            <a:cxnSpLocks/>
          </p:cNvCxnSpPr>
          <p:nvPr/>
        </p:nvCxnSpPr>
        <p:spPr>
          <a:xfrm>
            <a:off x="6825208" y="2603113"/>
            <a:ext cx="20882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9C9C2CC-1E6D-4835-9203-EE698D64A82F}"/>
              </a:ext>
            </a:extLst>
          </p:cNvPr>
          <p:cNvCxnSpPr>
            <a:cxnSpLocks/>
          </p:cNvCxnSpPr>
          <p:nvPr/>
        </p:nvCxnSpPr>
        <p:spPr>
          <a:xfrm>
            <a:off x="8003759" y="1765532"/>
            <a:ext cx="1" cy="80944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0C8C665-AEB6-47BC-A527-2DAC1C1FB3CC}"/>
                  </a:ext>
                </a:extLst>
              </p:cNvPr>
              <p:cNvSpPr txBox="1"/>
              <p:nvPr/>
            </p:nvSpPr>
            <p:spPr>
              <a:xfrm>
                <a:off x="8036026" y="2193405"/>
                <a:ext cx="599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kumimoji="1" lang="el-GR" altLang="ja-JP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00C8C665-AEB6-47BC-A527-2DAC1C1F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26" y="2193405"/>
                <a:ext cx="599715" cy="369332"/>
              </a:xfrm>
              <a:prstGeom prst="rect">
                <a:avLst/>
              </a:prstGeom>
              <a:blipFill>
                <a:blip r:embed="rId10"/>
                <a:stretch>
                  <a:fillRect l="-9091" r="-303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3FD0712-16B9-4831-B15B-CA1C338D90E9}"/>
              </a:ext>
            </a:extLst>
          </p:cNvPr>
          <p:cNvSpPr txBox="1"/>
          <p:nvPr/>
        </p:nvSpPr>
        <p:spPr>
          <a:xfrm>
            <a:off x="478100" y="278455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微小面</a:t>
            </a:r>
            <a:endParaRPr kumimoji="1" lang="ja-JP" altLang="en-US" sz="16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28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blipFill>
                <a:blip r:embed="rId2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2108684" y="5804665"/>
            <a:ext cx="529121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38547" y="5193196"/>
            <a:ext cx="86135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3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428826"/>
            <a:ext cx="869669" cy="293897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938972">
                <a:moveTo>
                  <a:pt x="0" y="748145"/>
                </a:moveTo>
                <a:lnTo>
                  <a:pt x="869669" y="0"/>
                </a:lnTo>
                <a:lnTo>
                  <a:pt x="861356" y="2938972"/>
                </a:lnTo>
                <a:lnTo>
                  <a:pt x="0" y="2938972"/>
                </a:lnTo>
                <a:lnTo>
                  <a:pt x="0" y="74814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902443" y="4189234"/>
            <a:ext cx="861356" cy="1171584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1171584">
                <a:moveTo>
                  <a:pt x="0" y="0"/>
                </a:moveTo>
                <a:lnTo>
                  <a:pt x="853043" y="606829"/>
                </a:lnTo>
                <a:lnTo>
                  <a:pt x="861356" y="1171584"/>
                </a:lnTo>
                <a:lnTo>
                  <a:pt x="0" y="11715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848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845" y="5872392"/>
                <a:ext cx="209095" cy="307777"/>
              </a:xfrm>
              <a:prstGeom prst="rect">
                <a:avLst/>
              </a:prstGeom>
              <a:blipFill>
                <a:blip r:embed="rId2"/>
                <a:stretch>
                  <a:fillRect l="-8824" r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4AD4D1-94FE-4725-9979-2D46A2EE5B26}"/>
              </a:ext>
            </a:extLst>
          </p:cNvPr>
          <p:cNvCxnSpPr>
            <a:cxnSpLocks/>
          </p:cNvCxnSpPr>
          <p:nvPr/>
        </p:nvCxnSpPr>
        <p:spPr>
          <a:xfrm>
            <a:off x="2108684" y="5804665"/>
            <a:ext cx="529121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3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E4BEAE-A022-4655-8D1D-89AC2D6262CB}"/>
              </a:ext>
            </a:extLst>
          </p:cNvPr>
          <p:cNvSpPr txBox="1"/>
          <p:nvPr/>
        </p:nvSpPr>
        <p:spPr>
          <a:xfrm>
            <a:off x="282168" y="540492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2"/>
                </a:solidFill>
              </a:rPr>
              <a:t>表面</a:t>
            </a:r>
            <a:endParaRPr kumimoji="1" lang="ja-JP" alt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5" y="2923096"/>
            <a:ext cx="877906" cy="244470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6"/>
              <a:gd name="connsiteY0" fmla="*/ 253875 h 2444702"/>
              <a:gd name="connsiteX1" fmla="*/ 877906 w 877906"/>
              <a:gd name="connsiteY1" fmla="*/ 0 h 2444702"/>
              <a:gd name="connsiteX2" fmla="*/ 861356 w 877906"/>
              <a:gd name="connsiteY2" fmla="*/ 2444702 h 2444702"/>
              <a:gd name="connsiteX3" fmla="*/ 0 w 877906"/>
              <a:gd name="connsiteY3" fmla="*/ 2444702 h 2444702"/>
              <a:gd name="connsiteX4" fmla="*/ 0 w 877906"/>
              <a:gd name="connsiteY4" fmla="*/ 253875 h 24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906" h="2444702">
                <a:moveTo>
                  <a:pt x="0" y="253875"/>
                </a:moveTo>
                <a:lnTo>
                  <a:pt x="877906" y="0"/>
                </a:lnTo>
                <a:lnTo>
                  <a:pt x="861356" y="2444702"/>
                </a:lnTo>
                <a:lnTo>
                  <a:pt x="0" y="2444702"/>
                </a:lnTo>
                <a:lnTo>
                  <a:pt x="0" y="253875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30303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2383353"/>
            <a:ext cx="886145" cy="2989846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  <a:gd name="connsiteX0" fmla="*/ 0 w 886145"/>
              <a:gd name="connsiteY0" fmla="*/ 479442 h 2989846"/>
              <a:gd name="connsiteX1" fmla="*/ 886145 w 886145"/>
              <a:gd name="connsiteY1" fmla="*/ 0 h 2989846"/>
              <a:gd name="connsiteX2" fmla="*/ 869669 w 886145"/>
              <a:gd name="connsiteY2" fmla="*/ 2989846 h 2989846"/>
              <a:gd name="connsiteX3" fmla="*/ 8313 w 886145"/>
              <a:gd name="connsiteY3" fmla="*/ 2989846 h 2989846"/>
              <a:gd name="connsiteX4" fmla="*/ 0 w 886145"/>
              <a:gd name="connsiteY4" fmla="*/ 479442 h 298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145" h="2989846">
                <a:moveTo>
                  <a:pt x="0" y="479442"/>
                </a:moveTo>
                <a:lnTo>
                  <a:pt x="886145" y="0"/>
                </a:lnTo>
                <a:lnTo>
                  <a:pt x="869669" y="2989846"/>
                </a:lnTo>
                <a:lnTo>
                  <a:pt x="8313" y="2989846"/>
                </a:lnTo>
                <a:lnTo>
                  <a:pt x="0" y="47944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CCF35DA-3074-402F-AE6A-32D8C5120E84}"/>
              </a:ext>
            </a:extLst>
          </p:cNvPr>
          <p:cNvCxnSpPr>
            <a:cxnSpLocks/>
          </p:cNvCxnSpPr>
          <p:nvPr/>
        </p:nvCxnSpPr>
        <p:spPr>
          <a:xfrm flipV="1">
            <a:off x="2157786" y="1196752"/>
            <a:ext cx="5351498" cy="573082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419844B-63D5-4C39-A87F-79D86458F084}"/>
              </a:ext>
            </a:extLst>
          </p:cNvPr>
          <p:cNvCxnSpPr>
            <a:cxnSpLocks/>
          </p:cNvCxnSpPr>
          <p:nvPr/>
        </p:nvCxnSpPr>
        <p:spPr>
          <a:xfrm flipV="1">
            <a:off x="3026453" y="1304764"/>
            <a:ext cx="4482831" cy="185037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BAF3A9D-DB66-4A4B-AB3D-BC2760427D11}"/>
              </a:ext>
            </a:extLst>
          </p:cNvPr>
          <p:cNvCxnSpPr>
            <a:cxnSpLocks/>
          </p:cNvCxnSpPr>
          <p:nvPr/>
        </p:nvCxnSpPr>
        <p:spPr>
          <a:xfrm flipV="1">
            <a:off x="3906323" y="3392996"/>
            <a:ext cx="1334709" cy="102738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7F39A89-B074-414E-B729-CC5699F9A427}"/>
              </a:ext>
            </a:extLst>
          </p:cNvPr>
          <p:cNvCxnSpPr>
            <a:cxnSpLocks/>
          </p:cNvCxnSpPr>
          <p:nvPr/>
        </p:nvCxnSpPr>
        <p:spPr>
          <a:xfrm flipV="1">
            <a:off x="4754293" y="4113076"/>
            <a:ext cx="270715" cy="23251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EB39CC4-2E38-4FC9-8F02-237CAF52D95D}"/>
              </a:ext>
            </a:extLst>
          </p:cNvPr>
          <p:cNvCxnSpPr>
            <a:cxnSpLocks/>
          </p:cNvCxnSpPr>
          <p:nvPr/>
        </p:nvCxnSpPr>
        <p:spPr>
          <a:xfrm flipV="1">
            <a:off x="5653024" y="2240868"/>
            <a:ext cx="884152" cy="62877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EAD5B44-CFD2-431A-9AD1-4E8AE3E5C5BE}"/>
              </a:ext>
            </a:extLst>
          </p:cNvPr>
          <p:cNvCxnSpPr>
            <a:cxnSpLocks/>
          </p:cNvCxnSpPr>
          <p:nvPr/>
        </p:nvCxnSpPr>
        <p:spPr>
          <a:xfrm flipV="1">
            <a:off x="6518813" y="1448780"/>
            <a:ext cx="1026475" cy="64894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58499" y="171196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60097" y="309726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07644" y="436875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5261" y="426751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582820" y="279937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2957" y="20328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248D16-64E6-4998-AA01-85AF90563A94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008784" y="2923096"/>
            <a:ext cx="887657" cy="253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DAD1B4-6C93-42D0-A562-DE51A6C1333D}"/>
              </a:ext>
            </a:extLst>
          </p:cNvPr>
          <p:cNvCxnSpPr>
            <a:cxnSpLocks/>
          </p:cNvCxnSpPr>
          <p:nvPr/>
        </p:nvCxnSpPr>
        <p:spPr>
          <a:xfrm>
            <a:off x="6515977" y="2074928"/>
            <a:ext cx="901326" cy="5518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7EF4067-1B3F-40AB-9B1D-8401D2E936D2}"/>
              </a:ext>
            </a:extLst>
          </p:cNvPr>
          <p:cNvGrpSpPr/>
          <p:nvPr/>
        </p:nvGrpSpPr>
        <p:grpSpPr>
          <a:xfrm rot="20779147">
            <a:off x="7871303" y="795849"/>
            <a:ext cx="924100" cy="432048"/>
            <a:chOff x="6801208" y="636959"/>
            <a:chExt cx="924100" cy="43204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EC1AAC-06E7-4948-96CA-69A93592CBC3}"/>
                </a:ext>
              </a:extLst>
            </p:cNvPr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8CAF116B-ECBD-4269-AEB5-1DFA9A4E7DCD}"/>
                </a:ext>
              </a:extLst>
            </p:cNvPr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8151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923096"/>
            <a:ext cx="877907" cy="244470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7"/>
              <a:gd name="connsiteY0" fmla="*/ 253875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0 w 877907"/>
              <a:gd name="connsiteY4" fmla="*/ 253875 h 24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907" h="2444702">
                <a:moveTo>
                  <a:pt x="0" y="253875"/>
                </a:moveTo>
                <a:lnTo>
                  <a:pt x="877907" y="0"/>
                </a:lnTo>
                <a:lnTo>
                  <a:pt x="861356" y="2444702"/>
                </a:lnTo>
                <a:lnTo>
                  <a:pt x="0" y="2444702"/>
                </a:lnTo>
                <a:lnTo>
                  <a:pt x="0" y="253875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42701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110706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BDC3E9-7C12-473D-AC34-C356AACDCD60}"/>
              </a:ext>
            </a:extLst>
          </p:cNvPr>
          <p:cNvSpPr txBox="1"/>
          <p:nvPr/>
        </p:nvSpPr>
        <p:spPr>
          <a:xfrm>
            <a:off x="668524" y="5762951"/>
            <a:ext cx="853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微小面の高さと勾配は隣接する微小面と相関していないので，連続になっていない．</a:t>
            </a:r>
            <a:endParaRPr kumimoji="1" lang="ja-JP" altLang="en-US" sz="1600" b="1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018534" y="2924944"/>
            <a:ext cx="877907" cy="2520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736976" y="2636911"/>
            <a:ext cx="897928" cy="1692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5637076" y="1765515"/>
            <a:ext cx="881737" cy="10874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6501172" y="2096852"/>
            <a:ext cx="900100" cy="5400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</p:cNvCxnSpPr>
          <p:nvPr/>
        </p:nvCxnSpPr>
        <p:spPr>
          <a:xfrm>
            <a:off x="3872880" y="4437112"/>
            <a:ext cx="900100" cy="360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855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2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3668248"/>
            <a:ext cx="869669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0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0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5" y="3473533"/>
            <a:ext cx="890349" cy="1894265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  <a:gd name="connsiteX0" fmla="*/ 0 w 877907"/>
              <a:gd name="connsiteY0" fmla="*/ 253875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0 w 877907"/>
              <a:gd name="connsiteY4" fmla="*/ 253875 h 2444702"/>
              <a:gd name="connsiteX0" fmla="*/ 8238 w 877907"/>
              <a:gd name="connsiteY0" fmla="*/ 550437 h 2444702"/>
              <a:gd name="connsiteX1" fmla="*/ 877907 w 877907"/>
              <a:gd name="connsiteY1" fmla="*/ 0 h 2444702"/>
              <a:gd name="connsiteX2" fmla="*/ 861356 w 877907"/>
              <a:gd name="connsiteY2" fmla="*/ 2444702 h 2444702"/>
              <a:gd name="connsiteX3" fmla="*/ 0 w 877907"/>
              <a:gd name="connsiteY3" fmla="*/ 2444702 h 2444702"/>
              <a:gd name="connsiteX4" fmla="*/ 8238 w 877907"/>
              <a:gd name="connsiteY4" fmla="*/ 550437 h 2444702"/>
              <a:gd name="connsiteX0" fmla="*/ 8238 w 902620"/>
              <a:gd name="connsiteY0" fmla="*/ 0 h 1894265"/>
              <a:gd name="connsiteX1" fmla="*/ 902620 w 902620"/>
              <a:gd name="connsiteY1" fmla="*/ 108590 h 1894265"/>
              <a:gd name="connsiteX2" fmla="*/ 861356 w 902620"/>
              <a:gd name="connsiteY2" fmla="*/ 1894265 h 1894265"/>
              <a:gd name="connsiteX3" fmla="*/ 0 w 902620"/>
              <a:gd name="connsiteY3" fmla="*/ 1894265 h 1894265"/>
              <a:gd name="connsiteX4" fmla="*/ 8238 w 902620"/>
              <a:gd name="connsiteY4" fmla="*/ 0 h 1894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620" h="1894265">
                <a:moveTo>
                  <a:pt x="8238" y="0"/>
                </a:moveTo>
                <a:lnTo>
                  <a:pt x="902620" y="108590"/>
                </a:lnTo>
                <a:lnTo>
                  <a:pt x="861356" y="1894265"/>
                </a:lnTo>
                <a:lnTo>
                  <a:pt x="0" y="1894265"/>
                </a:lnTo>
                <a:lnTo>
                  <a:pt x="8238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73549" y="2751193"/>
            <a:ext cx="861356" cy="2616605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  <a:gd name="connsiteX0" fmla="*/ 8163 w 861356"/>
              <a:gd name="connsiteY0" fmla="*/ 114282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8163 w 861356"/>
              <a:gd name="connsiteY4" fmla="*/ 114282 h 2730887"/>
              <a:gd name="connsiteX0" fmla="*/ 8163 w 861356"/>
              <a:gd name="connsiteY0" fmla="*/ 0 h 2616605"/>
              <a:gd name="connsiteX1" fmla="*/ 861356 w 861356"/>
              <a:gd name="connsiteY1" fmla="*/ 379989 h 2616605"/>
              <a:gd name="connsiteX2" fmla="*/ 861356 w 861356"/>
              <a:gd name="connsiteY2" fmla="*/ 2616605 h 2616605"/>
              <a:gd name="connsiteX3" fmla="*/ 0 w 861356"/>
              <a:gd name="connsiteY3" fmla="*/ 2616605 h 2616605"/>
              <a:gd name="connsiteX4" fmla="*/ 8163 w 861356"/>
              <a:gd name="connsiteY4" fmla="*/ 0 h 261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616605">
                <a:moveTo>
                  <a:pt x="8163" y="0"/>
                </a:moveTo>
                <a:lnTo>
                  <a:pt x="861356" y="379989"/>
                </a:lnTo>
                <a:lnTo>
                  <a:pt x="861356" y="2616605"/>
                </a:lnTo>
                <a:lnTo>
                  <a:pt x="0" y="2616605"/>
                </a:lnTo>
                <a:lnTo>
                  <a:pt x="8163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712627"/>
            <a:ext cx="861356" cy="2648191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382460 h 2738808"/>
              <a:gd name="connsiteX1" fmla="*/ 853043 w 861356"/>
              <a:gd name="connsiteY1" fmla="*/ 0 h 2738808"/>
              <a:gd name="connsiteX2" fmla="*/ 861356 w 861356"/>
              <a:gd name="connsiteY2" fmla="*/ 2738808 h 2738808"/>
              <a:gd name="connsiteX3" fmla="*/ 0 w 861356"/>
              <a:gd name="connsiteY3" fmla="*/ 2738808 h 2738808"/>
              <a:gd name="connsiteX4" fmla="*/ 0 w 861356"/>
              <a:gd name="connsiteY4" fmla="*/ 382460 h 2738808"/>
              <a:gd name="connsiteX0" fmla="*/ 0 w 861356"/>
              <a:gd name="connsiteY0" fmla="*/ 291843 h 2648191"/>
              <a:gd name="connsiteX1" fmla="*/ 853043 w 861356"/>
              <a:gd name="connsiteY1" fmla="*/ 0 h 2648191"/>
              <a:gd name="connsiteX2" fmla="*/ 861356 w 861356"/>
              <a:gd name="connsiteY2" fmla="*/ 2648191 h 2648191"/>
              <a:gd name="connsiteX3" fmla="*/ 0 w 861356"/>
              <a:gd name="connsiteY3" fmla="*/ 2648191 h 2648191"/>
              <a:gd name="connsiteX4" fmla="*/ 0 w 861356"/>
              <a:gd name="connsiteY4" fmla="*/ 291843 h 264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648191">
                <a:moveTo>
                  <a:pt x="0" y="291843"/>
                </a:moveTo>
                <a:lnTo>
                  <a:pt x="853043" y="0"/>
                </a:lnTo>
                <a:lnTo>
                  <a:pt x="861356" y="2648191"/>
                </a:lnTo>
                <a:lnTo>
                  <a:pt x="0" y="2648191"/>
                </a:lnTo>
                <a:lnTo>
                  <a:pt x="0" y="29184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72680" y="3717032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72780" y="342900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5168" y="292494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BDC3E9-7C12-473D-AC34-C356AACDCD60}"/>
              </a:ext>
            </a:extLst>
          </p:cNvPr>
          <p:cNvSpPr txBox="1"/>
          <p:nvPr/>
        </p:nvSpPr>
        <p:spPr>
          <a:xfrm>
            <a:off x="668524" y="5762951"/>
            <a:ext cx="853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/>
              <a:t>同じ高さの微小面はどれか１つ選ばれて計算される．表面</a:t>
            </a:r>
            <a:r>
              <a:rPr lang="ja-JP" altLang="en-US" sz="1600" b="1" dirty="0"/>
              <a:t>が粗くなるほど（またはグレージング角に近くなる</a:t>
            </a:r>
            <a:r>
              <a:rPr lang="ja-JP" altLang="en-US" sz="1600" b="1"/>
              <a:t>ほど）計算誤差が大きくなる．ただし</a:t>
            </a:r>
            <a:r>
              <a:rPr lang="ja-JP" altLang="en-US" sz="1600" b="1" dirty="0"/>
              <a:t>，視線方向と光源方向が法線方向に近づくほど正確な計算になる．</a:t>
            </a:r>
            <a:endParaRPr kumimoji="1" lang="ja-JP" altLang="en-US" sz="1600" b="1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496616" y="3897052"/>
            <a:ext cx="612068" cy="179000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3880022" y="3668248"/>
            <a:ext cx="898531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  <a:gd name="connsiteX0" fmla="*/ 7911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7911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7911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7911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5637076" y="3668248"/>
            <a:ext cx="900100" cy="1704968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9669"/>
              <a:gd name="connsiteY0" fmla="*/ 1120571 h 2718222"/>
              <a:gd name="connsiteX1" fmla="*/ 869669 w 869669"/>
              <a:gd name="connsiteY1" fmla="*/ 0 h 2718222"/>
              <a:gd name="connsiteX2" fmla="*/ 861356 w 869669"/>
              <a:gd name="connsiteY2" fmla="*/ 2718222 h 2718222"/>
              <a:gd name="connsiteX3" fmla="*/ 0 w 869669"/>
              <a:gd name="connsiteY3" fmla="*/ 2718222 h 2718222"/>
              <a:gd name="connsiteX4" fmla="*/ 0 w 869669"/>
              <a:gd name="connsiteY4" fmla="*/ 1120571 h 2718222"/>
              <a:gd name="connsiteX0" fmla="*/ 0 w 869669"/>
              <a:gd name="connsiteY0" fmla="*/ 107317 h 1704968"/>
              <a:gd name="connsiteX1" fmla="*/ 869669 w 869669"/>
              <a:gd name="connsiteY1" fmla="*/ 0 h 1704968"/>
              <a:gd name="connsiteX2" fmla="*/ 861356 w 869669"/>
              <a:gd name="connsiteY2" fmla="*/ 1704968 h 1704968"/>
              <a:gd name="connsiteX3" fmla="*/ 0 w 869669"/>
              <a:gd name="connsiteY3" fmla="*/ 1704968 h 1704968"/>
              <a:gd name="connsiteX4" fmla="*/ 0 w 869669"/>
              <a:gd name="connsiteY4" fmla="*/ 107317 h 170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1704968">
                <a:moveTo>
                  <a:pt x="0" y="107317"/>
                </a:moveTo>
                <a:lnTo>
                  <a:pt x="869669" y="0"/>
                </a:lnTo>
                <a:lnTo>
                  <a:pt x="861356" y="1704968"/>
                </a:lnTo>
                <a:lnTo>
                  <a:pt x="0" y="1704968"/>
                </a:lnTo>
                <a:lnTo>
                  <a:pt x="0" y="107317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40359" y="368102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0972" y="270892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601072" y="368102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532620" y="3789040"/>
            <a:ext cx="2340260" cy="187220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1532620" y="3800980"/>
            <a:ext cx="4089033" cy="189627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3B1DC57-A60B-43A8-9AF1-A0BF06B47F59}"/>
              </a:ext>
            </a:extLst>
          </p:cNvPr>
          <p:cNvCxnSpPr>
            <a:cxnSpLocks/>
          </p:cNvCxnSpPr>
          <p:nvPr/>
        </p:nvCxnSpPr>
        <p:spPr>
          <a:xfrm flipH="1">
            <a:off x="1316596" y="3753036"/>
            <a:ext cx="5652628" cy="360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040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2440B3C-A2F0-4A67-A000-DFABA50B8438}"/>
              </a:ext>
            </a:extLst>
          </p:cNvPr>
          <p:cNvSpPr/>
          <p:nvPr/>
        </p:nvSpPr>
        <p:spPr bwMode="auto">
          <a:xfrm>
            <a:off x="820692" y="5378634"/>
            <a:ext cx="8272508" cy="301531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Smith Shadowing-Masking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6E0B986-56EB-44AE-B6A3-4F83D641A928}"/>
              </a:ext>
            </a:extLst>
          </p:cNvPr>
          <p:cNvCxnSpPr/>
          <p:nvPr/>
        </p:nvCxnSpPr>
        <p:spPr>
          <a:xfrm>
            <a:off x="812800" y="5373216"/>
            <a:ext cx="8280400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0548505-9CBC-458D-9EC9-3EDFC6C8C261}"/>
              </a:ext>
            </a:extLst>
          </p:cNvPr>
          <p:cNvCxnSpPr>
            <a:cxnSpLocks/>
          </p:cNvCxnSpPr>
          <p:nvPr/>
        </p:nvCxnSpPr>
        <p:spPr>
          <a:xfrm>
            <a:off x="6571018" y="5191408"/>
            <a:ext cx="796413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/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5AEF81F-527F-4E0B-87B2-F1FDBE5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04" y="4902515"/>
                <a:ext cx="317480" cy="307777"/>
              </a:xfrm>
              <a:prstGeom prst="rect">
                <a:avLst/>
              </a:prstGeom>
              <a:blipFill>
                <a:blip r:embed="rId2"/>
                <a:stretch>
                  <a:fillRect l="-21154" r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B6BCB-BB26-4686-AFD5-999641D0442B}"/>
              </a:ext>
            </a:extLst>
          </p:cNvPr>
          <p:cNvSpPr/>
          <p:nvPr/>
        </p:nvSpPr>
        <p:spPr bwMode="auto">
          <a:xfrm>
            <a:off x="2147428" y="1765532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0"/>
                </a:moveTo>
                <a:lnTo>
                  <a:pt x="869669" y="889462"/>
                </a:lnTo>
                <a:lnTo>
                  <a:pt x="861356" y="3607684"/>
                </a:lnTo>
                <a:lnTo>
                  <a:pt x="0" y="3607684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E18409-6E58-428C-9F56-BFFD851C60D6}"/>
              </a:ext>
            </a:extLst>
          </p:cNvPr>
          <p:cNvSpPr/>
          <p:nvPr/>
        </p:nvSpPr>
        <p:spPr bwMode="auto">
          <a:xfrm>
            <a:off x="3018534" y="2428826"/>
            <a:ext cx="869669" cy="2938972"/>
          </a:xfrm>
          <a:custGeom>
            <a:avLst/>
            <a:gdLst>
              <a:gd name="connsiteX0" fmla="*/ 0 w 861356"/>
              <a:gd name="connsiteY0" fmla="*/ 0 h 2190827"/>
              <a:gd name="connsiteX1" fmla="*/ 861356 w 861356"/>
              <a:gd name="connsiteY1" fmla="*/ 0 h 2190827"/>
              <a:gd name="connsiteX2" fmla="*/ 861356 w 861356"/>
              <a:gd name="connsiteY2" fmla="*/ 2190827 h 2190827"/>
              <a:gd name="connsiteX3" fmla="*/ 0 w 861356"/>
              <a:gd name="connsiteY3" fmla="*/ 2190827 h 2190827"/>
              <a:gd name="connsiteX4" fmla="*/ 0 w 861356"/>
              <a:gd name="connsiteY4" fmla="*/ 0 h 2190827"/>
              <a:gd name="connsiteX0" fmla="*/ 0 w 869669"/>
              <a:gd name="connsiteY0" fmla="*/ 748145 h 2938972"/>
              <a:gd name="connsiteX1" fmla="*/ 869669 w 869669"/>
              <a:gd name="connsiteY1" fmla="*/ 0 h 2938972"/>
              <a:gd name="connsiteX2" fmla="*/ 861356 w 869669"/>
              <a:gd name="connsiteY2" fmla="*/ 2938972 h 2938972"/>
              <a:gd name="connsiteX3" fmla="*/ 0 w 869669"/>
              <a:gd name="connsiteY3" fmla="*/ 2938972 h 2938972"/>
              <a:gd name="connsiteX4" fmla="*/ 0 w 869669"/>
              <a:gd name="connsiteY4" fmla="*/ 748145 h 293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938972">
                <a:moveTo>
                  <a:pt x="0" y="748145"/>
                </a:moveTo>
                <a:lnTo>
                  <a:pt x="869669" y="0"/>
                </a:lnTo>
                <a:lnTo>
                  <a:pt x="861356" y="2938972"/>
                </a:lnTo>
                <a:lnTo>
                  <a:pt x="0" y="2938972"/>
                </a:lnTo>
                <a:lnTo>
                  <a:pt x="0" y="748145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917FDB-FA78-4226-9F77-45CABF22952F}"/>
              </a:ext>
            </a:extLst>
          </p:cNvPr>
          <p:cNvSpPr/>
          <p:nvPr/>
        </p:nvSpPr>
        <p:spPr bwMode="auto">
          <a:xfrm>
            <a:off x="3894129" y="4430303"/>
            <a:ext cx="869669" cy="930515"/>
          </a:xfrm>
          <a:custGeom>
            <a:avLst/>
            <a:gdLst>
              <a:gd name="connsiteX0" fmla="*/ 0 w 861356"/>
              <a:gd name="connsiteY0" fmla="*/ 0 h 1171584"/>
              <a:gd name="connsiteX1" fmla="*/ 861356 w 861356"/>
              <a:gd name="connsiteY1" fmla="*/ 0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606829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1356"/>
              <a:gd name="connsiteY0" fmla="*/ 0 h 1171584"/>
              <a:gd name="connsiteX1" fmla="*/ 853043 w 861356"/>
              <a:gd name="connsiteY1" fmla="*/ 307571 h 1171584"/>
              <a:gd name="connsiteX2" fmla="*/ 861356 w 861356"/>
              <a:gd name="connsiteY2" fmla="*/ 1171584 h 1171584"/>
              <a:gd name="connsiteX3" fmla="*/ 0 w 861356"/>
              <a:gd name="connsiteY3" fmla="*/ 1171584 h 1171584"/>
              <a:gd name="connsiteX4" fmla="*/ 0 w 861356"/>
              <a:gd name="connsiteY4" fmla="*/ 0 h 1171584"/>
              <a:gd name="connsiteX0" fmla="*/ 0 w 869669"/>
              <a:gd name="connsiteY0" fmla="*/ 0 h 930515"/>
              <a:gd name="connsiteX1" fmla="*/ 861356 w 869669"/>
              <a:gd name="connsiteY1" fmla="*/ 66502 h 930515"/>
              <a:gd name="connsiteX2" fmla="*/ 869669 w 869669"/>
              <a:gd name="connsiteY2" fmla="*/ 930515 h 930515"/>
              <a:gd name="connsiteX3" fmla="*/ 8313 w 869669"/>
              <a:gd name="connsiteY3" fmla="*/ 930515 h 930515"/>
              <a:gd name="connsiteX4" fmla="*/ 0 w 869669"/>
              <a:gd name="connsiteY4" fmla="*/ 0 h 9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930515">
                <a:moveTo>
                  <a:pt x="0" y="0"/>
                </a:moveTo>
                <a:lnTo>
                  <a:pt x="861356" y="66502"/>
                </a:lnTo>
                <a:lnTo>
                  <a:pt x="869669" y="930515"/>
                </a:lnTo>
                <a:lnTo>
                  <a:pt x="8313" y="930515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9955D31-530E-46A3-AE07-C675A62C16B5}"/>
              </a:ext>
            </a:extLst>
          </p:cNvPr>
          <p:cNvSpPr/>
          <p:nvPr/>
        </p:nvSpPr>
        <p:spPr bwMode="auto">
          <a:xfrm>
            <a:off x="4765235" y="2636911"/>
            <a:ext cx="869669" cy="2730887"/>
          </a:xfrm>
          <a:custGeom>
            <a:avLst/>
            <a:gdLst>
              <a:gd name="connsiteX0" fmla="*/ 0 w 861356"/>
              <a:gd name="connsiteY0" fmla="*/ 0 h 2730887"/>
              <a:gd name="connsiteX1" fmla="*/ 861356 w 861356"/>
              <a:gd name="connsiteY1" fmla="*/ 0 h 2730887"/>
              <a:gd name="connsiteX2" fmla="*/ 861356 w 861356"/>
              <a:gd name="connsiteY2" fmla="*/ 2730887 h 2730887"/>
              <a:gd name="connsiteX3" fmla="*/ 0 w 861356"/>
              <a:gd name="connsiteY3" fmla="*/ 2730887 h 2730887"/>
              <a:gd name="connsiteX4" fmla="*/ 0 w 861356"/>
              <a:gd name="connsiteY4" fmla="*/ 0 h 2730887"/>
              <a:gd name="connsiteX0" fmla="*/ 0 w 869669"/>
              <a:gd name="connsiteY0" fmla="*/ 1712422 h 2730887"/>
              <a:gd name="connsiteX1" fmla="*/ 869669 w 869669"/>
              <a:gd name="connsiteY1" fmla="*/ 0 h 2730887"/>
              <a:gd name="connsiteX2" fmla="*/ 869669 w 869669"/>
              <a:gd name="connsiteY2" fmla="*/ 2730887 h 2730887"/>
              <a:gd name="connsiteX3" fmla="*/ 8313 w 869669"/>
              <a:gd name="connsiteY3" fmla="*/ 2730887 h 2730887"/>
              <a:gd name="connsiteX4" fmla="*/ 0 w 869669"/>
              <a:gd name="connsiteY4" fmla="*/ 1712422 h 273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2730887">
                <a:moveTo>
                  <a:pt x="0" y="1712422"/>
                </a:moveTo>
                <a:lnTo>
                  <a:pt x="869669" y="0"/>
                </a:lnTo>
                <a:lnTo>
                  <a:pt x="869669" y="2730887"/>
                </a:lnTo>
                <a:lnTo>
                  <a:pt x="8313" y="2730887"/>
                </a:lnTo>
                <a:lnTo>
                  <a:pt x="0" y="17124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9CBAA0-9224-457A-AB56-E0ED32F8607D}"/>
              </a:ext>
            </a:extLst>
          </p:cNvPr>
          <p:cNvSpPr/>
          <p:nvPr/>
        </p:nvSpPr>
        <p:spPr bwMode="auto">
          <a:xfrm>
            <a:off x="5649144" y="1765515"/>
            <a:ext cx="869669" cy="3607684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1097280 h 3607684"/>
              <a:gd name="connsiteX1" fmla="*/ 869669 w 869669"/>
              <a:gd name="connsiteY1" fmla="*/ 0 h 3607684"/>
              <a:gd name="connsiteX2" fmla="*/ 869669 w 869669"/>
              <a:gd name="connsiteY2" fmla="*/ 3607684 h 3607684"/>
              <a:gd name="connsiteX3" fmla="*/ 8313 w 869669"/>
              <a:gd name="connsiteY3" fmla="*/ 3607684 h 3607684"/>
              <a:gd name="connsiteX4" fmla="*/ 0 w 869669"/>
              <a:gd name="connsiteY4" fmla="*/ 1097280 h 36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669" h="3607684">
                <a:moveTo>
                  <a:pt x="0" y="1097280"/>
                </a:moveTo>
                <a:lnTo>
                  <a:pt x="869669" y="0"/>
                </a:lnTo>
                <a:lnTo>
                  <a:pt x="869669" y="3607684"/>
                </a:lnTo>
                <a:lnTo>
                  <a:pt x="8313" y="3607684"/>
                </a:lnTo>
                <a:lnTo>
                  <a:pt x="0" y="1097280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047DA54-41CF-4020-8662-9CA335061532}"/>
              </a:ext>
            </a:extLst>
          </p:cNvPr>
          <p:cNvSpPr/>
          <p:nvPr/>
        </p:nvSpPr>
        <p:spPr bwMode="auto">
          <a:xfrm>
            <a:off x="6538547" y="2098308"/>
            <a:ext cx="861356" cy="3262510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262510">
                <a:moveTo>
                  <a:pt x="0" y="0"/>
                </a:moveTo>
                <a:lnTo>
                  <a:pt x="853043" y="523702"/>
                </a:lnTo>
                <a:lnTo>
                  <a:pt x="861356" y="3262510"/>
                </a:lnTo>
                <a:lnTo>
                  <a:pt x="0" y="326251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3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42">
            <a:extLst>
              <a:ext uri="{FF2B5EF4-FFF2-40B4-BE49-F238E27FC236}">
                <a16:creationId xmlns:a16="http://schemas.microsoft.com/office/drawing/2014/main" id="{B96D6F55-B120-46F2-8FF9-D88F8F81C53F}"/>
              </a:ext>
            </a:extLst>
          </p:cNvPr>
          <p:cNvSpPr/>
          <p:nvPr/>
        </p:nvSpPr>
        <p:spPr bwMode="auto">
          <a:xfrm>
            <a:off x="7395844" y="2451308"/>
            <a:ext cx="1697355" cy="2921689"/>
          </a:xfrm>
          <a:custGeom>
            <a:avLst/>
            <a:gdLst>
              <a:gd name="connsiteX0" fmla="*/ 0 w 861356"/>
              <a:gd name="connsiteY0" fmla="*/ 0 h 3262510"/>
              <a:gd name="connsiteX1" fmla="*/ 861356 w 861356"/>
              <a:gd name="connsiteY1" fmla="*/ 0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0 w 861356"/>
              <a:gd name="connsiteY0" fmla="*/ 0 h 3262510"/>
              <a:gd name="connsiteX1" fmla="*/ 853043 w 861356"/>
              <a:gd name="connsiteY1" fmla="*/ 523702 h 3262510"/>
              <a:gd name="connsiteX2" fmla="*/ 861356 w 861356"/>
              <a:gd name="connsiteY2" fmla="*/ 3262510 h 3262510"/>
              <a:gd name="connsiteX3" fmla="*/ 0 w 861356"/>
              <a:gd name="connsiteY3" fmla="*/ 3262510 h 3262510"/>
              <a:gd name="connsiteX4" fmla="*/ 0 w 861356"/>
              <a:gd name="connsiteY4" fmla="*/ 0 h 3262510"/>
              <a:gd name="connsiteX0" fmla="*/ 4219 w 861356"/>
              <a:gd name="connsiteY0" fmla="*/ 0 h 2921689"/>
              <a:gd name="connsiteX1" fmla="*/ 853043 w 861356"/>
              <a:gd name="connsiteY1" fmla="*/ 18288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  <a:gd name="connsiteX0" fmla="*/ 4219 w 861356"/>
              <a:gd name="connsiteY0" fmla="*/ 0 h 2921689"/>
              <a:gd name="connsiteX1" fmla="*/ 857262 w 861356"/>
              <a:gd name="connsiteY1" fmla="*/ 91441 h 2921689"/>
              <a:gd name="connsiteX2" fmla="*/ 861356 w 861356"/>
              <a:gd name="connsiteY2" fmla="*/ 2921689 h 2921689"/>
              <a:gd name="connsiteX3" fmla="*/ 0 w 861356"/>
              <a:gd name="connsiteY3" fmla="*/ 2921689 h 2921689"/>
              <a:gd name="connsiteX4" fmla="*/ 4219 w 861356"/>
              <a:gd name="connsiteY4" fmla="*/ 0 h 292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2921689">
                <a:moveTo>
                  <a:pt x="4219" y="0"/>
                </a:moveTo>
                <a:lnTo>
                  <a:pt x="857262" y="91441"/>
                </a:lnTo>
                <a:cubicBezTo>
                  <a:pt x="858627" y="1034857"/>
                  <a:pt x="859991" y="1978273"/>
                  <a:pt x="861356" y="2921689"/>
                </a:cubicBezTo>
                <a:lnTo>
                  <a:pt x="0" y="2921689"/>
                </a:lnTo>
                <a:cubicBezTo>
                  <a:pt x="1406" y="1947793"/>
                  <a:pt x="2813" y="973896"/>
                  <a:pt x="4219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">
            <a:extLst>
              <a:ext uri="{FF2B5EF4-FFF2-40B4-BE49-F238E27FC236}">
                <a16:creationId xmlns:a16="http://schemas.microsoft.com/office/drawing/2014/main" id="{7622314D-AD1A-48E3-9348-EE578DFDB684}"/>
              </a:ext>
            </a:extLst>
          </p:cNvPr>
          <p:cNvSpPr/>
          <p:nvPr/>
        </p:nvSpPr>
        <p:spPr bwMode="auto">
          <a:xfrm>
            <a:off x="820693" y="1652048"/>
            <a:ext cx="1329200" cy="3715749"/>
          </a:xfrm>
          <a:custGeom>
            <a:avLst/>
            <a:gdLst>
              <a:gd name="connsiteX0" fmla="*/ 0 w 861356"/>
              <a:gd name="connsiteY0" fmla="*/ 0 h 3607684"/>
              <a:gd name="connsiteX1" fmla="*/ 861356 w 861356"/>
              <a:gd name="connsiteY1" fmla="*/ 0 h 3607684"/>
              <a:gd name="connsiteX2" fmla="*/ 861356 w 861356"/>
              <a:gd name="connsiteY2" fmla="*/ 3607684 h 3607684"/>
              <a:gd name="connsiteX3" fmla="*/ 0 w 861356"/>
              <a:gd name="connsiteY3" fmla="*/ 3607684 h 3607684"/>
              <a:gd name="connsiteX4" fmla="*/ 0 w 861356"/>
              <a:gd name="connsiteY4" fmla="*/ 0 h 3607684"/>
              <a:gd name="connsiteX0" fmla="*/ 0 w 869669"/>
              <a:gd name="connsiteY0" fmla="*/ 0 h 3607684"/>
              <a:gd name="connsiteX1" fmla="*/ 869669 w 869669"/>
              <a:gd name="connsiteY1" fmla="*/ 889462 h 3607684"/>
              <a:gd name="connsiteX2" fmla="*/ 861356 w 869669"/>
              <a:gd name="connsiteY2" fmla="*/ 3607684 h 3607684"/>
              <a:gd name="connsiteX3" fmla="*/ 0 w 869669"/>
              <a:gd name="connsiteY3" fmla="*/ 3607684 h 3607684"/>
              <a:gd name="connsiteX4" fmla="*/ 0 w 869669"/>
              <a:gd name="connsiteY4" fmla="*/ 0 h 3607684"/>
              <a:gd name="connsiteX0" fmla="*/ 0 w 861356"/>
              <a:gd name="connsiteY0" fmla="*/ 108065 h 3715749"/>
              <a:gd name="connsiteX1" fmla="*/ 853508 w 861356"/>
              <a:gd name="connsiteY1" fmla="*/ 0 h 3715749"/>
              <a:gd name="connsiteX2" fmla="*/ 861356 w 861356"/>
              <a:gd name="connsiteY2" fmla="*/ 3715749 h 3715749"/>
              <a:gd name="connsiteX3" fmla="*/ 0 w 861356"/>
              <a:gd name="connsiteY3" fmla="*/ 3715749 h 3715749"/>
              <a:gd name="connsiteX4" fmla="*/ 0 w 861356"/>
              <a:gd name="connsiteY4" fmla="*/ 108065 h 371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56" h="3715749">
                <a:moveTo>
                  <a:pt x="0" y="108065"/>
                </a:moveTo>
                <a:lnTo>
                  <a:pt x="853508" y="0"/>
                </a:lnTo>
                <a:lnTo>
                  <a:pt x="861356" y="3715749"/>
                </a:lnTo>
                <a:lnTo>
                  <a:pt x="0" y="3715749"/>
                </a:lnTo>
                <a:lnTo>
                  <a:pt x="0" y="108065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0">
            <a:extLst>
              <a:ext uri="{FF2B5EF4-FFF2-40B4-BE49-F238E27FC236}">
                <a16:creationId xmlns:a16="http://schemas.microsoft.com/office/drawing/2014/main" id="{D1BE104D-E410-4A0F-A978-13A8879CFD4A}"/>
              </a:ext>
            </a:extLst>
          </p:cNvPr>
          <p:cNvSpPr/>
          <p:nvPr/>
        </p:nvSpPr>
        <p:spPr bwMode="auto">
          <a:xfrm>
            <a:off x="2058499" y="171196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/楕円 20">
            <a:extLst>
              <a:ext uri="{FF2B5EF4-FFF2-40B4-BE49-F238E27FC236}">
                <a16:creationId xmlns:a16="http://schemas.microsoft.com/office/drawing/2014/main" id="{2C952648-9126-40B7-A3E6-4248653A29FA}"/>
              </a:ext>
            </a:extLst>
          </p:cNvPr>
          <p:cNvSpPr/>
          <p:nvPr/>
        </p:nvSpPr>
        <p:spPr bwMode="auto">
          <a:xfrm>
            <a:off x="2960097" y="309726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円/楕円 20">
            <a:extLst>
              <a:ext uri="{FF2B5EF4-FFF2-40B4-BE49-F238E27FC236}">
                <a16:creationId xmlns:a16="http://schemas.microsoft.com/office/drawing/2014/main" id="{26B2D1EC-723A-4C5F-BFEA-36E09FAE58A3}"/>
              </a:ext>
            </a:extLst>
          </p:cNvPr>
          <p:cNvSpPr/>
          <p:nvPr/>
        </p:nvSpPr>
        <p:spPr bwMode="auto">
          <a:xfrm>
            <a:off x="3807644" y="436875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0">
            <a:extLst>
              <a:ext uri="{FF2B5EF4-FFF2-40B4-BE49-F238E27FC236}">
                <a16:creationId xmlns:a16="http://schemas.microsoft.com/office/drawing/2014/main" id="{C36E5347-8108-41D0-965A-0385619FC499}"/>
              </a:ext>
            </a:extLst>
          </p:cNvPr>
          <p:cNvSpPr/>
          <p:nvPr/>
        </p:nvSpPr>
        <p:spPr bwMode="auto">
          <a:xfrm>
            <a:off x="4705261" y="426751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円/楕円 20">
            <a:extLst>
              <a:ext uri="{FF2B5EF4-FFF2-40B4-BE49-F238E27FC236}">
                <a16:creationId xmlns:a16="http://schemas.microsoft.com/office/drawing/2014/main" id="{7A85F34B-D81D-45E3-93E0-7BB05DFEF004}"/>
              </a:ext>
            </a:extLst>
          </p:cNvPr>
          <p:cNvSpPr/>
          <p:nvPr/>
        </p:nvSpPr>
        <p:spPr bwMode="auto">
          <a:xfrm>
            <a:off x="5582820" y="279937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円/楕円 20">
            <a:extLst>
              <a:ext uri="{FF2B5EF4-FFF2-40B4-BE49-F238E27FC236}">
                <a16:creationId xmlns:a16="http://schemas.microsoft.com/office/drawing/2014/main" id="{A809274C-AB02-4EEB-BE9C-9ABED0E5122B}"/>
              </a:ext>
            </a:extLst>
          </p:cNvPr>
          <p:cNvSpPr/>
          <p:nvPr/>
        </p:nvSpPr>
        <p:spPr bwMode="auto">
          <a:xfrm>
            <a:off x="6462957" y="20328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A405FF4-83B9-42C6-8969-F83D75BBF2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35953" y="1782229"/>
            <a:ext cx="881144" cy="872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248D16-64E6-4998-AA01-85AF90563A9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888203" y="4430303"/>
            <a:ext cx="867282" cy="66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1DAD1B4-6C93-42D0-A562-DE51A6C1333D}"/>
              </a:ext>
            </a:extLst>
          </p:cNvPr>
          <p:cNvCxnSpPr>
            <a:cxnSpLocks/>
          </p:cNvCxnSpPr>
          <p:nvPr/>
        </p:nvCxnSpPr>
        <p:spPr>
          <a:xfrm>
            <a:off x="6515977" y="2074928"/>
            <a:ext cx="901326" cy="5518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7EF4067-1B3F-40AB-9B1D-8401D2E936D2}"/>
              </a:ext>
            </a:extLst>
          </p:cNvPr>
          <p:cNvGrpSpPr/>
          <p:nvPr/>
        </p:nvGrpSpPr>
        <p:grpSpPr>
          <a:xfrm rot="20779147">
            <a:off x="7943311" y="1057595"/>
            <a:ext cx="924100" cy="432048"/>
            <a:chOff x="6801208" y="636959"/>
            <a:chExt cx="924100" cy="432048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EEC1AAC-06E7-4948-96CA-69A93592CBC3}"/>
                </a:ext>
              </a:extLst>
            </p:cNvPr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8CAF116B-ECBD-4269-AEB5-1DFA9A4E7DCD}"/>
                </a:ext>
              </a:extLst>
            </p:cNvPr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7BDC3E9-7C12-473D-AC34-C356AACDCD60}"/>
                  </a:ext>
                </a:extLst>
              </p:cNvPr>
              <p:cNvSpPr txBox="1"/>
              <p:nvPr/>
            </p:nvSpPr>
            <p:spPr>
              <a:xfrm>
                <a:off x="668524" y="5762951"/>
                <a:ext cx="85329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b="1" dirty="0"/>
                  <a:t>本来は非可視領域ですが，</a:t>
                </a:r>
                <a14:m>
                  <m:oMath xmlns:m="http://schemas.openxmlformats.org/officeDocument/2006/math">
                    <m:r>
                      <a:rPr lang="ja-JP" altLang="en-US" sz="1600" b="1" i="1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ja-JP" altLang="en-US" sz="16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ja-JP" altLang="en-US" sz="1600" b="1" dirty="0"/>
                  <a:t> の範囲しか隠蔽計算しないので可視領域になってしまう．</a:t>
                </a:r>
                <a:br>
                  <a:rPr lang="en-US" altLang="ja-JP" sz="1600" b="1" dirty="0"/>
                </a:br>
                <a:r>
                  <a:rPr lang="ja-JP" altLang="en-US" sz="1600" b="1" dirty="0"/>
                  <a:t>表面が粗くなるほど（またはグレージング角に近くなるほど），このような領域が増える．</a:t>
                </a:r>
                <a:endParaRPr lang="en-US" altLang="ja-JP" sz="1600" b="1" dirty="0"/>
              </a:p>
              <a:p>
                <a:pPr algn="ctr"/>
                <a:r>
                  <a:rPr lang="ja-JP" altLang="en-US" sz="1600" b="1" dirty="0"/>
                  <a:t>ただし，視線方向と光源方向が法線方向に近づくほど正確な計算になる．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7BDC3E9-7C12-473D-AC34-C356AACDC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" y="5762951"/>
                <a:ext cx="8532948" cy="830997"/>
              </a:xfrm>
              <a:prstGeom prst="rect">
                <a:avLst/>
              </a:prstGeom>
              <a:blipFill>
                <a:blip r:embed="rId3"/>
                <a:stretch>
                  <a:fillRect l="-143" t="-1460" r="-143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04D9EEC2-9A9B-4A84-9E93-3EFCD0448C5E}"/>
              </a:ext>
            </a:extLst>
          </p:cNvPr>
          <p:cNvSpPr/>
          <p:nvPr/>
        </p:nvSpPr>
        <p:spPr bwMode="auto">
          <a:xfrm>
            <a:off x="2928056" y="3605152"/>
            <a:ext cx="2752470" cy="153981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C0F4F92-575C-4A42-B512-52C011BA49C9}"/>
              </a:ext>
            </a:extLst>
          </p:cNvPr>
          <p:cNvCxnSpPr>
            <a:cxnSpLocks/>
          </p:cNvCxnSpPr>
          <p:nvPr/>
        </p:nvCxnSpPr>
        <p:spPr>
          <a:xfrm flipV="1">
            <a:off x="1517944" y="4569539"/>
            <a:ext cx="1423515" cy="114192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B5E5B5C-4684-4DAA-BD10-C4464F542078}"/>
              </a:ext>
            </a:extLst>
          </p:cNvPr>
          <p:cNvCxnSpPr>
            <a:cxnSpLocks/>
          </p:cNvCxnSpPr>
          <p:nvPr/>
        </p:nvCxnSpPr>
        <p:spPr>
          <a:xfrm>
            <a:off x="3901338" y="4935759"/>
            <a:ext cx="861356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43B9D15-1BE9-473F-8D3F-99E486343CC9}"/>
                  </a:ext>
                </a:extLst>
              </p:cNvPr>
              <p:cNvSpPr txBox="1"/>
              <p:nvPr/>
            </p:nvSpPr>
            <p:spPr>
              <a:xfrm>
                <a:off x="4182095" y="4645078"/>
                <a:ext cx="3174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ja-JP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43B9D15-1BE9-473F-8D3F-99E48634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95" y="4645078"/>
                <a:ext cx="317480" cy="307777"/>
              </a:xfrm>
              <a:prstGeom prst="rect">
                <a:avLst/>
              </a:prstGeom>
              <a:blipFill>
                <a:blip r:embed="rId4"/>
                <a:stretch>
                  <a:fillRect l="-19231" r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774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85196" y="1502278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53000" y="1744687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6008577" y="1736812"/>
            <a:ext cx="0" cy="1655674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53000" y="3392488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160748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53000" y="669883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25108" y="1744687"/>
            <a:ext cx="0" cy="33044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A88EBF-B137-46E6-9D19-9E435C2117DE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3392487"/>
            <a:ext cx="972108" cy="16566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25107" y="1055122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35122" y="170454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72204" y="323036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54587" y="3166759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99736" y="1117608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62380" y="300469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380" y="300469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26154" r="-8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 flipV="1">
            <a:off x="4953001" y="3465004"/>
            <a:ext cx="948340" cy="430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216171" y="347722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71" y="3477227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0313" r="-93750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56107" y="3864282"/>
            <a:ext cx="3639974" cy="19491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7755706" y="3919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706" y="3919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8462" r="-8923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831697" y="1160748"/>
            <a:ext cx="6493" cy="224982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162316" y="247364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316" y="2473642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20313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5977045" y="1670362"/>
            <a:ext cx="2639698" cy="1620047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2500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82291" y="1037874"/>
            <a:ext cx="970528" cy="61287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triangl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351097" y="100284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97" y="100284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25000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53000" y="1775734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299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85196" y="1502278"/>
            <a:ext cx="3780420" cy="378042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53000" y="1744687"/>
            <a:ext cx="972108" cy="164780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5997116" y="1841457"/>
            <a:ext cx="0" cy="149947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15" y="299621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53000" y="3392488"/>
            <a:ext cx="3639976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1160748"/>
            <a:ext cx="3639976" cy="223174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53000" y="669883"/>
            <a:ext cx="0" cy="272260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25108" y="1744687"/>
            <a:ext cx="0" cy="164779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25107" y="1055122"/>
            <a:ext cx="408212" cy="69195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35122" y="170454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72204" y="323036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54587" y="3166759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99736" y="1117608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93" y="1406402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78774" y="259175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774" y="2591759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26563" r="-8437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4982291" y="3681028"/>
            <a:ext cx="9374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135265" y="369460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65" y="3694600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18462" r="-9230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82291" y="3498000"/>
            <a:ext cx="3611559" cy="12263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938286" y="35327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86" y="353277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875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831697" y="1201099"/>
            <a:ext cx="22603" cy="218018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139164" y="248038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64" y="2480385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20313" r="-859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6031821" y="1678210"/>
            <a:ext cx="2584922" cy="161220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83" y="2295719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25000" r="-9218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82291" y="1037874"/>
            <a:ext cx="970528" cy="612874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348734" y="94503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34" y="945033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23077" r="-8461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7B5441C-1630-4DD5-A06A-D712FE4B527F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955167" y="3392486"/>
            <a:ext cx="20239" cy="18902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85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349CF9-AD7E-4487-B2E5-332A2C09F87E}"/>
              </a:ext>
            </a:extLst>
          </p:cNvPr>
          <p:cNvSpPr/>
          <p:nvPr/>
        </p:nvSpPr>
        <p:spPr bwMode="auto">
          <a:xfrm>
            <a:off x="3062790" y="2096852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30594" y="2339261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090120" y="367414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20" y="367414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30594" y="3987062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30594" y="1755322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30594" y="1264457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902702" y="2339261"/>
            <a:ext cx="0" cy="16477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02701" y="1649696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7368960" flipH="1">
            <a:off x="5712716" y="229912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49798" y="38249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32181" y="376133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77330" y="171218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109016" y="255250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16" y="2552508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687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937518" y="420043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518" y="4200437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15625" r="-43750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247733" y="296190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33" y="2961901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15625" r="-39063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7133391" y="266461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391" y="2664618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750" r="-4531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462229" y="163841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29" y="1638419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8750" r="-4062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30594" y="2370308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>
            <a:off x="4798503" y="1782084"/>
            <a:ext cx="74500" cy="2178036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7221986" y="1601673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5410324" y="1421881"/>
            <a:ext cx="99191" cy="1095626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6200000">
            <a:off x="6698951" y="2342452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0800000">
            <a:off x="5946363" y="2434689"/>
            <a:ext cx="70868" cy="1498836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5359526" y="2031696"/>
            <a:ext cx="71712" cy="87769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3979520" y="3217406"/>
            <a:ext cx="45719" cy="1758062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3808743" y="41629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43" y="4162902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50620A8-3450-4538-81BE-B87148F5EB7F}"/>
              </a:ext>
            </a:extLst>
          </p:cNvPr>
          <p:cNvCxnSpPr>
            <a:cxnSpLocks/>
          </p:cNvCxnSpPr>
          <p:nvPr/>
        </p:nvCxnSpPr>
        <p:spPr>
          <a:xfrm flipH="1">
            <a:off x="3062790" y="3988849"/>
            <a:ext cx="1883654" cy="2395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4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12800" y="3609020"/>
            <a:ext cx="1043856" cy="115212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997116" y="1881188"/>
            <a:ext cx="503697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450722" y="1881188"/>
            <a:ext cx="594066" cy="287996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677935"/>
            <a:ext cx="8286750" cy="1559378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465864 w 8286750"/>
              <a:gd name="connsiteY6" fmla="*/ 416378 h 1820635"/>
              <a:gd name="connsiteX7" fmla="*/ 5706836 w 8286750"/>
              <a:gd name="connsiteY7" fmla="*/ 840921 h 1820635"/>
              <a:gd name="connsiteX8" fmla="*/ 6596743 w 8286750"/>
              <a:gd name="connsiteY8" fmla="*/ 457199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3053443 w 8286750"/>
              <a:gd name="connsiteY3" fmla="*/ 155120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285749 h 1722663"/>
              <a:gd name="connsiteX1" fmla="*/ 563336 w 8286750"/>
              <a:gd name="connsiteY1" fmla="*/ 449034 h 1722663"/>
              <a:gd name="connsiteX2" fmla="*/ 1853293 w 8286750"/>
              <a:gd name="connsiteY2" fmla="*/ 0 h 1722663"/>
              <a:gd name="connsiteX3" fmla="*/ 2514601 w 8286750"/>
              <a:gd name="connsiteY3" fmla="*/ 302077 h 1722663"/>
              <a:gd name="connsiteX4" fmla="*/ 3396342 w 8286750"/>
              <a:gd name="connsiteY4" fmla="*/ 367392 h 1722663"/>
              <a:gd name="connsiteX5" fmla="*/ 3910693 w 8286750"/>
              <a:gd name="connsiteY5" fmla="*/ 677634 h 1722663"/>
              <a:gd name="connsiteX6" fmla="*/ 4465864 w 8286750"/>
              <a:gd name="connsiteY6" fmla="*/ 318406 h 1722663"/>
              <a:gd name="connsiteX7" fmla="*/ 5706836 w 8286750"/>
              <a:gd name="connsiteY7" fmla="*/ 742949 h 1722663"/>
              <a:gd name="connsiteX8" fmla="*/ 6596743 w 8286750"/>
              <a:gd name="connsiteY8" fmla="*/ 359227 h 1722663"/>
              <a:gd name="connsiteX9" fmla="*/ 8278586 w 8286750"/>
              <a:gd name="connsiteY9" fmla="*/ 473527 h 1722663"/>
              <a:gd name="connsiteX10" fmla="*/ 8286750 w 8286750"/>
              <a:gd name="connsiteY10" fmla="*/ 1714499 h 1722663"/>
              <a:gd name="connsiteX11" fmla="*/ 8164 w 8286750"/>
              <a:gd name="connsiteY11" fmla="*/ 1722663 h 1722663"/>
              <a:gd name="connsiteX12" fmla="*/ 0 w 8286750"/>
              <a:gd name="connsiteY12" fmla="*/ 285749 h 1722663"/>
              <a:gd name="connsiteX0" fmla="*/ 0 w 8286750"/>
              <a:gd name="connsiteY0" fmla="*/ 122464 h 1559378"/>
              <a:gd name="connsiteX1" fmla="*/ 563336 w 8286750"/>
              <a:gd name="connsiteY1" fmla="*/ 285749 h 1559378"/>
              <a:gd name="connsiteX2" fmla="*/ 1551215 w 8286750"/>
              <a:gd name="connsiteY2" fmla="*/ 0 h 1559378"/>
              <a:gd name="connsiteX3" fmla="*/ 2514601 w 8286750"/>
              <a:gd name="connsiteY3" fmla="*/ 138792 h 1559378"/>
              <a:gd name="connsiteX4" fmla="*/ 3396342 w 8286750"/>
              <a:gd name="connsiteY4" fmla="*/ 204107 h 1559378"/>
              <a:gd name="connsiteX5" fmla="*/ 3910693 w 8286750"/>
              <a:gd name="connsiteY5" fmla="*/ 514349 h 1559378"/>
              <a:gd name="connsiteX6" fmla="*/ 4465864 w 8286750"/>
              <a:gd name="connsiteY6" fmla="*/ 155121 h 1559378"/>
              <a:gd name="connsiteX7" fmla="*/ 5706836 w 8286750"/>
              <a:gd name="connsiteY7" fmla="*/ 579664 h 1559378"/>
              <a:gd name="connsiteX8" fmla="*/ 6596743 w 8286750"/>
              <a:gd name="connsiteY8" fmla="*/ 195942 h 1559378"/>
              <a:gd name="connsiteX9" fmla="*/ 8278586 w 8286750"/>
              <a:gd name="connsiteY9" fmla="*/ 310242 h 1559378"/>
              <a:gd name="connsiteX10" fmla="*/ 8286750 w 8286750"/>
              <a:gd name="connsiteY10" fmla="*/ 1551214 h 1559378"/>
              <a:gd name="connsiteX11" fmla="*/ 8164 w 8286750"/>
              <a:gd name="connsiteY11" fmla="*/ 1559378 h 1559378"/>
              <a:gd name="connsiteX12" fmla="*/ 0 w 8286750"/>
              <a:gd name="connsiteY12" fmla="*/ 122464 h 155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559378">
                <a:moveTo>
                  <a:pt x="0" y="122464"/>
                </a:moveTo>
                <a:lnTo>
                  <a:pt x="563336" y="285749"/>
                </a:lnTo>
                <a:lnTo>
                  <a:pt x="1551215" y="0"/>
                </a:lnTo>
                <a:lnTo>
                  <a:pt x="2514601" y="138792"/>
                </a:lnTo>
                <a:lnTo>
                  <a:pt x="3396342" y="204107"/>
                </a:lnTo>
                <a:lnTo>
                  <a:pt x="3910693" y="514349"/>
                </a:lnTo>
                <a:lnTo>
                  <a:pt x="4465864" y="155121"/>
                </a:lnTo>
                <a:lnTo>
                  <a:pt x="5706836" y="579664"/>
                </a:lnTo>
                <a:lnTo>
                  <a:pt x="6596743" y="195942"/>
                </a:lnTo>
                <a:lnTo>
                  <a:pt x="8278586" y="310242"/>
                </a:lnTo>
                <a:cubicBezTo>
                  <a:pt x="8281307" y="723899"/>
                  <a:pt x="8284029" y="1137557"/>
                  <a:pt x="8286750" y="1551214"/>
                </a:cubicBezTo>
                <a:lnTo>
                  <a:pt x="8164" y="1559378"/>
                </a:lnTo>
                <a:cubicBezTo>
                  <a:pt x="5443" y="1074964"/>
                  <a:pt x="2721" y="590549"/>
                  <a:pt x="0" y="122464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286926" y="1876623"/>
            <a:ext cx="1134126" cy="307909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661808"/>
            <a:ext cx="8270421" cy="587828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457700 w 8270421"/>
              <a:gd name="connsiteY6" fmla="*/ 424544 h 889908"/>
              <a:gd name="connsiteX7" fmla="*/ 5731329 w 8270421"/>
              <a:gd name="connsiteY7" fmla="*/ 857251 h 889908"/>
              <a:gd name="connsiteX8" fmla="*/ 6580415 w 8270421"/>
              <a:gd name="connsiteY8" fmla="*/ 457201 h 889908"/>
              <a:gd name="connsiteX9" fmla="*/ 8270421 w 8270421"/>
              <a:gd name="connsiteY9" fmla="*/ 595994 h 889908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3061607 w 8270421"/>
              <a:gd name="connsiteY3" fmla="*/ 15512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285749 h 767442"/>
              <a:gd name="connsiteX1" fmla="*/ 522514 w 8270421"/>
              <a:gd name="connsiteY1" fmla="*/ 457199 h 767442"/>
              <a:gd name="connsiteX2" fmla="*/ 1820636 w 8270421"/>
              <a:gd name="connsiteY2" fmla="*/ 0 h 767442"/>
              <a:gd name="connsiteX3" fmla="*/ 2547257 w 8270421"/>
              <a:gd name="connsiteY3" fmla="*/ 326571 h 767442"/>
              <a:gd name="connsiteX4" fmla="*/ 3396342 w 8270421"/>
              <a:gd name="connsiteY4" fmla="*/ 359227 h 767442"/>
              <a:gd name="connsiteX5" fmla="*/ 3902529 w 8270421"/>
              <a:gd name="connsiteY5" fmla="*/ 767442 h 767442"/>
              <a:gd name="connsiteX6" fmla="*/ 4457700 w 8270421"/>
              <a:gd name="connsiteY6" fmla="*/ 302078 h 767442"/>
              <a:gd name="connsiteX7" fmla="*/ 5731329 w 8270421"/>
              <a:gd name="connsiteY7" fmla="*/ 734785 h 767442"/>
              <a:gd name="connsiteX8" fmla="*/ 6580415 w 8270421"/>
              <a:gd name="connsiteY8" fmla="*/ 334735 h 767442"/>
              <a:gd name="connsiteX9" fmla="*/ 8270421 w 8270421"/>
              <a:gd name="connsiteY9" fmla="*/ 473528 h 767442"/>
              <a:gd name="connsiteX0" fmla="*/ 0 w 8270421"/>
              <a:gd name="connsiteY0" fmla="*/ 138792 h 620485"/>
              <a:gd name="connsiteX1" fmla="*/ 522514 w 8270421"/>
              <a:gd name="connsiteY1" fmla="*/ 310242 h 620485"/>
              <a:gd name="connsiteX2" fmla="*/ 1534886 w 8270421"/>
              <a:gd name="connsiteY2" fmla="*/ 0 h 620485"/>
              <a:gd name="connsiteX3" fmla="*/ 2547257 w 8270421"/>
              <a:gd name="connsiteY3" fmla="*/ 179614 h 620485"/>
              <a:gd name="connsiteX4" fmla="*/ 3396342 w 8270421"/>
              <a:gd name="connsiteY4" fmla="*/ 212270 h 620485"/>
              <a:gd name="connsiteX5" fmla="*/ 3902529 w 8270421"/>
              <a:gd name="connsiteY5" fmla="*/ 620485 h 620485"/>
              <a:gd name="connsiteX6" fmla="*/ 4457700 w 8270421"/>
              <a:gd name="connsiteY6" fmla="*/ 155121 h 620485"/>
              <a:gd name="connsiteX7" fmla="*/ 5731329 w 8270421"/>
              <a:gd name="connsiteY7" fmla="*/ 587828 h 620485"/>
              <a:gd name="connsiteX8" fmla="*/ 6580415 w 8270421"/>
              <a:gd name="connsiteY8" fmla="*/ 187778 h 620485"/>
              <a:gd name="connsiteX9" fmla="*/ 8270421 w 8270421"/>
              <a:gd name="connsiteY9" fmla="*/ 326571 h 620485"/>
              <a:gd name="connsiteX0" fmla="*/ 0 w 8270421"/>
              <a:gd name="connsiteY0" fmla="*/ 138792 h 587828"/>
              <a:gd name="connsiteX1" fmla="*/ 522514 w 8270421"/>
              <a:gd name="connsiteY1" fmla="*/ 310242 h 587828"/>
              <a:gd name="connsiteX2" fmla="*/ 1534886 w 8270421"/>
              <a:gd name="connsiteY2" fmla="*/ 0 h 587828"/>
              <a:gd name="connsiteX3" fmla="*/ 2547257 w 8270421"/>
              <a:gd name="connsiteY3" fmla="*/ 179614 h 587828"/>
              <a:gd name="connsiteX4" fmla="*/ 3396342 w 8270421"/>
              <a:gd name="connsiteY4" fmla="*/ 212270 h 587828"/>
              <a:gd name="connsiteX5" fmla="*/ 3910693 w 8270421"/>
              <a:gd name="connsiteY5" fmla="*/ 555171 h 587828"/>
              <a:gd name="connsiteX6" fmla="*/ 4457700 w 8270421"/>
              <a:gd name="connsiteY6" fmla="*/ 155121 h 587828"/>
              <a:gd name="connsiteX7" fmla="*/ 5731329 w 8270421"/>
              <a:gd name="connsiteY7" fmla="*/ 587828 h 587828"/>
              <a:gd name="connsiteX8" fmla="*/ 6580415 w 8270421"/>
              <a:gd name="connsiteY8" fmla="*/ 187778 h 587828"/>
              <a:gd name="connsiteX9" fmla="*/ 8270421 w 8270421"/>
              <a:gd name="connsiteY9" fmla="*/ 326571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0421" h="587828">
                <a:moveTo>
                  <a:pt x="0" y="138792"/>
                </a:moveTo>
                <a:lnTo>
                  <a:pt x="522514" y="310242"/>
                </a:lnTo>
                <a:cubicBezTo>
                  <a:pt x="955221" y="157842"/>
                  <a:pt x="1005568" y="148317"/>
                  <a:pt x="1534886" y="0"/>
                </a:cubicBezTo>
                <a:lnTo>
                  <a:pt x="2547257" y="179614"/>
                </a:lnTo>
                <a:lnTo>
                  <a:pt x="3396342" y="212270"/>
                </a:lnTo>
                <a:lnTo>
                  <a:pt x="3910693" y="555171"/>
                </a:lnTo>
                <a:lnTo>
                  <a:pt x="4457700" y="155121"/>
                </a:lnTo>
                <a:lnTo>
                  <a:pt x="5731329" y="587828"/>
                </a:lnTo>
                <a:lnTo>
                  <a:pt x="6580415" y="187778"/>
                </a:lnTo>
                <a:lnTo>
                  <a:pt x="8270421" y="326571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856656" y="1844675"/>
            <a:ext cx="2741874" cy="291647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25108" y="1876623"/>
            <a:ext cx="3024336" cy="317255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286926" y="1844675"/>
            <a:ext cx="2887994" cy="311104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044788" y="1844675"/>
            <a:ext cx="2736306" cy="291647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895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B0A859-F0E0-4DC6-B15B-B24D9A8BA3C0}"/>
              </a:ext>
            </a:extLst>
          </p:cNvPr>
          <p:cNvCxnSpPr>
            <a:cxnSpLocks/>
          </p:cNvCxnSpPr>
          <p:nvPr/>
        </p:nvCxnSpPr>
        <p:spPr>
          <a:xfrm>
            <a:off x="5908527" y="2339261"/>
            <a:ext cx="0" cy="16477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4930594" y="2339261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095324" y="364877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24" y="364877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4930594" y="3987062"/>
            <a:ext cx="363997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7F1F9AE-D0DA-4808-AF9C-FDCD5AC1D225}"/>
              </a:ext>
            </a:extLst>
          </p:cNvPr>
          <p:cNvCxnSpPr>
            <a:cxnSpLocks/>
          </p:cNvCxnSpPr>
          <p:nvPr/>
        </p:nvCxnSpPr>
        <p:spPr>
          <a:xfrm flipH="1" flipV="1">
            <a:off x="4930594" y="1755322"/>
            <a:ext cx="3639976" cy="223174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4930594" y="1264457"/>
            <a:ext cx="0" cy="27226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5902701" y="1649696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12835584" flipH="1">
            <a:off x="5792265" y="2140180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0800000" flipH="1">
            <a:off x="5749798" y="38249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4832181" y="376133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0992743">
            <a:off x="4777330" y="171218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190932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3" y="3167441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4911033" y="2356081"/>
            <a:ext cx="957131" cy="2893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5064983" y="255108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83" y="2551083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531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>
                <a:off x="6538394" y="417643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94" y="4176438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15625" r="-42188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H="1" flipV="1">
            <a:off x="4907787" y="1755333"/>
            <a:ext cx="6493" cy="224982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249587" y="290710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87" y="2907108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15625" r="-4062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 rot="1739185">
                <a:off x="7081570" y="27326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9185">
                <a:off x="7081570" y="2732602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2658" t="-4167" r="-30380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4906827" y="1733280"/>
            <a:ext cx="970528" cy="612874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 rot="1955828">
                <a:off x="5324373" y="1596685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5828">
                <a:off x="5324373" y="1596685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2658" t="-5405" r="-26582" b="-175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6186076-6D37-4B48-8B23-3CCEE5D67940}"/>
              </a:ext>
            </a:extLst>
          </p:cNvPr>
          <p:cNvCxnSpPr>
            <a:cxnSpLocks/>
          </p:cNvCxnSpPr>
          <p:nvPr/>
        </p:nvCxnSpPr>
        <p:spPr>
          <a:xfrm flipH="1">
            <a:off x="4930594" y="2370308"/>
            <a:ext cx="9483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5900837" y="2330653"/>
            <a:ext cx="0" cy="165567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>
            <a:off x="4798503" y="1782084"/>
            <a:ext cx="74500" cy="2178036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7221986" y="1601673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5308513" y="1472820"/>
            <a:ext cx="109959" cy="862725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6200000">
            <a:off x="6698951" y="2342452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0800000">
            <a:off x="5946363" y="2434689"/>
            <a:ext cx="70868" cy="1498836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5337795" y="2040164"/>
            <a:ext cx="84975" cy="847500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3937918" y="3233830"/>
            <a:ext cx="64273" cy="1731398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3808744" y="4169665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44" y="4169665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DF21FC-48B9-4FD6-A4FE-4DEAE2A3D015}"/>
              </a:ext>
            </a:extLst>
          </p:cNvPr>
          <p:cNvCxnSpPr>
            <a:cxnSpLocks/>
          </p:cNvCxnSpPr>
          <p:nvPr/>
        </p:nvCxnSpPr>
        <p:spPr>
          <a:xfrm flipH="1">
            <a:off x="3062790" y="3988849"/>
            <a:ext cx="1883654" cy="2395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4914280" y="3961070"/>
            <a:ext cx="3639974" cy="19491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5890962" y="2348556"/>
            <a:ext cx="2679608" cy="16377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3062790" y="2094547"/>
            <a:ext cx="3780420" cy="3782725"/>
          </a:xfrm>
          <a:prstGeom prst="arc">
            <a:avLst>
              <a:gd name="adj1" fmla="val 10760973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8922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5416648" y="2843317"/>
            <a:ext cx="972108" cy="164780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267139" y="39353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139" y="3935314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5416648" y="3072009"/>
            <a:ext cx="2625187" cy="141910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A88EBF-B137-46E6-9D19-9E435C2117DE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4526587" y="2804120"/>
            <a:ext cx="890061" cy="168699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C908BEE-48AC-430A-8F85-029AE1936CE6}"/>
              </a:ext>
            </a:extLst>
          </p:cNvPr>
          <p:cNvCxnSpPr>
            <a:cxnSpLocks/>
          </p:cNvCxnSpPr>
          <p:nvPr/>
        </p:nvCxnSpPr>
        <p:spPr>
          <a:xfrm flipH="1">
            <a:off x="6388755" y="2153752"/>
            <a:ext cx="408212" cy="6919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8">
            <a:extLst>
              <a:ext uri="{FF2B5EF4-FFF2-40B4-BE49-F238E27FC236}">
                <a16:creationId xmlns:a16="http://schemas.microsoft.com/office/drawing/2014/main" id="{92EC7832-885B-4D61-AD7F-E1AA16434DEB}"/>
              </a:ext>
            </a:extLst>
          </p:cNvPr>
          <p:cNvSpPr/>
          <p:nvPr/>
        </p:nvSpPr>
        <p:spPr bwMode="auto">
          <a:xfrm rot="17968983" flipH="1">
            <a:off x="6422750" y="27362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20138578" flipH="1">
            <a:off x="4970716" y="351777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2876628">
            <a:off x="5235479" y="4198853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8784586">
            <a:off x="7096144" y="3271877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6795240" y="329274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40" y="3292743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 rot="20159328">
                <a:off x="5200607" y="284713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9328">
                <a:off x="5200607" y="2847130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15385" t="-13043" r="-2820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>
            <a:off x="6354218" y="2860137"/>
            <a:ext cx="518717" cy="865722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 rot="19918799">
                <a:off x="6024500" y="347246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18799">
                <a:off x="6024500" y="3472463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5063" t="-18310" r="-32911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>
            <a:off x="3725170" y="1207660"/>
            <a:ext cx="1675164" cy="327695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20133861">
                <a:off x="3928124" y="3062511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33861">
                <a:off x="3928124" y="3062511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63" t="-15942" r="-30380" b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5416437" y="3456191"/>
            <a:ext cx="1922549" cy="1034927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962898">
                <a:off x="6428589" y="40667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2898">
                <a:off x="6428589" y="4066714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5063" t="-14085" r="-27848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H="1" flipV="1">
            <a:off x="3731349" y="1217773"/>
            <a:ext cx="2679608" cy="163777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 rot="1875871">
                <a:off x="5062677" y="163416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871">
                <a:off x="5062677" y="1634169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2658" t="-4110" r="-30380" b="-20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 flipV="1">
            <a:off x="6400008" y="2843316"/>
            <a:ext cx="970528" cy="612874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 rot="1829466">
                <a:off x="6927974" y="280729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9466">
                <a:off x="6927974" y="2807290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2658" t="-5479" r="-26582" b="-17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4930880" y="2834709"/>
            <a:ext cx="1456011" cy="732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14513856">
            <a:off x="6468827" y="3002048"/>
            <a:ext cx="60332" cy="2014204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7292684">
            <a:off x="5061547" y="443996"/>
            <a:ext cx="88896" cy="29974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7292684">
            <a:off x="6939593" y="2649249"/>
            <a:ext cx="115988" cy="940821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9960803">
            <a:off x="4448470" y="1185953"/>
            <a:ext cx="103262" cy="3481851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3795798">
            <a:off x="5501722" y="2468456"/>
            <a:ext cx="45719" cy="1368590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9864696">
            <a:off x="6495919" y="2909658"/>
            <a:ext cx="71712" cy="87769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9996396">
            <a:off x="5695433" y="4507455"/>
            <a:ext cx="107900" cy="1743162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 rot="20220102">
                <a:off x="5369005" y="5321896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20102">
                <a:off x="5369005" y="5321896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円弧 53">
            <a:extLst>
              <a:ext uri="{FF2B5EF4-FFF2-40B4-BE49-F238E27FC236}">
                <a16:creationId xmlns:a16="http://schemas.microsoft.com/office/drawing/2014/main" id="{0E568E55-2BA0-4E08-9479-79A5AF7C6742}"/>
              </a:ext>
            </a:extLst>
          </p:cNvPr>
          <p:cNvSpPr/>
          <p:nvPr/>
        </p:nvSpPr>
        <p:spPr>
          <a:xfrm rot="3767983">
            <a:off x="3519426" y="2584020"/>
            <a:ext cx="3780420" cy="3782725"/>
          </a:xfrm>
          <a:prstGeom prst="arc">
            <a:avLst>
              <a:gd name="adj1" fmla="val 10760973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7E1B07-5E3E-4478-AEDE-F7E8280F729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416437" y="4479053"/>
            <a:ext cx="857218" cy="167750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081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4DF21FC-48B9-4FD6-A4FE-4DEAE2A3D015}"/>
              </a:ext>
            </a:extLst>
          </p:cNvPr>
          <p:cNvCxnSpPr>
            <a:cxnSpLocks/>
          </p:cNvCxnSpPr>
          <p:nvPr/>
        </p:nvCxnSpPr>
        <p:spPr>
          <a:xfrm flipH="1">
            <a:off x="2855728" y="2202873"/>
            <a:ext cx="3619887" cy="17269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B0A859-F0E0-4DC6-B15B-B24D9A8BA3C0}"/>
              </a:ext>
            </a:extLst>
          </p:cNvPr>
          <p:cNvCxnSpPr>
            <a:cxnSpLocks/>
          </p:cNvCxnSpPr>
          <p:nvPr/>
        </p:nvCxnSpPr>
        <p:spPr>
          <a:xfrm>
            <a:off x="5587229" y="3717032"/>
            <a:ext cx="0" cy="1792751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860366" y="1780280"/>
            <a:ext cx="5368998" cy="3721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318633" y="527174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33" y="5271747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2860364" y="1340768"/>
            <a:ext cx="0" cy="416076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rot="16200000" flipH="1">
            <a:off x="5606648" y="5374398"/>
            <a:ext cx="114776" cy="13758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911901" y="5275286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6628937">
            <a:off x="7202584" y="2054332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6895526" y="219723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526" y="2197232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4948603" y="4474907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03" y="4474907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1875" r="-37500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 flipH="1">
            <a:off x="2831488" y="5492700"/>
            <a:ext cx="2732544" cy="17857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4001887" y="575302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87" y="5753028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385" r="-4461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19908250">
                <a:off x="4302757" y="467502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8250">
                <a:off x="4302757" y="4675028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00" t="-16901" r="-28750"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2844051" y="2200895"/>
            <a:ext cx="4773245" cy="3318737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677847">
                <a:off x="4745871" y="356010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7847">
                <a:off x="4745871" y="3560109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3797" t="-17568" r="-27848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6415261" y="386284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61" y="3862840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462" r="-4307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>
            <a:off x="2851999" y="2193633"/>
            <a:ext cx="4765297" cy="14525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5034800" y="178248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00" y="1782488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20313" r="-3906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 flipV="1">
            <a:off x="5578911" y="3640907"/>
            <a:ext cx="8318" cy="185989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3309583">
            <a:off x="4970187" y="1267317"/>
            <a:ext cx="114561" cy="5220837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10800000">
            <a:off x="6270904" y="3252187"/>
            <a:ext cx="45719" cy="2187056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5400000">
            <a:off x="5188812" y="-259613"/>
            <a:ext cx="125974" cy="4730996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14132541">
            <a:off x="4646982" y="2639897"/>
            <a:ext cx="123519" cy="3504909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>
            <a:off x="5435150" y="3758588"/>
            <a:ext cx="103351" cy="1680655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6200000">
            <a:off x="4150514" y="4340192"/>
            <a:ext cx="119619" cy="2621391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>
            <a:off x="2641860" y="2288995"/>
            <a:ext cx="128197" cy="3167375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2307852" y="371703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852" y="3717032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2899628" y="3252187"/>
            <a:ext cx="3272637" cy="2256827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6176100" y="3176972"/>
            <a:ext cx="0" cy="233281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-397705" y="2220877"/>
            <a:ext cx="6573805" cy="6577813"/>
          </a:xfrm>
          <a:prstGeom prst="arc">
            <a:avLst>
              <a:gd name="adj1" fmla="val 16177247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flipH="1">
            <a:off x="2860363" y="221722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637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860366" y="1780280"/>
            <a:ext cx="5368998" cy="37212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86210" y="494529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210" y="4945298"/>
                <a:ext cx="391745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2860364" y="1340768"/>
            <a:ext cx="0" cy="416076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 8">
            <a:extLst>
              <a:ext uri="{FF2B5EF4-FFF2-40B4-BE49-F238E27FC236}">
                <a16:creationId xmlns:a16="http://schemas.microsoft.com/office/drawing/2014/main" id="{3607F003-7896-48AA-B186-1F5414E25589}"/>
              </a:ext>
            </a:extLst>
          </p:cNvPr>
          <p:cNvSpPr/>
          <p:nvPr/>
        </p:nvSpPr>
        <p:spPr bwMode="auto">
          <a:xfrm flipH="1">
            <a:off x="2869912" y="3712642"/>
            <a:ext cx="114776" cy="13758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728140" y="5219194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14807695">
            <a:off x="5945976" y="3196420"/>
            <a:ext cx="351339" cy="338174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/>
              <p:nvPr/>
            </p:nvSpPr>
            <p:spPr>
              <a:xfrm>
                <a:off x="5873462" y="3601290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722E56E-DADF-41A3-A9A5-511D7ED69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62" y="3601290"/>
                <a:ext cx="391745" cy="276999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3982806" y="3194718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806" y="3194718"/>
                <a:ext cx="391745" cy="276999"/>
              </a:xfrm>
              <a:prstGeom prst="rect">
                <a:avLst/>
              </a:prstGeom>
              <a:blipFill>
                <a:blip r:embed="rId4"/>
                <a:stretch>
                  <a:fillRect l="-20000" r="-3692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88E4FFA-F0DB-4C74-904B-3C801167D18D}"/>
              </a:ext>
            </a:extLst>
          </p:cNvPr>
          <p:cNvCxnSpPr>
            <a:cxnSpLocks/>
          </p:cNvCxnSpPr>
          <p:nvPr/>
        </p:nvCxnSpPr>
        <p:spPr>
          <a:xfrm>
            <a:off x="2831488" y="3689739"/>
            <a:ext cx="0" cy="1813024"/>
          </a:xfrm>
          <a:prstGeom prst="straightConnector1">
            <a:avLst/>
          </a:prstGeom>
          <a:ln w="38100">
            <a:solidFill>
              <a:schemeClr val="tx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/>
              <p:nvPr/>
            </p:nvSpPr>
            <p:spPr>
              <a:xfrm>
                <a:off x="2035392" y="454578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CD6B0BF-B824-4E6A-B06E-7EBB3EB8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92" y="4545789"/>
                <a:ext cx="391745" cy="276999"/>
              </a:xfrm>
              <a:prstGeom prst="rect">
                <a:avLst/>
              </a:prstGeom>
              <a:blipFill>
                <a:blip r:embed="rId5"/>
                <a:stretch>
                  <a:fillRect l="-15625" r="-45313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/>
              <p:nvPr/>
            </p:nvSpPr>
            <p:spPr>
              <a:xfrm rot="19908250">
                <a:off x="5516199" y="2969814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030BFB8-D059-4370-86FE-E6E71D2F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8250">
                <a:off x="5516199" y="2969814"/>
                <a:ext cx="391745" cy="276999"/>
              </a:xfrm>
              <a:prstGeom prst="rect">
                <a:avLst/>
              </a:prstGeom>
              <a:blipFill>
                <a:blip r:embed="rId6"/>
                <a:stretch>
                  <a:fillRect l="-5000" t="-16667" r="-28750" b="-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79688E6-2246-4081-9BB8-E21BF9E0041D}"/>
              </a:ext>
            </a:extLst>
          </p:cNvPr>
          <p:cNvCxnSpPr>
            <a:cxnSpLocks/>
          </p:cNvCxnSpPr>
          <p:nvPr/>
        </p:nvCxnSpPr>
        <p:spPr>
          <a:xfrm flipV="1">
            <a:off x="2885508" y="3234649"/>
            <a:ext cx="3327371" cy="2301196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 rot="19677847">
                <a:off x="4608022" y="446297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csc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77847">
                <a:off x="4608022" y="4462979"/>
                <a:ext cx="391745" cy="276999"/>
              </a:xfrm>
              <a:prstGeom prst="rect">
                <a:avLst/>
              </a:prstGeom>
              <a:blipFill>
                <a:blip r:embed="rId7"/>
                <a:stretch>
                  <a:fillRect l="-3750" t="-17568" r="-26250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/>
              <p:nvPr/>
            </p:nvSpPr>
            <p:spPr>
              <a:xfrm>
                <a:off x="5043405" y="1682249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DC9183-4679-4C63-B7E8-0851F941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05" y="1682249"/>
                <a:ext cx="391745" cy="276999"/>
              </a:xfrm>
              <a:prstGeom prst="rect">
                <a:avLst/>
              </a:prstGeom>
              <a:blipFill>
                <a:blip r:embed="rId8"/>
                <a:stretch>
                  <a:fillRect l="-18462" r="-4307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C9D9195-CCA7-402D-8B95-C95B4AC55AB8}"/>
              </a:ext>
            </a:extLst>
          </p:cNvPr>
          <p:cNvCxnSpPr>
            <a:cxnSpLocks/>
          </p:cNvCxnSpPr>
          <p:nvPr/>
        </p:nvCxnSpPr>
        <p:spPr>
          <a:xfrm flipH="1">
            <a:off x="6172266" y="3215770"/>
            <a:ext cx="16396" cy="2296907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/>
              <p:nvPr/>
            </p:nvSpPr>
            <p:spPr>
              <a:xfrm>
                <a:off x="6438776" y="4151902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ja-JP" alt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5170A626-CD99-47B4-B5ED-1FAE722B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76" y="4151902"/>
                <a:ext cx="391745" cy="276999"/>
              </a:xfrm>
              <a:prstGeom prst="rect">
                <a:avLst/>
              </a:prstGeom>
              <a:blipFill>
                <a:blip r:embed="rId9"/>
                <a:stretch>
                  <a:fillRect l="-18750" r="-40625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2863528" y="3640909"/>
            <a:ext cx="2715383" cy="4883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FD981632-C321-461B-9C9C-DBFBDA9DB7D7}"/>
              </a:ext>
            </a:extLst>
          </p:cNvPr>
          <p:cNvSpPr/>
          <p:nvPr/>
        </p:nvSpPr>
        <p:spPr>
          <a:xfrm rot="14116037">
            <a:off x="4539461" y="2800019"/>
            <a:ext cx="91243" cy="3384391"/>
          </a:xfrm>
          <a:prstGeom prst="leftBracket">
            <a:avLst>
              <a:gd name="adj" fmla="val 427221"/>
            </a:avLst>
          </a:prstGeom>
          <a:ln w="19050">
            <a:solidFill>
              <a:schemeClr val="accent4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E17284B5-B48A-4E0E-941C-C6EA349127CD}"/>
              </a:ext>
            </a:extLst>
          </p:cNvPr>
          <p:cNvSpPr/>
          <p:nvPr/>
        </p:nvSpPr>
        <p:spPr>
          <a:xfrm rot="5400000">
            <a:off x="5171161" y="-287491"/>
            <a:ext cx="156399" cy="4637058"/>
          </a:xfrm>
          <a:prstGeom prst="leftBracket">
            <a:avLst>
              <a:gd name="adj" fmla="val 427221"/>
            </a:avLst>
          </a:prstGeom>
          <a:ln w="19050">
            <a:solidFill>
              <a:srgbClr val="00B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9E422B32-B64D-4D7A-956D-1457F7F7568B}"/>
              </a:ext>
            </a:extLst>
          </p:cNvPr>
          <p:cNvSpPr/>
          <p:nvPr/>
        </p:nvSpPr>
        <p:spPr>
          <a:xfrm rot="10800000">
            <a:off x="6267067" y="3349894"/>
            <a:ext cx="110583" cy="2089349"/>
          </a:xfrm>
          <a:prstGeom prst="leftBracket">
            <a:avLst>
              <a:gd name="adj" fmla="val 427221"/>
            </a:avLst>
          </a:prstGeom>
          <a:ln w="19050">
            <a:solidFill>
              <a:srgbClr val="92D05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AFA62A4B-F4B2-4070-91DC-216F19B1F607}"/>
              </a:ext>
            </a:extLst>
          </p:cNvPr>
          <p:cNvSpPr/>
          <p:nvPr/>
        </p:nvSpPr>
        <p:spPr>
          <a:xfrm rot="3314824">
            <a:off x="5173179" y="1097877"/>
            <a:ext cx="124967" cy="5246259"/>
          </a:xfrm>
          <a:prstGeom prst="leftBracket">
            <a:avLst>
              <a:gd name="adj" fmla="val 427221"/>
            </a:avLst>
          </a:prstGeom>
          <a:ln w="19050">
            <a:solidFill>
              <a:srgbClr val="7030A0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5400000">
            <a:off x="4151543" y="2211667"/>
            <a:ext cx="144512" cy="2629404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>
            <a:off x="2605202" y="3825044"/>
            <a:ext cx="104134" cy="1682874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25D6D86F-9F3F-45F8-8A90-9BE011B113D8}"/>
              </a:ext>
            </a:extLst>
          </p:cNvPr>
          <p:cNvSpPr/>
          <p:nvPr/>
        </p:nvSpPr>
        <p:spPr>
          <a:xfrm rot="16200000">
            <a:off x="4409501" y="4020627"/>
            <a:ext cx="138126" cy="3253129"/>
          </a:xfrm>
          <a:prstGeom prst="leftBracket">
            <a:avLst>
              <a:gd name="adj" fmla="val 427221"/>
            </a:avLst>
          </a:prstGeom>
          <a:ln w="19050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/>
              <p:nvPr/>
            </p:nvSpPr>
            <p:spPr>
              <a:xfrm>
                <a:off x="4181513" y="5780773"/>
                <a:ext cx="391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A3F523-13BC-4778-8B3F-994241AA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13" y="5780773"/>
                <a:ext cx="391745" cy="276999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BC9D387-3756-4488-AC13-2DA36CB4472C}"/>
              </a:ext>
            </a:extLst>
          </p:cNvPr>
          <p:cNvCxnSpPr>
            <a:cxnSpLocks/>
          </p:cNvCxnSpPr>
          <p:nvPr/>
        </p:nvCxnSpPr>
        <p:spPr>
          <a:xfrm flipH="1">
            <a:off x="2842728" y="2165548"/>
            <a:ext cx="4832409" cy="3342989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ABAA22-8DD9-4801-B558-9273BD97ECEE}"/>
              </a:ext>
            </a:extLst>
          </p:cNvPr>
          <p:cNvCxnSpPr>
            <a:cxnSpLocks/>
          </p:cNvCxnSpPr>
          <p:nvPr/>
        </p:nvCxnSpPr>
        <p:spPr>
          <a:xfrm flipV="1">
            <a:off x="2851999" y="2179552"/>
            <a:ext cx="4823138" cy="421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AE7BCD1F-5D04-45DB-A101-A946150C8FB3}"/>
              </a:ext>
            </a:extLst>
          </p:cNvPr>
          <p:cNvSpPr/>
          <p:nvPr/>
        </p:nvSpPr>
        <p:spPr>
          <a:xfrm>
            <a:off x="-397705" y="2220877"/>
            <a:ext cx="6573805" cy="6577813"/>
          </a:xfrm>
          <a:prstGeom prst="arc">
            <a:avLst>
              <a:gd name="adj1" fmla="val 16177247"/>
              <a:gd name="adj2" fmla="val 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0800000" flipH="1">
            <a:off x="6021227" y="5348484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025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1445762"/>
              <a:gd name="adj2" fmla="val 16302673"/>
            </a:avLst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0800000" flipH="1">
            <a:off x="6926197" y="535071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7077236" y="2168860"/>
            <a:ext cx="0" cy="3349597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8" y="2168860"/>
            <a:ext cx="4223018" cy="331952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4844988" y="55892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88" y="5589240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7077236" y="364502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36" y="3645024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4769854" y="329447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54" y="3294474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kumimoji="1" lang="ja-JP" altLang="en-US" dirty="0"/>
              <a:t>三角比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86D00CF-A1CD-4614-881B-D7D07B4AF57C}"/>
                  </a:ext>
                </a:extLst>
              </p:cNvPr>
              <p:cNvSpPr txBox="1"/>
              <p:nvPr/>
            </p:nvSpPr>
            <p:spPr>
              <a:xfrm>
                <a:off x="3428371" y="505962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86D00CF-A1CD-4614-881B-D7D07B4A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71" y="5059625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538" r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71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5506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3856112">
            <a:off x="4034852" y="955305"/>
            <a:ext cx="696066" cy="625354"/>
          </a:xfrm>
          <a:prstGeom prst="arc">
            <a:avLst>
              <a:gd name="adj1" fmla="val 10093904"/>
              <a:gd name="adj2" fmla="val 13038582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5525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5382684">
            <a:off x="3891573" y="979903"/>
            <a:ext cx="999183" cy="625354"/>
          </a:xfrm>
          <a:prstGeom prst="arc">
            <a:avLst>
              <a:gd name="adj1" fmla="val 8472136"/>
              <a:gd name="adj2" fmla="val 13038582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3BF7C0-F44A-4670-A081-BE8FAA63D3D8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C2933A-7322-42F4-8A76-D1ADB7F77FE6}"/>
              </a:ext>
            </a:extLst>
          </p:cNvPr>
          <p:cNvCxnSpPr>
            <a:cxnSpLocks/>
          </p:cNvCxnSpPr>
          <p:nvPr/>
        </p:nvCxnSpPr>
        <p:spPr>
          <a:xfrm flipV="1">
            <a:off x="2836147" y="2539673"/>
            <a:ext cx="2988625" cy="29564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5EE13-9630-407D-AF95-CD600B495F89}"/>
              </a:ext>
            </a:extLst>
          </p:cNvPr>
          <p:cNvCxnSpPr>
            <a:cxnSpLocks/>
          </p:cNvCxnSpPr>
          <p:nvPr/>
        </p:nvCxnSpPr>
        <p:spPr>
          <a:xfrm flipH="1" flipV="1">
            <a:off x="4361232" y="1268759"/>
            <a:ext cx="1481177" cy="12709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E5A55D-1411-438E-BBAD-7DFF67785A50}"/>
                  </a:ext>
                </a:extLst>
              </p:cNvPr>
              <p:cNvSpPr txBox="1"/>
              <p:nvPr/>
            </p:nvSpPr>
            <p:spPr>
              <a:xfrm>
                <a:off x="3142319" y="1388804"/>
                <a:ext cx="948938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90−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E5A55D-1411-438E-BBAD-7DFF6778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19" y="1388804"/>
                <a:ext cx="948938" cy="307777"/>
              </a:xfrm>
              <a:prstGeom prst="rect">
                <a:avLst/>
              </a:prstGeom>
              <a:blipFill>
                <a:blip r:embed="rId10"/>
                <a:stretch>
                  <a:fillRect t="-6000" r="-1282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480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6757749">
            <a:off x="3844674" y="1097221"/>
            <a:ext cx="999183" cy="625354"/>
          </a:xfrm>
          <a:prstGeom prst="arc">
            <a:avLst>
              <a:gd name="adj1" fmla="val 10030856"/>
              <a:gd name="adj2" fmla="val 11488827"/>
            </a:avLst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D3BF7C0-F44A-4670-A081-BE8FAA63D3D8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C2933A-7322-42F4-8A76-D1ADB7F77FE6}"/>
              </a:ext>
            </a:extLst>
          </p:cNvPr>
          <p:cNvCxnSpPr>
            <a:cxnSpLocks/>
          </p:cNvCxnSpPr>
          <p:nvPr/>
        </p:nvCxnSpPr>
        <p:spPr>
          <a:xfrm flipV="1">
            <a:off x="2836147" y="5488386"/>
            <a:ext cx="1525085" cy="770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5EE13-9630-407D-AF95-CD600B495F89}"/>
              </a:ext>
            </a:extLst>
          </p:cNvPr>
          <p:cNvCxnSpPr>
            <a:cxnSpLocks/>
          </p:cNvCxnSpPr>
          <p:nvPr/>
        </p:nvCxnSpPr>
        <p:spPr>
          <a:xfrm flipV="1">
            <a:off x="4361232" y="1268759"/>
            <a:ext cx="1" cy="4219627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275E47-0EF7-4341-81C9-C38185E9ED8E}"/>
                  </a:ext>
                </a:extLst>
              </p:cNvPr>
              <p:cNvSpPr txBox="1"/>
              <p:nvPr/>
            </p:nvSpPr>
            <p:spPr>
              <a:xfrm>
                <a:off x="2479981" y="1420368"/>
                <a:ext cx="1659480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90−(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2275E47-0EF7-4341-81C9-C38185E9E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1420368"/>
                <a:ext cx="1659480" cy="307777"/>
              </a:xfrm>
              <a:prstGeom prst="rect">
                <a:avLst/>
              </a:prstGeom>
              <a:blipFill>
                <a:blip r:embed="rId10"/>
                <a:stretch>
                  <a:fillRect t="-80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4561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 flipV="1">
            <a:off x="4374550" y="1272563"/>
            <a:ext cx="9313" cy="421582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90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800100" y="3426718"/>
            <a:ext cx="1143000" cy="12624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997116" y="1881188"/>
            <a:ext cx="1872208" cy="30910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2324708" y="1881188"/>
            <a:ext cx="900100" cy="266393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416677"/>
            <a:ext cx="8286750" cy="1820635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302578 w 8286750"/>
              <a:gd name="connsiteY6" fmla="*/ 538843 h 2155371"/>
              <a:gd name="connsiteX7" fmla="*/ 5706836 w 8286750"/>
              <a:gd name="connsiteY7" fmla="*/ 1175657 h 2155371"/>
              <a:gd name="connsiteX8" fmla="*/ 6490607 w 8286750"/>
              <a:gd name="connsiteY8" fmla="*/ 587828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339193 w 8286750"/>
              <a:gd name="connsiteY3" fmla="*/ 236764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489857 h 1926771"/>
              <a:gd name="connsiteX1" fmla="*/ 563336 w 8286750"/>
              <a:gd name="connsiteY1" fmla="*/ 653142 h 1926771"/>
              <a:gd name="connsiteX2" fmla="*/ 1861457 w 8286750"/>
              <a:gd name="connsiteY2" fmla="*/ 0 h 1926771"/>
              <a:gd name="connsiteX3" fmla="*/ 3053443 w 8286750"/>
              <a:gd name="connsiteY3" fmla="*/ 359228 h 1926771"/>
              <a:gd name="connsiteX4" fmla="*/ 3551464 w 8286750"/>
              <a:gd name="connsiteY4" fmla="*/ 106136 h 1926771"/>
              <a:gd name="connsiteX5" fmla="*/ 3910693 w 8286750"/>
              <a:gd name="connsiteY5" fmla="*/ 881742 h 1926771"/>
              <a:gd name="connsiteX6" fmla="*/ 4302578 w 8286750"/>
              <a:gd name="connsiteY6" fmla="*/ 310243 h 1926771"/>
              <a:gd name="connsiteX7" fmla="*/ 5706836 w 8286750"/>
              <a:gd name="connsiteY7" fmla="*/ 947057 h 1926771"/>
              <a:gd name="connsiteX8" fmla="*/ 6490607 w 8286750"/>
              <a:gd name="connsiteY8" fmla="*/ 359228 h 1926771"/>
              <a:gd name="connsiteX9" fmla="*/ 8278586 w 8286750"/>
              <a:gd name="connsiteY9" fmla="*/ 677635 h 1926771"/>
              <a:gd name="connsiteX10" fmla="*/ 8286750 w 8286750"/>
              <a:gd name="connsiteY10" fmla="*/ 1918607 h 1926771"/>
              <a:gd name="connsiteX11" fmla="*/ 8164 w 8286750"/>
              <a:gd name="connsiteY11" fmla="*/ 1926771 h 1926771"/>
              <a:gd name="connsiteX12" fmla="*/ 0 w 8286750"/>
              <a:gd name="connsiteY12" fmla="*/ 489857 h 1926771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10693 w 8286750"/>
              <a:gd name="connsiteY5" fmla="*/ 775606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  <a:gd name="connsiteX0" fmla="*/ 0 w 8286750"/>
              <a:gd name="connsiteY0" fmla="*/ 383721 h 1820635"/>
              <a:gd name="connsiteX1" fmla="*/ 563336 w 8286750"/>
              <a:gd name="connsiteY1" fmla="*/ 547006 h 1820635"/>
              <a:gd name="connsiteX2" fmla="*/ 1853293 w 8286750"/>
              <a:gd name="connsiteY2" fmla="*/ 97972 h 1820635"/>
              <a:gd name="connsiteX3" fmla="*/ 3053443 w 8286750"/>
              <a:gd name="connsiteY3" fmla="*/ 253092 h 1820635"/>
              <a:gd name="connsiteX4" fmla="*/ 3551464 w 8286750"/>
              <a:gd name="connsiteY4" fmla="*/ 0 h 1820635"/>
              <a:gd name="connsiteX5" fmla="*/ 3943350 w 8286750"/>
              <a:gd name="connsiteY5" fmla="*/ 449035 h 1820635"/>
              <a:gd name="connsiteX6" fmla="*/ 4302578 w 8286750"/>
              <a:gd name="connsiteY6" fmla="*/ 204107 h 1820635"/>
              <a:gd name="connsiteX7" fmla="*/ 5706836 w 8286750"/>
              <a:gd name="connsiteY7" fmla="*/ 840921 h 1820635"/>
              <a:gd name="connsiteX8" fmla="*/ 6490607 w 8286750"/>
              <a:gd name="connsiteY8" fmla="*/ 253092 h 1820635"/>
              <a:gd name="connsiteX9" fmla="*/ 8278586 w 8286750"/>
              <a:gd name="connsiteY9" fmla="*/ 571499 h 1820635"/>
              <a:gd name="connsiteX10" fmla="*/ 8286750 w 8286750"/>
              <a:gd name="connsiteY10" fmla="*/ 1812471 h 1820635"/>
              <a:gd name="connsiteX11" fmla="*/ 8164 w 8286750"/>
              <a:gd name="connsiteY11" fmla="*/ 1820635 h 1820635"/>
              <a:gd name="connsiteX12" fmla="*/ 0 w 8286750"/>
              <a:gd name="connsiteY12" fmla="*/ 383721 h 182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86750" h="1820635">
                <a:moveTo>
                  <a:pt x="0" y="383721"/>
                </a:moveTo>
                <a:lnTo>
                  <a:pt x="563336" y="547006"/>
                </a:lnTo>
                <a:lnTo>
                  <a:pt x="1853293" y="97972"/>
                </a:lnTo>
                <a:lnTo>
                  <a:pt x="3053443" y="253092"/>
                </a:lnTo>
                <a:lnTo>
                  <a:pt x="3551464" y="0"/>
                </a:lnTo>
                <a:lnTo>
                  <a:pt x="3943350" y="449035"/>
                </a:lnTo>
                <a:lnTo>
                  <a:pt x="4302578" y="204107"/>
                </a:lnTo>
                <a:lnTo>
                  <a:pt x="5706836" y="840921"/>
                </a:lnTo>
                <a:lnTo>
                  <a:pt x="6490607" y="253092"/>
                </a:lnTo>
                <a:lnTo>
                  <a:pt x="8278586" y="571499"/>
                </a:lnTo>
                <a:cubicBezTo>
                  <a:pt x="8281307" y="985156"/>
                  <a:pt x="8284029" y="1398814"/>
                  <a:pt x="8286750" y="1812471"/>
                </a:cubicBezTo>
                <a:lnTo>
                  <a:pt x="8164" y="1820635"/>
                </a:lnTo>
                <a:cubicBezTo>
                  <a:pt x="5443" y="1336221"/>
                  <a:pt x="2721" y="851806"/>
                  <a:pt x="0" y="383721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598530" y="1952836"/>
            <a:ext cx="3558826" cy="26642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392384"/>
            <a:ext cx="8270421" cy="857251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20636 w 8270421"/>
              <a:gd name="connsiteY2" fmla="*/ 408215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171950 w 8270421"/>
              <a:gd name="connsiteY6" fmla="*/ 0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73529 h 955222"/>
              <a:gd name="connsiteX1" fmla="*/ 522514 w 8270421"/>
              <a:gd name="connsiteY1" fmla="*/ 644979 h 955222"/>
              <a:gd name="connsiteX2" fmla="*/ 1820636 w 8270421"/>
              <a:gd name="connsiteY2" fmla="*/ 179615 h 955222"/>
              <a:gd name="connsiteX3" fmla="*/ 3371850 w 8270421"/>
              <a:gd name="connsiteY3" fmla="*/ 204108 h 955222"/>
              <a:gd name="connsiteX4" fmla="*/ 3559628 w 8270421"/>
              <a:gd name="connsiteY4" fmla="*/ 65314 h 955222"/>
              <a:gd name="connsiteX5" fmla="*/ 3902529 w 8270421"/>
              <a:gd name="connsiteY5" fmla="*/ 955222 h 955222"/>
              <a:gd name="connsiteX6" fmla="*/ 4327071 w 8270421"/>
              <a:gd name="connsiteY6" fmla="*/ 293915 h 955222"/>
              <a:gd name="connsiteX7" fmla="*/ 5731329 w 8270421"/>
              <a:gd name="connsiteY7" fmla="*/ 922565 h 955222"/>
              <a:gd name="connsiteX8" fmla="*/ 6400800 w 8270421"/>
              <a:gd name="connsiteY8" fmla="*/ 0 h 955222"/>
              <a:gd name="connsiteX9" fmla="*/ 8270421 w 8270421"/>
              <a:gd name="connsiteY9" fmla="*/ 661308 h 955222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14301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371850 w 8270421"/>
              <a:gd name="connsiteY3" fmla="*/ 138794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89908"/>
              <a:gd name="connsiteX1" fmla="*/ 522514 w 8270421"/>
              <a:gd name="connsiteY1" fmla="*/ 579665 h 889908"/>
              <a:gd name="connsiteX2" fmla="*/ 1820636 w 8270421"/>
              <a:gd name="connsiteY2" fmla="*/ 122466 h 889908"/>
              <a:gd name="connsiteX3" fmla="*/ 3061607 w 8270421"/>
              <a:gd name="connsiteY3" fmla="*/ 277587 h 889908"/>
              <a:gd name="connsiteX4" fmla="*/ 3559628 w 8270421"/>
              <a:gd name="connsiteY4" fmla="*/ 0 h 889908"/>
              <a:gd name="connsiteX5" fmla="*/ 3902529 w 8270421"/>
              <a:gd name="connsiteY5" fmla="*/ 889908 h 889908"/>
              <a:gd name="connsiteX6" fmla="*/ 4327071 w 8270421"/>
              <a:gd name="connsiteY6" fmla="*/ 228601 h 889908"/>
              <a:gd name="connsiteX7" fmla="*/ 5731329 w 8270421"/>
              <a:gd name="connsiteY7" fmla="*/ 857251 h 889908"/>
              <a:gd name="connsiteX8" fmla="*/ 6523265 w 8270421"/>
              <a:gd name="connsiteY8" fmla="*/ 261258 h 889908"/>
              <a:gd name="connsiteX9" fmla="*/ 8270421 w 8270421"/>
              <a:gd name="connsiteY9" fmla="*/ 595994 h 889908"/>
              <a:gd name="connsiteX0" fmla="*/ 0 w 8270421"/>
              <a:gd name="connsiteY0" fmla="*/ 408215 h 857251"/>
              <a:gd name="connsiteX1" fmla="*/ 522514 w 8270421"/>
              <a:gd name="connsiteY1" fmla="*/ 579665 h 857251"/>
              <a:gd name="connsiteX2" fmla="*/ 1820636 w 8270421"/>
              <a:gd name="connsiteY2" fmla="*/ 122466 h 857251"/>
              <a:gd name="connsiteX3" fmla="*/ 3061607 w 8270421"/>
              <a:gd name="connsiteY3" fmla="*/ 277587 h 857251"/>
              <a:gd name="connsiteX4" fmla="*/ 3559628 w 8270421"/>
              <a:gd name="connsiteY4" fmla="*/ 0 h 857251"/>
              <a:gd name="connsiteX5" fmla="*/ 3927022 w 8270421"/>
              <a:gd name="connsiteY5" fmla="*/ 481693 h 857251"/>
              <a:gd name="connsiteX6" fmla="*/ 4327071 w 8270421"/>
              <a:gd name="connsiteY6" fmla="*/ 228601 h 857251"/>
              <a:gd name="connsiteX7" fmla="*/ 5731329 w 8270421"/>
              <a:gd name="connsiteY7" fmla="*/ 857251 h 857251"/>
              <a:gd name="connsiteX8" fmla="*/ 6523265 w 8270421"/>
              <a:gd name="connsiteY8" fmla="*/ 261258 h 857251"/>
              <a:gd name="connsiteX9" fmla="*/ 8270421 w 8270421"/>
              <a:gd name="connsiteY9" fmla="*/ 595994 h 85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0421" h="857251">
                <a:moveTo>
                  <a:pt x="0" y="408215"/>
                </a:moveTo>
                <a:lnTo>
                  <a:pt x="522514" y="579665"/>
                </a:lnTo>
                <a:cubicBezTo>
                  <a:pt x="955221" y="427265"/>
                  <a:pt x="1291318" y="270783"/>
                  <a:pt x="1820636" y="122466"/>
                </a:cubicBezTo>
                <a:lnTo>
                  <a:pt x="3061607" y="277587"/>
                </a:lnTo>
                <a:lnTo>
                  <a:pt x="3559628" y="0"/>
                </a:lnTo>
                <a:lnTo>
                  <a:pt x="3927022" y="481693"/>
                </a:lnTo>
                <a:lnTo>
                  <a:pt x="4327071" y="228601"/>
                </a:lnTo>
                <a:lnTo>
                  <a:pt x="5731329" y="857251"/>
                </a:lnTo>
                <a:lnTo>
                  <a:pt x="6523265" y="261258"/>
                </a:lnTo>
                <a:lnTo>
                  <a:pt x="8270421" y="595994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943100" y="1844675"/>
            <a:ext cx="2655430" cy="284978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6367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598530" y="1844675"/>
            <a:ext cx="2576390" cy="2772457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24808" y="1844675"/>
            <a:ext cx="2556285" cy="270044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681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/>
              <p:nvPr/>
            </p:nvSpPr>
            <p:spPr>
              <a:xfrm>
                <a:off x="3187506" y="2836558"/>
                <a:ext cx="39174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A02E774C-8932-4BF3-930E-3B0F6F7A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06" y="2836558"/>
                <a:ext cx="39174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V="1">
            <a:off x="2860364" y="1272563"/>
            <a:ext cx="1514186" cy="422352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2EA187F7-FE07-4C80-B131-99F478A7C5E5}"/>
              </a:ext>
            </a:extLst>
          </p:cNvPr>
          <p:cNvSpPr/>
          <p:nvPr/>
        </p:nvSpPr>
        <p:spPr>
          <a:xfrm rot="1197479">
            <a:off x="3467467" y="1237348"/>
            <a:ext cx="45719" cy="4232845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031C42-210A-40D0-8186-0C6F7B0B1D08}"/>
              </a:ext>
            </a:extLst>
          </p:cNvPr>
          <p:cNvCxnSpPr>
            <a:cxnSpLocks/>
          </p:cNvCxnSpPr>
          <p:nvPr/>
        </p:nvCxnSpPr>
        <p:spPr>
          <a:xfrm flipV="1">
            <a:off x="2836147" y="2539673"/>
            <a:ext cx="2988625" cy="29564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CDC3729-51BE-4AC5-B9FD-85C0FBF47810}"/>
              </a:ext>
            </a:extLst>
          </p:cNvPr>
          <p:cNvCxnSpPr>
            <a:cxnSpLocks/>
          </p:cNvCxnSpPr>
          <p:nvPr/>
        </p:nvCxnSpPr>
        <p:spPr>
          <a:xfrm flipH="1" flipV="1">
            <a:off x="4361232" y="1268759"/>
            <a:ext cx="1481177" cy="127091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7779306">
            <a:off x="5121744" y="840423"/>
            <a:ext cx="121602" cy="1867225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5226406" y="1344631"/>
                <a:ext cx="679834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6" y="1344631"/>
                <a:ext cx="679834" cy="307777"/>
              </a:xfrm>
              <a:prstGeom prst="rect">
                <a:avLst/>
              </a:prstGeom>
              <a:blipFill>
                <a:blip r:embed="rId11"/>
                <a:stretch>
                  <a:fillRect l="-893" t="-6000" r="-4464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かっこ 85">
            <a:extLst>
              <a:ext uri="{FF2B5EF4-FFF2-40B4-BE49-F238E27FC236}">
                <a16:creationId xmlns:a16="http://schemas.microsoft.com/office/drawing/2014/main" id="{2CC1C8BA-FAA7-4705-9730-5D09BCC5C8E5}"/>
              </a:ext>
            </a:extLst>
          </p:cNvPr>
          <p:cNvSpPr/>
          <p:nvPr/>
        </p:nvSpPr>
        <p:spPr>
          <a:xfrm rot="13492960">
            <a:off x="4364947" y="2089582"/>
            <a:ext cx="66732" cy="398433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4539314" y="4033426"/>
                <a:ext cx="764206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14" y="4033426"/>
                <a:ext cx="764206" cy="307777"/>
              </a:xfrm>
              <a:prstGeom prst="rect">
                <a:avLst/>
              </a:prstGeom>
              <a:blipFill>
                <a:blip r:embed="rId12"/>
                <a:stretch>
                  <a:fillRect t="-6000" r="-8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89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61253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53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0800000">
            <a:off x="4201271" y="1275965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10800000" flipH="1">
            <a:off x="4228853" y="1350731"/>
            <a:ext cx="94027" cy="112046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2906100" y="1806766"/>
                <a:ext cx="123163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0" y="1806766"/>
                <a:ext cx="1231635" cy="307777"/>
              </a:xfrm>
              <a:prstGeom prst="rect">
                <a:avLst/>
              </a:prstGeom>
              <a:blipFill>
                <a:blip r:embed="rId10"/>
                <a:stretch>
                  <a:fillRect l="-990" t="-5882" r="-4455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6113598" y="3833061"/>
                <a:ext cx="1314681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3833061"/>
                <a:ext cx="1314681" cy="307777"/>
              </a:xfrm>
              <a:prstGeom prst="rect">
                <a:avLst/>
              </a:prstGeom>
              <a:blipFill>
                <a:blip r:embed="rId11"/>
                <a:stretch>
                  <a:fillRect t="-6000" r="-926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71E4A39-61A6-4C83-901C-D3D8056ACEB9}"/>
              </a:ext>
            </a:extLst>
          </p:cNvPr>
          <p:cNvSpPr/>
          <p:nvPr/>
        </p:nvSpPr>
        <p:spPr>
          <a:xfrm rot="10800000">
            <a:off x="5915920" y="2638487"/>
            <a:ext cx="45719" cy="2823257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4901C38-CCA3-4156-8DC2-AE59BFC500D8}"/>
                  </a:ext>
                </a:extLst>
              </p:cNvPr>
              <p:cNvSpPr txBox="1"/>
              <p:nvPr/>
            </p:nvSpPr>
            <p:spPr>
              <a:xfrm>
                <a:off x="4412229" y="156270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4901C38-CCA3-4156-8DC2-AE59BFC5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229" y="1562703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5111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AD39E2-3130-4720-A3A6-858DC617CA9E}"/>
              </a:ext>
            </a:extLst>
          </p:cNvPr>
          <p:cNvCxnSpPr>
            <a:cxnSpLocks/>
          </p:cNvCxnSpPr>
          <p:nvPr/>
        </p:nvCxnSpPr>
        <p:spPr>
          <a:xfrm flipH="1">
            <a:off x="2854218" y="5488386"/>
            <a:ext cx="1529645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144323"/>
            <a:ext cx="9361040" cy="396044"/>
          </a:xfrm>
        </p:spPr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211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加法定理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81" y="4481815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0769" t="-4918" r="-769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FE61EBC-7E91-4E55-B467-5BCEBD872F0F}"/>
              </a:ext>
            </a:extLst>
          </p:cNvPr>
          <p:cNvCxnSpPr>
            <a:cxnSpLocks/>
          </p:cNvCxnSpPr>
          <p:nvPr/>
        </p:nvCxnSpPr>
        <p:spPr>
          <a:xfrm flipH="1">
            <a:off x="2860364" y="5501535"/>
            <a:ext cx="42168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 flipH="1">
            <a:off x="2860365" y="933948"/>
            <a:ext cx="1633958" cy="456758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4320751">
            <a:off x="2980875" y="4868982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E1DE61FE-8710-4F0F-8A92-A0F872744653}"/>
              </a:ext>
            </a:extLst>
          </p:cNvPr>
          <p:cNvSpPr/>
          <p:nvPr/>
        </p:nvSpPr>
        <p:spPr>
          <a:xfrm rot="6563127">
            <a:off x="2851644" y="5152129"/>
            <a:ext cx="504402" cy="519690"/>
          </a:xfrm>
          <a:prstGeom prst="arc">
            <a:avLst>
              <a:gd name="adj1" fmla="val 10880586"/>
              <a:gd name="adj2" fmla="val 16302673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" name="フリーフォーム 8">
            <a:extLst>
              <a:ext uri="{FF2B5EF4-FFF2-40B4-BE49-F238E27FC236}">
                <a16:creationId xmlns:a16="http://schemas.microsoft.com/office/drawing/2014/main" id="{64FC86C5-1915-473F-B335-701504C721E5}"/>
              </a:ext>
            </a:extLst>
          </p:cNvPr>
          <p:cNvSpPr/>
          <p:nvPr/>
        </p:nvSpPr>
        <p:spPr bwMode="auto">
          <a:xfrm rot="16200000" flipH="1">
            <a:off x="5855403" y="533950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6A18225-ADF8-4396-8C38-FF8A4701B4CB}"/>
              </a:ext>
            </a:extLst>
          </p:cNvPr>
          <p:cNvCxnSpPr>
            <a:cxnSpLocks/>
          </p:cNvCxnSpPr>
          <p:nvPr/>
        </p:nvCxnSpPr>
        <p:spPr>
          <a:xfrm>
            <a:off x="5853100" y="2528900"/>
            <a:ext cx="0" cy="296493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0D1C4A-1678-4587-B781-D6AC18205D44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0" cy="423959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4B00D74-060B-4DFA-94F4-65E48E634568}"/>
              </a:ext>
            </a:extLst>
          </p:cNvPr>
          <p:cNvCxnSpPr>
            <a:cxnSpLocks/>
          </p:cNvCxnSpPr>
          <p:nvPr/>
        </p:nvCxnSpPr>
        <p:spPr>
          <a:xfrm>
            <a:off x="4383863" y="1268760"/>
            <a:ext cx="1469237" cy="127409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25F2F7-EAFA-4925-9244-1D7A558D401E}"/>
              </a:ext>
            </a:extLst>
          </p:cNvPr>
          <p:cNvCxnSpPr>
            <a:cxnSpLocks/>
          </p:cNvCxnSpPr>
          <p:nvPr/>
        </p:nvCxnSpPr>
        <p:spPr>
          <a:xfrm flipV="1">
            <a:off x="4374551" y="2535127"/>
            <a:ext cx="1465231" cy="9092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8">
            <a:extLst>
              <a:ext uri="{FF2B5EF4-FFF2-40B4-BE49-F238E27FC236}">
                <a16:creationId xmlns:a16="http://schemas.microsoft.com/office/drawing/2014/main" id="{DDEDF7D5-3BEA-4328-8E45-8B372D621032}"/>
              </a:ext>
            </a:extLst>
          </p:cNvPr>
          <p:cNvSpPr/>
          <p:nvPr/>
        </p:nvSpPr>
        <p:spPr bwMode="auto">
          <a:xfrm rot="16200000" flipH="1">
            <a:off x="4385023" y="536065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 8">
            <a:extLst>
              <a:ext uri="{FF2B5EF4-FFF2-40B4-BE49-F238E27FC236}">
                <a16:creationId xmlns:a16="http://schemas.microsoft.com/office/drawing/2014/main" id="{6AD1695C-63C2-4845-AA9B-8A4CE16C4EBD}"/>
              </a:ext>
            </a:extLst>
          </p:cNvPr>
          <p:cNvSpPr/>
          <p:nvPr/>
        </p:nvSpPr>
        <p:spPr bwMode="auto">
          <a:xfrm rot="16200000" flipH="1">
            <a:off x="4380092" y="239694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CEDA3D-9C86-4948-A1C6-795931668C1D}"/>
              </a:ext>
            </a:extLst>
          </p:cNvPr>
          <p:cNvCxnSpPr>
            <a:cxnSpLocks/>
          </p:cNvCxnSpPr>
          <p:nvPr/>
        </p:nvCxnSpPr>
        <p:spPr>
          <a:xfrm flipH="1">
            <a:off x="2854217" y="1897909"/>
            <a:ext cx="3646955" cy="359047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 8">
            <a:extLst>
              <a:ext uri="{FF2B5EF4-FFF2-40B4-BE49-F238E27FC236}">
                <a16:creationId xmlns:a16="http://schemas.microsoft.com/office/drawing/2014/main" id="{34267DE9-00DA-43E1-B1C8-B098D1771013}"/>
              </a:ext>
            </a:extLst>
          </p:cNvPr>
          <p:cNvSpPr/>
          <p:nvPr/>
        </p:nvSpPr>
        <p:spPr bwMode="auto">
          <a:xfrm rot="13457372" flipH="1">
            <a:off x="5758036" y="2350085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/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E903F544-0868-467A-B20A-8A818ED2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64" y="968250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/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B1A8362F-32BE-4860-9073-EDD3562C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46" y="241002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/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86CA5D6-3E94-4CFA-B673-75EB65FA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3" y="2444793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3125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/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F63090A-B476-4647-9FD6-F08A1F2B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81" y="5590967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6250" r="-156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/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EE75C8B1-647B-4B66-833A-5222A197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8" y="5569250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/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B24CF1A-FCB4-4368-BCC1-C810519E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99" y="555581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12308" t="-1639" r="-7692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/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010E613-D021-4D17-A569-C7FE33381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2" y="5051234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円弧 82">
            <a:extLst>
              <a:ext uri="{FF2B5EF4-FFF2-40B4-BE49-F238E27FC236}">
                <a16:creationId xmlns:a16="http://schemas.microsoft.com/office/drawing/2014/main" id="{D87A2523-EA5D-417B-8664-35D8F1FDADC5}"/>
              </a:ext>
            </a:extLst>
          </p:cNvPr>
          <p:cNvSpPr/>
          <p:nvPr/>
        </p:nvSpPr>
        <p:spPr>
          <a:xfrm rot="10800000">
            <a:off x="4217752" y="1273071"/>
            <a:ext cx="361916" cy="348355"/>
          </a:xfrm>
          <a:prstGeom prst="arc">
            <a:avLst>
              <a:gd name="adj1" fmla="val 10880586"/>
              <a:gd name="adj2" fmla="val 1630267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左大かっこ 83">
            <a:extLst>
              <a:ext uri="{FF2B5EF4-FFF2-40B4-BE49-F238E27FC236}">
                <a16:creationId xmlns:a16="http://schemas.microsoft.com/office/drawing/2014/main" id="{3EB87E74-C994-41EE-88F6-C1BD3E151C5B}"/>
              </a:ext>
            </a:extLst>
          </p:cNvPr>
          <p:cNvSpPr/>
          <p:nvPr/>
        </p:nvSpPr>
        <p:spPr>
          <a:xfrm rot="16200000">
            <a:off x="4345172" y="4141165"/>
            <a:ext cx="45719" cy="2943504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/>
              <p:nvPr/>
            </p:nvSpPr>
            <p:spPr>
              <a:xfrm>
                <a:off x="4535731" y="2784244"/>
                <a:ext cx="1231635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AAC0B6D-6367-42B5-8393-36277E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31" y="2784244"/>
                <a:ext cx="1231635" cy="307777"/>
              </a:xfrm>
              <a:prstGeom prst="rect">
                <a:avLst/>
              </a:prstGeom>
              <a:blipFill>
                <a:blip r:embed="rId10"/>
                <a:stretch>
                  <a:fillRect l="-1485" t="-6000" r="-3465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/>
              <p:nvPr/>
            </p:nvSpPr>
            <p:spPr>
              <a:xfrm>
                <a:off x="3789455" y="5096864"/>
                <a:ext cx="1314681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3ED1922D-D896-49F3-8E5B-205F0E18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55" y="5096864"/>
                <a:ext cx="1314681" cy="307777"/>
              </a:xfrm>
              <a:prstGeom prst="rect">
                <a:avLst/>
              </a:prstGeom>
              <a:blipFill>
                <a:blip r:embed="rId11"/>
                <a:stretch>
                  <a:fillRect t="-5882" r="-2791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E71E4A39-61A6-4C83-901C-D3D8056ACEB9}"/>
              </a:ext>
            </a:extLst>
          </p:cNvPr>
          <p:cNvSpPr/>
          <p:nvPr/>
        </p:nvSpPr>
        <p:spPr>
          <a:xfrm rot="16200000">
            <a:off x="5079211" y="1936641"/>
            <a:ext cx="74250" cy="1388818"/>
          </a:xfrm>
          <a:prstGeom prst="leftBracket">
            <a:avLst>
              <a:gd name="adj" fmla="val 423282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13D264-50D7-43DB-8421-5C0F4F9B5AB0}"/>
                  </a:ext>
                </a:extLst>
              </p:cNvPr>
              <p:cNvSpPr txBox="1"/>
              <p:nvPr/>
            </p:nvSpPr>
            <p:spPr>
              <a:xfrm>
                <a:off x="4408523" y="155463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13D264-50D7-43DB-8421-5C0F4F9B5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23" y="1554635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016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134C7-FABC-4300-9B01-D3ABB6A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711BC5B0-AEBA-47C6-BC27-9EE30068D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024116"/>
              </p:ext>
            </p:extLst>
          </p:nvPr>
        </p:nvGraphicFramePr>
        <p:xfrm>
          <a:off x="1651000" y="122766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3439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5889104" y="1520788"/>
            <a:ext cx="900100" cy="67569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6789204" y="1520788"/>
            <a:ext cx="0" cy="3622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889104" y="2204864"/>
            <a:ext cx="0" cy="295232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212845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5421052" y="335699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52" y="3356992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パイ 4"/>
          <p:cNvSpPr/>
          <p:nvPr/>
        </p:nvSpPr>
        <p:spPr bwMode="auto">
          <a:xfrm>
            <a:off x="-1995772" y="224644"/>
            <a:ext cx="8784976" cy="9803523"/>
          </a:xfrm>
          <a:prstGeom prst="pie">
            <a:avLst>
              <a:gd name="adj1" fmla="val 19194966"/>
              <a:gd name="adj2" fmla="val 5919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0800000" flipH="1">
            <a:off x="5781092" y="2276871"/>
            <a:ext cx="72008" cy="280831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flipH="1">
            <a:off x="6825208" y="1556792"/>
            <a:ext cx="108012" cy="352839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688" r="-468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4221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>
            <a:off x="5889104" y="2204864"/>
            <a:ext cx="0" cy="291632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121691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5061012" y="35370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12" y="3537012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563" r="-8437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070902" y="3555014"/>
            <a:ext cx="108012" cy="3384376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484948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8" y="5373216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13" r="-95313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0800000" flipH="1">
            <a:off x="5781092" y="2276871"/>
            <a:ext cx="72008" cy="280831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97188" y="480553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188" y="4805536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5337212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25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 flipH="1">
            <a:off x="2396716" y="2204864"/>
            <a:ext cx="3492388" cy="2916324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6AD568-2699-4758-86E1-CC4C1A43C9F7}"/>
              </a:ext>
            </a:extLst>
          </p:cNvPr>
          <p:cNvCxnSpPr>
            <a:cxnSpLocks/>
          </p:cNvCxnSpPr>
          <p:nvPr/>
        </p:nvCxnSpPr>
        <p:spPr>
          <a:xfrm flipH="1">
            <a:off x="2396716" y="5121188"/>
            <a:ext cx="349238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282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145529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/>
          <p:cNvSpPr/>
          <p:nvPr/>
        </p:nvSpPr>
        <p:spPr bwMode="auto">
          <a:xfrm>
            <a:off x="-1995772" y="224644"/>
            <a:ext cx="8784976" cy="9803523"/>
          </a:xfrm>
          <a:prstGeom prst="pie">
            <a:avLst>
              <a:gd name="adj1" fmla="val 19194966"/>
              <a:gd name="adj2" fmla="val 5919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大かっこ 44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13788647" flipH="1">
            <a:off x="4047551" y="1335693"/>
            <a:ext cx="94168" cy="4494832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80" y="3104964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0" y="1772816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r="-156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2937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>
            <a:off x="2396716" y="1520788"/>
            <a:ext cx="4392488" cy="360040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60" y="5085184"/>
                <a:ext cx="39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615" r="-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5A82DFF-38D6-4CFF-83D9-40C18093CA98}"/>
              </a:ext>
            </a:extLst>
          </p:cNvPr>
          <p:cNvCxnSpPr>
            <a:cxnSpLocks/>
          </p:cNvCxnSpPr>
          <p:nvPr/>
        </p:nvCxnSpPr>
        <p:spPr>
          <a:xfrm>
            <a:off x="6789204" y="1520788"/>
            <a:ext cx="0" cy="3622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445955" y="4750530"/>
            <a:ext cx="663827" cy="607060"/>
          </a:xfrm>
          <a:prstGeom prst="arc">
            <a:avLst>
              <a:gd name="adj1" fmla="val 10880586"/>
              <a:gd name="adj2" fmla="val 16212845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rot="5400000" flipH="1">
            <a:off x="4545293" y="3080623"/>
            <a:ext cx="108012" cy="4333158"/>
          </a:xfrm>
          <a:prstGeom prst="leftBracket">
            <a:avLst>
              <a:gd name="adj" fmla="val 427221"/>
            </a:avLst>
          </a:prstGeom>
          <a:ln w="19050">
            <a:solidFill>
              <a:schemeClr val="tx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52" y="5373216"/>
                <a:ext cx="39174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大かっこ 51">
            <a:extLst>
              <a:ext uri="{FF2B5EF4-FFF2-40B4-BE49-F238E27FC236}">
                <a16:creationId xmlns:a16="http://schemas.microsoft.com/office/drawing/2014/main" id="{3B879C5E-A2A6-4BC9-9BD4-FDF2E95AD0AD}"/>
              </a:ext>
            </a:extLst>
          </p:cNvPr>
          <p:cNvSpPr/>
          <p:nvPr/>
        </p:nvSpPr>
        <p:spPr>
          <a:xfrm flipH="1">
            <a:off x="6825208" y="1556792"/>
            <a:ext cx="108012" cy="3528392"/>
          </a:xfrm>
          <a:prstGeom prst="leftBracket">
            <a:avLst>
              <a:gd name="adj" fmla="val 427221"/>
            </a:avLst>
          </a:prstGeom>
          <a:ln w="19050">
            <a:solidFill>
              <a:schemeClr val="accent2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3176972"/>
                <a:ext cx="39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4689140"/>
                <a:ext cx="391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5337212"/>
                <a:ext cx="391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38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84" y="1160748"/>
                <a:ext cx="3917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88" r="-468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423C1D-B261-4C7D-9650-40CE0294A05B}"/>
              </a:ext>
            </a:extLst>
          </p:cNvPr>
          <p:cNvCxnSpPr>
            <a:cxnSpLocks/>
          </p:cNvCxnSpPr>
          <p:nvPr/>
        </p:nvCxnSpPr>
        <p:spPr>
          <a:xfrm flipH="1" flipV="1">
            <a:off x="2396716" y="5121188"/>
            <a:ext cx="4392488" cy="521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780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92460" y="2456892"/>
            <a:ext cx="2507137" cy="2298449"/>
            <a:chOff x="1847219" y="1643719"/>
            <a:chExt cx="4494832" cy="4120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04" y="2204864"/>
              <a:ext cx="0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2169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945547" y="3580174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547" y="3580174"/>
                  <a:ext cx="391744" cy="4414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3" r="-1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3788647" flipH="1">
              <a:off x="4047551" y="1335693"/>
              <a:ext cx="94168" cy="449483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070902" y="3555014"/>
              <a:ext cx="108012" cy="3384376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872881" y="3104963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81" y="3104963"/>
                  <a:ext cx="391744" cy="4414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71" r="-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719125" y="5322984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125" y="5322984"/>
                  <a:ext cx="391744" cy="441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22" t="-2500" r="-127778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0800000" flipH="1">
              <a:off x="5781092" y="2276871"/>
              <a:ext cx="72008" cy="280831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accent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111" t="-2500" r="-5556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6730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80" y="5337212"/>
                  <a:ext cx="39174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1667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4444" r="-44444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2204864"/>
              <a:ext cx="3492388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5121188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956556" y="1628800"/>
            <a:ext cx="5118759" cy="5600219"/>
            <a:chOff x="-1995772" y="224644"/>
            <a:chExt cx="8960697" cy="980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243" r="-43243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45529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パイ 31"/>
            <p:cNvSpPr/>
            <p:nvPr/>
          </p:nvSpPr>
          <p:spPr bwMode="auto">
            <a:xfrm>
              <a:off x="-1995772" y="224644"/>
              <a:ext cx="8784976" cy="9803523"/>
            </a:xfrm>
            <a:prstGeom prst="pie">
              <a:avLst>
                <a:gd name="adj1" fmla="val 19194966"/>
                <a:gd name="adj2" fmla="val 5919"/>
              </a:avLst>
            </a:prstGeom>
            <a:noFill/>
            <a:ln w="635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13788647" flipH="1">
              <a:off x="4047551" y="1335693"/>
              <a:ext cx="94168" cy="449483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545293" y="3080623"/>
              <a:ext cx="108012" cy="4333158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3872880" y="3104964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880" y="3104964"/>
                  <a:ext cx="391746" cy="4310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108" r="-2703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520952" y="5373216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952" y="5373216"/>
                  <a:ext cx="391746" cy="43102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333" r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108" t="-2500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3243" r="-32432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3243" r="-40541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/>
          <p:cNvGrpSpPr/>
          <p:nvPr/>
        </p:nvGrpSpPr>
        <p:grpSpPr>
          <a:xfrm>
            <a:off x="6717196" y="2096852"/>
            <a:ext cx="2922466" cy="2779204"/>
            <a:chOff x="1892660" y="906804"/>
            <a:chExt cx="5153188" cy="4900574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1520788"/>
              <a:ext cx="4392488" cy="360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5A82DFF-38D6-4CFF-83D9-40C18093C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1520788"/>
              <a:ext cx="0" cy="3622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212845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rot="5400000" flipH="1">
              <a:off x="4545293" y="3080623"/>
              <a:ext cx="108012" cy="4333158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tx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4520952" y="5373216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952" y="5373216"/>
                  <a:ext cx="391746" cy="43416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3B879C5E-A2A6-4BC9-9BD4-FDF2E95AD0AD}"/>
                </a:ext>
              </a:extLst>
            </p:cNvPr>
            <p:cNvSpPr/>
            <p:nvPr/>
          </p:nvSpPr>
          <p:spPr>
            <a:xfrm flipH="1">
              <a:off x="6825208" y="1556792"/>
              <a:ext cx="108012" cy="3528392"/>
            </a:xfrm>
            <a:prstGeom prst="leftBracket">
              <a:avLst>
                <a:gd name="adj" fmla="val 427221"/>
              </a:avLst>
            </a:prstGeom>
            <a:ln w="19050">
              <a:solidFill>
                <a:schemeClr val="accent2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F52047B-0EAC-46AE-8FB8-88146E15AFCE}"/>
                    </a:ext>
                  </a:extLst>
                </p:cNvPr>
                <p:cNvSpPr txBox="1"/>
                <p:nvPr/>
              </p:nvSpPr>
              <p:spPr>
                <a:xfrm>
                  <a:off x="5892271" y="3192296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ja-JP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kumimoji="1" lang="ja-JP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52047B-0EAC-46AE-8FB8-88146E15A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271" y="3192296"/>
                  <a:ext cx="391746" cy="43416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0556" t="-2500" r="-127778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108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180" y="5337212"/>
                  <a:ext cx="391745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0541" r="-35135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50000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716" y="5121188"/>
              <a:ext cx="4392488" cy="5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200472" y="5229200"/>
                <a:ext cx="2340260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func>
                        <m:func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2" y="5229200"/>
                <a:ext cx="2340260" cy="46102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3440832" y="5229200"/>
                <a:ext cx="2340260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32" y="5229200"/>
                <a:ext cx="2340260" cy="4610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F52047B-0EAC-46AE-8FB8-88146E15AFCE}"/>
                  </a:ext>
                </a:extLst>
              </p:cNvPr>
              <p:cNvSpPr txBox="1"/>
              <p:nvPr/>
            </p:nvSpPr>
            <p:spPr>
              <a:xfrm>
                <a:off x="7005228" y="5229200"/>
                <a:ext cx="2340260" cy="482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2047B-0EAC-46AE-8FB8-88146E15A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5229200"/>
                <a:ext cx="2340260" cy="48224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2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乱反射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81555" y="1881189"/>
            <a:ext cx="2115361" cy="286190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6213140" y="1844675"/>
            <a:ext cx="1224136" cy="288244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296816" y="1881190"/>
            <a:ext cx="4968552" cy="264597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 bwMode="auto">
          <a:xfrm>
            <a:off x="800100" y="4212571"/>
            <a:ext cx="8286750" cy="2024742"/>
          </a:xfrm>
          <a:custGeom>
            <a:avLst/>
            <a:gdLst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3339193 w 8286750"/>
              <a:gd name="connsiteY3" fmla="*/ 465364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861457 w 8286750"/>
              <a:gd name="connsiteY2" fmla="*/ 228600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2392135 w 8286750"/>
              <a:gd name="connsiteY2" fmla="*/ 187778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563336 w 8286750"/>
              <a:gd name="connsiteY1" fmla="*/ 881742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738993 w 8286750"/>
              <a:gd name="connsiteY1" fmla="*/ 1184023 h 2155371"/>
              <a:gd name="connsiteX2" fmla="*/ 2392135 w 8286750"/>
              <a:gd name="connsiteY2" fmla="*/ 187778 h 2155371"/>
              <a:gd name="connsiteX3" fmla="*/ 2971800 w 8286750"/>
              <a:gd name="connsiteY3" fmla="*/ 1028699 h 2155371"/>
              <a:gd name="connsiteX4" fmla="*/ 3575957 w 8286750"/>
              <a:gd name="connsiteY4" fmla="*/ 0 h 2155371"/>
              <a:gd name="connsiteX5" fmla="*/ 3910693 w 8286750"/>
              <a:gd name="connsiteY5" fmla="*/ 1110342 h 2155371"/>
              <a:gd name="connsiteX6" fmla="*/ 4155621 w 8286750"/>
              <a:gd name="connsiteY6" fmla="*/ 228600 h 2155371"/>
              <a:gd name="connsiteX7" fmla="*/ 5706836 w 8286750"/>
              <a:gd name="connsiteY7" fmla="*/ 1175657 h 2155371"/>
              <a:gd name="connsiteX8" fmla="*/ 6400800 w 8286750"/>
              <a:gd name="connsiteY8" fmla="*/ 228600 h 2155371"/>
              <a:gd name="connsiteX9" fmla="*/ 8278586 w 8286750"/>
              <a:gd name="connsiteY9" fmla="*/ 906235 h 2155371"/>
              <a:gd name="connsiteX10" fmla="*/ 8286750 w 8286750"/>
              <a:gd name="connsiteY10" fmla="*/ 2147207 h 2155371"/>
              <a:gd name="connsiteX11" fmla="*/ 8164 w 8286750"/>
              <a:gd name="connsiteY11" fmla="*/ 2155371 h 2155371"/>
              <a:gd name="connsiteX12" fmla="*/ 0 w 8286750"/>
              <a:gd name="connsiteY12" fmla="*/ 718457 h 2155371"/>
              <a:gd name="connsiteX0" fmla="*/ 0 w 8286750"/>
              <a:gd name="connsiteY0" fmla="*/ 718457 h 2155371"/>
              <a:gd name="connsiteX1" fmla="*/ 987879 w 8286750"/>
              <a:gd name="connsiteY1" fmla="*/ 963588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38993 w 8286750"/>
              <a:gd name="connsiteY2" fmla="*/ 1184023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890109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2971800 w 8286750"/>
              <a:gd name="connsiteY4" fmla="*/ 1028699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706836 w 8286750"/>
              <a:gd name="connsiteY8" fmla="*/ 1175657 h 2155371"/>
              <a:gd name="connsiteX9" fmla="*/ 6400800 w 8286750"/>
              <a:gd name="connsiteY9" fmla="*/ 228600 h 2155371"/>
              <a:gd name="connsiteX10" fmla="*/ 8278586 w 8286750"/>
              <a:gd name="connsiteY10" fmla="*/ 906235 h 2155371"/>
              <a:gd name="connsiteX11" fmla="*/ 8286750 w 8286750"/>
              <a:gd name="connsiteY11" fmla="*/ 2147207 h 2155371"/>
              <a:gd name="connsiteX12" fmla="*/ 8164 w 8286750"/>
              <a:gd name="connsiteY12" fmla="*/ 2155371 h 2155371"/>
              <a:gd name="connsiteX13" fmla="*/ 0 w 8286750"/>
              <a:gd name="connsiteY13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4980214 w 8286750"/>
              <a:gd name="connsiteY8" fmla="*/ 718659 h 2155371"/>
              <a:gd name="connsiteX9" fmla="*/ 5706836 w 8286750"/>
              <a:gd name="connsiteY9" fmla="*/ 1175657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102678 w 8286750"/>
              <a:gd name="connsiteY8" fmla="*/ 490059 h 2155371"/>
              <a:gd name="connsiteX9" fmla="*/ 5706836 w 8286750"/>
              <a:gd name="connsiteY9" fmla="*/ 1175657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102678 w 8286750"/>
              <a:gd name="connsiteY8" fmla="*/ 4900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55621 w 8286750"/>
              <a:gd name="connsiteY7" fmla="*/ 228600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269921 w 8286750"/>
              <a:gd name="connsiteY7" fmla="*/ 530679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88279 w 8286750"/>
              <a:gd name="connsiteY7" fmla="*/ 310243 h 2155371"/>
              <a:gd name="connsiteX8" fmla="*/ 5225143 w 8286750"/>
              <a:gd name="connsiteY8" fmla="*/ 147159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188279 w 8286750"/>
              <a:gd name="connsiteY7" fmla="*/ 310243 h 2155371"/>
              <a:gd name="connsiteX8" fmla="*/ 5355772 w 8286750"/>
              <a:gd name="connsiteY8" fmla="*/ 24695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718457 h 2155371"/>
              <a:gd name="connsiteX1" fmla="*/ 1110343 w 8286750"/>
              <a:gd name="connsiteY1" fmla="*/ 637017 h 2155371"/>
              <a:gd name="connsiteX2" fmla="*/ 1714500 w 8286750"/>
              <a:gd name="connsiteY2" fmla="*/ 996245 h 2155371"/>
              <a:gd name="connsiteX3" fmla="*/ 2392135 w 8286750"/>
              <a:gd name="connsiteY3" fmla="*/ 187778 h 2155371"/>
              <a:gd name="connsiteX4" fmla="*/ 3020785 w 8286750"/>
              <a:gd name="connsiteY4" fmla="*/ 661306 h 2155371"/>
              <a:gd name="connsiteX5" fmla="*/ 3575957 w 8286750"/>
              <a:gd name="connsiteY5" fmla="*/ 0 h 2155371"/>
              <a:gd name="connsiteX6" fmla="*/ 3910693 w 8286750"/>
              <a:gd name="connsiteY6" fmla="*/ 1110342 h 2155371"/>
              <a:gd name="connsiteX7" fmla="*/ 4237265 w 8286750"/>
              <a:gd name="connsiteY7" fmla="*/ 473529 h 2155371"/>
              <a:gd name="connsiteX8" fmla="*/ 5355772 w 8286750"/>
              <a:gd name="connsiteY8" fmla="*/ 24695 h 2155371"/>
              <a:gd name="connsiteX9" fmla="*/ 5870122 w 8286750"/>
              <a:gd name="connsiteY9" fmla="*/ 767443 h 2155371"/>
              <a:gd name="connsiteX10" fmla="*/ 6400800 w 8286750"/>
              <a:gd name="connsiteY10" fmla="*/ 228600 h 2155371"/>
              <a:gd name="connsiteX11" fmla="*/ 8278586 w 8286750"/>
              <a:gd name="connsiteY11" fmla="*/ 906235 h 2155371"/>
              <a:gd name="connsiteX12" fmla="*/ 8286750 w 8286750"/>
              <a:gd name="connsiteY12" fmla="*/ 2147207 h 2155371"/>
              <a:gd name="connsiteX13" fmla="*/ 8164 w 8286750"/>
              <a:gd name="connsiteY13" fmla="*/ 2155371 h 2155371"/>
              <a:gd name="connsiteX14" fmla="*/ 0 w 8286750"/>
              <a:gd name="connsiteY14" fmla="*/ 718457 h 2155371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910693 w 8286750"/>
              <a:gd name="connsiteY6" fmla="*/ 1085647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53493 w 8286750"/>
              <a:gd name="connsiteY6" fmla="*/ 710090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45328 w 8286750"/>
              <a:gd name="connsiteY6" fmla="*/ 505983 h 2130676"/>
              <a:gd name="connsiteX7" fmla="*/ 4237265 w 8286750"/>
              <a:gd name="connsiteY7" fmla="*/ 4488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693762 h 2130676"/>
              <a:gd name="connsiteX1" fmla="*/ 1110343 w 8286750"/>
              <a:gd name="connsiteY1" fmla="*/ 612322 h 2130676"/>
              <a:gd name="connsiteX2" fmla="*/ 1714500 w 8286750"/>
              <a:gd name="connsiteY2" fmla="*/ 971550 h 2130676"/>
              <a:gd name="connsiteX3" fmla="*/ 2392135 w 8286750"/>
              <a:gd name="connsiteY3" fmla="*/ 163083 h 2130676"/>
              <a:gd name="connsiteX4" fmla="*/ 3020785 w 8286750"/>
              <a:gd name="connsiteY4" fmla="*/ 636611 h 2130676"/>
              <a:gd name="connsiteX5" fmla="*/ 3249386 w 8286750"/>
              <a:gd name="connsiteY5" fmla="*/ 383520 h 2130676"/>
              <a:gd name="connsiteX6" fmla="*/ 3445328 w 8286750"/>
              <a:gd name="connsiteY6" fmla="*/ 505983 h 2130676"/>
              <a:gd name="connsiteX7" fmla="*/ 4572001 w 8286750"/>
              <a:gd name="connsiteY7" fmla="*/ 105934 h 2130676"/>
              <a:gd name="connsiteX8" fmla="*/ 5355772 w 8286750"/>
              <a:gd name="connsiteY8" fmla="*/ 0 h 2130676"/>
              <a:gd name="connsiteX9" fmla="*/ 5870122 w 8286750"/>
              <a:gd name="connsiteY9" fmla="*/ 742748 h 2130676"/>
              <a:gd name="connsiteX10" fmla="*/ 6400800 w 8286750"/>
              <a:gd name="connsiteY10" fmla="*/ 203905 h 2130676"/>
              <a:gd name="connsiteX11" fmla="*/ 8278586 w 8286750"/>
              <a:gd name="connsiteY11" fmla="*/ 881540 h 2130676"/>
              <a:gd name="connsiteX12" fmla="*/ 8286750 w 8286750"/>
              <a:gd name="connsiteY12" fmla="*/ 2122512 h 2130676"/>
              <a:gd name="connsiteX13" fmla="*/ 8164 w 8286750"/>
              <a:gd name="connsiteY13" fmla="*/ 2130676 h 2130676"/>
              <a:gd name="connsiteX14" fmla="*/ 0 w 8286750"/>
              <a:gd name="connsiteY14" fmla="*/ 693762 h 2130676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27172 w 8286750"/>
              <a:gd name="connsiteY8" fmla="*/ 294116 h 2024742"/>
              <a:gd name="connsiteX9" fmla="*/ 5870122 w 8286750"/>
              <a:gd name="connsiteY9" fmla="*/ 636814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5870122 w 8286750"/>
              <a:gd name="connsiteY9" fmla="*/ 636814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6057901 w 8286750"/>
              <a:gd name="connsiteY9" fmla="*/ 857250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086351 w 8286750"/>
              <a:gd name="connsiteY8" fmla="*/ 792138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10844 w 8286750"/>
              <a:gd name="connsiteY8" fmla="*/ 441073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3020785 w 8286750"/>
              <a:gd name="connsiteY4" fmla="*/ 530677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51666 w 8286750"/>
              <a:gd name="connsiteY8" fmla="*/ 359430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  <a:gd name="connsiteX0" fmla="*/ 0 w 8286750"/>
              <a:gd name="connsiteY0" fmla="*/ 587828 h 2024742"/>
              <a:gd name="connsiteX1" fmla="*/ 1110343 w 8286750"/>
              <a:gd name="connsiteY1" fmla="*/ 506388 h 2024742"/>
              <a:gd name="connsiteX2" fmla="*/ 1714500 w 8286750"/>
              <a:gd name="connsiteY2" fmla="*/ 865616 h 2024742"/>
              <a:gd name="connsiteX3" fmla="*/ 2392135 w 8286750"/>
              <a:gd name="connsiteY3" fmla="*/ 57149 h 2024742"/>
              <a:gd name="connsiteX4" fmla="*/ 2628899 w 8286750"/>
              <a:gd name="connsiteY4" fmla="*/ 653142 h 2024742"/>
              <a:gd name="connsiteX5" fmla="*/ 3249386 w 8286750"/>
              <a:gd name="connsiteY5" fmla="*/ 277586 h 2024742"/>
              <a:gd name="connsiteX6" fmla="*/ 3445328 w 8286750"/>
              <a:gd name="connsiteY6" fmla="*/ 400049 h 2024742"/>
              <a:gd name="connsiteX7" fmla="*/ 4572001 w 8286750"/>
              <a:gd name="connsiteY7" fmla="*/ 0 h 2024742"/>
              <a:gd name="connsiteX8" fmla="*/ 5151666 w 8286750"/>
              <a:gd name="connsiteY8" fmla="*/ 359430 h 2024742"/>
              <a:gd name="connsiteX9" fmla="*/ 5894615 w 8286750"/>
              <a:gd name="connsiteY9" fmla="*/ 718457 h 2024742"/>
              <a:gd name="connsiteX10" fmla="*/ 6400800 w 8286750"/>
              <a:gd name="connsiteY10" fmla="*/ 97971 h 2024742"/>
              <a:gd name="connsiteX11" fmla="*/ 8278586 w 8286750"/>
              <a:gd name="connsiteY11" fmla="*/ 775606 h 2024742"/>
              <a:gd name="connsiteX12" fmla="*/ 8286750 w 8286750"/>
              <a:gd name="connsiteY12" fmla="*/ 2016578 h 2024742"/>
              <a:gd name="connsiteX13" fmla="*/ 8164 w 8286750"/>
              <a:gd name="connsiteY13" fmla="*/ 2024742 h 2024742"/>
              <a:gd name="connsiteX14" fmla="*/ 0 w 8286750"/>
              <a:gd name="connsiteY14" fmla="*/ 587828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0" h="2024742">
                <a:moveTo>
                  <a:pt x="0" y="587828"/>
                </a:moveTo>
                <a:lnTo>
                  <a:pt x="1110343" y="506388"/>
                </a:lnTo>
                <a:lnTo>
                  <a:pt x="1714500" y="865616"/>
                </a:lnTo>
                <a:lnTo>
                  <a:pt x="2392135" y="57149"/>
                </a:lnTo>
                <a:lnTo>
                  <a:pt x="2628899" y="653142"/>
                </a:lnTo>
                <a:lnTo>
                  <a:pt x="3249386" y="277586"/>
                </a:lnTo>
                <a:lnTo>
                  <a:pt x="3445328" y="400049"/>
                </a:lnTo>
                <a:lnTo>
                  <a:pt x="4572001" y="0"/>
                </a:lnTo>
                <a:lnTo>
                  <a:pt x="5151666" y="359430"/>
                </a:lnTo>
                <a:lnTo>
                  <a:pt x="5894615" y="718457"/>
                </a:lnTo>
                <a:lnTo>
                  <a:pt x="6400800" y="97971"/>
                </a:lnTo>
                <a:lnTo>
                  <a:pt x="8278586" y="775606"/>
                </a:lnTo>
                <a:cubicBezTo>
                  <a:pt x="8281307" y="1189263"/>
                  <a:pt x="8284029" y="1602921"/>
                  <a:pt x="8286750" y="2016578"/>
                </a:cubicBezTo>
                <a:lnTo>
                  <a:pt x="8164" y="2024742"/>
                </a:lnTo>
                <a:cubicBezTo>
                  <a:pt x="5443" y="1540328"/>
                  <a:pt x="2721" y="1055913"/>
                  <a:pt x="0" y="587828"/>
                </a:cubicBezTo>
                <a:close/>
              </a:path>
            </a:pathLst>
          </a:custGeom>
          <a:pattFill prst="wdUpDiag">
            <a:fgClr>
              <a:schemeClr val="accent1">
                <a:lumMod val="90000"/>
              </a:schemeClr>
            </a:fgClr>
            <a:bgClr>
              <a:schemeClr val="bg1"/>
            </a:bgClr>
          </a:pattFill>
          <a:ln w="254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 flipV="1">
            <a:off x="1136576" y="2204864"/>
            <a:ext cx="3352028" cy="23222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 bwMode="auto">
          <a:xfrm>
            <a:off x="800100" y="4220934"/>
            <a:ext cx="8270421" cy="832757"/>
          </a:xfrm>
          <a:custGeom>
            <a:avLst/>
            <a:gdLst>
              <a:gd name="connsiteX0" fmla="*/ 0 w 8270421"/>
              <a:gd name="connsiteY0" fmla="*/ 702129 h 1183822"/>
              <a:gd name="connsiteX1" fmla="*/ 522514 w 8270421"/>
              <a:gd name="connsiteY1" fmla="*/ 8735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26672 w 8270421"/>
              <a:gd name="connsiteY1" fmla="*/ 644979 h 1183822"/>
              <a:gd name="connsiteX2" fmla="*/ 1877786 w 8270421"/>
              <a:gd name="connsiteY2" fmla="*/ 212272 h 1183822"/>
              <a:gd name="connsiteX3" fmla="*/ 3371850 w 8270421"/>
              <a:gd name="connsiteY3" fmla="*/ 432708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26672 w 8270421"/>
              <a:gd name="connsiteY1" fmla="*/ 644979 h 1183822"/>
              <a:gd name="connsiteX2" fmla="*/ 3371850 w 8270421"/>
              <a:gd name="connsiteY2" fmla="*/ 432708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11014 h 1192707"/>
              <a:gd name="connsiteX1" fmla="*/ 1126672 w 8270421"/>
              <a:gd name="connsiteY1" fmla="*/ 653864 h 1192707"/>
              <a:gd name="connsiteX2" fmla="*/ 3584121 w 8270421"/>
              <a:gd name="connsiteY2" fmla="*/ 8885 h 1192707"/>
              <a:gd name="connsiteX3" fmla="*/ 3902529 w 8270421"/>
              <a:gd name="connsiteY3" fmla="*/ 1192707 h 1192707"/>
              <a:gd name="connsiteX4" fmla="*/ 4171950 w 8270421"/>
              <a:gd name="connsiteY4" fmla="*/ 237485 h 1192707"/>
              <a:gd name="connsiteX5" fmla="*/ 5731329 w 8270421"/>
              <a:gd name="connsiteY5" fmla="*/ 1160050 h 1192707"/>
              <a:gd name="connsiteX6" fmla="*/ 6400800 w 8270421"/>
              <a:gd name="connsiteY6" fmla="*/ 237485 h 1192707"/>
              <a:gd name="connsiteX7" fmla="*/ 8270421 w 8270421"/>
              <a:gd name="connsiteY7" fmla="*/ 898793 h 1192707"/>
              <a:gd name="connsiteX0" fmla="*/ 0 w 8270421"/>
              <a:gd name="connsiteY0" fmla="*/ 702129 h 1183822"/>
              <a:gd name="connsiteX1" fmla="*/ 3584121 w 8270421"/>
              <a:gd name="connsiteY1" fmla="*/ 0 h 1183822"/>
              <a:gd name="connsiteX2" fmla="*/ 3902529 w 8270421"/>
              <a:gd name="connsiteY2" fmla="*/ 1183822 h 1183822"/>
              <a:gd name="connsiteX3" fmla="*/ 4171950 w 8270421"/>
              <a:gd name="connsiteY3" fmla="*/ 228600 h 1183822"/>
              <a:gd name="connsiteX4" fmla="*/ 5731329 w 8270421"/>
              <a:gd name="connsiteY4" fmla="*/ 1151165 h 1183822"/>
              <a:gd name="connsiteX5" fmla="*/ 6400800 w 8270421"/>
              <a:gd name="connsiteY5" fmla="*/ 228600 h 1183822"/>
              <a:gd name="connsiteX6" fmla="*/ 8270421 w 8270421"/>
              <a:gd name="connsiteY6" fmla="*/ 889908 h 1183822"/>
              <a:gd name="connsiteX0" fmla="*/ 0 w 8270421"/>
              <a:gd name="connsiteY0" fmla="*/ 702129 h 1183822"/>
              <a:gd name="connsiteX1" fmla="*/ 1167493 w 8270421"/>
              <a:gd name="connsiteY1" fmla="*/ 473529 h 1183822"/>
              <a:gd name="connsiteX2" fmla="*/ 3584121 w 8270421"/>
              <a:gd name="connsiteY2" fmla="*/ 0 h 1183822"/>
              <a:gd name="connsiteX3" fmla="*/ 3902529 w 8270421"/>
              <a:gd name="connsiteY3" fmla="*/ 1183822 h 1183822"/>
              <a:gd name="connsiteX4" fmla="*/ 4171950 w 8270421"/>
              <a:gd name="connsiteY4" fmla="*/ 228600 h 1183822"/>
              <a:gd name="connsiteX5" fmla="*/ 5731329 w 8270421"/>
              <a:gd name="connsiteY5" fmla="*/ 1151165 h 1183822"/>
              <a:gd name="connsiteX6" fmla="*/ 6400800 w 8270421"/>
              <a:gd name="connsiteY6" fmla="*/ 228600 h 1183822"/>
              <a:gd name="connsiteX7" fmla="*/ 8270421 w 8270421"/>
              <a:gd name="connsiteY7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3584121 w 8270421"/>
              <a:gd name="connsiteY2" fmla="*/ 0 h 1183822"/>
              <a:gd name="connsiteX3" fmla="*/ 3902529 w 8270421"/>
              <a:gd name="connsiteY3" fmla="*/ 1183822 h 1183822"/>
              <a:gd name="connsiteX4" fmla="*/ 4171950 w 8270421"/>
              <a:gd name="connsiteY4" fmla="*/ 228600 h 1183822"/>
              <a:gd name="connsiteX5" fmla="*/ 5731329 w 8270421"/>
              <a:gd name="connsiteY5" fmla="*/ 1151165 h 1183822"/>
              <a:gd name="connsiteX6" fmla="*/ 6400800 w 8270421"/>
              <a:gd name="connsiteY6" fmla="*/ 228600 h 1183822"/>
              <a:gd name="connsiteX7" fmla="*/ 8270421 w 8270421"/>
              <a:gd name="connsiteY7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63486 w 8270421"/>
              <a:gd name="connsiteY2" fmla="*/ 481693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3584121 w 8270421"/>
              <a:gd name="connsiteY3" fmla="*/ 0 h 1183822"/>
              <a:gd name="connsiteX4" fmla="*/ 3902529 w 8270421"/>
              <a:gd name="connsiteY4" fmla="*/ 1183822 h 1183822"/>
              <a:gd name="connsiteX5" fmla="*/ 4171950 w 8270421"/>
              <a:gd name="connsiteY5" fmla="*/ 228600 h 1183822"/>
              <a:gd name="connsiteX6" fmla="*/ 5731329 w 8270421"/>
              <a:gd name="connsiteY6" fmla="*/ 1151165 h 1183822"/>
              <a:gd name="connsiteX7" fmla="*/ 6400800 w 8270421"/>
              <a:gd name="connsiteY7" fmla="*/ 228600 h 1183822"/>
              <a:gd name="connsiteX8" fmla="*/ 8270421 w 8270421"/>
              <a:gd name="connsiteY8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522764 w 8270421"/>
              <a:gd name="connsiteY3" fmla="*/ 563336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584121 w 8270421"/>
              <a:gd name="connsiteY4" fmla="*/ 0 h 1183822"/>
              <a:gd name="connsiteX5" fmla="*/ 3902529 w 8270421"/>
              <a:gd name="connsiteY5" fmla="*/ 1183822 h 1183822"/>
              <a:gd name="connsiteX6" fmla="*/ 4171950 w 8270421"/>
              <a:gd name="connsiteY6" fmla="*/ 228600 h 1183822"/>
              <a:gd name="connsiteX7" fmla="*/ 5731329 w 8270421"/>
              <a:gd name="connsiteY7" fmla="*/ 1151165 h 1183822"/>
              <a:gd name="connsiteX8" fmla="*/ 6400800 w 8270421"/>
              <a:gd name="connsiteY8" fmla="*/ 228600 h 1183822"/>
              <a:gd name="connsiteX9" fmla="*/ 8270421 w 8270421"/>
              <a:gd name="connsiteY9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12621 w 8270421"/>
              <a:gd name="connsiteY4" fmla="*/ 106136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731329 w 8270421"/>
              <a:gd name="connsiteY8" fmla="*/ 1151165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28950 w 8270421"/>
              <a:gd name="connsiteY4" fmla="*/ 661307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731329 w 8270421"/>
              <a:gd name="connsiteY8" fmla="*/ 1151165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702129 h 1183822"/>
              <a:gd name="connsiteX1" fmla="*/ 1151164 w 8270421"/>
              <a:gd name="connsiteY1" fmla="*/ 628651 h 1183822"/>
              <a:gd name="connsiteX2" fmla="*/ 1730829 w 8270421"/>
              <a:gd name="connsiteY2" fmla="*/ 955221 h 1183822"/>
              <a:gd name="connsiteX3" fmla="*/ 2375807 w 8270421"/>
              <a:gd name="connsiteY3" fmla="*/ 195943 h 1183822"/>
              <a:gd name="connsiteX4" fmla="*/ 3028950 w 8270421"/>
              <a:gd name="connsiteY4" fmla="*/ 661307 h 1183822"/>
              <a:gd name="connsiteX5" fmla="*/ 3584121 w 8270421"/>
              <a:gd name="connsiteY5" fmla="*/ 0 h 1183822"/>
              <a:gd name="connsiteX6" fmla="*/ 3902529 w 8270421"/>
              <a:gd name="connsiteY6" fmla="*/ 1183822 h 1183822"/>
              <a:gd name="connsiteX7" fmla="*/ 4171950 w 8270421"/>
              <a:gd name="connsiteY7" fmla="*/ 228600 h 1183822"/>
              <a:gd name="connsiteX8" fmla="*/ 5886451 w 8270421"/>
              <a:gd name="connsiteY8" fmla="*/ 759279 h 1183822"/>
              <a:gd name="connsiteX9" fmla="*/ 6400800 w 8270421"/>
              <a:gd name="connsiteY9" fmla="*/ 228600 h 1183822"/>
              <a:gd name="connsiteX10" fmla="*/ 8270421 w 8270421"/>
              <a:gd name="connsiteY10" fmla="*/ 889908 h 1183822"/>
              <a:gd name="connsiteX0" fmla="*/ 0 w 8270421"/>
              <a:gd name="connsiteY0" fmla="*/ 506186 h 987879"/>
              <a:gd name="connsiteX1" fmla="*/ 1151164 w 8270421"/>
              <a:gd name="connsiteY1" fmla="*/ 432708 h 987879"/>
              <a:gd name="connsiteX2" fmla="*/ 1730829 w 8270421"/>
              <a:gd name="connsiteY2" fmla="*/ 759278 h 987879"/>
              <a:gd name="connsiteX3" fmla="*/ 2375807 w 8270421"/>
              <a:gd name="connsiteY3" fmla="*/ 0 h 987879"/>
              <a:gd name="connsiteX4" fmla="*/ 3028950 w 8270421"/>
              <a:gd name="connsiteY4" fmla="*/ 465364 h 987879"/>
              <a:gd name="connsiteX5" fmla="*/ 3241221 w 8270421"/>
              <a:gd name="connsiteY5" fmla="*/ 163286 h 987879"/>
              <a:gd name="connsiteX6" fmla="*/ 3902529 w 8270421"/>
              <a:gd name="connsiteY6" fmla="*/ 987879 h 987879"/>
              <a:gd name="connsiteX7" fmla="*/ 4171950 w 8270421"/>
              <a:gd name="connsiteY7" fmla="*/ 32657 h 987879"/>
              <a:gd name="connsiteX8" fmla="*/ 5886451 w 8270421"/>
              <a:gd name="connsiteY8" fmla="*/ 563336 h 987879"/>
              <a:gd name="connsiteX9" fmla="*/ 6400800 w 8270421"/>
              <a:gd name="connsiteY9" fmla="*/ 32657 h 987879"/>
              <a:gd name="connsiteX10" fmla="*/ 8270421 w 8270421"/>
              <a:gd name="connsiteY10" fmla="*/ 693965 h 987879"/>
              <a:gd name="connsiteX0" fmla="*/ 0 w 8270421"/>
              <a:gd name="connsiteY0" fmla="*/ 506186 h 759278"/>
              <a:gd name="connsiteX1" fmla="*/ 1151164 w 8270421"/>
              <a:gd name="connsiteY1" fmla="*/ 432708 h 759278"/>
              <a:gd name="connsiteX2" fmla="*/ 1730829 w 8270421"/>
              <a:gd name="connsiteY2" fmla="*/ 759278 h 759278"/>
              <a:gd name="connsiteX3" fmla="*/ 2375807 w 8270421"/>
              <a:gd name="connsiteY3" fmla="*/ 0 h 759278"/>
              <a:gd name="connsiteX4" fmla="*/ 3028950 w 8270421"/>
              <a:gd name="connsiteY4" fmla="*/ 465364 h 759278"/>
              <a:gd name="connsiteX5" fmla="*/ 3241221 w 8270421"/>
              <a:gd name="connsiteY5" fmla="*/ 163286 h 759278"/>
              <a:gd name="connsiteX6" fmla="*/ 3494315 w 8270421"/>
              <a:gd name="connsiteY6" fmla="*/ 310243 h 759278"/>
              <a:gd name="connsiteX7" fmla="*/ 4171950 w 8270421"/>
              <a:gd name="connsiteY7" fmla="*/ 32657 h 759278"/>
              <a:gd name="connsiteX8" fmla="*/ 5886451 w 8270421"/>
              <a:gd name="connsiteY8" fmla="*/ 563336 h 759278"/>
              <a:gd name="connsiteX9" fmla="*/ 6400800 w 8270421"/>
              <a:gd name="connsiteY9" fmla="*/ 32657 h 759278"/>
              <a:gd name="connsiteX10" fmla="*/ 8270421 w 8270421"/>
              <a:gd name="connsiteY10" fmla="*/ 693965 h 759278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3028950 w 8270421"/>
              <a:gd name="connsiteY4" fmla="*/ 538843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86451 w 8270421"/>
              <a:gd name="connsiteY8" fmla="*/ 636815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3028950 w 8270421"/>
              <a:gd name="connsiteY4" fmla="*/ 538843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37465 w 8270421"/>
              <a:gd name="connsiteY8" fmla="*/ 734786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  <a:gd name="connsiteX0" fmla="*/ 0 w 8270421"/>
              <a:gd name="connsiteY0" fmla="*/ 579665 h 832757"/>
              <a:gd name="connsiteX1" fmla="*/ 1151164 w 8270421"/>
              <a:gd name="connsiteY1" fmla="*/ 506187 h 832757"/>
              <a:gd name="connsiteX2" fmla="*/ 1730829 w 8270421"/>
              <a:gd name="connsiteY2" fmla="*/ 832757 h 832757"/>
              <a:gd name="connsiteX3" fmla="*/ 2375807 w 8270421"/>
              <a:gd name="connsiteY3" fmla="*/ 73479 h 832757"/>
              <a:gd name="connsiteX4" fmla="*/ 2628900 w 8270421"/>
              <a:gd name="connsiteY4" fmla="*/ 620485 h 832757"/>
              <a:gd name="connsiteX5" fmla="*/ 3241221 w 8270421"/>
              <a:gd name="connsiteY5" fmla="*/ 236765 h 832757"/>
              <a:gd name="connsiteX6" fmla="*/ 3494315 w 8270421"/>
              <a:gd name="connsiteY6" fmla="*/ 383722 h 832757"/>
              <a:gd name="connsiteX7" fmla="*/ 4580165 w 8270421"/>
              <a:gd name="connsiteY7" fmla="*/ 0 h 832757"/>
              <a:gd name="connsiteX8" fmla="*/ 5837465 w 8270421"/>
              <a:gd name="connsiteY8" fmla="*/ 734786 h 832757"/>
              <a:gd name="connsiteX9" fmla="*/ 6400800 w 8270421"/>
              <a:gd name="connsiteY9" fmla="*/ 106136 h 832757"/>
              <a:gd name="connsiteX10" fmla="*/ 8270421 w 8270421"/>
              <a:gd name="connsiteY10" fmla="*/ 767444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70421" h="832757">
                <a:moveTo>
                  <a:pt x="0" y="579665"/>
                </a:moveTo>
                <a:lnTo>
                  <a:pt x="1151164" y="506187"/>
                </a:lnTo>
                <a:lnTo>
                  <a:pt x="1730829" y="832757"/>
                </a:lnTo>
                <a:lnTo>
                  <a:pt x="2375807" y="73479"/>
                </a:lnTo>
                <a:lnTo>
                  <a:pt x="2628900" y="620485"/>
                </a:lnTo>
                <a:lnTo>
                  <a:pt x="3241221" y="236765"/>
                </a:lnTo>
                <a:lnTo>
                  <a:pt x="3494315" y="383722"/>
                </a:lnTo>
                <a:lnTo>
                  <a:pt x="4580165" y="0"/>
                </a:lnTo>
                <a:lnTo>
                  <a:pt x="5837465" y="734786"/>
                </a:lnTo>
                <a:lnTo>
                  <a:pt x="6400800" y="106136"/>
                </a:lnTo>
                <a:lnTo>
                  <a:pt x="8270421" y="767444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2081555" y="1860649"/>
            <a:ext cx="2647266" cy="288244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6213140" y="1876623"/>
            <a:ext cx="2736304" cy="285049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488604" y="1876623"/>
            <a:ext cx="2480620" cy="265053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296816" y="1844675"/>
            <a:ext cx="2484277" cy="268248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3902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極限 </a:t>
            </a:r>
            <a:r>
              <a:rPr kumimoji="1" lang="en-US" altLang="ja-JP"/>
              <a:t>(sin h)/h</a:t>
            </a:r>
            <a:endParaRPr kumimoji="1" lang="ja-JP" altLang="en-US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117806" y="2456892"/>
            <a:ext cx="2389405" cy="2150223"/>
            <a:chOff x="1892660" y="1643719"/>
            <a:chExt cx="4283761" cy="3854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104" y="2204864"/>
              <a:ext cx="0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21691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40" y="4677499"/>
                  <a:ext cx="391744" cy="4414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t="-2500" r="-5556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655581" y="5129338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81" y="5129338"/>
                  <a:ext cx="3917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714" r="-4571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77" y="1643719"/>
                  <a:ext cx="3917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444" r="-44444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2204864"/>
              <a:ext cx="3492388" cy="2916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06AD568-2699-4758-86E1-CC4C1A43C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5121188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956556" y="1628800"/>
            <a:ext cx="5120327" cy="5600219"/>
            <a:chOff x="-1995772" y="224644"/>
            <a:chExt cx="8963442" cy="9803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3243" r="-43243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145529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パイ 31"/>
            <p:cNvSpPr/>
            <p:nvPr/>
          </p:nvSpPr>
          <p:spPr bwMode="auto">
            <a:xfrm>
              <a:off x="-1995772" y="224644"/>
              <a:ext cx="8784976" cy="9803523"/>
            </a:xfrm>
            <a:prstGeom prst="pie">
              <a:avLst>
                <a:gd name="adj1" fmla="val 19194966"/>
                <a:gd name="adj2" fmla="val 5919"/>
              </a:avLst>
            </a:prstGeom>
            <a:noFill/>
            <a:ln w="6350">
              <a:solidFill>
                <a:schemeClr val="tx1"/>
              </a:solidFill>
            </a:ln>
            <a:effectLst/>
            <a:ex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8" y="4689141"/>
                  <a:ext cx="391746" cy="43102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108" t="-2500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75924" y="520379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24" y="5203792"/>
                  <a:ext cx="39174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541" r="-35135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71" y="1611242"/>
                  <a:ext cx="39174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243" r="-40541" b="-7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/>
          <p:cNvGrpSpPr/>
          <p:nvPr/>
        </p:nvGrpSpPr>
        <p:grpSpPr>
          <a:xfrm>
            <a:off x="6717196" y="2096852"/>
            <a:ext cx="2922466" cy="2621723"/>
            <a:chOff x="1892660" y="906804"/>
            <a:chExt cx="5153188" cy="4622888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6716" y="1520788"/>
              <a:ext cx="4392488" cy="360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660" y="5085184"/>
                  <a:ext cx="3917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222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5A82DFF-38D6-4CFF-83D9-40C18093C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1520788"/>
              <a:ext cx="0" cy="3622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FF5D183-9833-426A-8CBB-EEF6CAF1D12D}"/>
                </a:ext>
              </a:extLst>
            </p:cNvPr>
            <p:cNvSpPr/>
            <p:nvPr/>
          </p:nvSpPr>
          <p:spPr>
            <a:xfrm rot="6329452">
              <a:off x="2445955" y="4750530"/>
              <a:ext cx="663827" cy="607060"/>
            </a:xfrm>
            <a:prstGeom prst="arc">
              <a:avLst>
                <a:gd name="adj1" fmla="val 10880586"/>
                <a:gd name="adj2" fmla="val 16212845"/>
              </a:avLst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789" y="4689140"/>
                  <a:ext cx="391746" cy="43416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108" r="-5405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590617" y="5160360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617" y="5160360"/>
                  <a:ext cx="39174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4444" r="-36111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0B78733-3A65-47F5-AE1C-D4829B212797}"/>
                    </a:ext>
                  </a:extLst>
                </p:cNvPr>
                <p:cNvSpPr txBox="1"/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0B78733-3A65-47F5-AE1C-D4829B21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102" y="906804"/>
                  <a:ext cx="3917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50000" r="-44444" b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4423C1D-B261-4C7D-9650-40CE0294A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716" y="5121188"/>
              <a:ext cx="4392488" cy="52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3356992"/>
                <a:ext cx="391745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356992"/>
                <a:ext cx="391745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77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面積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5013176"/>
            <a:ext cx="828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172580" y="5085184"/>
                <a:ext cx="283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80" y="5085184"/>
                <a:ext cx="28321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517396" y="5085184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96" y="5085184"/>
                <a:ext cx="2776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933220" y="1520788"/>
                <a:ext cx="128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220" y="1520788"/>
                <a:ext cx="1289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45" t="-4918" r="-6604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片側の 2 つの角を丸めた四角形 4"/>
          <p:cNvSpPr/>
          <p:nvPr/>
        </p:nvSpPr>
        <p:spPr bwMode="auto">
          <a:xfrm>
            <a:off x="1316596" y="1232756"/>
            <a:ext cx="7344816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 bwMode="auto">
          <a:xfrm>
            <a:off x="1316596" y="1232756"/>
            <a:ext cx="3816424" cy="3766558"/>
          </a:xfrm>
          <a:custGeom>
            <a:avLst/>
            <a:gdLst>
              <a:gd name="connsiteX0" fmla="*/ 1559692 w 3816424"/>
              <a:gd name="connsiteY0" fmla="*/ 1659 h 3766558"/>
              <a:gd name="connsiteX1" fmla="*/ 1860543 w 3816424"/>
              <a:gd name="connsiteY1" fmla="*/ 66806 h 3766558"/>
              <a:gd name="connsiteX2" fmla="*/ 3786769 w 3816424"/>
              <a:gd name="connsiteY2" fmla="*/ 1943411 h 3766558"/>
              <a:gd name="connsiteX3" fmla="*/ 3816424 w 3816424"/>
              <a:gd name="connsiteY3" fmla="*/ 1973315 h 3766558"/>
              <a:gd name="connsiteX4" fmla="*/ 3816424 w 3816424"/>
              <a:gd name="connsiteY4" fmla="*/ 3766558 h 3766558"/>
              <a:gd name="connsiteX5" fmla="*/ 0 w 3816424"/>
              <a:gd name="connsiteY5" fmla="*/ 3766558 h 3766558"/>
              <a:gd name="connsiteX6" fmla="*/ 0 w 3816424"/>
              <a:gd name="connsiteY6" fmla="*/ 732862 h 3766558"/>
              <a:gd name="connsiteX7" fmla="*/ 1559692 w 3816424"/>
              <a:gd name="connsiteY7" fmla="*/ 1659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6424" h="3766558">
                <a:moveTo>
                  <a:pt x="1559692" y="1659"/>
                </a:moveTo>
                <a:cubicBezTo>
                  <a:pt x="1663163" y="7325"/>
                  <a:pt x="1764366" y="27758"/>
                  <a:pt x="1860543" y="66806"/>
                </a:cubicBezTo>
                <a:cubicBezTo>
                  <a:pt x="2389516" y="281572"/>
                  <a:pt x="3125238" y="1255100"/>
                  <a:pt x="3786769" y="1943411"/>
                </a:cubicBezTo>
                <a:lnTo>
                  <a:pt x="3816424" y="1973315"/>
                </a:lnTo>
                <a:lnTo>
                  <a:pt x="3816424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45865"/>
                  <a:pt x="835395" y="-38008"/>
                  <a:pt x="1559692" y="1659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648744" y="3212976"/>
                <a:ext cx="975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44" y="3212976"/>
                <a:ext cx="97584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89004" y="5049180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5049180"/>
                <a:ext cx="27699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16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面積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884808" y="5409220"/>
            <a:ext cx="8280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576736" y="5445224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27699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89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337376" y="5481228"/>
                <a:ext cx="8198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376" y="5481228"/>
                <a:ext cx="8198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85" r="-671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7005228" y="1916832"/>
                <a:ext cx="128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1916832"/>
                <a:ext cx="1289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245" t="-4918" r="-6604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片側の 2 つの角を丸めた四角形 4"/>
          <p:cNvSpPr/>
          <p:nvPr/>
        </p:nvSpPr>
        <p:spPr bwMode="auto">
          <a:xfrm>
            <a:off x="2720752" y="1628800"/>
            <a:ext cx="6012668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片側の 2 つの角を丸めた四角形 4"/>
          <p:cNvSpPr/>
          <p:nvPr/>
        </p:nvSpPr>
        <p:spPr bwMode="auto">
          <a:xfrm>
            <a:off x="2720752" y="1628800"/>
            <a:ext cx="6012668" cy="3766558"/>
          </a:xfrm>
          <a:custGeom>
            <a:avLst/>
            <a:gdLst>
              <a:gd name="connsiteX0" fmla="*/ 180024 w 7344816"/>
              <a:gd name="connsiteY0" fmla="*/ 0 h 1080120"/>
              <a:gd name="connsiteX1" fmla="*/ 7164792 w 7344816"/>
              <a:gd name="connsiteY1" fmla="*/ 0 h 1080120"/>
              <a:gd name="connsiteX2" fmla="*/ 7344816 w 7344816"/>
              <a:gd name="connsiteY2" fmla="*/ 180024 h 1080120"/>
              <a:gd name="connsiteX3" fmla="*/ 7344816 w 7344816"/>
              <a:gd name="connsiteY3" fmla="*/ 1080120 h 1080120"/>
              <a:gd name="connsiteX4" fmla="*/ 7344816 w 7344816"/>
              <a:gd name="connsiteY4" fmla="*/ 1080120 h 1080120"/>
              <a:gd name="connsiteX5" fmla="*/ 0 w 7344816"/>
              <a:gd name="connsiteY5" fmla="*/ 1080120 h 1080120"/>
              <a:gd name="connsiteX6" fmla="*/ 0 w 7344816"/>
              <a:gd name="connsiteY6" fmla="*/ 1080120 h 1080120"/>
              <a:gd name="connsiteX7" fmla="*/ 0 w 7344816"/>
              <a:gd name="connsiteY7" fmla="*/ 180024 h 1080120"/>
              <a:gd name="connsiteX8" fmla="*/ 180024 w 7344816"/>
              <a:gd name="connsiteY8" fmla="*/ 0 h 1080120"/>
              <a:gd name="connsiteX0" fmla="*/ 180024 w 7344816"/>
              <a:gd name="connsiteY0" fmla="*/ 1941004 h 3021124"/>
              <a:gd name="connsiteX1" fmla="*/ 2227514 w 7344816"/>
              <a:gd name="connsiteY1" fmla="*/ 0 h 3021124"/>
              <a:gd name="connsiteX2" fmla="*/ 7164792 w 7344816"/>
              <a:gd name="connsiteY2" fmla="*/ 1941004 h 3021124"/>
              <a:gd name="connsiteX3" fmla="*/ 7344816 w 7344816"/>
              <a:gd name="connsiteY3" fmla="*/ 2121028 h 3021124"/>
              <a:gd name="connsiteX4" fmla="*/ 7344816 w 7344816"/>
              <a:gd name="connsiteY4" fmla="*/ 3021124 h 3021124"/>
              <a:gd name="connsiteX5" fmla="*/ 7344816 w 7344816"/>
              <a:gd name="connsiteY5" fmla="*/ 3021124 h 3021124"/>
              <a:gd name="connsiteX6" fmla="*/ 0 w 7344816"/>
              <a:gd name="connsiteY6" fmla="*/ 3021124 h 3021124"/>
              <a:gd name="connsiteX7" fmla="*/ 0 w 7344816"/>
              <a:gd name="connsiteY7" fmla="*/ 3021124 h 3021124"/>
              <a:gd name="connsiteX8" fmla="*/ 0 w 7344816"/>
              <a:gd name="connsiteY8" fmla="*/ 2121028 h 3021124"/>
              <a:gd name="connsiteX9" fmla="*/ 180024 w 7344816"/>
              <a:gd name="connsiteY9" fmla="*/ 1941004 h 3021124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7164792 w 7344816"/>
              <a:gd name="connsiteY3" fmla="*/ 1944561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4561 h 3024681"/>
              <a:gd name="connsiteX1" fmla="*/ 2227514 w 7344816"/>
              <a:gd name="connsiteY1" fmla="*/ 3557 h 3024681"/>
              <a:gd name="connsiteX2" fmla="*/ 4946001 w 7344816"/>
              <a:gd name="connsiteY2" fmla="*/ 2038303 h 3024681"/>
              <a:gd name="connsiteX3" fmla="*/ 6538717 w 7344816"/>
              <a:gd name="connsiteY3" fmla="*/ 1269058 h 3024681"/>
              <a:gd name="connsiteX4" fmla="*/ 7344816 w 7344816"/>
              <a:gd name="connsiteY4" fmla="*/ 2124585 h 3024681"/>
              <a:gd name="connsiteX5" fmla="*/ 7344816 w 7344816"/>
              <a:gd name="connsiteY5" fmla="*/ 3024681 h 3024681"/>
              <a:gd name="connsiteX6" fmla="*/ 7344816 w 7344816"/>
              <a:gd name="connsiteY6" fmla="*/ 3024681 h 3024681"/>
              <a:gd name="connsiteX7" fmla="*/ 0 w 7344816"/>
              <a:gd name="connsiteY7" fmla="*/ 3024681 h 3024681"/>
              <a:gd name="connsiteX8" fmla="*/ 0 w 7344816"/>
              <a:gd name="connsiteY8" fmla="*/ 3024681 h 3024681"/>
              <a:gd name="connsiteX9" fmla="*/ 0 w 7344816"/>
              <a:gd name="connsiteY9" fmla="*/ 2124585 h 3024681"/>
              <a:gd name="connsiteX10" fmla="*/ 180024 w 7344816"/>
              <a:gd name="connsiteY10" fmla="*/ 1944561 h 3024681"/>
              <a:gd name="connsiteX0" fmla="*/ 180024 w 7344816"/>
              <a:gd name="connsiteY0" fmla="*/ 1945081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80024 w 7344816"/>
              <a:gd name="connsiteY10" fmla="*/ 1945081 h 3025201"/>
              <a:gd name="connsiteX0" fmla="*/ 1250943 w 7344816"/>
              <a:gd name="connsiteY0" fmla="*/ 66854 h 3025201"/>
              <a:gd name="connsiteX1" fmla="*/ 2227514 w 7344816"/>
              <a:gd name="connsiteY1" fmla="*/ 4077 h 3025201"/>
              <a:gd name="connsiteX2" fmla="*/ 4377590 w 7344816"/>
              <a:gd name="connsiteY2" fmla="*/ 1799926 h 3025201"/>
              <a:gd name="connsiteX3" fmla="*/ 6538717 w 7344816"/>
              <a:gd name="connsiteY3" fmla="*/ 1269578 h 3025201"/>
              <a:gd name="connsiteX4" fmla="*/ 7344816 w 7344816"/>
              <a:gd name="connsiteY4" fmla="*/ 2125105 h 3025201"/>
              <a:gd name="connsiteX5" fmla="*/ 7344816 w 7344816"/>
              <a:gd name="connsiteY5" fmla="*/ 3025201 h 3025201"/>
              <a:gd name="connsiteX6" fmla="*/ 7344816 w 7344816"/>
              <a:gd name="connsiteY6" fmla="*/ 3025201 h 3025201"/>
              <a:gd name="connsiteX7" fmla="*/ 0 w 7344816"/>
              <a:gd name="connsiteY7" fmla="*/ 3025201 h 3025201"/>
              <a:gd name="connsiteX8" fmla="*/ 0 w 7344816"/>
              <a:gd name="connsiteY8" fmla="*/ 3025201 h 3025201"/>
              <a:gd name="connsiteX9" fmla="*/ 0 w 7344816"/>
              <a:gd name="connsiteY9" fmla="*/ 2125105 h 3025201"/>
              <a:gd name="connsiteX10" fmla="*/ 1250943 w 7344816"/>
              <a:gd name="connsiteY10" fmla="*/ 66854 h 3025201"/>
              <a:gd name="connsiteX0" fmla="*/ 1250943 w 7344816"/>
              <a:gd name="connsiteY0" fmla="*/ 1357 h 2959704"/>
              <a:gd name="connsiteX1" fmla="*/ 4377590 w 7344816"/>
              <a:gd name="connsiteY1" fmla="*/ 1734429 h 2959704"/>
              <a:gd name="connsiteX2" fmla="*/ 6538717 w 7344816"/>
              <a:gd name="connsiteY2" fmla="*/ 1204081 h 2959704"/>
              <a:gd name="connsiteX3" fmla="*/ 7344816 w 7344816"/>
              <a:gd name="connsiteY3" fmla="*/ 2059608 h 2959704"/>
              <a:gd name="connsiteX4" fmla="*/ 7344816 w 7344816"/>
              <a:gd name="connsiteY4" fmla="*/ 2959704 h 2959704"/>
              <a:gd name="connsiteX5" fmla="*/ 7344816 w 7344816"/>
              <a:gd name="connsiteY5" fmla="*/ 2959704 h 2959704"/>
              <a:gd name="connsiteX6" fmla="*/ 0 w 7344816"/>
              <a:gd name="connsiteY6" fmla="*/ 2959704 h 2959704"/>
              <a:gd name="connsiteX7" fmla="*/ 0 w 7344816"/>
              <a:gd name="connsiteY7" fmla="*/ 2959704 h 2959704"/>
              <a:gd name="connsiteX8" fmla="*/ 0 w 7344816"/>
              <a:gd name="connsiteY8" fmla="*/ 2059608 h 2959704"/>
              <a:gd name="connsiteX9" fmla="*/ 1250943 w 7344816"/>
              <a:gd name="connsiteY9" fmla="*/ 1357 h 2959704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303 h 3025553"/>
              <a:gd name="connsiteX1" fmla="*/ 4377590 w 7344816"/>
              <a:gd name="connsiteY1" fmla="*/ 1800278 h 3025553"/>
              <a:gd name="connsiteX2" fmla="*/ 6538717 w 7344816"/>
              <a:gd name="connsiteY2" fmla="*/ 1269930 h 3025553"/>
              <a:gd name="connsiteX3" fmla="*/ 7344816 w 7344816"/>
              <a:gd name="connsiteY3" fmla="*/ 2125457 h 3025553"/>
              <a:gd name="connsiteX4" fmla="*/ 7344816 w 7344816"/>
              <a:gd name="connsiteY4" fmla="*/ 3025553 h 3025553"/>
              <a:gd name="connsiteX5" fmla="*/ 7344816 w 7344816"/>
              <a:gd name="connsiteY5" fmla="*/ 3025553 h 3025553"/>
              <a:gd name="connsiteX6" fmla="*/ 0 w 7344816"/>
              <a:gd name="connsiteY6" fmla="*/ 3025553 h 3025553"/>
              <a:gd name="connsiteX7" fmla="*/ 0 w 7344816"/>
              <a:gd name="connsiteY7" fmla="*/ 3025553 h 3025553"/>
              <a:gd name="connsiteX8" fmla="*/ 0 w 7344816"/>
              <a:gd name="connsiteY8" fmla="*/ 2125457 h 3025553"/>
              <a:gd name="connsiteX9" fmla="*/ 1143851 w 7344816"/>
              <a:gd name="connsiteY9" fmla="*/ 1303 h 3025553"/>
              <a:gd name="connsiteX0" fmla="*/ 1143851 w 7344816"/>
              <a:gd name="connsiteY0" fmla="*/ 11436 h 3035686"/>
              <a:gd name="connsiteX1" fmla="*/ 4377590 w 7344816"/>
              <a:gd name="connsiteY1" fmla="*/ 1810411 h 3035686"/>
              <a:gd name="connsiteX2" fmla="*/ 6538717 w 7344816"/>
              <a:gd name="connsiteY2" fmla="*/ 1280063 h 3035686"/>
              <a:gd name="connsiteX3" fmla="*/ 7344816 w 7344816"/>
              <a:gd name="connsiteY3" fmla="*/ 2135590 h 3035686"/>
              <a:gd name="connsiteX4" fmla="*/ 7344816 w 7344816"/>
              <a:gd name="connsiteY4" fmla="*/ 3035686 h 3035686"/>
              <a:gd name="connsiteX5" fmla="*/ 7344816 w 7344816"/>
              <a:gd name="connsiteY5" fmla="*/ 3035686 h 3035686"/>
              <a:gd name="connsiteX6" fmla="*/ 0 w 7344816"/>
              <a:gd name="connsiteY6" fmla="*/ 3035686 h 3035686"/>
              <a:gd name="connsiteX7" fmla="*/ 0 w 7344816"/>
              <a:gd name="connsiteY7" fmla="*/ 3035686 h 3035686"/>
              <a:gd name="connsiteX8" fmla="*/ 0 w 7344816"/>
              <a:gd name="connsiteY8" fmla="*/ 2135590 h 3035686"/>
              <a:gd name="connsiteX9" fmla="*/ 1143851 w 7344816"/>
              <a:gd name="connsiteY9" fmla="*/ 11436 h 3035686"/>
              <a:gd name="connsiteX0" fmla="*/ 1143851 w 7344816"/>
              <a:gd name="connsiteY0" fmla="*/ 24008 h 3048258"/>
              <a:gd name="connsiteX1" fmla="*/ 4377590 w 7344816"/>
              <a:gd name="connsiteY1" fmla="*/ 1822983 h 3048258"/>
              <a:gd name="connsiteX2" fmla="*/ 6538717 w 7344816"/>
              <a:gd name="connsiteY2" fmla="*/ 1292635 h 3048258"/>
              <a:gd name="connsiteX3" fmla="*/ 7344816 w 7344816"/>
              <a:gd name="connsiteY3" fmla="*/ 2148162 h 3048258"/>
              <a:gd name="connsiteX4" fmla="*/ 7344816 w 7344816"/>
              <a:gd name="connsiteY4" fmla="*/ 3048258 h 3048258"/>
              <a:gd name="connsiteX5" fmla="*/ 7344816 w 7344816"/>
              <a:gd name="connsiteY5" fmla="*/ 3048258 h 3048258"/>
              <a:gd name="connsiteX6" fmla="*/ 0 w 7344816"/>
              <a:gd name="connsiteY6" fmla="*/ 3048258 h 3048258"/>
              <a:gd name="connsiteX7" fmla="*/ 0 w 7344816"/>
              <a:gd name="connsiteY7" fmla="*/ 3048258 h 3048258"/>
              <a:gd name="connsiteX8" fmla="*/ 0 w 7344816"/>
              <a:gd name="connsiteY8" fmla="*/ 14562 h 3048258"/>
              <a:gd name="connsiteX9" fmla="*/ 1143851 w 7344816"/>
              <a:gd name="connsiteY9" fmla="*/ 24008 h 3048258"/>
              <a:gd name="connsiteX0" fmla="*/ 954381 w 7344816"/>
              <a:gd name="connsiteY0" fmla="*/ 7961 h 3855994"/>
              <a:gd name="connsiteX1" fmla="*/ 4377590 w 7344816"/>
              <a:gd name="connsiteY1" fmla="*/ 2630719 h 3855994"/>
              <a:gd name="connsiteX2" fmla="*/ 6538717 w 7344816"/>
              <a:gd name="connsiteY2" fmla="*/ 2100371 h 3855994"/>
              <a:gd name="connsiteX3" fmla="*/ 7344816 w 7344816"/>
              <a:gd name="connsiteY3" fmla="*/ 2955898 h 3855994"/>
              <a:gd name="connsiteX4" fmla="*/ 7344816 w 7344816"/>
              <a:gd name="connsiteY4" fmla="*/ 3855994 h 3855994"/>
              <a:gd name="connsiteX5" fmla="*/ 7344816 w 7344816"/>
              <a:gd name="connsiteY5" fmla="*/ 3855994 h 3855994"/>
              <a:gd name="connsiteX6" fmla="*/ 0 w 7344816"/>
              <a:gd name="connsiteY6" fmla="*/ 3855994 h 3855994"/>
              <a:gd name="connsiteX7" fmla="*/ 0 w 7344816"/>
              <a:gd name="connsiteY7" fmla="*/ 3855994 h 3855994"/>
              <a:gd name="connsiteX8" fmla="*/ 0 w 7344816"/>
              <a:gd name="connsiteY8" fmla="*/ 822298 h 3855994"/>
              <a:gd name="connsiteX9" fmla="*/ 954381 w 7344816"/>
              <a:gd name="connsiteY9" fmla="*/ 7961 h 3855994"/>
              <a:gd name="connsiteX0" fmla="*/ 954381 w 7344816"/>
              <a:gd name="connsiteY0" fmla="*/ 6842 h 3854875"/>
              <a:gd name="connsiteX1" fmla="*/ 4377590 w 7344816"/>
              <a:gd name="connsiteY1" fmla="*/ 2629600 h 3854875"/>
              <a:gd name="connsiteX2" fmla="*/ 6538717 w 7344816"/>
              <a:gd name="connsiteY2" fmla="*/ 2099252 h 3854875"/>
              <a:gd name="connsiteX3" fmla="*/ 7344816 w 7344816"/>
              <a:gd name="connsiteY3" fmla="*/ 2954779 h 3854875"/>
              <a:gd name="connsiteX4" fmla="*/ 7344816 w 7344816"/>
              <a:gd name="connsiteY4" fmla="*/ 3854875 h 3854875"/>
              <a:gd name="connsiteX5" fmla="*/ 7344816 w 7344816"/>
              <a:gd name="connsiteY5" fmla="*/ 3854875 h 3854875"/>
              <a:gd name="connsiteX6" fmla="*/ 0 w 7344816"/>
              <a:gd name="connsiteY6" fmla="*/ 3854875 h 3854875"/>
              <a:gd name="connsiteX7" fmla="*/ 0 w 7344816"/>
              <a:gd name="connsiteY7" fmla="*/ 3854875 h 3854875"/>
              <a:gd name="connsiteX8" fmla="*/ 0 w 7344816"/>
              <a:gd name="connsiteY8" fmla="*/ 821179 h 3854875"/>
              <a:gd name="connsiteX9" fmla="*/ 954381 w 7344816"/>
              <a:gd name="connsiteY9" fmla="*/ 6842 h 3854875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954381 w 7344816"/>
              <a:gd name="connsiteY0" fmla="*/ 51681 h 3899714"/>
              <a:gd name="connsiteX1" fmla="*/ 3883320 w 7344816"/>
              <a:gd name="connsiteY1" fmla="*/ 2592060 h 3899714"/>
              <a:gd name="connsiteX2" fmla="*/ 6538717 w 7344816"/>
              <a:gd name="connsiteY2" fmla="*/ 2144091 h 3899714"/>
              <a:gd name="connsiteX3" fmla="*/ 7344816 w 7344816"/>
              <a:gd name="connsiteY3" fmla="*/ 2999618 h 3899714"/>
              <a:gd name="connsiteX4" fmla="*/ 7344816 w 7344816"/>
              <a:gd name="connsiteY4" fmla="*/ 3899714 h 3899714"/>
              <a:gd name="connsiteX5" fmla="*/ 7344816 w 7344816"/>
              <a:gd name="connsiteY5" fmla="*/ 3899714 h 3899714"/>
              <a:gd name="connsiteX6" fmla="*/ 0 w 7344816"/>
              <a:gd name="connsiteY6" fmla="*/ 3899714 h 3899714"/>
              <a:gd name="connsiteX7" fmla="*/ 0 w 7344816"/>
              <a:gd name="connsiteY7" fmla="*/ 3899714 h 3899714"/>
              <a:gd name="connsiteX8" fmla="*/ 0 w 7344816"/>
              <a:gd name="connsiteY8" fmla="*/ 866018 h 3899714"/>
              <a:gd name="connsiteX9" fmla="*/ 954381 w 7344816"/>
              <a:gd name="connsiteY9" fmla="*/ 51681 h 3899714"/>
              <a:gd name="connsiteX0" fmla="*/ 1300370 w 7344816"/>
              <a:gd name="connsiteY0" fmla="*/ 52396 h 3883954"/>
              <a:gd name="connsiteX1" fmla="*/ 3883320 w 7344816"/>
              <a:gd name="connsiteY1" fmla="*/ 2576300 h 3883954"/>
              <a:gd name="connsiteX2" fmla="*/ 6538717 w 7344816"/>
              <a:gd name="connsiteY2" fmla="*/ 2128331 h 3883954"/>
              <a:gd name="connsiteX3" fmla="*/ 7344816 w 7344816"/>
              <a:gd name="connsiteY3" fmla="*/ 2983858 h 3883954"/>
              <a:gd name="connsiteX4" fmla="*/ 7344816 w 7344816"/>
              <a:gd name="connsiteY4" fmla="*/ 3883954 h 3883954"/>
              <a:gd name="connsiteX5" fmla="*/ 7344816 w 7344816"/>
              <a:gd name="connsiteY5" fmla="*/ 3883954 h 3883954"/>
              <a:gd name="connsiteX6" fmla="*/ 0 w 7344816"/>
              <a:gd name="connsiteY6" fmla="*/ 3883954 h 3883954"/>
              <a:gd name="connsiteX7" fmla="*/ 0 w 7344816"/>
              <a:gd name="connsiteY7" fmla="*/ 3883954 h 3883954"/>
              <a:gd name="connsiteX8" fmla="*/ 0 w 7344816"/>
              <a:gd name="connsiteY8" fmla="*/ 850258 h 3883954"/>
              <a:gd name="connsiteX9" fmla="*/ 1300370 w 7344816"/>
              <a:gd name="connsiteY9" fmla="*/ 52396 h 3883954"/>
              <a:gd name="connsiteX0" fmla="*/ 1860543 w 7344816"/>
              <a:gd name="connsiteY0" fmla="*/ 58902 h 3758654"/>
              <a:gd name="connsiteX1" fmla="*/ 3883320 w 7344816"/>
              <a:gd name="connsiteY1" fmla="*/ 2451000 h 3758654"/>
              <a:gd name="connsiteX2" fmla="*/ 6538717 w 7344816"/>
              <a:gd name="connsiteY2" fmla="*/ 2003031 h 3758654"/>
              <a:gd name="connsiteX3" fmla="*/ 7344816 w 7344816"/>
              <a:gd name="connsiteY3" fmla="*/ 2858558 h 3758654"/>
              <a:gd name="connsiteX4" fmla="*/ 7344816 w 7344816"/>
              <a:gd name="connsiteY4" fmla="*/ 3758654 h 3758654"/>
              <a:gd name="connsiteX5" fmla="*/ 7344816 w 7344816"/>
              <a:gd name="connsiteY5" fmla="*/ 3758654 h 3758654"/>
              <a:gd name="connsiteX6" fmla="*/ 0 w 7344816"/>
              <a:gd name="connsiteY6" fmla="*/ 3758654 h 3758654"/>
              <a:gd name="connsiteX7" fmla="*/ 0 w 7344816"/>
              <a:gd name="connsiteY7" fmla="*/ 3758654 h 3758654"/>
              <a:gd name="connsiteX8" fmla="*/ 0 w 7344816"/>
              <a:gd name="connsiteY8" fmla="*/ 724958 h 3758654"/>
              <a:gd name="connsiteX9" fmla="*/ 1860543 w 7344816"/>
              <a:gd name="connsiteY9" fmla="*/ 58902 h 3758654"/>
              <a:gd name="connsiteX0" fmla="*/ 1860543 w 7344816"/>
              <a:gd name="connsiteY0" fmla="*/ 20014 h 3719766"/>
              <a:gd name="connsiteX1" fmla="*/ 4295212 w 7344816"/>
              <a:gd name="connsiteY1" fmla="*/ 1571853 h 3719766"/>
              <a:gd name="connsiteX2" fmla="*/ 6538717 w 7344816"/>
              <a:gd name="connsiteY2" fmla="*/ 1964143 h 3719766"/>
              <a:gd name="connsiteX3" fmla="*/ 7344816 w 7344816"/>
              <a:gd name="connsiteY3" fmla="*/ 2819670 h 3719766"/>
              <a:gd name="connsiteX4" fmla="*/ 7344816 w 7344816"/>
              <a:gd name="connsiteY4" fmla="*/ 3719766 h 3719766"/>
              <a:gd name="connsiteX5" fmla="*/ 7344816 w 7344816"/>
              <a:gd name="connsiteY5" fmla="*/ 3719766 h 3719766"/>
              <a:gd name="connsiteX6" fmla="*/ 0 w 7344816"/>
              <a:gd name="connsiteY6" fmla="*/ 3719766 h 3719766"/>
              <a:gd name="connsiteX7" fmla="*/ 0 w 7344816"/>
              <a:gd name="connsiteY7" fmla="*/ 3719766 h 3719766"/>
              <a:gd name="connsiteX8" fmla="*/ 0 w 7344816"/>
              <a:gd name="connsiteY8" fmla="*/ 686070 h 3719766"/>
              <a:gd name="connsiteX9" fmla="*/ 1860543 w 7344816"/>
              <a:gd name="connsiteY9" fmla="*/ 20014 h 3719766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2010935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866462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  <a:gd name="connsiteX0" fmla="*/ 1860543 w 7344816"/>
              <a:gd name="connsiteY0" fmla="*/ 66806 h 3766558"/>
              <a:gd name="connsiteX1" fmla="*/ 4616488 w 7344816"/>
              <a:gd name="connsiteY1" fmla="*/ 2607185 h 3766558"/>
              <a:gd name="connsiteX2" fmla="*/ 6538717 w 7344816"/>
              <a:gd name="connsiteY2" fmla="*/ 1928557 h 3766558"/>
              <a:gd name="connsiteX3" fmla="*/ 7344816 w 7344816"/>
              <a:gd name="connsiteY3" fmla="*/ 2429857 h 3766558"/>
              <a:gd name="connsiteX4" fmla="*/ 7344816 w 7344816"/>
              <a:gd name="connsiteY4" fmla="*/ 3766558 h 3766558"/>
              <a:gd name="connsiteX5" fmla="*/ 7344816 w 7344816"/>
              <a:gd name="connsiteY5" fmla="*/ 3766558 h 3766558"/>
              <a:gd name="connsiteX6" fmla="*/ 0 w 7344816"/>
              <a:gd name="connsiteY6" fmla="*/ 3766558 h 3766558"/>
              <a:gd name="connsiteX7" fmla="*/ 0 w 7344816"/>
              <a:gd name="connsiteY7" fmla="*/ 3766558 h 3766558"/>
              <a:gd name="connsiteX8" fmla="*/ 0 w 7344816"/>
              <a:gd name="connsiteY8" fmla="*/ 732862 h 3766558"/>
              <a:gd name="connsiteX9" fmla="*/ 1860543 w 7344816"/>
              <a:gd name="connsiteY9" fmla="*/ 66806 h 37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4816" h="3766558">
                <a:moveTo>
                  <a:pt x="1860543" y="66806"/>
                </a:moveTo>
                <a:cubicBezTo>
                  <a:pt x="2629958" y="379193"/>
                  <a:pt x="3836792" y="2296893"/>
                  <a:pt x="4616488" y="2607185"/>
                </a:cubicBezTo>
                <a:cubicBezTo>
                  <a:pt x="5396184" y="2917477"/>
                  <a:pt x="6083996" y="1958112"/>
                  <a:pt x="6538717" y="1928557"/>
                </a:cubicBezTo>
                <a:cubicBezTo>
                  <a:pt x="6993438" y="1899002"/>
                  <a:pt x="7344816" y="2330432"/>
                  <a:pt x="7344816" y="2429857"/>
                </a:cubicBezTo>
                <a:lnTo>
                  <a:pt x="7344816" y="3766558"/>
                </a:lnTo>
                <a:lnTo>
                  <a:pt x="7344816" y="3766558"/>
                </a:lnTo>
                <a:lnTo>
                  <a:pt x="0" y="3766558"/>
                </a:lnTo>
                <a:lnTo>
                  <a:pt x="0" y="3766558"/>
                </a:lnTo>
                <a:lnTo>
                  <a:pt x="0" y="732862"/>
                </a:lnTo>
                <a:cubicBezTo>
                  <a:pt x="0" y="633437"/>
                  <a:pt x="1091128" y="-245581"/>
                  <a:pt x="1860543" y="66806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1388604" y="1088740"/>
            <a:ext cx="0" cy="5148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424608" y="4257092"/>
            <a:ext cx="7308812" cy="360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388604" y="1628800"/>
            <a:ext cx="73448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8733420" y="1232756"/>
            <a:ext cx="0" cy="4212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6357156" y="43291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944888" y="1628800"/>
            <a:ext cx="0" cy="37804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632520" y="4077072"/>
                <a:ext cx="727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4077072"/>
                <a:ext cx="727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605" t="-5000" r="-1176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32520" y="1448780"/>
                <a:ext cx="690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" y="1448780"/>
                <a:ext cx="6904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274" t="-5000" r="-1238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800872" y="5445224"/>
                <a:ext cx="255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2" y="5445224"/>
                <a:ext cx="25500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6213140" y="5445224"/>
                <a:ext cx="291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140" y="5445224"/>
                <a:ext cx="2918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750" r="-1666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088904" y="3789040"/>
                <a:ext cx="1893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3789040"/>
                <a:ext cx="189301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258" t="-10000" r="-38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320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26976" y="690477"/>
            <a:ext cx="8784976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842824" y="5042942"/>
            <a:ext cx="568784" cy="549621"/>
          </a:xfrm>
          <a:prstGeom prst="arc">
            <a:avLst>
              <a:gd name="adj1" fmla="val 9274358"/>
              <a:gd name="adj2" fmla="val 16145529"/>
            </a:avLst>
          </a:prstGeom>
          <a:ln w="1270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165366" y="473190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66" y="4731907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071020" y="409933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20" y="4099334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15625" r="-3125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7188" r="-3125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</p:cNvCxnSpPr>
          <p:nvPr/>
        </p:nvCxnSpPr>
        <p:spPr>
          <a:xfrm flipV="1">
            <a:off x="2777868" y="4284000"/>
            <a:ext cx="4201911" cy="12891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BFABAF06-E139-41DD-8727-655E501B03C2}"/>
              </a:ext>
            </a:extLst>
          </p:cNvPr>
          <p:cNvSpPr/>
          <p:nvPr/>
        </p:nvSpPr>
        <p:spPr>
          <a:xfrm rot="6329452">
            <a:off x="3537040" y="4841659"/>
            <a:ext cx="568784" cy="549621"/>
          </a:xfrm>
          <a:prstGeom prst="arc">
            <a:avLst>
              <a:gd name="adj1" fmla="val 10766913"/>
              <a:gd name="adj2" fmla="val 16145529"/>
            </a:avLst>
          </a:prstGeom>
          <a:ln w="1270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/>
              <p:nvPr/>
            </p:nvSpPr>
            <p:spPr>
              <a:xfrm>
                <a:off x="4111255" y="469677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55" y="4696776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12308" r="-1230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406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695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26976" y="690477"/>
            <a:ext cx="8784976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77868" y="5573114"/>
            <a:ext cx="4380132" cy="191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/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718E5D-B1B2-48D5-B789-DF6AAEF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1563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2D425-A868-4CB1-A579-52A020CC9B39}"/>
                  </a:ext>
                </a:extLst>
              </p:cNvPr>
              <p:cNvSpPr txBox="1"/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2D425-A868-4CB1-A579-52A020CC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blipFill>
                <a:blip r:embed="rId7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弧 19">
            <a:extLst>
              <a:ext uri="{FF2B5EF4-FFF2-40B4-BE49-F238E27FC236}">
                <a16:creationId xmlns:a16="http://schemas.microsoft.com/office/drawing/2014/main" id="{907EEAA4-68B0-4056-A04E-530EA0B99B35}"/>
              </a:ext>
            </a:extLst>
          </p:cNvPr>
          <p:cNvSpPr/>
          <p:nvPr/>
        </p:nvSpPr>
        <p:spPr>
          <a:xfrm rot="6329452">
            <a:off x="2695692" y="5107403"/>
            <a:ext cx="888343" cy="796130"/>
          </a:xfrm>
          <a:prstGeom prst="arc">
            <a:avLst>
              <a:gd name="adj1" fmla="val 9274358"/>
              <a:gd name="adj2" fmla="val 16058557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4AE0AF13-C18A-4623-BAB8-D2B5F3460B06}"/>
              </a:ext>
            </a:extLst>
          </p:cNvPr>
          <p:cNvSpPr/>
          <p:nvPr/>
        </p:nvSpPr>
        <p:spPr>
          <a:xfrm rot="6329452">
            <a:off x="3126871" y="5040958"/>
            <a:ext cx="1012163" cy="743110"/>
          </a:xfrm>
          <a:prstGeom prst="arc">
            <a:avLst>
              <a:gd name="adj1" fmla="val 10794665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630985E8-AAEF-448A-B7F1-0E33F8130D3F}"/>
              </a:ext>
            </a:extLst>
          </p:cNvPr>
          <p:cNvSpPr/>
          <p:nvPr/>
        </p:nvSpPr>
        <p:spPr>
          <a:xfrm rot="4894212">
            <a:off x="2877120" y="4515183"/>
            <a:ext cx="823052" cy="868885"/>
          </a:xfrm>
          <a:prstGeom prst="arc">
            <a:avLst>
              <a:gd name="adj1" fmla="val 11784336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4656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87848" y="684207"/>
            <a:ext cx="8858204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716996" y="5557882"/>
            <a:ext cx="4453360" cy="8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9F81FB-DDE5-4B03-8A1F-DA82A7D334A2}"/>
              </a:ext>
            </a:extLst>
          </p:cNvPr>
          <p:cNvCxnSpPr>
            <a:cxnSpLocks/>
          </p:cNvCxnSpPr>
          <p:nvPr/>
        </p:nvCxnSpPr>
        <p:spPr>
          <a:xfrm flipV="1">
            <a:off x="5189915" y="3104964"/>
            <a:ext cx="1374415" cy="2481005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2223D3-0854-4239-81A8-B54182A0F2EE}"/>
              </a:ext>
            </a:extLst>
          </p:cNvPr>
          <p:cNvCxnSpPr>
            <a:cxnSpLocks/>
          </p:cNvCxnSpPr>
          <p:nvPr/>
        </p:nvCxnSpPr>
        <p:spPr>
          <a:xfrm flipH="1">
            <a:off x="4143000" y="3104964"/>
            <a:ext cx="2415182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0699C78-D067-4621-8434-5D0EEBCF256C}"/>
                  </a:ext>
                </a:extLst>
              </p:cNvPr>
              <p:cNvSpPr txBox="1"/>
              <p:nvPr/>
            </p:nvSpPr>
            <p:spPr>
              <a:xfrm>
                <a:off x="6045324" y="2846281"/>
                <a:ext cx="2655782" cy="331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0699C78-D067-4621-8434-5D0EEBCF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324" y="2846281"/>
                <a:ext cx="2655782" cy="331950"/>
              </a:xfrm>
              <a:prstGeom prst="rect">
                <a:avLst/>
              </a:prstGeom>
              <a:blipFill>
                <a:blip r:embed="rId4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2A51A3-CDA6-4B16-8E32-C78A633F0732}"/>
                  </a:ext>
                </a:extLst>
              </p:cNvPr>
              <p:cNvSpPr txBox="1"/>
              <p:nvPr/>
            </p:nvSpPr>
            <p:spPr>
              <a:xfrm>
                <a:off x="5108497" y="268894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2A51A3-CDA6-4B16-8E32-C78A633F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2688945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7813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69C310C-F610-4243-88E0-8805D1E78FAE}"/>
                  </a:ext>
                </a:extLst>
              </p:cNvPr>
              <p:cNvSpPr txBox="1"/>
              <p:nvPr/>
            </p:nvSpPr>
            <p:spPr>
              <a:xfrm>
                <a:off x="5894778" y="4287870"/>
                <a:ext cx="391745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69C310C-F610-4243-88E0-8805D1E7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78" y="4287870"/>
                <a:ext cx="391745" cy="398507"/>
              </a:xfrm>
              <a:prstGeom prst="rect">
                <a:avLst/>
              </a:prstGeom>
              <a:blipFill>
                <a:blip r:embed="rId6"/>
                <a:stretch>
                  <a:fillRect l="-9375" r="-46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3D03BDC-F869-4AAD-9991-3ED6B2C2BC38}"/>
                  </a:ext>
                </a:extLst>
              </p:cNvPr>
              <p:cNvSpPr txBox="1"/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3D03BDC-F869-4AAD-9991-3ED6B2C2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6250" r="-156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7871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87848" y="684207"/>
            <a:ext cx="8858204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8666269-D844-4A45-859B-7B48E552DCAC}"/>
              </a:ext>
            </a:extLst>
          </p:cNvPr>
          <p:cNvSpPr/>
          <p:nvPr/>
        </p:nvSpPr>
        <p:spPr bwMode="auto">
          <a:xfrm flipH="1">
            <a:off x="2792866" y="1411473"/>
            <a:ext cx="2280136" cy="4178820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563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EA6D912D-AD38-446C-89AF-5EE22E6AC285}"/>
              </a:ext>
            </a:extLst>
          </p:cNvPr>
          <p:cNvSpPr/>
          <p:nvPr/>
        </p:nvSpPr>
        <p:spPr bwMode="auto">
          <a:xfrm flipH="1">
            <a:off x="5204274" y="3179515"/>
            <a:ext cx="1353907" cy="2410777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30D5D3-5D92-443E-BC95-0AD3ABC515D1}"/>
              </a:ext>
            </a:extLst>
          </p:cNvPr>
          <p:cNvCxnSpPr>
            <a:cxnSpLocks/>
          </p:cNvCxnSpPr>
          <p:nvPr/>
        </p:nvCxnSpPr>
        <p:spPr>
          <a:xfrm>
            <a:off x="6573180" y="3104964"/>
            <a:ext cx="0" cy="248727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6D97BB-0DE2-45CD-BF23-18485ED0CC40}"/>
              </a:ext>
            </a:extLst>
          </p:cNvPr>
          <p:cNvCxnSpPr>
            <a:cxnSpLocks/>
          </p:cNvCxnSpPr>
          <p:nvPr/>
        </p:nvCxnSpPr>
        <p:spPr>
          <a:xfrm flipH="1">
            <a:off x="5067317" y="1403015"/>
            <a:ext cx="20684" cy="4189223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9F81FB-DDE5-4B03-8A1F-DA82A7D334A2}"/>
              </a:ext>
            </a:extLst>
          </p:cNvPr>
          <p:cNvCxnSpPr>
            <a:cxnSpLocks/>
          </p:cNvCxnSpPr>
          <p:nvPr/>
        </p:nvCxnSpPr>
        <p:spPr>
          <a:xfrm flipV="1">
            <a:off x="5189915" y="3104964"/>
            <a:ext cx="1374415" cy="2481005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headEnd w="sm" len="sm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0FAF726-5FC9-4DD8-9992-7BD4DBA15280}"/>
              </a:ext>
            </a:extLst>
          </p:cNvPr>
          <p:cNvCxnSpPr>
            <a:cxnSpLocks/>
          </p:cNvCxnSpPr>
          <p:nvPr/>
        </p:nvCxnSpPr>
        <p:spPr>
          <a:xfrm>
            <a:off x="2792866" y="929308"/>
            <a:ext cx="0" cy="4656661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2223D3-0854-4239-81A8-B54182A0F2EE}"/>
              </a:ext>
            </a:extLst>
          </p:cNvPr>
          <p:cNvCxnSpPr>
            <a:cxnSpLocks/>
          </p:cNvCxnSpPr>
          <p:nvPr/>
        </p:nvCxnSpPr>
        <p:spPr>
          <a:xfrm flipH="1">
            <a:off x="2792866" y="3104964"/>
            <a:ext cx="3765316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DB39E98-9B44-4DAD-9A1D-BD2CDDDF8807}"/>
              </a:ext>
            </a:extLst>
          </p:cNvPr>
          <p:cNvCxnSpPr>
            <a:cxnSpLocks/>
          </p:cNvCxnSpPr>
          <p:nvPr/>
        </p:nvCxnSpPr>
        <p:spPr>
          <a:xfrm flipH="1">
            <a:off x="2777868" y="1392572"/>
            <a:ext cx="2310132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E2FB11E-1F00-4B50-BE23-CFECD94C7EE2}"/>
                  </a:ext>
                </a:extLst>
              </p:cNvPr>
              <p:cNvSpPr txBox="1"/>
              <p:nvPr/>
            </p:nvSpPr>
            <p:spPr>
              <a:xfrm>
                <a:off x="1932623" y="293847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E2FB11E-1F00-4B50-BE23-CFECD94C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23" y="2938472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6563" r="-11562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/>
              <p:nvPr/>
            </p:nvSpPr>
            <p:spPr>
              <a:xfrm>
                <a:off x="2014434" y="120790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434" y="1207906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 l="-26154" r="-81538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フリーフォーム 8">
            <a:extLst>
              <a:ext uri="{FF2B5EF4-FFF2-40B4-BE49-F238E27FC236}">
                <a16:creationId xmlns:a16="http://schemas.microsoft.com/office/drawing/2014/main" id="{C9625E3F-CDF3-4FF4-B7B7-E5DF0185AD6A}"/>
              </a:ext>
            </a:extLst>
          </p:cNvPr>
          <p:cNvSpPr/>
          <p:nvPr/>
        </p:nvSpPr>
        <p:spPr bwMode="auto">
          <a:xfrm rot="10800000" flipH="1">
            <a:off x="4908297" y="5402776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8">
            <a:extLst>
              <a:ext uri="{FF2B5EF4-FFF2-40B4-BE49-F238E27FC236}">
                <a16:creationId xmlns:a16="http://schemas.microsoft.com/office/drawing/2014/main" id="{36D71006-1801-4958-B93F-17C0F06462D7}"/>
              </a:ext>
            </a:extLst>
          </p:cNvPr>
          <p:cNvSpPr/>
          <p:nvPr/>
        </p:nvSpPr>
        <p:spPr bwMode="auto">
          <a:xfrm rot="10800000" flipH="1">
            <a:off x="6413291" y="5437889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29DAE01-AC51-4BF1-BF18-DE0A358EDD50}"/>
                  </a:ext>
                </a:extLst>
              </p:cNvPr>
              <p:cNvSpPr txBox="1"/>
              <p:nvPr/>
            </p:nvSpPr>
            <p:spPr>
              <a:xfrm>
                <a:off x="5606806" y="4129714"/>
                <a:ext cx="2237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29DAE01-AC51-4BF1-BF18-DE0A358ED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06" y="4129714"/>
                <a:ext cx="223783" cy="369332"/>
              </a:xfrm>
              <a:prstGeom prst="rect">
                <a:avLst/>
              </a:prstGeom>
              <a:blipFill>
                <a:blip r:embed="rId8"/>
                <a:stretch>
                  <a:fillRect l="-38889" r="-38889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BC769B2-1FCA-4F8F-AA89-C69DE6C24E77}"/>
                  </a:ext>
                </a:extLst>
              </p:cNvPr>
              <p:cNvSpPr txBox="1"/>
              <p:nvPr/>
            </p:nvSpPr>
            <p:spPr>
              <a:xfrm>
                <a:off x="2441504" y="555650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1BC769B2-1FCA-4F8F-AA89-C69DE6C24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04" y="5556500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6250" r="-156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19688AD-20CF-4529-B5B0-B1E2BCD0440A}"/>
                  </a:ext>
                </a:extLst>
              </p:cNvPr>
              <p:cNvSpPr txBox="1"/>
              <p:nvPr/>
            </p:nvSpPr>
            <p:spPr>
              <a:xfrm>
                <a:off x="4831695" y="559940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19688AD-20CF-4529-B5B0-B1E2BCD0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95" y="5599403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 l="-312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2ECBFC3-EBAD-4349-8910-2B8179BA5F69}"/>
                  </a:ext>
                </a:extLst>
              </p:cNvPr>
              <p:cNvSpPr txBox="1"/>
              <p:nvPr/>
            </p:nvSpPr>
            <p:spPr>
              <a:xfrm>
                <a:off x="6362308" y="559228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2ECBFC3-EBAD-4349-8910-2B8179BA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08" y="5592281"/>
                <a:ext cx="391745" cy="369332"/>
              </a:xfrm>
              <a:prstGeom prst="rect">
                <a:avLst/>
              </a:prstGeom>
              <a:blipFill>
                <a:blip r:embed="rId11"/>
                <a:stretch>
                  <a:fillRect l="-468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D2AC087-3D44-4E5D-B712-947C6F2BF9BE}"/>
                  </a:ext>
                </a:extLst>
              </p:cNvPr>
              <p:cNvSpPr txBox="1"/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D2AC087-3D44-4E5D-B712-947C6F2BF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blipFill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3C937AE-5AF7-4F46-9337-2DFAE2DF65AF}"/>
                  </a:ext>
                </a:extLst>
              </p:cNvPr>
              <p:cNvSpPr txBox="1"/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3C937AE-5AF7-4F46-9337-2DFAE2DF6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B76FDD2-8502-4CE1-A311-0267371E37C1}"/>
                  </a:ext>
                </a:extLst>
              </p:cNvPr>
              <p:cNvSpPr txBox="1"/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B76FDD2-8502-4CE1-A311-0267371E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blipFill>
                <a:blip r:embed="rId14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>
            <a:extLst>
              <a:ext uri="{FF2B5EF4-FFF2-40B4-BE49-F238E27FC236}">
                <a16:creationId xmlns:a16="http://schemas.microsoft.com/office/drawing/2014/main" id="{EC3093BB-E730-4110-B304-E7AAD0ECAC60}"/>
              </a:ext>
            </a:extLst>
          </p:cNvPr>
          <p:cNvSpPr/>
          <p:nvPr/>
        </p:nvSpPr>
        <p:spPr>
          <a:xfrm rot="6329452">
            <a:off x="2695692" y="5107403"/>
            <a:ext cx="888343" cy="796130"/>
          </a:xfrm>
          <a:prstGeom prst="arc">
            <a:avLst>
              <a:gd name="adj1" fmla="val 9274358"/>
              <a:gd name="adj2" fmla="val 16058557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>
            <a:extLst>
              <a:ext uri="{FF2B5EF4-FFF2-40B4-BE49-F238E27FC236}">
                <a16:creationId xmlns:a16="http://schemas.microsoft.com/office/drawing/2014/main" id="{22140B9B-BDD3-4DDD-906D-E8E64DF85E1F}"/>
              </a:ext>
            </a:extLst>
          </p:cNvPr>
          <p:cNvSpPr/>
          <p:nvPr/>
        </p:nvSpPr>
        <p:spPr>
          <a:xfrm rot="6329452">
            <a:off x="3126871" y="5040958"/>
            <a:ext cx="1012163" cy="743110"/>
          </a:xfrm>
          <a:prstGeom prst="arc">
            <a:avLst>
              <a:gd name="adj1" fmla="val 10794665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BE82C503-7786-4CB4-93D1-E6845DA7E52A}"/>
              </a:ext>
            </a:extLst>
          </p:cNvPr>
          <p:cNvSpPr/>
          <p:nvPr/>
        </p:nvSpPr>
        <p:spPr>
          <a:xfrm rot="4894212">
            <a:off x="2877120" y="4515183"/>
            <a:ext cx="823052" cy="868885"/>
          </a:xfrm>
          <a:prstGeom prst="arc">
            <a:avLst>
              <a:gd name="adj1" fmla="val 11784336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716996" y="5566844"/>
            <a:ext cx="4453360" cy="1912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435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パイ 4"/>
          <p:cNvSpPr/>
          <p:nvPr/>
        </p:nvSpPr>
        <p:spPr bwMode="auto">
          <a:xfrm>
            <a:off x="-1614620" y="656120"/>
            <a:ext cx="8784976" cy="9803523"/>
          </a:xfrm>
          <a:prstGeom prst="pie">
            <a:avLst>
              <a:gd name="adj1" fmla="val 17486245"/>
              <a:gd name="adj2" fmla="val 13026"/>
            </a:avLst>
          </a:prstGeom>
          <a:noFill/>
          <a:ln w="25400" cap="flat">
            <a:solidFill>
              <a:schemeClr val="tx1"/>
            </a:solidFill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パイ 4">
            <a:extLst>
              <a:ext uri="{FF2B5EF4-FFF2-40B4-BE49-F238E27FC236}">
                <a16:creationId xmlns:a16="http://schemas.microsoft.com/office/drawing/2014/main" id="{B750C35E-64A3-4C6B-A8DA-21867EFDE206}"/>
              </a:ext>
            </a:extLst>
          </p:cNvPr>
          <p:cNvSpPr/>
          <p:nvPr/>
        </p:nvSpPr>
        <p:spPr bwMode="auto">
          <a:xfrm>
            <a:off x="-1687848" y="684207"/>
            <a:ext cx="8784976" cy="9803523"/>
          </a:xfrm>
          <a:prstGeom prst="pie">
            <a:avLst>
              <a:gd name="adj1" fmla="val 16748335"/>
              <a:gd name="adj2" fmla="val 246678"/>
            </a:avLst>
          </a:prstGeom>
          <a:solidFill>
            <a:schemeClr val="bg1"/>
          </a:solidFill>
          <a:ln w="6350" cap="flat">
            <a:noFill/>
            <a:rou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88666269-D844-4A45-859B-7B48E552DCAC}"/>
              </a:ext>
            </a:extLst>
          </p:cNvPr>
          <p:cNvSpPr/>
          <p:nvPr/>
        </p:nvSpPr>
        <p:spPr bwMode="auto">
          <a:xfrm rot="7157325">
            <a:off x="3910319" y="3648622"/>
            <a:ext cx="2127584" cy="3842908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0E29-4908-47B2-8988-1BE90410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7" name="円弧 56">
            <a:extLst>
              <a:ext uri="{FF2B5EF4-FFF2-40B4-BE49-F238E27FC236}">
                <a16:creationId xmlns:a16="http://schemas.microsoft.com/office/drawing/2014/main" id="{FFF5D183-9833-426A-8CBB-EEF6CAF1D12D}"/>
              </a:ext>
            </a:extLst>
          </p:cNvPr>
          <p:cNvSpPr/>
          <p:nvPr/>
        </p:nvSpPr>
        <p:spPr>
          <a:xfrm rot="6329452">
            <a:off x="2695692" y="5107403"/>
            <a:ext cx="888343" cy="796130"/>
          </a:xfrm>
          <a:prstGeom prst="arc">
            <a:avLst>
              <a:gd name="adj1" fmla="val 9274358"/>
              <a:gd name="adj2" fmla="val 16058557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93" y="5335784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156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/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0B78733-3A65-47F5-AE1C-D4829B212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97" y="929308"/>
                <a:ext cx="391745" cy="369332"/>
              </a:xfrm>
              <a:prstGeom prst="rect">
                <a:avLst/>
              </a:prstGeom>
              <a:blipFill>
                <a:blip r:embed="rId3"/>
                <a:stretch>
                  <a:fillRect l="-3125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1397610-4DA5-4810-8E6A-DD9D482B0714}"/>
              </a:ext>
            </a:extLst>
          </p:cNvPr>
          <p:cNvCxnSpPr>
            <a:cxnSpLocks/>
          </p:cNvCxnSpPr>
          <p:nvPr/>
        </p:nvCxnSpPr>
        <p:spPr>
          <a:xfrm flipV="1">
            <a:off x="2777868" y="3104964"/>
            <a:ext cx="3795312" cy="24681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AAC7DEC-E35B-4A9B-AC84-72D14960A24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716996" y="5566844"/>
            <a:ext cx="4453360" cy="1542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E16005C-B4C6-475B-B831-680D96B8EF33}"/>
              </a:ext>
            </a:extLst>
          </p:cNvPr>
          <p:cNvCxnSpPr>
            <a:cxnSpLocks/>
          </p:cNvCxnSpPr>
          <p:nvPr/>
        </p:nvCxnSpPr>
        <p:spPr>
          <a:xfrm flipV="1">
            <a:off x="2777868" y="1403015"/>
            <a:ext cx="2310132" cy="4170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BFABAF06-E139-41DD-8727-655E501B03C2}"/>
              </a:ext>
            </a:extLst>
          </p:cNvPr>
          <p:cNvSpPr/>
          <p:nvPr/>
        </p:nvSpPr>
        <p:spPr>
          <a:xfrm rot="6329452">
            <a:off x="3126871" y="5040958"/>
            <a:ext cx="1012163" cy="743110"/>
          </a:xfrm>
          <a:prstGeom prst="arc">
            <a:avLst>
              <a:gd name="adj1" fmla="val 10794665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/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8473DE2-C99D-467E-9A70-83ABA0D3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717" y="2735632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563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円弧 16">
            <a:extLst>
              <a:ext uri="{FF2B5EF4-FFF2-40B4-BE49-F238E27FC236}">
                <a16:creationId xmlns:a16="http://schemas.microsoft.com/office/drawing/2014/main" id="{AB2D6978-CCF1-4407-93CE-5D2D9DB6B7FA}"/>
              </a:ext>
            </a:extLst>
          </p:cNvPr>
          <p:cNvSpPr/>
          <p:nvPr/>
        </p:nvSpPr>
        <p:spPr>
          <a:xfrm rot="4894212">
            <a:off x="2877120" y="4515183"/>
            <a:ext cx="823052" cy="868885"/>
          </a:xfrm>
          <a:prstGeom prst="arc">
            <a:avLst>
              <a:gd name="adj1" fmla="val 11784336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EA6D912D-AD38-446C-89AF-5EE22E6AC285}"/>
              </a:ext>
            </a:extLst>
          </p:cNvPr>
          <p:cNvSpPr/>
          <p:nvPr/>
        </p:nvSpPr>
        <p:spPr bwMode="auto">
          <a:xfrm rot="7132094">
            <a:off x="4772349" y="2062755"/>
            <a:ext cx="1171939" cy="2082564"/>
          </a:xfrm>
          <a:prstGeom prst="rtTriangle">
            <a:avLst/>
          </a:prstGeom>
          <a:solidFill>
            <a:schemeClr val="accent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2223D3-0854-4239-81A8-B54182A0F2E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3818704" y="3702277"/>
            <a:ext cx="3351652" cy="18556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DB39E98-9B44-4DAD-9A1D-BD2CDDDF8807}"/>
              </a:ext>
            </a:extLst>
          </p:cNvPr>
          <p:cNvCxnSpPr>
            <a:cxnSpLocks/>
          </p:cNvCxnSpPr>
          <p:nvPr/>
        </p:nvCxnSpPr>
        <p:spPr>
          <a:xfrm flipH="1" flipV="1">
            <a:off x="4728000" y="2079000"/>
            <a:ext cx="1845180" cy="10259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/>
              <p:nvPr/>
            </p:nvSpPr>
            <p:spPr>
              <a:xfrm>
                <a:off x="5541500" y="431509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E8A661B-C2E2-4963-B4C4-9E78F12C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500" y="4315091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26563" r="-8437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B56F7AB-1C01-49A8-A37F-D6D43A2EFCBE}"/>
              </a:ext>
            </a:extLst>
          </p:cNvPr>
          <p:cNvCxnSpPr>
            <a:cxnSpLocks/>
          </p:cNvCxnSpPr>
          <p:nvPr/>
        </p:nvCxnSpPr>
        <p:spPr>
          <a:xfrm flipH="1" flipV="1">
            <a:off x="4188001" y="3072564"/>
            <a:ext cx="2385179" cy="32400"/>
          </a:xfrm>
          <a:prstGeom prst="straightConnector1">
            <a:avLst/>
          </a:prstGeom>
          <a:ln w="2540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 8">
            <a:extLst>
              <a:ext uri="{FF2B5EF4-FFF2-40B4-BE49-F238E27FC236}">
                <a16:creationId xmlns:a16="http://schemas.microsoft.com/office/drawing/2014/main" id="{137039FF-AD26-42B3-9A7F-EC3EAB1F3F6C}"/>
              </a:ext>
            </a:extLst>
          </p:cNvPr>
          <p:cNvSpPr/>
          <p:nvPr/>
        </p:nvSpPr>
        <p:spPr bwMode="auto">
          <a:xfrm rot="1803767" flipH="1">
            <a:off x="4672516" y="2110529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8">
            <a:extLst>
              <a:ext uri="{FF2B5EF4-FFF2-40B4-BE49-F238E27FC236}">
                <a16:creationId xmlns:a16="http://schemas.microsoft.com/office/drawing/2014/main" id="{FC47391D-14AB-4E0D-B5E9-1DAD3DF42BC3}"/>
              </a:ext>
            </a:extLst>
          </p:cNvPr>
          <p:cNvSpPr/>
          <p:nvPr/>
        </p:nvSpPr>
        <p:spPr bwMode="auto">
          <a:xfrm rot="1803767" flipH="1">
            <a:off x="3769193" y="3720461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9266482-B3A0-4D02-B209-D175F3F46828}"/>
                  </a:ext>
                </a:extLst>
              </p:cNvPr>
              <p:cNvSpPr txBox="1"/>
              <p:nvPr/>
            </p:nvSpPr>
            <p:spPr>
              <a:xfrm>
                <a:off x="5168971" y="3073065"/>
                <a:ext cx="22378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9266482-B3A0-4D02-B209-D175F3F4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71" y="3073065"/>
                <a:ext cx="223783" cy="369332"/>
              </a:xfrm>
              <a:prstGeom prst="rect">
                <a:avLst/>
              </a:prstGeom>
              <a:blipFill>
                <a:blip r:embed="rId7"/>
                <a:stretch>
                  <a:fillRect l="-24324" r="-16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153951F-4DAE-4616-9B1F-CCFD9974B22D}"/>
                  </a:ext>
                </a:extLst>
              </p:cNvPr>
              <p:cNvSpPr txBox="1"/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153951F-4DAE-4616-9B1F-CCFD9974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23" y="5622802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6250" r="-1563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56A6CCE-8615-439C-AC32-8B584E26A2CF}"/>
                  </a:ext>
                </a:extLst>
              </p:cNvPr>
              <p:cNvSpPr txBox="1"/>
              <p:nvPr/>
            </p:nvSpPr>
            <p:spPr>
              <a:xfrm>
                <a:off x="3484045" y="344231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C56A6CCE-8615-439C-AC32-8B584E26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45" y="3442311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312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6D171D6-0964-49B8-AEE0-1F2A52FD10F2}"/>
                  </a:ext>
                </a:extLst>
              </p:cNvPr>
              <p:cNvSpPr txBox="1"/>
              <p:nvPr/>
            </p:nvSpPr>
            <p:spPr>
              <a:xfrm>
                <a:off x="4349657" y="1831315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6D171D6-0964-49B8-AEE0-1F2A52F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657" y="1831315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 l="-7813" r="-3125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D95427B-793D-4522-AF9E-DEB68834137C}"/>
                  </a:ext>
                </a:extLst>
              </p:cNvPr>
              <p:cNvSpPr txBox="1"/>
              <p:nvPr/>
            </p:nvSpPr>
            <p:spPr>
              <a:xfrm>
                <a:off x="3795244" y="2837213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D95427B-793D-4522-AF9E-DEB68834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44" y="2837213"/>
                <a:ext cx="391745" cy="369332"/>
              </a:xfrm>
              <a:prstGeom prst="rect">
                <a:avLst/>
              </a:prstGeom>
              <a:blipFill>
                <a:blip r:embed="rId11"/>
                <a:stretch>
                  <a:fillRect l="-4688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37705F-CE7F-4DA6-9B78-93470C907E62}"/>
              </a:ext>
            </a:extLst>
          </p:cNvPr>
          <p:cNvSpPr/>
          <p:nvPr/>
        </p:nvSpPr>
        <p:spPr bwMode="auto">
          <a:xfrm>
            <a:off x="5168971" y="1974625"/>
            <a:ext cx="1457365" cy="34082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078110-3D0D-46F7-B75A-57749160A5CA}"/>
                  </a:ext>
                </a:extLst>
              </p:cNvPr>
              <p:cNvSpPr txBox="1"/>
              <p:nvPr/>
            </p:nvSpPr>
            <p:spPr>
              <a:xfrm>
                <a:off x="5265121" y="1996359"/>
                <a:ext cx="39174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3078110-3D0D-46F7-B75A-57749160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21" y="1996359"/>
                <a:ext cx="391745" cy="307777"/>
              </a:xfrm>
              <a:prstGeom prst="rect">
                <a:avLst/>
              </a:prstGeom>
              <a:blipFill>
                <a:blip r:embed="rId12"/>
                <a:stretch>
                  <a:fillRect l="-23438" t="-7843" r="-237500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F706B5-9336-48A5-AC7E-91403C71A292}"/>
                  </a:ext>
                </a:extLst>
              </p:cNvPr>
              <p:cNvSpPr txBox="1"/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F706B5-9336-48A5-AC7E-91403C71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10" y="5184493"/>
                <a:ext cx="391745" cy="246221"/>
              </a:xfrm>
              <a:prstGeom prst="rect">
                <a:avLst/>
              </a:prstGeom>
              <a:blipFill>
                <a:blip r:embed="rId1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C59DA1B-7722-4D67-B9CA-4389DFFBC2C3}"/>
                  </a:ext>
                </a:extLst>
              </p:cNvPr>
              <p:cNvSpPr txBox="1"/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C59DA1B-7722-4D67-B9CA-4389DFFB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0" y="5069498"/>
                <a:ext cx="391745" cy="246221"/>
              </a:xfrm>
              <a:prstGeom prst="rect">
                <a:avLst/>
              </a:prstGeom>
              <a:blipFill>
                <a:blip r:embed="rId1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2CA490E-2241-4A9A-9283-26F75391D0EB}"/>
                  </a:ext>
                </a:extLst>
              </p:cNvPr>
              <p:cNvSpPr txBox="1"/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2CA490E-2241-4A9A-9283-26F75391D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17" y="4245514"/>
                <a:ext cx="1282053" cy="246221"/>
              </a:xfrm>
              <a:prstGeom prst="rect">
                <a:avLst/>
              </a:prstGeom>
              <a:blipFill>
                <a:blip r:embed="rId15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7320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 bwMode="auto">
          <a:xfrm>
            <a:off x="632520" y="1764000"/>
            <a:ext cx="4320480" cy="130785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E07B32C-292E-45A3-BB4E-B2E56EB769D1}"/>
              </a:ext>
            </a:extLst>
          </p:cNvPr>
          <p:cNvCxnSpPr>
            <a:cxnSpLocks/>
          </p:cNvCxnSpPr>
          <p:nvPr/>
        </p:nvCxnSpPr>
        <p:spPr>
          <a:xfrm>
            <a:off x="2793000" y="743522"/>
            <a:ext cx="0" cy="5340478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86800BD-C199-430E-B96F-DED86FB1AFB9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1142678" y="2914266"/>
            <a:ext cx="1650322" cy="316973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456962D-F0F4-4067-96E4-7C5AF3F78C97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1979868" y="3099541"/>
            <a:ext cx="812892" cy="301493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31C8296-E810-4AA4-8BA9-32F0689F57C9}"/>
              </a:ext>
            </a:extLst>
          </p:cNvPr>
          <p:cNvCxnSpPr>
            <a:cxnSpLocks/>
            <a:stCxn id="86" idx="6"/>
          </p:cNvCxnSpPr>
          <p:nvPr/>
        </p:nvCxnSpPr>
        <p:spPr>
          <a:xfrm flipV="1">
            <a:off x="1212944" y="2349000"/>
            <a:ext cx="1579816" cy="495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921908C-53D7-4776-87BC-7FC8B7BC9455}"/>
              </a:ext>
            </a:extLst>
          </p:cNvPr>
          <p:cNvCxnSpPr>
            <a:cxnSpLocks/>
          </p:cNvCxnSpPr>
          <p:nvPr/>
        </p:nvCxnSpPr>
        <p:spPr>
          <a:xfrm flipV="1">
            <a:off x="1960380" y="2349000"/>
            <a:ext cx="832380" cy="661537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5CC5BA9-8B88-4CA5-925F-C4E9C3E4523B}"/>
              </a:ext>
            </a:extLst>
          </p:cNvPr>
          <p:cNvCxnSpPr>
            <a:cxnSpLocks/>
          </p:cNvCxnSpPr>
          <p:nvPr/>
        </p:nvCxnSpPr>
        <p:spPr>
          <a:xfrm flipH="1" flipV="1">
            <a:off x="2792760" y="2349002"/>
            <a:ext cx="1395240" cy="56463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870E7F7-7BBB-491A-B624-5B0869308370}"/>
              </a:ext>
            </a:extLst>
          </p:cNvPr>
          <p:cNvCxnSpPr>
            <a:cxnSpLocks/>
          </p:cNvCxnSpPr>
          <p:nvPr/>
        </p:nvCxnSpPr>
        <p:spPr>
          <a:xfrm>
            <a:off x="2792760" y="3786148"/>
            <a:ext cx="0" cy="229785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1294591-4A3C-4232-9476-152224AD7C8B}"/>
              </a:ext>
            </a:extLst>
          </p:cNvPr>
          <p:cNvCxnSpPr>
            <a:cxnSpLocks/>
          </p:cNvCxnSpPr>
          <p:nvPr/>
        </p:nvCxnSpPr>
        <p:spPr>
          <a:xfrm>
            <a:off x="2792760" y="2349000"/>
            <a:ext cx="0" cy="3735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285C9E7-6A4F-4B55-B2CE-AB0EA581B4CB}"/>
                  </a:ext>
                </a:extLst>
              </p:cNvPr>
              <p:cNvSpPr txBox="1"/>
              <p:nvPr/>
            </p:nvSpPr>
            <p:spPr>
              <a:xfrm>
                <a:off x="2596887" y="612398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285C9E7-6A4F-4B55-B2CE-AB0EA581B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887" y="6123988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l="-6250" r="-156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>
            <a:extLst>
              <a:ext uri="{FF2B5EF4-FFF2-40B4-BE49-F238E27FC236}">
                <a16:creationId xmlns:a16="http://schemas.microsoft.com/office/drawing/2014/main" id="{8F3FFCB7-74F6-46D7-9472-22F5D2C91C3F}"/>
              </a:ext>
            </a:extLst>
          </p:cNvPr>
          <p:cNvSpPr/>
          <p:nvPr/>
        </p:nvSpPr>
        <p:spPr>
          <a:xfrm rot="15437045">
            <a:off x="2080085" y="2109512"/>
            <a:ext cx="823052" cy="868885"/>
          </a:xfrm>
          <a:prstGeom prst="arc">
            <a:avLst>
              <a:gd name="adj1" fmla="val 14271044"/>
              <a:gd name="adj2" fmla="val 16839240"/>
            </a:avLst>
          </a:prstGeom>
          <a:ln w="19050" cmpd="sng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A1554BD-99DA-4B8F-B979-33F8F9C516E5}"/>
                  </a:ext>
                </a:extLst>
              </p:cNvPr>
              <p:cNvSpPr txBox="1"/>
              <p:nvPr/>
            </p:nvSpPr>
            <p:spPr>
              <a:xfrm>
                <a:off x="1790375" y="2641206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A1554BD-99DA-4B8F-B979-33F8F9C51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75" y="2641206"/>
                <a:ext cx="391745" cy="246221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99DD160-6B3B-47E7-8818-6F3E3D60D7F0}"/>
                  </a:ext>
                </a:extLst>
              </p:cNvPr>
              <p:cNvSpPr txBox="1"/>
              <p:nvPr/>
            </p:nvSpPr>
            <p:spPr>
              <a:xfrm>
                <a:off x="1062938" y="3338998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99DD160-6B3B-47E7-8818-6F3E3D60D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38" y="3338998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t="-38333" r="-7692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7B2AF72-F5F5-43A5-A761-AD6D6B0DD3CD}"/>
                  </a:ext>
                </a:extLst>
              </p:cNvPr>
              <p:cNvSpPr txBox="1"/>
              <p:nvPr/>
            </p:nvSpPr>
            <p:spPr>
              <a:xfrm>
                <a:off x="1781366" y="3626016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7B2AF72-F5F5-43A5-A761-AD6D6B0D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366" y="3626016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 l="-7813" t="-38333" r="-6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C6C48A9-68D7-41EF-9642-15DBECB9CC37}"/>
                  </a:ext>
                </a:extLst>
              </p:cNvPr>
              <p:cNvSpPr txBox="1"/>
              <p:nvPr/>
            </p:nvSpPr>
            <p:spPr>
              <a:xfrm>
                <a:off x="2792759" y="456574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C6C48A9-68D7-41EF-9642-15DBECB9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59" y="4565742"/>
                <a:ext cx="3917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F22C2A-FC31-401C-A160-F0D3368CF385}"/>
                  </a:ext>
                </a:extLst>
              </p:cNvPr>
              <p:cNvSpPr txBox="1"/>
              <p:nvPr/>
            </p:nvSpPr>
            <p:spPr>
              <a:xfrm>
                <a:off x="3393818" y="2280661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F22C2A-FC31-401C-A160-F0D3368C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18" y="2280661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t="-36066" r="-79688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楕円 82">
            <a:extLst>
              <a:ext uri="{FF2B5EF4-FFF2-40B4-BE49-F238E27FC236}">
                <a16:creationId xmlns:a16="http://schemas.microsoft.com/office/drawing/2014/main" id="{77119236-6AB9-4BD1-AA24-FD4DCC4EB3ED}"/>
              </a:ext>
            </a:extLst>
          </p:cNvPr>
          <p:cNvSpPr/>
          <p:nvPr/>
        </p:nvSpPr>
        <p:spPr bwMode="auto">
          <a:xfrm>
            <a:off x="5756012" y="2034327"/>
            <a:ext cx="3362527" cy="3362527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20">
            <a:extLst>
              <a:ext uri="{FF2B5EF4-FFF2-40B4-BE49-F238E27FC236}">
                <a16:creationId xmlns:a16="http://schemas.microsoft.com/office/drawing/2014/main" id="{D655A3BB-963D-4488-B7FA-1EFC498A3E85}"/>
              </a:ext>
            </a:extLst>
          </p:cNvPr>
          <p:cNvSpPr/>
          <p:nvPr/>
        </p:nvSpPr>
        <p:spPr bwMode="auto">
          <a:xfrm>
            <a:off x="7367008" y="36456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5" name="円/楕円 20">
            <a:extLst>
              <a:ext uri="{FF2B5EF4-FFF2-40B4-BE49-F238E27FC236}">
                <a16:creationId xmlns:a16="http://schemas.microsoft.com/office/drawing/2014/main" id="{E5842726-BFB9-4B70-815D-21EEE3AF0E62}"/>
              </a:ext>
            </a:extLst>
          </p:cNvPr>
          <p:cNvSpPr/>
          <p:nvPr/>
        </p:nvSpPr>
        <p:spPr bwMode="auto">
          <a:xfrm>
            <a:off x="1909601" y="295900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6" name="円/楕円 20">
            <a:extLst>
              <a:ext uri="{FF2B5EF4-FFF2-40B4-BE49-F238E27FC236}">
                <a16:creationId xmlns:a16="http://schemas.microsoft.com/office/drawing/2014/main" id="{4AD156CF-ADEF-44A3-B81F-FA16EBF254D7}"/>
              </a:ext>
            </a:extLst>
          </p:cNvPr>
          <p:cNvSpPr/>
          <p:nvPr/>
        </p:nvSpPr>
        <p:spPr bwMode="auto">
          <a:xfrm>
            <a:off x="1072411" y="277373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DF507B3-2BC7-46F7-9503-3DD5917AD49B}"/>
              </a:ext>
            </a:extLst>
          </p:cNvPr>
          <p:cNvCxnSpPr>
            <a:cxnSpLocks/>
            <a:stCxn id="83" idx="4"/>
          </p:cNvCxnSpPr>
          <p:nvPr/>
        </p:nvCxnSpPr>
        <p:spPr>
          <a:xfrm flipV="1">
            <a:off x="7437276" y="3707618"/>
            <a:ext cx="3931" cy="168923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9DE1043-27AB-4C95-A3AB-E9ADA6258B75}"/>
              </a:ext>
            </a:extLst>
          </p:cNvPr>
          <p:cNvCxnSpPr>
            <a:cxnSpLocks/>
            <a:stCxn id="83" idx="6"/>
            <a:endCxn id="84" idx="6"/>
          </p:cNvCxnSpPr>
          <p:nvPr/>
        </p:nvCxnSpPr>
        <p:spPr>
          <a:xfrm flipH="1">
            <a:off x="7507541" y="3715591"/>
            <a:ext cx="1610998" cy="29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F633695-C4CF-462A-9C69-B6B247E320C4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7486960" y="3765567"/>
            <a:ext cx="976042" cy="128343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F9B6CCC-5380-4351-A2AF-031C25821703}"/>
                  </a:ext>
                </a:extLst>
              </p:cNvPr>
              <p:cNvSpPr txBox="1"/>
              <p:nvPr/>
            </p:nvSpPr>
            <p:spPr>
              <a:xfrm>
                <a:off x="9118537" y="3530924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F9B6CCC-5380-4351-A2AF-031C258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37" y="3530924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t="-36066" r="-79688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754FA10-99C0-4307-B72B-3FB639DB9444}"/>
                  </a:ext>
                </a:extLst>
              </p:cNvPr>
              <p:cNvSpPr txBox="1"/>
              <p:nvPr/>
            </p:nvSpPr>
            <p:spPr>
              <a:xfrm>
                <a:off x="7291087" y="546683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754FA10-99C0-4307-B72B-3FB639DB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7" y="5466830"/>
                <a:ext cx="391745" cy="369332"/>
              </a:xfrm>
              <a:prstGeom prst="rect">
                <a:avLst/>
              </a:prstGeom>
              <a:blipFill>
                <a:blip r:embed="rId9"/>
                <a:stretch>
                  <a:fillRect l="-14063" t="-38333" r="-625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54DC365-4580-46EB-BE0F-3D0B5AB5F2B7}"/>
                  </a:ext>
                </a:extLst>
              </p:cNvPr>
              <p:cNvSpPr txBox="1"/>
              <p:nvPr/>
            </p:nvSpPr>
            <p:spPr>
              <a:xfrm>
                <a:off x="1727809" y="212792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54DC365-4580-46EB-BE0F-3D0B5AB5F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09" y="2127929"/>
                <a:ext cx="391745" cy="369332"/>
              </a:xfrm>
              <a:prstGeom prst="rect">
                <a:avLst/>
              </a:prstGeom>
              <a:blipFill>
                <a:blip r:embed="rId10"/>
                <a:stretch>
                  <a:fillRect l="-13846" t="-36066" r="-6000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9B3D5E-2E01-4A14-9FD6-07B6C194EB81}"/>
                  </a:ext>
                </a:extLst>
              </p:cNvPr>
              <p:cNvSpPr txBox="1"/>
              <p:nvPr/>
            </p:nvSpPr>
            <p:spPr>
              <a:xfrm>
                <a:off x="2828480" y="3187785"/>
                <a:ext cx="391745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9B3D5E-2E01-4A14-9FD6-07B6C194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80" y="3187785"/>
                <a:ext cx="391745" cy="377283"/>
              </a:xfrm>
              <a:prstGeom prst="rect">
                <a:avLst/>
              </a:prstGeom>
              <a:blipFill>
                <a:blip r:embed="rId11"/>
                <a:stretch>
                  <a:fillRect l="-9375" t="-35484" r="-67188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3CA391B-C41C-4823-98B5-022E0908A4C0}"/>
                  </a:ext>
                </a:extLst>
              </p:cNvPr>
              <p:cNvSpPr txBox="1"/>
              <p:nvPr/>
            </p:nvSpPr>
            <p:spPr>
              <a:xfrm>
                <a:off x="8397103" y="507720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3CA391B-C41C-4823-98B5-022E0908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03" y="5077207"/>
                <a:ext cx="391745" cy="369332"/>
              </a:xfrm>
              <a:prstGeom prst="rect">
                <a:avLst/>
              </a:prstGeom>
              <a:blipFill>
                <a:blip r:embed="rId12"/>
                <a:stretch>
                  <a:fillRect l="-27692" t="-38333" r="-46154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0B16C42C-0767-4952-BA39-71461EDE8BF7}"/>
                  </a:ext>
                </a:extLst>
              </p:cNvPr>
              <p:cNvSpPr txBox="1"/>
              <p:nvPr/>
            </p:nvSpPr>
            <p:spPr>
              <a:xfrm>
                <a:off x="7437274" y="4222169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0B16C42C-0767-4952-BA39-71461EDE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4" y="4222169"/>
                <a:ext cx="391745" cy="246221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フリーフォーム 8">
            <a:extLst>
              <a:ext uri="{FF2B5EF4-FFF2-40B4-BE49-F238E27FC236}">
                <a16:creationId xmlns:a16="http://schemas.microsoft.com/office/drawing/2014/main" id="{B034F5A2-E3DF-4290-9AB4-71949F919BA9}"/>
              </a:ext>
            </a:extLst>
          </p:cNvPr>
          <p:cNvSpPr/>
          <p:nvPr/>
        </p:nvSpPr>
        <p:spPr bwMode="auto">
          <a:xfrm flipH="1">
            <a:off x="7454103" y="3733337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642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 bwMode="auto">
          <a:xfrm rot="19853412">
            <a:off x="2893365" y="2753758"/>
            <a:ext cx="4235730" cy="1307853"/>
          </a:xfrm>
          <a:prstGeom prst="ellipse">
            <a:avLst/>
          </a:prstGeom>
          <a:noFill/>
          <a:ln w="25400">
            <a:solidFill>
              <a:schemeClr val="bg2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E07B32C-292E-45A3-BB4E-B2E56EB769D1}"/>
              </a:ext>
            </a:extLst>
          </p:cNvPr>
          <p:cNvCxnSpPr>
            <a:cxnSpLocks/>
          </p:cNvCxnSpPr>
          <p:nvPr/>
        </p:nvCxnSpPr>
        <p:spPr>
          <a:xfrm>
            <a:off x="3540196" y="968460"/>
            <a:ext cx="2553711" cy="398370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86800BD-C199-430E-B96F-DED86FB1AFB9}"/>
              </a:ext>
            </a:extLst>
          </p:cNvPr>
          <p:cNvCxnSpPr>
            <a:cxnSpLocks/>
          </p:cNvCxnSpPr>
          <p:nvPr/>
        </p:nvCxnSpPr>
        <p:spPr>
          <a:xfrm>
            <a:off x="2414816" y="2459479"/>
            <a:ext cx="4360588" cy="384520"/>
          </a:xfrm>
          <a:prstGeom prst="straightConnector1">
            <a:avLst/>
          </a:prstGeom>
          <a:ln w="25400">
            <a:solidFill>
              <a:schemeClr val="tx2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456962D-F0F4-4067-96E4-7C5AF3F78C97}"/>
              </a:ext>
            </a:extLst>
          </p:cNvPr>
          <p:cNvCxnSpPr>
            <a:cxnSpLocks/>
          </p:cNvCxnSpPr>
          <p:nvPr/>
        </p:nvCxnSpPr>
        <p:spPr>
          <a:xfrm>
            <a:off x="2414816" y="2465327"/>
            <a:ext cx="1341864" cy="21004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5CC5BA9-8B88-4CA5-925F-C4E9C3E4523B}"/>
              </a:ext>
            </a:extLst>
          </p:cNvPr>
          <p:cNvCxnSpPr>
            <a:cxnSpLocks/>
          </p:cNvCxnSpPr>
          <p:nvPr/>
        </p:nvCxnSpPr>
        <p:spPr>
          <a:xfrm flipV="1">
            <a:off x="3754438" y="3338999"/>
            <a:ext cx="1293814" cy="12267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870E7F7-7BBB-491A-B624-5B0869308370}"/>
              </a:ext>
            </a:extLst>
          </p:cNvPr>
          <p:cNvCxnSpPr>
            <a:cxnSpLocks/>
          </p:cNvCxnSpPr>
          <p:nvPr/>
        </p:nvCxnSpPr>
        <p:spPr>
          <a:xfrm flipH="1">
            <a:off x="5048252" y="2843999"/>
            <a:ext cx="1749748" cy="49499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1294591-4A3C-4232-9476-152224AD7C8B}"/>
              </a:ext>
            </a:extLst>
          </p:cNvPr>
          <p:cNvCxnSpPr>
            <a:cxnSpLocks/>
          </p:cNvCxnSpPr>
          <p:nvPr/>
        </p:nvCxnSpPr>
        <p:spPr>
          <a:xfrm>
            <a:off x="4188000" y="1989000"/>
            <a:ext cx="1905907" cy="297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285C9E7-6A4F-4B55-B2CE-AB0EA581B4CB}"/>
                  </a:ext>
                </a:extLst>
              </p:cNvPr>
              <p:cNvSpPr txBox="1"/>
              <p:nvPr/>
            </p:nvSpPr>
            <p:spPr>
              <a:xfrm>
                <a:off x="5898034" y="437698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285C9E7-6A4F-4B55-B2CE-AB0EA581B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34" y="4376980"/>
                <a:ext cx="391745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>
            <a:extLst>
              <a:ext uri="{FF2B5EF4-FFF2-40B4-BE49-F238E27FC236}">
                <a16:creationId xmlns:a16="http://schemas.microsoft.com/office/drawing/2014/main" id="{8F3FFCB7-74F6-46D7-9472-22F5D2C91C3F}"/>
              </a:ext>
            </a:extLst>
          </p:cNvPr>
          <p:cNvSpPr/>
          <p:nvPr/>
        </p:nvSpPr>
        <p:spPr>
          <a:xfrm rot="8884838">
            <a:off x="4407652" y="2875184"/>
            <a:ext cx="1198996" cy="868885"/>
          </a:xfrm>
          <a:prstGeom prst="arc">
            <a:avLst>
              <a:gd name="adj1" fmla="val 12166719"/>
              <a:gd name="adj2" fmla="val 20209753"/>
            </a:avLst>
          </a:prstGeom>
          <a:ln w="19050" cmpd="sng">
            <a:solidFill>
              <a:schemeClr val="tx1"/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A1554BD-99DA-4B8F-B979-33F8F9C516E5}"/>
                  </a:ext>
                </a:extLst>
              </p:cNvPr>
              <p:cNvSpPr txBox="1"/>
              <p:nvPr/>
            </p:nvSpPr>
            <p:spPr>
              <a:xfrm>
                <a:off x="4615405" y="3810682"/>
                <a:ext cx="3917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A1554BD-99DA-4B8F-B979-33F8F9C51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05" y="3810682"/>
                <a:ext cx="391745" cy="246221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99DD160-6B3B-47E7-8818-6F3E3D60D7F0}"/>
                  </a:ext>
                </a:extLst>
              </p:cNvPr>
              <p:cNvSpPr txBox="1"/>
              <p:nvPr/>
            </p:nvSpPr>
            <p:spPr>
              <a:xfrm>
                <a:off x="2635306" y="3429000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99DD160-6B3B-47E7-8818-6F3E3D60D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306" y="3429000"/>
                <a:ext cx="391745" cy="369332"/>
              </a:xfrm>
              <a:prstGeom prst="rect">
                <a:avLst/>
              </a:prstGeom>
              <a:blipFill>
                <a:blip r:embed="rId4"/>
                <a:stretch>
                  <a:fillRect l="-153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C6C48A9-68D7-41EF-9642-15DBECB9CC37}"/>
                  </a:ext>
                </a:extLst>
              </p:cNvPr>
              <p:cNvSpPr txBox="1"/>
              <p:nvPr/>
            </p:nvSpPr>
            <p:spPr>
              <a:xfrm>
                <a:off x="4252326" y="1810992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C6C48A9-68D7-41EF-9642-15DBECB9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326" y="1810992"/>
                <a:ext cx="391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F22C2A-FC31-401C-A160-F0D3368CF385}"/>
                  </a:ext>
                </a:extLst>
              </p:cNvPr>
              <p:cNvSpPr txBox="1"/>
              <p:nvPr/>
            </p:nvSpPr>
            <p:spPr>
              <a:xfrm>
                <a:off x="4716110" y="2332542"/>
                <a:ext cx="391745" cy="389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2F22C2A-FC31-401C-A160-F0D3368C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110" y="2332542"/>
                <a:ext cx="391745" cy="389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円/楕円 20">
            <a:extLst>
              <a:ext uri="{FF2B5EF4-FFF2-40B4-BE49-F238E27FC236}">
                <a16:creationId xmlns:a16="http://schemas.microsoft.com/office/drawing/2014/main" id="{E5842726-BFB9-4B70-815D-21EEE3AF0E62}"/>
              </a:ext>
            </a:extLst>
          </p:cNvPr>
          <p:cNvSpPr/>
          <p:nvPr/>
        </p:nvSpPr>
        <p:spPr bwMode="auto">
          <a:xfrm>
            <a:off x="6730038" y="2771677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6" name="円/楕円 20">
            <a:extLst>
              <a:ext uri="{FF2B5EF4-FFF2-40B4-BE49-F238E27FC236}">
                <a16:creationId xmlns:a16="http://schemas.microsoft.com/office/drawing/2014/main" id="{4AD156CF-ADEF-44A3-B81F-FA16EBF254D7}"/>
              </a:ext>
            </a:extLst>
          </p:cNvPr>
          <p:cNvSpPr/>
          <p:nvPr/>
        </p:nvSpPr>
        <p:spPr bwMode="auto">
          <a:xfrm>
            <a:off x="2308047" y="2393513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54DC365-4580-46EB-BE0F-3D0B5AB5F2B7}"/>
                  </a:ext>
                </a:extLst>
              </p:cNvPr>
              <p:cNvSpPr txBox="1"/>
              <p:nvPr/>
            </p:nvSpPr>
            <p:spPr>
              <a:xfrm>
                <a:off x="6831964" y="2651739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54DC365-4580-46EB-BE0F-3D0B5AB5F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64" y="2651739"/>
                <a:ext cx="391745" cy="369332"/>
              </a:xfrm>
              <a:prstGeom prst="rect">
                <a:avLst/>
              </a:prstGeom>
              <a:blipFill>
                <a:blip r:embed="rId7"/>
                <a:stretch>
                  <a:fillRect l="-3125" r="-15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弧 43">
            <a:extLst>
              <a:ext uri="{FF2B5EF4-FFF2-40B4-BE49-F238E27FC236}">
                <a16:creationId xmlns:a16="http://schemas.microsoft.com/office/drawing/2014/main" id="{9828C616-B534-440D-9CF8-FAB7D174B8BD}"/>
              </a:ext>
            </a:extLst>
          </p:cNvPr>
          <p:cNvSpPr/>
          <p:nvPr/>
        </p:nvSpPr>
        <p:spPr>
          <a:xfrm rot="9024646">
            <a:off x="2910591" y="2728083"/>
            <a:ext cx="4230363" cy="1344612"/>
          </a:xfrm>
          <a:prstGeom prst="arc">
            <a:avLst>
              <a:gd name="adj1" fmla="val 11569381"/>
              <a:gd name="adj2" fmla="val 20774037"/>
            </a:avLst>
          </a:prstGeom>
          <a:ln w="25400" cmpd="sng">
            <a:solidFill>
              <a:schemeClr val="accent2"/>
            </a:solidFill>
            <a:headEnd type="none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FAD582-3B00-4D34-9089-40AD2296DBAB}"/>
                  </a:ext>
                </a:extLst>
              </p:cNvPr>
              <p:cNvSpPr txBox="1"/>
              <p:nvPr/>
            </p:nvSpPr>
            <p:spPr>
              <a:xfrm>
                <a:off x="1946276" y="2090147"/>
                <a:ext cx="391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FAD582-3B00-4D34-9089-40AD2296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276" y="2090147"/>
                <a:ext cx="391745" cy="369332"/>
              </a:xfrm>
              <a:prstGeom prst="rect">
                <a:avLst/>
              </a:prstGeom>
              <a:blipFill>
                <a:blip r:embed="rId8"/>
                <a:stretch>
                  <a:fillRect l="-3077" r="-153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8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628964" y="4515148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屈折光</a:t>
            </a:r>
            <a:endParaRPr kumimoji="1" lang="ja-JP" altLang="en-US" sz="2400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41271" y="2180695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反射光</a:t>
            </a:r>
            <a:endParaRPr kumimoji="1" lang="ja-JP" altLang="en-US" sz="2400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39382" y="2139243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光線</a:t>
            </a:r>
            <a:endParaRPr kumimoji="1" lang="ja-JP" altLang="en-US" sz="2400" b="1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1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 bwMode="auto">
          <a:xfrm>
            <a:off x="1875334" y="1854226"/>
            <a:ext cx="6192688" cy="3096344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放射照度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792760" y="2744925"/>
            <a:ext cx="1909773" cy="19329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4953000" y="1881189"/>
            <a:ext cx="28614" cy="24966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3764869" y="2132856"/>
            <a:ext cx="1026768" cy="234026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101165" y="2024844"/>
            <a:ext cx="931955" cy="247919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5279373" y="3681030"/>
            <a:ext cx="2481939" cy="11470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 flipV="1">
            <a:off x="2108684" y="3833430"/>
            <a:ext cx="2504745" cy="10124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 flipV="1">
            <a:off x="5190269" y="2636913"/>
            <a:ext cx="1796956" cy="200682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632784" y="5711904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84" y="5711904"/>
                <a:ext cx="6404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69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放射輝度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177281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6664607" y="4131190"/>
                <a:ext cx="1824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07" y="4131190"/>
                <a:ext cx="18249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448944" y="3529906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445397" y="3550545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079013" y="4041068"/>
            <a:ext cx="658498" cy="5090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73452" y="4228081"/>
            <a:ext cx="1044116" cy="156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632782" y="5727705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82" y="5727705"/>
                <a:ext cx="6404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/>
          <p:cNvSpPr/>
          <p:nvPr/>
        </p:nvSpPr>
        <p:spPr>
          <a:xfrm rot="20685332">
            <a:off x="4408229" y="3196215"/>
            <a:ext cx="1459446" cy="1459446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6744835" y="3833899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単位投影面積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5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放射輝度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177281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48944" y="497192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457056" y="4950570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448944" y="5687851"/>
            <a:ext cx="100811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124466" y="5772879"/>
                <a:ext cx="17976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6" y="5772879"/>
                <a:ext cx="179760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448944" y="3529906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5445397" y="3550545"/>
            <a:ext cx="1008112" cy="14297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079013" y="4041068"/>
            <a:ext cx="658498" cy="50908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573452" y="4228081"/>
            <a:ext cx="1044116" cy="15631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34605" y="3998567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5" y="3998567"/>
                <a:ext cx="640432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/>
          <p:cNvSpPr/>
          <p:nvPr/>
        </p:nvSpPr>
        <p:spPr>
          <a:xfrm rot="20685332">
            <a:off x="4408229" y="3196215"/>
            <a:ext cx="1459446" cy="1459446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18" y="2815663"/>
                <a:ext cx="38234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放射束</a:t>
            </a:r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210868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5675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40482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05290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70097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4904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9711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64518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729326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794133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772980" y="872716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872716"/>
                <a:ext cx="46166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1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放射照度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210868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892660" y="497717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085348" y="4977172"/>
            <a:ext cx="0" cy="76133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772980" y="555323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5553236"/>
                <a:ext cx="4031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/>
          <p:cNvCxnSpPr/>
          <p:nvPr/>
        </p:nvCxnSpPr>
        <p:spPr>
          <a:xfrm>
            <a:off x="1892660" y="5517232"/>
            <a:ext cx="615668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75675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40482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405290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70097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349044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97116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645188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7293260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7941332" y="1592796"/>
            <a:ext cx="0" cy="334837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772980" y="1088740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1088740"/>
                <a:ext cx="46166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 flipV="1">
            <a:off x="1460612" y="2132856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254866" y="1646645"/>
                <a:ext cx="4508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6" y="1646645"/>
                <a:ext cx="45082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1856656" y="4977172"/>
            <a:ext cx="6264696" cy="0"/>
          </a:xfrm>
          <a:prstGeom prst="line">
            <a:avLst/>
          </a:prstGeom>
          <a:ln w="127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72480" y="80628"/>
            <a:ext cx="9361040" cy="396044"/>
          </a:xfrm>
        </p:spPr>
        <p:txBody>
          <a:bodyPr/>
          <a:lstStyle/>
          <a:p>
            <a:r>
              <a:rPr lang="ja-JP" altLang="en-US"/>
              <a:t>中間ベクトル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</p:cNvCxnSpPr>
          <p:nvPr/>
        </p:nvCxnSpPr>
        <p:spPr>
          <a:xfrm flipV="1">
            <a:off x="4952998" y="2480495"/>
            <a:ext cx="1800202" cy="24791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8" idx="0"/>
          </p:cNvCxnSpPr>
          <p:nvPr/>
        </p:nvCxnSpPr>
        <p:spPr>
          <a:xfrm flipV="1">
            <a:off x="4952998" y="2024844"/>
            <a:ext cx="2" cy="293482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255906">
            <a:off x="4528934" y="4265073"/>
            <a:ext cx="759037" cy="759037"/>
          </a:xfrm>
          <a:prstGeom prst="arc">
            <a:avLst>
              <a:gd name="adj1" fmla="val 11377725"/>
              <a:gd name="adj2" fmla="val 0"/>
            </a:avLst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989004" y="3789040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3789040"/>
                <a:ext cx="38234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>
            <a:stCxn id="8" idx="0"/>
          </p:cNvCxnSpPr>
          <p:nvPr/>
        </p:nvCxnSpPr>
        <p:spPr>
          <a:xfrm flipH="1" flipV="1">
            <a:off x="2252700" y="3392996"/>
            <a:ext cx="2700298" cy="156667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2453249">
            <a:off x="1076085" y="2790143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720752" y="4077072"/>
                <a:ext cx="62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52" y="4077072"/>
                <a:ext cx="62158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961112" y="3753036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12" y="3753036"/>
                <a:ext cx="5707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 flipV="1">
            <a:off x="4484948" y="2096852"/>
            <a:ext cx="468050" cy="2862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268924" y="1592796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1592796"/>
                <a:ext cx="374077" cy="5653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304928" y="3933056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933056"/>
                <a:ext cx="38234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1640632" y="944724"/>
                <a:ext cx="1925399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32" y="944724"/>
                <a:ext cx="1925399" cy="7909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/>
          <p:cNvSpPr/>
          <p:nvPr/>
        </p:nvSpPr>
        <p:spPr bwMode="auto">
          <a:xfrm>
            <a:off x="1388604" y="764704"/>
            <a:ext cx="2448272" cy="118813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8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光線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3080792" y="1664804"/>
            <a:ext cx="3240360" cy="3096344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2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ランベルトの余弦則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274425" y="18811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3646441" y="3324252"/>
                <a:ext cx="6664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41" y="3324252"/>
                <a:ext cx="66646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 flipV="1">
            <a:off x="4952999" y="217160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747253" y="1538633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3" y="1538633"/>
                <a:ext cx="382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008495" y="4980312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95" y="4980312"/>
                <a:ext cx="403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494681" y="4544402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81" y="4544402"/>
                <a:ext cx="38234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564427" y="3404937"/>
                <a:ext cx="44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27" y="3404937"/>
                <a:ext cx="4466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5870786" y="1849937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6467147" y="1863164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682767" y="187970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4081703" y="1864564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425284" y="1873181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269237" y="3753036"/>
            <a:ext cx="2231576" cy="123963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05188" y="4980312"/>
            <a:ext cx="3095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747529" y="1404205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529" y="1404205"/>
                <a:ext cx="46166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0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ランベルトの余弦則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950389" y="2097212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116796" y="238488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900772" y="1916832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72" y="1916832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484948" y="530120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8" y="5301208"/>
                <a:ext cx="40318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260812" y="3897052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812" y="3897052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/>
          <p:nvPr/>
        </p:nvCxnSpPr>
        <p:spPr>
          <a:xfrm flipV="1">
            <a:off x="5546750" y="2065961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6143111" y="20791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4358731" y="2095732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757667" y="2080588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101248" y="2089205"/>
            <a:ext cx="2215152" cy="31100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81152" y="5196336"/>
            <a:ext cx="3095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01272" y="3392996"/>
                <a:ext cx="4616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72" y="3392996"/>
                <a:ext cx="46166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V="1">
            <a:off x="3116796" y="3248980"/>
            <a:ext cx="1368152" cy="1920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/>
          <p:cNvSpPr/>
          <p:nvPr/>
        </p:nvSpPr>
        <p:spPr>
          <a:xfrm rot="20286673">
            <a:off x="2952011" y="4317296"/>
            <a:ext cx="630203" cy="589892"/>
          </a:xfrm>
          <a:prstGeom prst="arc">
            <a:avLst>
              <a:gd name="adj1" fmla="val 15992584"/>
              <a:gd name="adj2" fmla="val 46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656856" y="3176972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56" y="3176972"/>
                <a:ext cx="57073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太陽 23"/>
          <p:cNvSpPr/>
          <p:nvPr/>
        </p:nvSpPr>
        <p:spPr bwMode="auto">
          <a:xfrm>
            <a:off x="5277036" y="1160748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6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平面角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27927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円弧 25"/>
          <p:cNvSpPr/>
          <p:nvPr/>
        </p:nvSpPr>
        <p:spPr>
          <a:xfrm>
            <a:off x="2792760" y="1268760"/>
            <a:ext cx="4320480" cy="4320480"/>
          </a:xfrm>
          <a:prstGeom prst="arc">
            <a:avLst>
              <a:gd name="adj1" fmla="val 19908954"/>
              <a:gd name="adj2" fmla="val 17157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6" idx="0"/>
          </p:cNvCxnSpPr>
          <p:nvPr/>
        </p:nvCxnSpPr>
        <p:spPr>
          <a:xfrm flipV="1">
            <a:off x="4953000" y="2408705"/>
            <a:ext cx="1904110" cy="1020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26" idx="2"/>
          </p:cNvCxnSpPr>
          <p:nvPr/>
        </p:nvCxnSpPr>
        <p:spPr>
          <a:xfrm>
            <a:off x="4953000" y="3429000"/>
            <a:ext cx="1896722" cy="1033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729326" y="2492896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26" y="2492896"/>
                <a:ext cx="34406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265241" y="3182778"/>
                <a:ext cx="2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41" y="3182778"/>
                <a:ext cx="28232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弧 35"/>
          <p:cNvSpPr/>
          <p:nvPr/>
        </p:nvSpPr>
        <p:spPr>
          <a:xfrm rot="2619929">
            <a:off x="4461695" y="2849136"/>
            <a:ext cx="1027479" cy="1107285"/>
          </a:xfrm>
          <a:prstGeom prst="arc">
            <a:avLst>
              <a:gd name="adj1" fmla="val 17426877"/>
              <a:gd name="adj2" fmla="val 209655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519011" y="318690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11" y="3186905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8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立体</a:t>
            </a:r>
            <a:r>
              <a:rPr kumimoji="1" lang="ja-JP" altLang="en-US"/>
              <a:t>角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27764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2762925"/>
            <a:ext cx="4320480" cy="1314147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8" name="直線コネクタ 27"/>
          <p:cNvCxnSpPr>
            <a:endCxn id="6" idx="0"/>
          </p:cNvCxnSpPr>
          <p:nvPr/>
        </p:nvCxnSpPr>
        <p:spPr>
          <a:xfrm flipV="1">
            <a:off x="4953000" y="2180713"/>
            <a:ext cx="745328" cy="124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6" idx="3"/>
          </p:cNvCxnSpPr>
          <p:nvPr/>
        </p:nvCxnSpPr>
        <p:spPr>
          <a:xfrm flipV="1">
            <a:off x="4953000" y="2476088"/>
            <a:ext cx="868897" cy="952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 bwMode="auto">
          <a:xfrm>
            <a:off x="5698328" y="2106572"/>
            <a:ext cx="385992" cy="369516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6" name="直線コネクタ 15"/>
          <p:cNvCxnSpPr>
            <a:endCxn id="6" idx="2"/>
          </p:cNvCxnSpPr>
          <p:nvPr/>
        </p:nvCxnSpPr>
        <p:spPr>
          <a:xfrm flipV="1">
            <a:off x="4975434" y="2393710"/>
            <a:ext cx="1108886" cy="1035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993999" y="188818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9" y="1888188"/>
                <a:ext cx="4031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2210" y="238063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0" y="2380631"/>
                <a:ext cx="34406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98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立体</a:t>
            </a:r>
            <a:r>
              <a:rPr kumimoji="1" lang="ja-JP" altLang="en-US"/>
              <a:t>角（極座標）</a:t>
            </a:r>
          </a:p>
        </p:txBody>
      </p:sp>
      <p:sp>
        <p:nvSpPr>
          <p:cNvPr id="4" name="円/楕円 3"/>
          <p:cNvSpPr/>
          <p:nvPr/>
        </p:nvSpPr>
        <p:spPr bwMode="auto">
          <a:xfrm>
            <a:off x="2776460" y="1268760"/>
            <a:ext cx="4320480" cy="432048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2762925"/>
            <a:ext cx="4320480" cy="130785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698328" y="2106572"/>
            <a:ext cx="385992" cy="369516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592096" y="2807559"/>
                <a:ext cx="1728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96" y="2807559"/>
                <a:ext cx="172803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6897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3416852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4" idx="0"/>
          </p:cNvCxnSpPr>
          <p:nvPr/>
        </p:nvCxnSpPr>
        <p:spPr>
          <a:xfrm flipH="1" flipV="1">
            <a:off x="4936700" y="1268760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4292388" y="3429000"/>
            <a:ext cx="660614" cy="59784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873780" y="2358877"/>
            <a:ext cx="0" cy="138947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3428999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278983"/>
            <a:ext cx="960651" cy="116206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3116833">
            <a:off x="5205830" y="3387063"/>
            <a:ext cx="235633" cy="235633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2848268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5083886" y="2601575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886" y="2601575"/>
                <a:ext cx="2151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857" r="-14286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430043" y="3386167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43" y="3386167"/>
                <a:ext cx="24057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中かっこ 42"/>
          <p:cNvSpPr/>
          <p:nvPr/>
        </p:nvSpPr>
        <p:spPr>
          <a:xfrm rot="4200000">
            <a:off x="5726157" y="1878391"/>
            <a:ext cx="123885" cy="27634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637076" y="1707084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76" y="1707084"/>
                <a:ext cx="21242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429" r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中かっこ 45"/>
          <p:cNvSpPr/>
          <p:nvPr/>
        </p:nvSpPr>
        <p:spPr>
          <a:xfrm rot="9300000">
            <a:off x="6125045" y="2069304"/>
            <a:ext cx="123885" cy="276340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6260217" y="2001984"/>
                <a:ext cx="208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17" y="2001984"/>
                <a:ext cx="20864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529" t="-2174" r="-1764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/>
          <p:cNvSpPr/>
          <p:nvPr/>
        </p:nvSpPr>
        <p:spPr bwMode="auto">
          <a:xfrm>
            <a:off x="3417117" y="1520788"/>
            <a:ext cx="3055466" cy="888422"/>
          </a:xfrm>
          <a:prstGeom prst="ellipse">
            <a:avLst/>
          </a:prstGeom>
          <a:noFill/>
          <a:ln w="6350">
            <a:solidFill>
              <a:schemeClr val="accent2">
                <a:lumMod val="75000"/>
              </a:schemeClr>
            </a:solidFill>
            <a:prstDash val="dash"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135644" y="3278351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3278351"/>
                <a:ext cx="2089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4839334" y="1014567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34" y="1014567"/>
                <a:ext cx="1947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083420" y="4047972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20" y="4047972"/>
                <a:ext cx="21236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857" r="-17143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475080" y="1698894"/>
                <a:ext cx="24558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en-US" altLang="ja-JP" sz="120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200" b="0">
                    <a:solidFill>
                      <a:srgbClr val="FF0000"/>
                    </a:solidFill>
                  </a:rPr>
                  <a:t>を通る</a:t>
                </a:r>
                <a:r>
                  <a:rPr kumimoji="1" lang="en-US" altLang="ja-JP" sz="1200" b="0">
                    <a:solidFill>
                      <a:srgbClr val="FF0000"/>
                    </a:solidFill>
                  </a:rPr>
                  <a:t>x-y</a:t>
                </a:r>
                <a:r>
                  <a:rPr lang="ja-JP" altLang="en-US" sz="1200">
                    <a:solidFill>
                      <a:srgbClr val="FF0000"/>
                    </a:solidFill>
                  </a:rPr>
                  <a:t>平面に平行な円</a:t>
                </a:r>
                <a:endParaRPr kumimoji="1" lang="en-US" altLang="ja-JP" sz="1200" b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80" y="1698894"/>
                <a:ext cx="2455800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2730" t="-23333" r="-297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7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球面上の微小表面積</a:t>
            </a:r>
          </a:p>
        </p:txBody>
      </p:sp>
      <p:sp>
        <p:nvSpPr>
          <p:cNvPr id="6" name="パイ 5"/>
          <p:cNvSpPr/>
          <p:nvPr/>
        </p:nvSpPr>
        <p:spPr bwMode="auto">
          <a:xfrm rot="5400000">
            <a:off x="318638" y="1892035"/>
            <a:ext cx="6169556" cy="6169556"/>
          </a:xfrm>
          <a:prstGeom prst="pie">
            <a:avLst>
              <a:gd name="adj1" fmla="val 10789030"/>
              <a:gd name="adj2" fmla="val 1620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 bwMode="auto">
          <a:xfrm rot="13387040">
            <a:off x="4333424" y="2183335"/>
            <a:ext cx="306733" cy="3259872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403416" y="2708920"/>
            <a:ext cx="2089644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403416" y="2708920"/>
            <a:ext cx="2089644" cy="226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13" idx="4"/>
            <a:endCxn id="13" idx="2"/>
          </p:cNvCxnSpPr>
          <p:nvPr/>
        </p:nvCxnSpPr>
        <p:spPr>
          <a:xfrm>
            <a:off x="5488892" y="2518665"/>
            <a:ext cx="223902" cy="209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405188" y="4976812"/>
            <a:ext cx="403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388835" y="1268760"/>
            <a:ext cx="16353" cy="3708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56956" y="3666426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3666426"/>
                <a:ext cx="1926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127882" y="2472765"/>
                <a:ext cx="638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82" y="2472765"/>
                <a:ext cx="6383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667" t="-4444" r="-666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681301" y="2371221"/>
                <a:ext cx="1572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𝑟𝑠𝑖𝑛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01" y="2371221"/>
                <a:ext cx="15729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26" t="-4444" r="-3488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円弧 26"/>
          <p:cNvSpPr/>
          <p:nvPr/>
        </p:nvSpPr>
        <p:spPr>
          <a:xfrm rot="20470663">
            <a:off x="3261290" y="4612057"/>
            <a:ext cx="360040" cy="36004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75693" y="4354709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3" y="4354709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/>
          <p:nvPr/>
        </p:nvCxnSpPr>
        <p:spPr>
          <a:xfrm>
            <a:off x="3584848" y="2708920"/>
            <a:ext cx="0" cy="1440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3403416" y="2852936"/>
            <a:ext cx="1814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17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2480495"/>
            <a:ext cx="1711096" cy="24023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685332">
            <a:off x="4662586" y="4075773"/>
            <a:ext cx="759037" cy="759037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234499" y="2557854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3768781">
            <a:off x="2383089" y="1858811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608094" y="3639454"/>
                <a:ext cx="44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94" y="3639454"/>
                <a:ext cx="44666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59991" y="363945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91" y="3639453"/>
                <a:ext cx="552459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3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826985" y="4845908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4" y="5038072"/>
                <a:ext cx="3699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3" idx="7"/>
          </p:cNvCxnSpPr>
          <p:nvPr/>
        </p:nvCxnSpPr>
        <p:spPr>
          <a:xfrm flipV="1">
            <a:off x="5042104" y="2480495"/>
            <a:ext cx="1711096" cy="240232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3" idx="0"/>
          </p:cNvCxnSpPr>
          <p:nvPr/>
        </p:nvCxnSpPr>
        <p:spPr>
          <a:xfrm flipV="1">
            <a:off x="4952999" y="2024844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0685332">
            <a:off x="4662586" y="4075773"/>
            <a:ext cx="759037" cy="759037"/>
          </a:xfrm>
          <a:prstGeom prst="arc">
            <a:avLst/>
          </a:prstGeom>
          <a:ln w="63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234499" y="2557854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 rot="13768781">
            <a:off x="2383089" y="1858811"/>
            <a:ext cx="924100" cy="432048"/>
            <a:chOff x="6801208" y="636959"/>
            <a:chExt cx="924100" cy="432048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二等辺三角形 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66" y="2587377"/>
                <a:ext cx="55746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27" y="2524910"/>
                <a:ext cx="4905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608094" y="3639454"/>
                <a:ext cx="6215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094" y="3639454"/>
                <a:ext cx="62158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5959991" y="3639453"/>
                <a:ext cx="5707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991" y="3639453"/>
                <a:ext cx="57073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7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完全な鏡面反射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4969232" y="2174612"/>
            <a:ext cx="1" cy="282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弧 52"/>
          <p:cNvSpPr/>
          <p:nvPr/>
        </p:nvSpPr>
        <p:spPr>
          <a:xfrm rot="21086667">
            <a:off x="4587519" y="4101099"/>
            <a:ext cx="759037" cy="759037"/>
          </a:xfrm>
          <a:prstGeom prst="arc">
            <a:avLst>
              <a:gd name="adj1" fmla="val 11968628"/>
              <a:gd name="adj2" fmla="val 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0" y="3640175"/>
                <a:ext cx="38234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59" y="2033084"/>
                <a:ext cx="382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444867" y="3652105"/>
                <a:ext cx="382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867" y="3652105"/>
                <a:ext cx="38234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3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4232920" y="37890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25108" y="375303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01272" y="378904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620852" y="368102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853100" y="3681028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545288" y="3681028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789204" y="443711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0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4" name="左大かっこ 13"/>
          <p:cNvSpPr/>
          <p:nvPr/>
        </p:nvSpPr>
        <p:spPr>
          <a:xfrm rot="16200000">
            <a:off x="7311263" y="2762925"/>
            <a:ext cx="144016" cy="2988334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8864" y="177281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光源の数</a:t>
            </a:r>
            <a:endParaRPr lang="en-US" altLang="ja-JP" sz="2000" dirty="0"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3332820" y="2132856"/>
            <a:ext cx="432048" cy="48035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5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完全な鏡面反射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17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726677" y="3407014"/>
            <a:ext cx="3809608" cy="427572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2293731" y="2264790"/>
            <a:ext cx="2675503" cy="271202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65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870971" y="3271240"/>
            <a:ext cx="3683000" cy="655334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828764" y="2400307"/>
            <a:ext cx="2138274" cy="258734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2400323" y="2306752"/>
            <a:ext cx="2579159" cy="262928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2504728" y="2744924"/>
            <a:ext cx="2474754" cy="21911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3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839403" y="3028401"/>
            <a:ext cx="3746135" cy="1141012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828764" y="2174612"/>
            <a:ext cx="2138274" cy="281304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2368768" y="2293628"/>
            <a:ext cx="2608811" cy="26888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2368768" y="2888940"/>
            <a:ext cx="2608811" cy="209355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1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光沢反射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 bwMode="auto">
          <a:xfrm rot="2706590">
            <a:off x="1163397" y="2093192"/>
            <a:ext cx="4600394" cy="2291348"/>
          </a:xfrm>
          <a:custGeom>
            <a:avLst/>
            <a:gdLst>
              <a:gd name="connsiteX0" fmla="*/ 0 w 1035876"/>
              <a:gd name="connsiteY0" fmla="*/ 517938 h 1035876"/>
              <a:gd name="connsiteX1" fmla="*/ 517938 w 1035876"/>
              <a:gd name="connsiteY1" fmla="*/ 0 h 1035876"/>
              <a:gd name="connsiteX2" fmla="*/ 1035876 w 1035876"/>
              <a:gd name="connsiteY2" fmla="*/ 517938 h 1035876"/>
              <a:gd name="connsiteX3" fmla="*/ 517938 w 1035876"/>
              <a:gd name="connsiteY3" fmla="*/ 1035876 h 1035876"/>
              <a:gd name="connsiteX4" fmla="*/ 0 w 1035876"/>
              <a:gd name="connsiteY4" fmla="*/ 517938 h 1035876"/>
              <a:gd name="connsiteX0" fmla="*/ 1655 w 3459455"/>
              <a:gd name="connsiteY0" fmla="*/ 518387 h 1036955"/>
              <a:gd name="connsiteX1" fmla="*/ 519593 w 3459455"/>
              <a:gd name="connsiteY1" fmla="*/ 449 h 1036955"/>
              <a:gd name="connsiteX2" fmla="*/ 3459455 w 3459455"/>
              <a:gd name="connsiteY2" fmla="*/ 592527 h 1036955"/>
              <a:gd name="connsiteX3" fmla="*/ 519593 w 3459455"/>
              <a:gd name="connsiteY3" fmla="*/ 1036325 h 1036955"/>
              <a:gd name="connsiteX4" fmla="*/ 1655 w 3459455"/>
              <a:gd name="connsiteY4" fmla="*/ 518387 h 1036955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356"/>
              <a:gd name="connsiteX1" fmla="*/ 806263 w 3746125"/>
              <a:gd name="connsiteY1" fmla="*/ 188 h 1036356"/>
              <a:gd name="connsiteX2" fmla="*/ 3746125 w 3746125"/>
              <a:gd name="connsiteY2" fmla="*/ 592266 h 1036356"/>
              <a:gd name="connsiteX3" fmla="*/ 806263 w 3746125"/>
              <a:gd name="connsiteY3" fmla="*/ 1036064 h 1036356"/>
              <a:gd name="connsiteX4" fmla="*/ 0 w 3746125"/>
              <a:gd name="connsiteY4" fmla="*/ 542840 h 1036356"/>
              <a:gd name="connsiteX0" fmla="*/ 0 w 3746125"/>
              <a:gd name="connsiteY0" fmla="*/ 542840 h 1036292"/>
              <a:gd name="connsiteX1" fmla="*/ 806263 w 3746125"/>
              <a:gd name="connsiteY1" fmla="*/ 188 h 1036292"/>
              <a:gd name="connsiteX2" fmla="*/ 3746125 w 3746125"/>
              <a:gd name="connsiteY2" fmla="*/ 592266 h 1036292"/>
              <a:gd name="connsiteX3" fmla="*/ 806263 w 3746125"/>
              <a:gd name="connsiteY3" fmla="*/ 1036064 h 1036292"/>
              <a:gd name="connsiteX4" fmla="*/ 0 w 3746125"/>
              <a:gd name="connsiteY4" fmla="*/ 542840 h 1036292"/>
              <a:gd name="connsiteX0" fmla="*/ 1759 w 3747884"/>
              <a:gd name="connsiteY0" fmla="*/ 542788 h 1082534"/>
              <a:gd name="connsiteX1" fmla="*/ 808022 w 3747884"/>
              <a:gd name="connsiteY1" fmla="*/ 136 h 1082534"/>
              <a:gd name="connsiteX2" fmla="*/ 3747884 w 3747884"/>
              <a:gd name="connsiteY2" fmla="*/ 592214 h 1082534"/>
              <a:gd name="connsiteX3" fmla="*/ 947911 w 3747884"/>
              <a:gd name="connsiteY3" fmla="*/ 1082345 h 1082534"/>
              <a:gd name="connsiteX4" fmla="*/ 1759 w 3747884"/>
              <a:gd name="connsiteY4" fmla="*/ 542788 h 1082534"/>
              <a:gd name="connsiteX0" fmla="*/ 10 w 3746135"/>
              <a:gd name="connsiteY0" fmla="*/ 601266 h 1141012"/>
              <a:gd name="connsiteX1" fmla="*/ 934312 w 3746135"/>
              <a:gd name="connsiteY1" fmla="*/ 119 h 1141012"/>
              <a:gd name="connsiteX2" fmla="*/ 3746135 w 3746135"/>
              <a:gd name="connsiteY2" fmla="*/ 650692 h 1141012"/>
              <a:gd name="connsiteX3" fmla="*/ 946162 w 3746135"/>
              <a:gd name="connsiteY3" fmla="*/ 1140823 h 1141012"/>
              <a:gd name="connsiteX4" fmla="*/ 10 w 3746135"/>
              <a:gd name="connsiteY4" fmla="*/ 601266 h 114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135" h="1141012">
                <a:moveTo>
                  <a:pt x="10" y="601266"/>
                </a:moveTo>
                <a:cubicBezTo>
                  <a:pt x="-1965" y="411149"/>
                  <a:pt x="309958" y="-8119"/>
                  <a:pt x="934312" y="119"/>
                </a:cubicBezTo>
                <a:cubicBezTo>
                  <a:pt x="1558666" y="8357"/>
                  <a:pt x="2436318" y="315216"/>
                  <a:pt x="3746135" y="650692"/>
                </a:cubicBezTo>
                <a:cubicBezTo>
                  <a:pt x="2444557" y="887314"/>
                  <a:pt x="1570516" y="1149061"/>
                  <a:pt x="946162" y="1140823"/>
                </a:cubicBezTo>
                <a:cubicBezTo>
                  <a:pt x="321808" y="1132585"/>
                  <a:pt x="1985" y="791383"/>
                  <a:pt x="10" y="60126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2288704" y="1412776"/>
            <a:ext cx="2678334" cy="357487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stCxn id="5" idx="2"/>
            <a:endCxn id="5" idx="0"/>
          </p:cNvCxnSpPr>
          <p:nvPr/>
        </p:nvCxnSpPr>
        <p:spPr>
          <a:xfrm flipH="1" flipV="1">
            <a:off x="1796476" y="1652870"/>
            <a:ext cx="3176401" cy="332924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2"/>
          </p:cNvCxnSpPr>
          <p:nvPr/>
        </p:nvCxnSpPr>
        <p:spPr>
          <a:xfrm flipH="1" flipV="1">
            <a:off x="1568624" y="2174612"/>
            <a:ext cx="3404253" cy="280749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0"/>
          </p:cNvCxnSpPr>
          <p:nvPr/>
        </p:nvCxnSpPr>
        <p:spPr>
          <a:xfrm flipH="1" flipV="1">
            <a:off x="3152800" y="1412776"/>
            <a:ext cx="1800198" cy="354689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8" idx="0"/>
          </p:cNvCxnSpPr>
          <p:nvPr/>
        </p:nvCxnSpPr>
        <p:spPr>
          <a:xfrm flipH="1" flipV="1">
            <a:off x="1640632" y="2960948"/>
            <a:ext cx="3312366" cy="19987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94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屈折と反射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21086667">
            <a:off x="4572324" y="2737203"/>
            <a:ext cx="759037" cy="759037"/>
          </a:xfrm>
          <a:prstGeom prst="arc">
            <a:avLst>
              <a:gd name="adj1" fmla="val 11968628"/>
              <a:gd name="adj2" fmla="val 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050237" y="237823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37" y="2378235"/>
                <a:ext cx="40197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416338" y="2368016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38" y="2368016"/>
                <a:ext cx="4019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2461315">
            <a:off x="4414535" y="3479168"/>
            <a:ext cx="759037" cy="759037"/>
          </a:xfrm>
          <a:prstGeom prst="arc">
            <a:avLst>
              <a:gd name="adj1" fmla="val 13221623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0" r="-149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528986" y="2421747"/>
                <a:ext cx="441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86" y="2421747"/>
                <a:ext cx="4414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556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9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/>
          <p:cNvSpPr/>
          <p:nvPr/>
        </p:nvSpPr>
        <p:spPr bwMode="auto">
          <a:xfrm>
            <a:off x="2273919" y="3140968"/>
            <a:ext cx="296703" cy="289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6587068" y="3427487"/>
            <a:ext cx="296703" cy="2896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282922" y="1408670"/>
            <a:ext cx="3442162" cy="202032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717588" y="3428998"/>
            <a:ext cx="1169513" cy="243859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媒質境界における光の屈折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5725084" y="1392806"/>
            <a:ext cx="0" cy="46486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4741413">
            <a:off x="5221233" y="2592557"/>
            <a:ext cx="613329" cy="759037"/>
          </a:xfrm>
          <a:prstGeom prst="arc">
            <a:avLst>
              <a:gd name="adj1" fmla="val 16784863"/>
              <a:gd name="adj2" fmla="val 3393912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048189" y="222990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2229905"/>
                <a:ext cx="4019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21" r="-1515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3395858">
            <a:off x="5581277" y="4180501"/>
            <a:ext cx="759037" cy="759037"/>
          </a:xfrm>
          <a:prstGeom prst="arc">
            <a:avLst>
              <a:gd name="adj1" fmla="val 9750427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6507" y="499874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07" y="4998744"/>
                <a:ext cx="40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433" r="-1493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942721" y="4568270"/>
                <a:ext cx="369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21" y="4568270"/>
                <a:ext cx="36990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6897486" y="620714"/>
            <a:ext cx="7384" cy="52531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262260" y="4983060"/>
            <a:ext cx="3462824" cy="48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2280864" y="613142"/>
            <a:ext cx="2057" cy="45702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2282921" y="977465"/>
            <a:ext cx="4621949" cy="24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71743" y="540144"/>
                <a:ext cx="2823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43" y="540144"/>
                <a:ext cx="282320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/>
          <p:nvPr/>
        </p:nvCxnSpPr>
        <p:spPr>
          <a:xfrm flipV="1">
            <a:off x="6888665" y="5873843"/>
            <a:ext cx="152071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7649024" y="3450210"/>
            <a:ext cx="0" cy="2414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655355" y="4557940"/>
                <a:ext cx="3697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55" y="4557940"/>
                <a:ext cx="369717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/>
          <p:cNvCxnSpPr/>
          <p:nvPr/>
        </p:nvCxnSpPr>
        <p:spPr>
          <a:xfrm>
            <a:off x="1187913" y="1408668"/>
            <a:ext cx="1095008" cy="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1424608" y="1408668"/>
            <a:ext cx="0" cy="19838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083209" y="2251857"/>
                <a:ext cx="378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9" y="2251857"/>
                <a:ext cx="37869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5749564" y="2911194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64" y="2911194"/>
                <a:ext cx="42678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2547345" y="2927827"/>
                <a:ext cx="5942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45" y="2927827"/>
                <a:ext cx="594265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6915247" y="2900045"/>
                <a:ext cx="6037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47" y="2900045"/>
                <a:ext cx="603755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8003137" y="3600730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媒質２</a:t>
            </a:r>
            <a:endParaRPr kumimoji="1" lang="ja-JP" altLang="en-US" sz="2400" b="1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03136" y="2927827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媒質１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426836" y="3203988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6" y="3203988"/>
                <a:ext cx="404341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9083064" y="3203988"/>
                <a:ext cx="4288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64" y="3203988"/>
                <a:ext cx="428835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1864527" y="999589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27" y="999589"/>
                <a:ext cx="403187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6735419" y="5910379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19" y="5910379"/>
                <a:ext cx="419794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4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拡散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4232920" y="3176972"/>
            <a:ext cx="720078" cy="178270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3245840"/>
            <a:ext cx="730189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332820" y="3465004"/>
            <a:ext cx="1620178" cy="149466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573016"/>
            <a:ext cx="1727332" cy="13866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4266344"/>
            <a:ext cx="2196246" cy="69332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288704" y="4599739"/>
            <a:ext cx="2664294" cy="35993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24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979288" y="1376772"/>
            <a:ext cx="1973713" cy="206951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984662" y="3428999"/>
            <a:ext cx="1968340" cy="2088985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全反射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162233" y="1915308"/>
                <a:ext cx="392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233" y="1915308"/>
                <a:ext cx="39299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0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8" idx="0"/>
          </p:cNvCxnSpPr>
          <p:nvPr/>
        </p:nvCxnSpPr>
        <p:spPr>
          <a:xfrm flipH="1">
            <a:off x="2504728" y="3429000"/>
            <a:ext cx="2450266" cy="145403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>
            <a:off x="2205203" y="3429000"/>
            <a:ext cx="2749791" cy="720406"/>
          </a:xfrm>
          <a:prstGeom prst="straightConnector1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 flipV="1">
            <a:off x="2136595" y="3428998"/>
            <a:ext cx="2818399" cy="2"/>
          </a:xfrm>
          <a:prstGeom prst="straightConnector1">
            <a:avLst/>
          </a:prstGeom>
          <a:ln w="571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</p:cNvCxnSpPr>
          <p:nvPr/>
        </p:nvCxnSpPr>
        <p:spPr>
          <a:xfrm flipH="1" flipV="1">
            <a:off x="2199829" y="2903618"/>
            <a:ext cx="2755165" cy="52538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endCxn id="8" idx="0"/>
          </p:cNvCxnSpPr>
          <p:nvPr/>
        </p:nvCxnSpPr>
        <p:spPr>
          <a:xfrm flipH="1">
            <a:off x="4954994" y="1901855"/>
            <a:ext cx="2319806" cy="152714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8" idx="0"/>
          </p:cNvCxnSpPr>
          <p:nvPr/>
        </p:nvCxnSpPr>
        <p:spPr>
          <a:xfrm flipH="1">
            <a:off x="4954994" y="2488229"/>
            <a:ext cx="2590294" cy="94077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8" idx="0"/>
          </p:cNvCxnSpPr>
          <p:nvPr/>
        </p:nvCxnSpPr>
        <p:spPr>
          <a:xfrm flipH="1">
            <a:off x="4954994" y="2944303"/>
            <a:ext cx="2698306" cy="484697"/>
          </a:xfrm>
          <a:prstGeom prst="straightConnector1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2372607">
            <a:off x="4441899" y="2415820"/>
            <a:ext cx="1875439" cy="1214846"/>
          </a:xfrm>
          <a:prstGeom prst="arc">
            <a:avLst>
              <a:gd name="adj1" fmla="val 12097975"/>
              <a:gd name="adj2" fmla="val 19109648"/>
            </a:avLst>
          </a:prstGeom>
          <a:ln w="127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36926" y="1545975"/>
            <a:ext cx="27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00B050"/>
                </a:solidFill>
              </a:rPr>
              <a:t>全反射の臨界角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923458" y="2509636"/>
            <a:ext cx="27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00B050"/>
                </a:solidFill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60626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4994" y="1376771"/>
            <a:ext cx="1958553" cy="205222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016896" y="3428999"/>
            <a:ext cx="936105" cy="2448273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屈折：入射ベクトルと法線ベクトルに直交している単位ベクトル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218890" y="2072519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90" y="2072519"/>
                <a:ext cx="4019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121" r="-303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2461315">
            <a:off x="4414535" y="3479168"/>
            <a:ext cx="759037" cy="759037"/>
          </a:xfrm>
          <a:prstGeom prst="arc">
            <a:avLst>
              <a:gd name="adj1" fmla="val 13221623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09" y="4430954"/>
                <a:ext cx="409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940" r="-149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7" y="2903618"/>
                <a:ext cx="401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r="-151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04" y="3574499"/>
                <a:ext cx="4087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433" r="-1493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396" y="2402885"/>
                <a:ext cx="3337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407" r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01" y="4337522"/>
                <a:ext cx="45352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0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4994" y="3428998"/>
            <a:ext cx="1958553" cy="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747103" y="301872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03" y="3018726"/>
                <a:ext cx="374333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弧 19"/>
          <p:cNvSpPr/>
          <p:nvPr/>
        </p:nvSpPr>
        <p:spPr>
          <a:xfrm rot="3969314">
            <a:off x="4666213" y="2403910"/>
            <a:ext cx="1005622" cy="1051360"/>
          </a:xfrm>
          <a:prstGeom prst="arc">
            <a:avLst>
              <a:gd name="adj1" fmla="val 10776955"/>
              <a:gd name="adj2" fmla="val 16035024"/>
            </a:avLst>
          </a:prstGeom>
          <a:ln w="12700" cmpd="sng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419228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 bwMode="auto">
          <a:xfrm>
            <a:off x="2720752" y="2456892"/>
            <a:ext cx="864096" cy="1908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448" y="141277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rgbClr val="C00000"/>
                </a:solidFill>
                <a:latin typeface="FreeMono" panose="02070409020205020404" pitchFamily="49" charset="0"/>
                <a:ea typeface="FreeMono" panose="02070409020205020404" pitchFamily="49" charset="0"/>
                <a:cs typeface="FreeMono" panose="02070409020205020404" pitchFamily="49" charset="0"/>
              </a:rPr>
              <a:t>for(i=1;i&lt;=N;i++)</a:t>
            </a:r>
            <a:endParaRPr kumimoji="1" lang="ja-JP" altLang="en-US" sz="2800" dirty="0">
              <a:solidFill>
                <a:srgbClr val="C00000"/>
              </a:solidFill>
              <a:latin typeface="FreeMono" panose="02070409020205020404" pitchFamily="49" charset="0"/>
              <a:ea typeface="源ノ角ゴシック Code JP Bold" panose="020B0800000000000000" pitchFamily="34" charset="-128"/>
              <a:cs typeface="FreeMono" panose="02070409020205020404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476836" y="1952836"/>
            <a:ext cx="432048" cy="4803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03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26"/>
          <p:cNvSpPr/>
          <p:nvPr/>
        </p:nvSpPr>
        <p:spPr bwMode="auto">
          <a:xfrm>
            <a:off x="2540732" y="2577632"/>
            <a:ext cx="4808445" cy="2404223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noFill/>
          <a:ln>
            <a:solidFill>
              <a:srgbClr val="4D4D4D"/>
            </a:solidFill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ランバート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4109377" y="2780928"/>
            <a:ext cx="843621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2708920"/>
            <a:ext cx="846395" cy="225075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313312" y="3248980"/>
            <a:ext cx="1639686" cy="171069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245840"/>
            <a:ext cx="1649797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3933056"/>
            <a:ext cx="2160242" cy="102661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769827" y="4102756"/>
            <a:ext cx="2183171" cy="85691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0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</a:t>
            </a:r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3836876" y="2780928"/>
            <a:ext cx="1116122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H="1" flipV="1">
            <a:off x="4232920" y="3104964"/>
            <a:ext cx="720078" cy="185470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265757" y="3101824"/>
            <a:ext cx="1687241" cy="18578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H="1" flipV="1">
            <a:off x="3440832" y="3645024"/>
            <a:ext cx="1512166" cy="13146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30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4949069" y="2588337"/>
            <a:ext cx="17969" cy="239931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>
            <a:stCxn id="8" idx="0"/>
          </p:cNvCxnSpPr>
          <p:nvPr/>
        </p:nvCxnSpPr>
        <p:spPr>
          <a:xfrm flipV="1">
            <a:off x="4952998" y="3245840"/>
            <a:ext cx="730189" cy="171383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V="1">
            <a:off x="4952998" y="3573016"/>
            <a:ext cx="1727332" cy="138665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0"/>
          </p:cNvCxnSpPr>
          <p:nvPr/>
        </p:nvCxnSpPr>
        <p:spPr>
          <a:xfrm flipV="1">
            <a:off x="4952998" y="4266344"/>
            <a:ext cx="2196246" cy="69332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</p:cNvCxnSpPr>
          <p:nvPr/>
        </p:nvCxnSpPr>
        <p:spPr>
          <a:xfrm flipH="1" flipV="1">
            <a:off x="2612740" y="4185084"/>
            <a:ext cx="2340258" cy="77458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908884" y="2888940"/>
            <a:ext cx="1044114" cy="207073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3260812" y="3320988"/>
            <a:ext cx="1692188" cy="163868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8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BSSRDF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69508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69234" y="2577632"/>
            <a:ext cx="1711096" cy="24023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3326526" y="2684429"/>
            <a:ext cx="1640512" cy="230322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6672708" y="1708029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7" name="直線矢印コネクタ 16"/>
          <p:cNvCxnSpPr>
            <a:stCxn id="8" idx="0"/>
          </p:cNvCxnSpPr>
          <p:nvPr/>
        </p:nvCxnSpPr>
        <p:spPr>
          <a:xfrm flipH="1" flipV="1">
            <a:off x="3836878" y="2790763"/>
            <a:ext cx="1116122" cy="217874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0"/>
          </p:cNvCxnSpPr>
          <p:nvPr/>
        </p:nvCxnSpPr>
        <p:spPr>
          <a:xfrm flipH="1" flipV="1">
            <a:off x="4232922" y="3114799"/>
            <a:ext cx="720078" cy="185470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0"/>
          </p:cNvCxnSpPr>
          <p:nvPr/>
        </p:nvCxnSpPr>
        <p:spPr>
          <a:xfrm flipH="1" flipV="1">
            <a:off x="3265759" y="3111659"/>
            <a:ext cx="1687241" cy="18578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8" idx="0"/>
          </p:cNvCxnSpPr>
          <p:nvPr/>
        </p:nvCxnSpPr>
        <p:spPr>
          <a:xfrm flipH="1" flipV="1">
            <a:off x="3440834" y="3654859"/>
            <a:ext cx="1512166" cy="13146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0"/>
          </p:cNvCxnSpPr>
          <p:nvPr/>
        </p:nvCxnSpPr>
        <p:spPr>
          <a:xfrm flipH="1">
            <a:off x="4664968" y="4969508"/>
            <a:ext cx="288032" cy="72774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174723" y="5527198"/>
            <a:ext cx="490245" cy="17005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3512840" y="4994467"/>
            <a:ext cx="661883" cy="55653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3030610" y="3924714"/>
            <a:ext cx="482231" cy="106975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>
            <a:off x="4419845" y="4969508"/>
            <a:ext cx="533155" cy="33904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3405188" y="5300850"/>
            <a:ext cx="1014657" cy="16058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3166880" y="5494621"/>
            <a:ext cx="273954" cy="45465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 flipV="1">
            <a:off x="2828764" y="5001772"/>
            <a:ext cx="338116" cy="94750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 flipV="1">
            <a:off x="2730331" y="4040583"/>
            <a:ext cx="98433" cy="96118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10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BTDF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96414" y="3392488"/>
            <a:ext cx="8280400" cy="12604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96414" y="339979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2848" y="1913312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808535" y="1172193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796414" y="4629934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4320722" y="4652963"/>
            <a:ext cx="632126" cy="32385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3273055" y="4619095"/>
            <a:ext cx="1047668" cy="125316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3139894" y="4629933"/>
            <a:ext cx="1166791" cy="9413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320724" y="4623653"/>
            <a:ext cx="236232" cy="74956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273055" y="4652963"/>
            <a:ext cx="1033630" cy="21619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3605564" y="4606906"/>
            <a:ext cx="715158" cy="119560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0"/>
          </p:cNvCxnSpPr>
          <p:nvPr/>
        </p:nvCxnSpPr>
        <p:spPr>
          <a:xfrm flipH="1">
            <a:off x="4320723" y="3392488"/>
            <a:ext cx="615891" cy="1260475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88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9052863" cy="1132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ja-JP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ja-JP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ja-JP" sz="3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ja-JP" altLang="en-US" sz="3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3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9052863" cy="11327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980892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40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40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49630" y="372381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40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405214" y="3501008"/>
            <a:ext cx="21602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695845" y="3499077"/>
            <a:ext cx="161204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437276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16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956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7236" y="37318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405214" y="350100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601072" y="3499077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251781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89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kumimoji="1" lang="el-GR" altLang="ja-JP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sz="3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3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908271" cy="106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8956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BRDF</a:t>
            </a:r>
            <a:endParaRPr kumimoji="1" lang="ja-JP" altLang="en-US" sz="2000" dirty="0">
              <a:solidFill>
                <a:srgbClr val="FF000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95845" y="372381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B05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放射輝度</a:t>
            </a:r>
            <a:endParaRPr kumimoji="1" lang="ja-JP" altLang="en-US" sz="2000" dirty="0">
              <a:solidFill>
                <a:srgbClr val="00B05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77236" y="373183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コサイン項</a:t>
            </a:r>
            <a:endParaRPr lang="en-US" altLang="ja-JP" sz="2000" dirty="0">
              <a:solidFill>
                <a:schemeClr val="tx2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>
            <a:off x="3405214" y="3501008"/>
            <a:ext cx="1943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cxnSpLocks/>
          </p:cNvCxnSpPr>
          <p:nvPr/>
        </p:nvCxnSpPr>
        <p:spPr>
          <a:xfrm>
            <a:off x="5601072" y="3499077"/>
            <a:ext cx="15485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251781" y="3499077"/>
            <a:ext cx="11625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429164" y="4401108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0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4" name="左大かっこ 13"/>
          <p:cNvSpPr/>
          <p:nvPr/>
        </p:nvSpPr>
        <p:spPr>
          <a:xfrm rot="16200000">
            <a:off x="7023231" y="2726921"/>
            <a:ext cx="144016" cy="2988334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8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/>
          <p:cNvSpPr/>
          <p:nvPr/>
        </p:nvSpPr>
        <p:spPr bwMode="auto">
          <a:xfrm rot="2146604">
            <a:off x="5696457" y="2907137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15802" y="390772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873780" y="3006949"/>
            <a:ext cx="0" cy="138947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348880"/>
            <a:ext cx="1441073" cy="17402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3116833">
            <a:off x="5221139" y="4056050"/>
            <a:ext cx="138186" cy="22598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135644" y="3926423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44" y="3926423"/>
                <a:ext cx="20896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3404828" y="2348880"/>
            <a:ext cx="1547260" cy="170914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980892" y="2996952"/>
            <a:ext cx="0" cy="13994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584848" y="4089125"/>
            <a:ext cx="1360002" cy="49200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510241" y="3049562"/>
                <a:ext cx="3045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41" y="3049562"/>
                <a:ext cx="30457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6000" r="-4000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063624" y="3065113"/>
                <a:ext cx="3318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3065113"/>
                <a:ext cx="33182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4815" t="-2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4576644" y="3513570"/>
            <a:ext cx="554955" cy="554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4295786" y="3849057"/>
                <a:ext cx="359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86" y="3849057"/>
                <a:ext cx="35971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1864" r="-1355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40752" y="3773817"/>
                <a:ext cx="3672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52" y="3773817"/>
                <a:ext cx="367280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8333" t="-1961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7536216">
            <a:off x="4137013" y="2750460"/>
            <a:ext cx="1631976" cy="1688339"/>
          </a:xfrm>
          <a:prstGeom prst="arc">
            <a:avLst>
              <a:gd name="adj1" fmla="val 16200000"/>
              <a:gd name="adj2" fmla="val 2153901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458073" y="4335538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73" y="4335538"/>
                <a:ext cx="344069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9298" t="-1961" r="-350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61339" y="2911225"/>
                <a:ext cx="527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𝑑</m:t>
                          </m:r>
                          <m:r>
                            <a:rPr kumimoji="1" lang="ja-JP" alt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39" y="2911225"/>
                <a:ext cx="527580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8046" t="-2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194386" y="2038820"/>
                <a:ext cx="2104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86" y="2038820"/>
                <a:ext cx="21044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2857" t="-43137" r="-9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396555" y="2041103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55" y="2041103"/>
                <a:ext cx="233525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385" t="-46000" r="-87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19937" y="155679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37" y="1556792"/>
                <a:ext cx="238399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501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コネクタ 67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07935" y="2591067"/>
                <a:ext cx="8504251" cy="1471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5" y="2591067"/>
                <a:ext cx="8504251" cy="14716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 bwMode="auto">
          <a:xfrm>
            <a:off x="2648744" y="2384884"/>
            <a:ext cx="1080120" cy="1908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76448" y="1412776"/>
            <a:ext cx="601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>
                <a:solidFill>
                  <a:srgbClr val="C00000"/>
                </a:solidFill>
                <a:latin typeface="FreeMono" panose="02070409020205020404" pitchFamily="49" charset="0"/>
                <a:ea typeface="FreeMono" panose="02070409020205020404" pitchFamily="49" charset="0"/>
                <a:cs typeface="FreeMono" panose="02070409020205020404" pitchFamily="49" charset="0"/>
              </a:rPr>
              <a:t>for(i=0;i&lt;N;i++)</a:t>
            </a:r>
            <a:endParaRPr kumimoji="1" lang="ja-JP" altLang="en-US" sz="2800" dirty="0">
              <a:solidFill>
                <a:srgbClr val="C00000"/>
              </a:solidFill>
              <a:latin typeface="FreeMono" panose="02070409020205020404" pitchFamily="49" charset="0"/>
              <a:ea typeface="源ノ角ゴシック Code JP Bold" panose="020B0800000000000000" pitchFamily="34" charset="-128"/>
              <a:cs typeface="FreeMono" panose="02070409020205020404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476836" y="1952836"/>
            <a:ext cx="432048" cy="4803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3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 flipH="1" flipV="1">
            <a:off x="4972268" y="2103413"/>
            <a:ext cx="1102923" cy="4311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1422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31535" y="2275500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/>
          <p:cNvCxnSpPr/>
          <p:nvPr/>
        </p:nvCxnSpPr>
        <p:spPr>
          <a:xfrm flipH="1" flipV="1">
            <a:off x="4842399" y="2210559"/>
            <a:ext cx="18711" cy="18785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360089" y="2023165"/>
                <a:ext cx="545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89" y="2023165"/>
                <a:ext cx="54534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r="-5556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266600" y="2945718"/>
                <a:ext cx="575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00" y="2945718"/>
                <a:ext cx="5757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191" r="-531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04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59" y="3218911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714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 flipV="1">
            <a:off x="4304928" y="4482407"/>
            <a:ext cx="1729530" cy="18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4176076" y="4040167"/>
            <a:ext cx="737504" cy="43074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7925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43192" y="2264552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497540" y="3940448"/>
                <a:ext cx="1106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ja-JP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40" y="3940448"/>
                <a:ext cx="11065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867" t="-4348" r="-552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/>
          <p:cNvSpPr/>
          <p:nvPr/>
        </p:nvSpPr>
        <p:spPr bwMode="auto">
          <a:xfrm>
            <a:off x="4421635" y="4385433"/>
            <a:ext cx="189471" cy="90614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  <a:gd name="connsiteX0" fmla="*/ 8237 w 123567"/>
              <a:gd name="connsiteY0" fmla="*/ 0 h 156520"/>
              <a:gd name="connsiteX1" fmla="*/ 123567 w 123567"/>
              <a:gd name="connsiteY1" fmla="*/ 156520 h 156520"/>
              <a:gd name="connsiteX2" fmla="*/ 0 w 123567"/>
              <a:gd name="connsiteY2" fmla="*/ 90615 h 156520"/>
              <a:gd name="connsiteX0" fmla="*/ 8237 w 197707"/>
              <a:gd name="connsiteY0" fmla="*/ 16475 h 107090"/>
              <a:gd name="connsiteX1" fmla="*/ 197707 w 197707"/>
              <a:gd name="connsiteY1" fmla="*/ 0 h 107090"/>
              <a:gd name="connsiteX2" fmla="*/ 0 w 197707"/>
              <a:gd name="connsiteY2" fmla="*/ 107090 h 107090"/>
              <a:gd name="connsiteX0" fmla="*/ 0 w 189470"/>
              <a:gd name="connsiteY0" fmla="*/ 16475 h 131803"/>
              <a:gd name="connsiteX1" fmla="*/ 189470 w 189470"/>
              <a:gd name="connsiteY1" fmla="*/ 0 h 131803"/>
              <a:gd name="connsiteX2" fmla="*/ 41190 w 189470"/>
              <a:gd name="connsiteY2" fmla="*/ 131803 h 131803"/>
              <a:gd name="connsiteX0" fmla="*/ 0 w 181232"/>
              <a:gd name="connsiteY0" fmla="*/ 0 h 115328"/>
              <a:gd name="connsiteX1" fmla="*/ 181232 w 181232"/>
              <a:gd name="connsiteY1" fmla="*/ 8238 h 115328"/>
              <a:gd name="connsiteX2" fmla="*/ 41190 w 181232"/>
              <a:gd name="connsiteY2" fmla="*/ 115328 h 115328"/>
              <a:gd name="connsiteX0" fmla="*/ 0 w 181232"/>
              <a:gd name="connsiteY0" fmla="*/ 0 h 115328"/>
              <a:gd name="connsiteX1" fmla="*/ 181232 w 181232"/>
              <a:gd name="connsiteY1" fmla="*/ 8238 h 115328"/>
              <a:gd name="connsiteX2" fmla="*/ 41190 w 181232"/>
              <a:gd name="connsiteY2" fmla="*/ 115328 h 115328"/>
              <a:gd name="connsiteX0" fmla="*/ 0 w 164757"/>
              <a:gd name="connsiteY0" fmla="*/ 0 h 115328"/>
              <a:gd name="connsiteX1" fmla="*/ 164757 w 164757"/>
              <a:gd name="connsiteY1" fmla="*/ 24714 h 115328"/>
              <a:gd name="connsiteX2" fmla="*/ 41190 w 164757"/>
              <a:gd name="connsiteY2" fmla="*/ 115328 h 115328"/>
              <a:gd name="connsiteX0" fmla="*/ 0 w 214184"/>
              <a:gd name="connsiteY0" fmla="*/ 24713 h 90614"/>
              <a:gd name="connsiteX1" fmla="*/ 214184 w 214184"/>
              <a:gd name="connsiteY1" fmla="*/ 0 h 90614"/>
              <a:gd name="connsiteX2" fmla="*/ 90617 w 214184"/>
              <a:gd name="connsiteY2" fmla="*/ 90614 h 90614"/>
              <a:gd name="connsiteX0" fmla="*/ 0 w 205946"/>
              <a:gd name="connsiteY0" fmla="*/ 16475 h 90614"/>
              <a:gd name="connsiteX1" fmla="*/ 205946 w 205946"/>
              <a:gd name="connsiteY1" fmla="*/ 0 h 90614"/>
              <a:gd name="connsiteX2" fmla="*/ 82379 w 205946"/>
              <a:gd name="connsiteY2" fmla="*/ 90614 h 90614"/>
              <a:gd name="connsiteX0" fmla="*/ 0 w 205946"/>
              <a:gd name="connsiteY0" fmla="*/ 16475 h 90614"/>
              <a:gd name="connsiteX1" fmla="*/ 205946 w 205946"/>
              <a:gd name="connsiteY1" fmla="*/ 0 h 90614"/>
              <a:gd name="connsiteX2" fmla="*/ 82379 w 205946"/>
              <a:gd name="connsiteY2" fmla="*/ 90614 h 90614"/>
              <a:gd name="connsiteX0" fmla="*/ 0 w 205946"/>
              <a:gd name="connsiteY0" fmla="*/ 0 h 98852"/>
              <a:gd name="connsiteX1" fmla="*/ 205946 w 205946"/>
              <a:gd name="connsiteY1" fmla="*/ 8238 h 98852"/>
              <a:gd name="connsiteX2" fmla="*/ 82379 w 205946"/>
              <a:gd name="connsiteY2" fmla="*/ 98852 h 98852"/>
              <a:gd name="connsiteX0" fmla="*/ 0 w 189471"/>
              <a:gd name="connsiteY0" fmla="*/ 0 h 90614"/>
              <a:gd name="connsiteX1" fmla="*/ 189471 w 189471"/>
              <a:gd name="connsiteY1" fmla="*/ 0 h 90614"/>
              <a:gd name="connsiteX2" fmla="*/ 65904 w 189471"/>
              <a:gd name="connsiteY2" fmla="*/ 90614 h 9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1" h="90614">
                <a:moveTo>
                  <a:pt x="0" y="0"/>
                </a:moveTo>
                <a:lnTo>
                  <a:pt x="189471" y="0"/>
                </a:lnTo>
                <a:lnTo>
                  <a:pt x="65904" y="90614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67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BRDF</a:t>
            </a:r>
            <a:r>
              <a:rPr kumimoji="1" lang="ja-JP" altLang="en-US"/>
              <a:t>座標系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2776460" y="341099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endCxn id="5" idx="6"/>
          </p:cNvCxnSpPr>
          <p:nvPr/>
        </p:nvCxnSpPr>
        <p:spPr>
          <a:xfrm flipV="1">
            <a:off x="4936700" y="4064924"/>
            <a:ext cx="2160240" cy="1215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36700" y="191683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34458" y="2652576"/>
            <a:ext cx="17612" cy="181997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953000" y="4077071"/>
            <a:ext cx="1368152" cy="5040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52087" y="2620051"/>
            <a:ext cx="1099983" cy="14690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7688386">
            <a:off x="4627069" y="3661484"/>
            <a:ext cx="608933" cy="615564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786147" y="3496340"/>
            <a:ext cx="554955" cy="554955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12" y="4633935"/>
                <a:ext cx="2089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3" y="1640610"/>
                <a:ext cx="19473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3969560" y="4077958"/>
            <a:ext cx="974171" cy="57855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8" y="3922158"/>
                <a:ext cx="2123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529" r="-20588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067642" y="3178766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42" y="3178766"/>
                <a:ext cx="215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444" r="-138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4152984"/>
                <a:ext cx="240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4348" r="-28205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 flipV="1">
            <a:off x="4304928" y="4482407"/>
            <a:ext cx="1729530" cy="18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1535" y="2227925"/>
            <a:ext cx="1129804" cy="39998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リーフォーム 40"/>
          <p:cNvSpPr/>
          <p:nvPr/>
        </p:nvSpPr>
        <p:spPr bwMode="auto">
          <a:xfrm>
            <a:off x="4943192" y="2264552"/>
            <a:ext cx="123567" cy="164758"/>
          </a:xfrm>
          <a:custGeom>
            <a:avLst/>
            <a:gdLst>
              <a:gd name="connsiteX0" fmla="*/ 123567 w 123567"/>
              <a:gd name="connsiteY0" fmla="*/ 0 h 230660"/>
              <a:gd name="connsiteX1" fmla="*/ 123567 w 123567"/>
              <a:gd name="connsiteY1" fmla="*/ 230660 h 230660"/>
              <a:gd name="connsiteX2" fmla="*/ 0 w 123567"/>
              <a:gd name="connsiteY2" fmla="*/ 156519 h 230660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156519 h 164758"/>
              <a:gd name="connsiteX0" fmla="*/ 123567 w 123567"/>
              <a:gd name="connsiteY0" fmla="*/ 0 h 164758"/>
              <a:gd name="connsiteX1" fmla="*/ 115329 w 123567"/>
              <a:gd name="connsiteY1" fmla="*/ 164758 h 164758"/>
              <a:gd name="connsiteX2" fmla="*/ 0 w 123567"/>
              <a:gd name="connsiteY2" fmla="*/ 90616 h 164758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90616 h 115331"/>
              <a:gd name="connsiteX0" fmla="*/ 123567 w 123567"/>
              <a:gd name="connsiteY0" fmla="*/ 0 h 115331"/>
              <a:gd name="connsiteX1" fmla="*/ 115329 w 123567"/>
              <a:gd name="connsiteY1" fmla="*/ 115331 h 115331"/>
              <a:gd name="connsiteX2" fmla="*/ 0 w 123567"/>
              <a:gd name="connsiteY2" fmla="*/ 41189 h 115331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74140 h 148282"/>
              <a:gd name="connsiteX0" fmla="*/ 123567 w 123567"/>
              <a:gd name="connsiteY0" fmla="*/ 0 h 148282"/>
              <a:gd name="connsiteX1" fmla="*/ 115329 w 123567"/>
              <a:gd name="connsiteY1" fmla="*/ 148282 h 148282"/>
              <a:gd name="connsiteX2" fmla="*/ 0 w 123567"/>
              <a:gd name="connsiteY2" fmla="*/ 98853 h 148282"/>
              <a:gd name="connsiteX0" fmla="*/ 123567 w 140043"/>
              <a:gd name="connsiteY0" fmla="*/ 0 h 164758"/>
              <a:gd name="connsiteX1" fmla="*/ 140043 w 140043"/>
              <a:gd name="connsiteY1" fmla="*/ 164758 h 164758"/>
              <a:gd name="connsiteX2" fmla="*/ 0 w 140043"/>
              <a:gd name="connsiteY2" fmla="*/ 98853 h 164758"/>
              <a:gd name="connsiteX0" fmla="*/ 123567 w 123567"/>
              <a:gd name="connsiteY0" fmla="*/ 0 h 164758"/>
              <a:gd name="connsiteX1" fmla="*/ 123567 w 123567"/>
              <a:gd name="connsiteY1" fmla="*/ 164758 h 164758"/>
              <a:gd name="connsiteX2" fmla="*/ 0 w 123567"/>
              <a:gd name="connsiteY2" fmla="*/ 98853 h 16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7" h="164758">
                <a:moveTo>
                  <a:pt x="123567" y="0"/>
                </a:moveTo>
                <a:lnTo>
                  <a:pt x="123567" y="164758"/>
                </a:lnTo>
                <a:lnTo>
                  <a:pt x="0" y="98853"/>
                </a:ln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91" y="2346931"/>
                <a:ext cx="233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421" t="-46000" r="-8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4296651" y="2637234"/>
            <a:ext cx="655436" cy="14276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4292160" y="2620051"/>
            <a:ext cx="8982" cy="184266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92161" y="2233381"/>
            <a:ext cx="636805" cy="3939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/>
          <p:cNvSpPr/>
          <p:nvPr/>
        </p:nvSpPr>
        <p:spPr>
          <a:xfrm rot="17760573">
            <a:off x="4739027" y="3524841"/>
            <a:ext cx="297446" cy="297446"/>
          </a:xfrm>
          <a:prstGeom prst="arc">
            <a:avLst>
              <a:gd name="adj1" fmla="val 16200000"/>
              <a:gd name="adj2" fmla="val 2109040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05140" y="3156130"/>
                <a:ext cx="3474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40" y="3156130"/>
                <a:ext cx="347403" cy="331437"/>
              </a:xfrm>
              <a:prstGeom prst="rect">
                <a:avLst/>
              </a:prstGeom>
              <a:blipFill rotWithShape="0">
                <a:blip r:embed="rId8"/>
                <a:stretch>
                  <a:fillRect l="-14035" r="-3509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4031525" y="2260530"/>
                <a:ext cx="34259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25" y="2260530"/>
                <a:ext cx="342593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10526" t="-37037" r="-59649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067225" y="2882688"/>
                <a:ext cx="212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5" y="2882688"/>
                <a:ext cx="21242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429" r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H="1" flipV="1">
            <a:off x="4196916" y="2744924"/>
            <a:ext cx="650688" cy="134420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4301142" y="2132856"/>
            <a:ext cx="627824" cy="39604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063624" y="2260530"/>
            <a:ext cx="0" cy="180439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439112" y="2064321"/>
                <a:ext cx="208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12" y="2064321"/>
                <a:ext cx="2086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529" t="-4444" r="-17647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334788" y="3431974"/>
                <a:ext cx="191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88" y="3431974"/>
                <a:ext cx="1916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513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フリーフォーム 19"/>
          <p:cNvSpPr/>
          <p:nvPr/>
        </p:nvSpPr>
        <p:spPr bwMode="auto">
          <a:xfrm>
            <a:off x="2775857" y="2718707"/>
            <a:ext cx="2139043" cy="2865664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 bwMode="auto">
          <a:xfrm flipH="1">
            <a:off x="4987402" y="2759580"/>
            <a:ext cx="2125837" cy="2824791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14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648744" y="2780928"/>
            <a:ext cx="2196244" cy="29163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3537012"/>
            <a:ext cx="1656184" cy="216024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6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マスキング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252700" y="2462698"/>
            <a:ext cx="3771419" cy="16814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2648744" y="2780928"/>
            <a:ext cx="2196244" cy="291632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4239090"/>
            <a:ext cx="1152128" cy="145816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8" y="4075826"/>
                <a:ext cx="45448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78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78711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885513" y="22164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13" y="22164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298866" cy="14401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316857" y="2858276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857" y="2858276"/>
                <a:ext cx="38209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920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相互反射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287854" y="2084239"/>
            <a:ext cx="4285326" cy="13331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3746866" y="4239090"/>
            <a:ext cx="1098122" cy="145816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025008" y="3537012"/>
            <a:ext cx="1656184" cy="216024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6" y="4373232"/>
                <a:ext cx="651589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113240" y="1706614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0" y="1706614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885513" y="1784986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13" y="1784986"/>
                <a:ext cx="337015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/>
          <p:nvPr/>
        </p:nvCxnSpPr>
        <p:spPr>
          <a:xfrm flipH="1">
            <a:off x="3863879" y="3417388"/>
            <a:ext cx="2709301" cy="72671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37053" y="1952836"/>
            <a:ext cx="3276187" cy="2191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617216" y="4721949"/>
                <a:ext cx="6787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16" y="4721949"/>
                <a:ext cx="678711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32262" y="3992867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62" y="3992867"/>
                <a:ext cx="369908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681192" y="3314440"/>
                <a:ext cx="375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3314440"/>
                <a:ext cx="375680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650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508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35" y="24626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4923992" y="5799805"/>
            <a:ext cx="1628378" cy="984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535729" y="3429000"/>
            <a:ext cx="1447" cy="2160240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808142" y="2697704"/>
            <a:ext cx="0" cy="2881589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808142" y="5799805"/>
            <a:ext cx="2115850" cy="437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588864" y="2708919"/>
            <a:ext cx="17232" cy="286043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738547" y="3435460"/>
            <a:ext cx="17289" cy="213388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H="1">
            <a:off x="4918175" y="3465004"/>
            <a:ext cx="1617554" cy="2124236"/>
          </a:xfrm>
          <a:prstGeom prst="straightConnector1">
            <a:avLst/>
          </a:prstGeom>
          <a:ln w="50800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0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2708920"/>
            <a:ext cx="2178242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2708920"/>
            <a:ext cx="2142238" cy="287037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4939952" y="2024844"/>
            <a:ext cx="6980" cy="35544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072680" y="2564904"/>
            <a:ext cx="4464496" cy="864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1" y="4833156"/>
                <a:ext cx="4185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35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20153704">
            <a:off x="4036816" y="4666836"/>
            <a:ext cx="1796367" cy="1649165"/>
          </a:xfrm>
          <a:prstGeom prst="arc">
            <a:avLst>
              <a:gd name="adj1" fmla="val 11971529"/>
              <a:gd name="adj2" fmla="val 15226270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108" y="4022475"/>
                <a:ext cx="45448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8" y="4464240"/>
                <a:ext cx="65158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48" y="2288485"/>
                <a:ext cx="337015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792762" y="2564904"/>
            <a:ext cx="3744414" cy="75608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763268" y="232089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68" y="2320898"/>
                <a:ext cx="3820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9" y="5333072"/>
                <a:ext cx="36990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46" y="1449726"/>
                <a:ext cx="34522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4923992" y="5800028"/>
            <a:ext cx="1628378" cy="984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535729" y="3429000"/>
            <a:ext cx="1447" cy="2160240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808142" y="2697704"/>
            <a:ext cx="0" cy="2881589"/>
          </a:xfrm>
          <a:prstGeom prst="straightConnector1">
            <a:avLst/>
          </a:prstGeom>
          <a:ln w="9525">
            <a:solidFill>
              <a:schemeClr val="tx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808142" y="5799805"/>
            <a:ext cx="2115850" cy="437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588864" y="2708919"/>
            <a:ext cx="17232" cy="2860430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6738547" y="3435460"/>
            <a:ext cx="17289" cy="2133889"/>
          </a:xfrm>
          <a:prstGeom prst="straightConnector1">
            <a:avLst/>
          </a:prstGeom>
          <a:ln w="9525"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24" y="5800470"/>
                <a:ext cx="5209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013" y="5790393"/>
                <a:ext cx="623440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8" y="3884856"/>
                <a:ext cx="59817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579" y="3971797"/>
                <a:ext cx="495713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/>
          <p:cNvCxnSpPr/>
          <p:nvPr/>
        </p:nvCxnSpPr>
        <p:spPr>
          <a:xfrm flipH="1" flipV="1">
            <a:off x="2787806" y="2697704"/>
            <a:ext cx="3764564" cy="76232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816861" y="3460031"/>
            <a:ext cx="3718868" cy="0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787806" y="2708919"/>
            <a:ext cx="0" cy="751112"/>
          </a:xfrm>
          <a:prstGeom prst="straightConnector1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円弧 43"/>
          <p:cNvSpPr/>
          <p:nvPr/>
        </p:nvSpPr>
        <p:spPr>
          <a:xfrm rot="1891942">
            <a:off x="4748342" y="2897203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491033" y="2471912"/>
                <a:ext cx="365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33" y="2471912"/>
                <a:ext cx="36548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5000" r="-1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/>
          <p:nvPr/>
        </p:nvCxnSpPr>
        <p:spPr>
          <a:xfrm flipV="1">
            <a:off x="2456259" y="2651754"/>
            <a:ext cx="12782" cy="808277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2770507" y="3573016"/>
            <a:ext cx="3729118" cy="8184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弧 57"/>
          <p:cNvSpPr/>
          <p:nvPr/>
        </p:nvSpPr>
        <p:spPr>
          <a:xfrm rot="12707870">
            <a:off x="4748718" y="2932971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12707870">
            <a:off x="2623425" y="2510606"/>
            <a:ext cx="383366" cy="427076"/>
          </a:xfrm>
          <a:prstGeom prst="arc">
            <a:avLst>
              <a:gd name="adj1" fmla="val 8879135"/>
              <a:gd name="adj2" fmla="val 14327808"/>
            </a:avLst>
          </a:prstGeom>
          <a:solidFill>
            <a:srgbClr val="FF0000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887805" y="2790873"/>
                <a:ext cx="5443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05" y="2790873"/>
                <a:ext cx="544380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4385854" y="3536533"/>
                <a:ext cx="5696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54" y="3536533"/>
                <a:ext cx="569643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/>
        </p:nvSpPr>
        <p:spPr bwMode="auto">
          <a:xfrm>
            <a:off x="2792760" y="2003496"/>
            <a:ext cx="2139043" cy="2865664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 bwMode="auto">
          <a:xfrm flipH="1">
            <a:off x="5004305" y="2044369"/>
            <a:ext cx="2125837" cy="2824791"/>
          </a:xfrm>
          <a:custGeom>
            <a:avLst/>
            <a:gdLst>
              <a:gd name="connsiteX0" fmla="*/ 0 w 2432957"/>
              <a:gd name="connsiteY0" fmla="*/ 0 h 2865664"/>
              <a:gd name="connsiteX1" fmla="*/ 293914 w 2432957"/>
              <a:gd name="connsiteY1" fmla="*/ 0 h 2865664"/>
              <a:gd name="connsiteX2" fmla="*/ 2432957 w 2432957"/>
              <a:gd name="connsiteY2" fmla="*/ 2865664 h 2865664"/>
              <a:gd name="connsiteX3" fmla="*/ 2032907 w 2432957"/>
              <a:gd name="connsiteY3" fmla="*/ 2849336 h 2865664"/>
              <a:gd name="connsiteX4" fmla="*/ 0 w 2432957"/>
              <a:gd name="connsiteY4" fmla="*/ 0 h 2865664"/>
              <a:gd name="connsiteX0" fmla="*/ 1738993 w 2139043"/>
              <a:gd name="connsiteY0" fmla="*/ 2849336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1738993 w 2139043"/>
              <a:gd name="connsiteY3" fmla="*/ 2849336 h 2865664"/>
              <a:gd name="connsiteX0" fmla="*/ 24493 w 2139043"/>
              <a:gd name="connsiteY0" fmla="*/ 2857500 h 2865664"/>
              <a:gd name="connsiteX1" fmla="*/ 0 w 2139043"/>
              <a:gd name="connsiteY1" fmla="*/ 0 h 2865664"/>
              <a:gd name="connsiteX2" fmla="*/ 2139043 w 2139043"/>
              <a:gd name="connsiteY2" fmla="*/ 2865664 h 2865664"/>
              <a:gd name="connsiteX3" fmla="*/ 24493 w 2139043"/>
              <a:gd name="connsiteY3" fmla="*/ 2857500 h 286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043" h="2865664">
                <a:moveTo>
                  <a:pt x="24493" y="2857500"/>
                </a:moveTo>
                <a:lnTo>
                  <a:pt x="0" y="0"/>
                </a:lnTo>
                <a:lnTo>
                  <a:pt x="2139043" y="2865664"/>
                </a:lnTo>
                <a:lnTo>
                  <a:pt x="24493" y="285750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69234" y="1988840"/>
            <a:ext cx="2144006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1988840"/>
            <a:ext cx="2176474" cy="2870374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68236" y="1996037"/>
            <a:ext cx="8280400" cy="0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953000" y="1160748"/>
            <a:ext cx="0" cy="4428492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 bwMode="auto">
          <a:xfrm>
            <a:off x="4843220" y="4733200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2666746" y="1870023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987226" y="1862826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" name="カギ線コネクタ 3"/>
          <p:cNvCxnSpPr/>
          <p:nvPr/>
        </p:nvCxnSpPr>
        <p:spPr>
          <a:xfrm rot="16200000" flipH="1">
            <a:off x="4682970" y="2006842"/>
            <a:ext cx="288032" cy="252028"/>
          </a:xfrm>
          <a:prstGeom prst="bentConnector3">
            <a:avLst>
              <a:gd name="adj1" fmla="val 1010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8907869">
            <a:off x="4006767" y="3684521"/>
            <a:ext cx="1924934" cy="1918938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4636942" y="3575095"/>
            <a:ext cx="72008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564934" y="3601481"/>
            <a:ext cx="72008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214029" y="3573016"/>
            <a:ext cx="99011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5286037" y="3609020"/>
            <a:ext cx="99011" cy="252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レンダリング方程式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424608" y="2636912"/>
                <a:ext cx="4633063" cy="1471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3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3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3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BRDF</m:t>
                          </m:r>
                          <m:r>
                            <a:rPr lang="en-US" altLang="ja-JP" sz="3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</m:oMath>
                  </m:oMathPara>
                </a14:m>
                <a:endParaRPr kumimoji="1"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2636912"/>
                <a:ext cx="4633063" cy="14711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977685" y="315080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rgbClr val="7030A0"/>
                </a:solidFill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放射照度</a:t>
            </a:r>
            <a:endParaRPr kumimoji="1" lang="ja-JP" altLang="en-US" sz="2800" dirty="0">
              <a:solidFill>
                <a:srgbClr val="7030A0"/>
              </a:solidFill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56756" y="440110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（</a:t>
            </a:r>
            <a:r>
              <a:rPr lang="en-US" altLang="ja-JP" sz="2400" i="1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ja-JP" altLang="en-US" sz="2400">
                <a:latin typeface="源ノ角ゴシック Code JP Bold" panose="020B0800000000000000" pitchFamily="34" charset="-128"/>
                <a:ea typeface="源ノ角ゴシック Code JP Bold" panose="020B0800000000000000" pitchFamily="34" charset="-128"/>
              </a:rPr>
              <a:t>は光源の数）</a:t>
            </a:r>
            <a:endParaRPr lang="en-US" altLang="ja-JP" sz="2400" dirty="0">
              <a:latin typeface="源ノ角ゴシック Code JP Bold" panose="020B0800000000000000" pitchFamily="34" charset="-128"/>
              <a:ea typeface="源ノ角ゴシック Code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999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矢印コネクタ 52"/>
          <p:cNvCxnSpPr/>
          <p:nvPr/>
        </p:nvCxnSpPr>
        <p:spPr>
          <a:xfrm flipV="1">
            <a:off x="3870945" y="3146326"/>
            <a:ext cx="1334083" cy="1515775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シャドウイング，マスキングなし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689990"/>
            <a:ext cx="226203" cy="10003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936901" y="3146326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01" y="3146326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36776" y="2204864"/>
            <a:ext cx="1374202" cy="170002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52700" y="195283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63879" y="3875023"/>
            <a:ext cx="693077" cy="81565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596669" y="3595375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669" y="3595375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215807" y="2717882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12840" y="2960948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836876" y="3248980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548844" y="2852936"/>
            <a:ext cx="1386154" cy="1584176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900772" y="249289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2564904"/>
            <a:ext cx="1329451" cy="158417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160912" y="3429000"/>
            <a:ext cx="1296144" cy="1468110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448944" y="3711674"/>
            <a:ext cx="1260140" cy="1471070"/>
          </a:xfrm>
          <a:prstGeom prst="straightConnector1">
            <a:avLst/>
          </a:prstGeom>
          <a:ln w="9525">
            <a:solidFill>
              <a:schemeClr val="accent2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53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シャドウイング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787879"/>
            <a:ext cx="762716" cy="9024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72780" y="3349154"/>
            <a:ext cx="4140460" cy="583902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16696" y="1897381"/>
            <a:ext cx="648072" cy="1944216"/>
          </a:xfrm>
          <a:prstGeom prst="straightConnector1">
            <a:avLst/>
          </a:prstGeom>
          <a:ln w="9525" cmpd="sng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63879" y="4500716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983387" y="425449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387" y="425449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361677" y="3367385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77" y="3367385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 cmpd="sng">
            <a:solidFill>
              <a:schemeClr val="accent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7041232" y="3787879"/>
            <a:ext cx="504056" cy="7194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3558000"/>
            <a:ext cx="4026042" cy="59108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6609184" y="4041068"/>
            <a:ext cx="1080120" cy="176669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6078125" y="4355078"/>
            <a:ext cx="1791199" cy="30702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5515908" y="4746937"/>
            <a:ext cx="2425424" cy="368885"/>
          </a:xfrm>
          <a:prstGeom prst="straightConnector1">
            <a:avLst/>
          </a:prstGeom>
          <a:ln w="9525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80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マスキング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802069"/>
            <a:ext cx="2178242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2792760" y="3802069"/>
            <a:ext cx="2142238" cy="1777225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47359" y="3787879"/>
            <a:ext cx="762716" cy="9024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30" y="3266648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2936776" y="3320988"/>
            <a:ext cx="4140460" cy="58390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252700" y="195283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33" idx="1"/>
          </p:cNvCxnSpPr>
          <p:nvPr/>
        </p:nvCxnSpPr>
        <p:spPr>
          <a:xfrm flipV="1">
            <a:off x="3863879" y="4500716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3581682" y="3773376"/>
            <a:ext cx="265057" cy="8887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95" y="3349154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934998" y="4254494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98" y="4254494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3215807" y="2717882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76736" y="2204864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4848" y="3068960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908884" y="3320988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548844" y="3880866"/>
            <a:ext cx="3456384" cy="55624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900772" y="2492896"/>
            <a:ext cx="648072" cy="19442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267218" y="3595375"/>
            <a:ext cx="3810018" cy="553705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870945" y="4217737"/>
            <a:ext cx="2702235" cy="44436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232920" y="4662098"/>
            <a:ext cx="1791199" cy="30702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4556956" y="5111694"/>
            <a:ext cx="972108" cy="15351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30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シャドウィング＋マスキング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34998" y="3465004"/>
            <a:ext cx="1422158" cy="2114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3476836" y="3465004"/>
            <a:ext cx="1458162" cy="211429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H="1">
            <a:off x="2072680" y="5579294"/>
            <a:ext cx="5796644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332820" y="4486270"/>
            <a:ext cx="640407" cy="4828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332820" y="4250260"/>
                <a:ext cx="37407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20" y="4250260"/>
                <a:ext cx="374077" cy="565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3804794" y="2708920"/>
            <a:ext cx="3733473" cy="1082306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3730301" y="1460393"/>
            <a:ext cx="2842879" cy="2348429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613158" y="3585833"/>
            <a:ext cx="1071119" cy="1899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5643203" y="1522032"/>
            <a:ext cx="602204" cy="50156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671530" y="1275810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30" y="1275810"/>
                <a:ext cx="337015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077238" y="3669327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38" y="3669327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 flipH="1">
            <a:off x="4362282" y="2528900"/>
            <a:ext cx="2640426" cy="217063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908884" y="1772816"/>
            <a:ext cx="2808312" cy="226825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6249144" y="2906942"/>
            <a:ext cx="828094" cy="70727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5781092" y="3320988"/>
            <a:ext cx="1296144" cy="104411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160912" y="4056084"/>
            <a:ext cx="1800200" cy="29138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160912" y="2168860"/>
            <a:ext cx="2700301" cy="219624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908884" y="3068960"/>
            <a:ext cx="3708412" cy="987124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4331377" y="4478869"/>
            <a:ext cx="1351117" cy="22218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3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982435" y="1952836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3526041" y="1952836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526041" y="2698974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5474982" y="908720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844988" y="1124744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430714" y="933146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022592" y="728700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656856" y="512676"/>
            <a:ext cx="1044268" cy="148962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31726" y="2320731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明るい</a:t>
            </a:r>
            <a:endParaRPr kumimoji="1" lang="ja-JP" altLang="en-US" sz="16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49668" y="2353197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3528921" y="4828614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2072527" y="4828614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072527" y="5574752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78212" y="5196509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明るい</a:t>
            </a:r>
            <a:endParaRPr kumimoji="1" lang="ja-JP" altLang="en-US" sz="1600" b="1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96154" y="5228975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2800724" y="3032956"/>
            <a:ext cx="2152124" cy="1805886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568624" y="3861048"/>
            <a:ext cx="1960297" cy="1706481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1208584" y="4113076"/>
            <a:ext cx="863943" cy="736111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147872" y="4821391"/>
            <a:ext cx="1423926" cy="74613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5691478" y="4821391"/>
            <a:ext cx="1456394" cy="74613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5691478" y="5567529"/>
            <a:ext cx="288032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097163" y="5189286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明るい</a:t>
            </a:r>
            <a:endParaRPr kumimoji="1" lang="ja-JP" altLang="en-US" sz="1600" b="1"/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8571799" y="4293096"/>
            <a:ext cx="593669" cy="53852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7147873" y="4005064"/>
            <a:ext cx="1693559" cy="1555243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5691479" y="3032956"/>
            <a:ext cx="1961821" cy="1809009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7622862" y="5236198"/>
            <a:ext cx="17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/>
              <a:t>暗い</a:t>
            </a:r>
            <a:endParaRPr kumimoji="1" lang="ja-JP" altLang="en-US" sz="1600" b="1"/>
          </a:p>
        </p:txBody>
      </p:sp>
      <p:grpSp>
        <p:nvGrpSpPr>
          <p:cNvPr id="54" name="グループ化 53"/>
          <p:cNvGrpSpPr/>
          <p:nvPr/>
        </p:nvGrpSpPr>
        <p:grpSpPr>
          <a:xfrm rot="13768781">
            <a:off x="1146059" y="2574545"/>
            <a:ext cx="924100" cy="432048"/>
            <a:chOff x="6801208" y="636959"/>
            <a:chExt cx="924100" cy="432048"/>
          </a:xfrm>
        </p:grpSpPr>
        <p:sp>
          <p:nvSpPr>
            <p:cNvPr id="55" name="正方形/長方形 54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6" name="二等辺三角形 55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57" name="グループ化 56"/>
          <p:cNvGrpSpPr/>
          <p:nvPr/>
        </p:nvGrpSpPr>
        <p:grpSpPr>
          <a:xfrm rot="19141290">
            <a:off x="8308266" y="2672834"/>
            <a:ext cx="924100" cy="432048"/>
            <a:chOff x="6801208" y="636959"/>
            <a:chExt cx="924100" cy="432048"/>
          </a:xfrm>
        </p:grpSpPr>
        <p:sp>
          <p:nvSpPr>
            <p:cNvPr id="58" name="正方形/長方形 57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9" name="二等辺三角形 58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44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796414" y="2204864"/>
            <a:ext cx="8205108" cy="2867538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05108" h="2867538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  <a:cubicBezTo>
                  <a:pt x="8199665" y="977617"/>
                  <a:pt x="8202386" y="1922577"/>
                  <a:pt x="8205108" y="2867538"/>
                </a:cubicBezTo>
                <a:lnTo>
                  <a:pt x="1" y="2859373"/>
                </a:lnTo>
                <a:cubicBezTo>
                  <a:pt x="1" y="2211049"/>
                  <a:pt x="0" y="1562724"/>
                  <a:pt x="0" y="91440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 bwMode="auto">
          <a:xfrm>
            <a:off x="789753" y="2215006"/>
            <a:ext cx="8196943" cy="1485900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8205108 w 8296548"/>
              <a:gd name="connsiteY0" fmla="*/ 2867538 h 2958978"/>
              <a:gd name="connsiteX1" fmla="*/ 1 w 8296548"/>
              <a:gd name="connsiteY1" fmla="*/ 2859373 h 2958978"/>
              <a:gd name="connsiteX2" fmla="*/ 0 w 8296548"/>
              <a:gd name="connsiteY2" fmla="*/ 914400 h 2958978"/>
              <a:gd name="connsiteX3" fmla="*/ 726621 w 8296548"/>
              <a:gd name="connsiteY3" fmla="*/ 40821 h 2958978"/>
              <a:gd name="connsiteX4" fmla="*/ 1404257 w 8296548"/>
              <a:gd name="connsiteY4" fmla="*/ 881743 h 2958978"/>
              <a:gd name="connsiteX5" fmla="*/ 2081891 w 8296548"/>
              <a:gd name="connsiteY5" fmla="*/ 0 h 2958978"/>
              <a:gd name="connsiteX6" fmla="*/ 2677885 w 8296548"/>
              <a:gd name="connsiteY6" fmla="*/ 1314449 h 2958978"/>
              <a:gd name="connsiteX7" fmla="*/ 3273879 w 8296548"/>
              <a:gd name="connsiteY7" fmla="*/ 8164 h 2958978"/>
              <a:gd name="connsiteX8" fmla="*/ 4343400 w 8296548"/>
              <a:gd name="connsiteY8" fmla="*/ 1485900 h 2958978"/>
              <a:gd name="connsiteX9" fmla="*/ 5339443 w 8296548"/>
              <a:gd name="connsiteY9" fmla="*/ 24493 h 2958978"/>
              <a:gd name="connsiteX10" fmla="*/ 6270171 w 8296548"/>
              <a:gd name="connsiteY10" fmla="*/ 473528 h 2958978"/>
              <a:gd name="connsiteX11" fmla="*/ 7102928 w 8296548"/>
              <a:gd name="connsiteY11" fmla="*/ 24492 h 2958978"/>
              <a:gd name="connsiteX12" fmla="*/ 7674429 w 8296548"/>
              <a:gd name="connsiteY12" fmla="*/ 783772 h 2958978"/>
              <a:gd name="connsiteX13" fmla="*/ 8196943 w 8296548"/>
              <a:gd name="connsiteY13" fmla="*/ 32656 h 2958978"/>
              <a:gd name="connsiteX14" fmla="*/ 8296548 w 8296548"/>
              <a:gd name="connsiteY14" fmla="*/ 2958978 h 2958978"/>
              <a:gd name="connsiteX0" fmla="*/ 8205108 w 8296548"/>
              <a:gd name="connsiteY0" fmla="*/ 2867538 h 2958978"/>
              <a:gd name="connsiteX1" fmla="*/ 0 w 8296548"/>
              <a:gd name="connsiteY1" fmla="*/ 914400 h 2958978"/>
              <a:gd name="connsiteX2" fmla="*/ 726621 w 8296548"/>
              <a:gd name="connsiteY2" fmla="*/ 40821 h 2958978"/>
              <a:gd name="connsiteX3" fmla="*/ 1404257 w 8296548"/>
              <a:gd name="connsiteY3" fmla="*/ 881743 h 2958978"/>
              <a:gd name="connsiteX4" fmla="*/ 2081891 w 8296548"/>
              <a:gd name="connsiteY4" fmla="*/ 0 h 2958978"/>
              <a:gd name="connsiteX5" fmla="*/ 2677885 w 8296548"/>
              <a:gd name="connsiteY5" fmla="*/ 1314449 h 2958978"/>
              <a:gd name="connsiteX6" fmla="*/ 3273879 w 8296548"/>
              <a:gd name="connsiteY6" fmla="*/ 8164 h 2958978"/>
              <a:gd name="connsiteX7" fmla="*/ 4343400 w 8296548"/>
              <a:gd name="connsiteY7" fmla="*/ 1485900 h 2958978"/>
              <a:gd name="connsiteX8" fmla="*/ 5339443 w 8296548"/>
              <a:gd name="connsiteY8" fmla="*/ 24493 h 2958978"/>
              <a:gd name="connsiteX9" fmla="*/ 6270171 w 8296548"/>
              <a:gd name="connsiteY9" fmla="*/ 473528 h 2958978"/>
              <a:gd name="connsiteX10" fmla="*/ 7102928 w 8296548"/>
              <a:gd name="connsiteY10" fmla="*/ 24492 h 2958978"/>
              <a:gd name="connsiteX11" fmla="*/ 7674429 w 8296548"/>
              <a:gd name="connsiteY11" fmla="*/ 783772 h 2958978"/>
              <a:gd name="connsiteX12" fmla="*/ 8196943 w 8296548"/>
              <a:gd name="connsiteY12" fmla="*/ 32656 h 2958978"/>
              <a:gd name="connsiteX13" fmla="*/ 8296548 w 8296548"/>
              <a:gd name="connsiteY13" fmla="*/ 2958978 h 2958978"/>
              <a:gd name="connsiteX0" fmla="*/ 0 w 8296548"/>
              <a:gd name="connsiteY0" fmla="*/ 914400 h 2958978"/>
              <a:gd name="connsiteX1" fmla="*/ 726621 w 8296548"/>
              <a:gd name="connsiteY1" fmla="*/ 40821 h 2958978"/>
              <a:gd name="connsiteX2" fmla="*/ 1404257 w 8296548"/>
              <a:gd name="connsiteY2" fmla="*/ 881743 h 2958978"/>
              <a:gd name="connsiteX3" fmla="*/ 2081891 w 8296548"/>
              <a:gd name="connsiteY3" fmla="*/ 0 h 2958978"/>
              <a:gd name="connsiteX4" fmla="*/ 2677885 w 8296548"/>
              <a:gd name="connsiteY4" fmla="*/ 1314449 h 2958978"/>
              <a:gd name="connsiteX5" fmla="*/ 3273879 w 8296548"/>
              <a:gd name="connsiteY5" fmla="*/ 8164 h 2958978"/>
              <a:gd name="connsiteX6" fmla="*/ 4343400 w 8296548"/>
              <a:gd name="connsiteY6" fmla="*/ 1485900 h 2958978"/>
              <a:gd name="connsiteX7" fmla="*/ 5339443 w 8296548"/>
              <a:gd name="connsiteY7" fmla="*/ 24493 h 2958978"/>
              <a:gd name="connsiteX8" fmla="*/ 6270171 w 8296548"/>
              <a:gd name="connsiteY8" fmla="*/ 473528 h 2958978"/>
              <a:gd name="connsiteX9" fmla="*/ 7102928 w 8296548"/>
              <a:gd name="connsiteY9" fmla="*/ 24492 h 2958978"/>
              <a:gd name="connsiteX10" fmla="*/ 7674429 w 8296548"/>
              <a:gd name="connsiteY10" fmla="*/ 783772 h 2958978"/>
              <a:gd name="connsiteX11" fmla="*/ 8196943 w 8296548"/>
              <a:gd name="connsiteY11" fmla="*/ 32656 h 2958978"/>
              <a:gd name="connsiteX12" fmla="*/ 8296548 w 8296548"/>
              <a:gd name="connsiteY12" fmla="*/ 2958978 h 2958978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77885 w 8196943"/>
              <a:gd name="connsiteY4" fmla="*/ 1314449 h 1485900"/>
              <a:gd name="connsiteX5" fmla="*/ 3273879 w 8196943"/>
              <a:gd name="connsiteY5" fmla="*/ 8164 h 1485900"/>
              <a:gd name="connsiteX6" fmla="*/ 4343400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943" h="1485900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768236" y="2211554"/>
            <a:ext cx="8280400" cy="0"/>
          </a:xfrm>
          <a:prstGeom prst="line">
            <a:avLst/>
          </a:prstGeom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77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V</a:t>
            </a:r>
            <a:r>
              <a:rPr lang="ja-JP" altLang="en-US"/>
              <a:t>字型凹み</a:t>
            </a:r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1028564" y="3320988"/>
            <a:ext cx="8197728" cy="2287874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263380 h 2867538"/>
              <a:gd name="connsiteX14" fmla="*/ 0 w 8205108"/>
              <a:gd name="connsiteY14" fmla="*/ 914400 h 2867538"/>
              <a:gd name="connsiteX0" fmla="*/ 0 w 8197728"/>
              <a:gd name="connsiteY0" fmla="*/ 914400 h 2287874"/>
              <a:gd name="connsiteX1" fmla="*/ 726621 w 8197728"/>
              <a:gd name="connsiteY1" fmla="*/ 40821 h 2287874"/>
              <a:gd name="connsiteX2" fmla="*/ 1404257 w 8197728"/>
              <a:gd name="connsiteY2" fmla="*/ 881743 h 2287874"/>
              <a:gd name="connsiteX3" fmla="*/ 2081891 w 8197728"/>
              <a:gd name="connsiteY3" fmla="*/ 0 h 2287874"/>
              <a:gd name="connsiteX4" fmla="*/ 2677885 w 8197728"/>
              <a:gd name="connsiteY4" fmla="*/ 1314449 h 2287874"/>
              <a:gd name="connsiteX5" fmla="*/ 3273879 w 8197728"/>
              <a:gd name="connsiteY5" fmla="*/ 8164 h 2287874"/>
              <a:gd name="connsiteX6" fmla="*/ 4343400 w 8197728"/>
              <a:gd name="connsiteY6" fmla="*/ 1485900 h 2287874"/>
              <a:gd name="connsiteX7" fmla="*/ 5339443 w 8197728"/>
              <a:gd name="connsiteY7" fmla="*/ 24493 h 2287874"/>
              <a:gd name="connsiteX8" fmla="*/ 6270171 w 8197728"/>
              <a:gd name="connsiteY8" fmla="*/ 473528 h 2287874"/>
              <a:gd name="connsiteX9" fmla="*/ 7102928 w 8197728"/>
              <a:gd name="connsiteY9" fmla="*/ 24492 h 2287874"/>
              <a:gd name="connsiteX10" fmla="*/ 7674429 w 8197728"/>
              <a:gd name="connsiteY10" fmla="*/ 783772 h 2287874"/>
              <a:gd name="connsiteX11" fmla="*/ 8196943 w 8197728"/>
              <a:gd name="connsiteY11" fmla="*/ 32656 h 2287874"/>
              <a:gd name="connsiteX12" fmla="*/ 8196944 w 8197728"/>
              <a:gd name="connsiteY12" fmla="*/ 2287874 h 2287874"/>
              <a:gd name="connsiteX13" fmla="*/ 1 w 8197728"/>
              <a:gd name="connsiteY13" fmla="*/ 2263380 h 2287874"/>
              <a:gd name="connsiteX14" fmla="*/ 0 w 8197728"/>
              <a:gd name="connsiteY14" fmla="*/ 914400 h 228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97728" h="2287874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  <a:cubicBezTo>
                  <a:pt x="8199665" y="977617"/>
                  <a:pt x="8194222" y="1342913"/>
                  <a:pt x="8196944" y="2287874"/>
                </a:cubicBezTo>
                <a:lnTo>
                  <a:pt x="1" y="2263380"/>
                </a:lnTo>
                <a:cubicBezTo>
                  <a:pt x="1" y="1615056"/>
                  <a:pt x="0" y="1562724"/>
                  <a:pt x="0" y="91440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 bwMode="auto">
          <a:xfrm>
            <a:off x="1021903" y="3331130"/>
            <a:ext cx="8196943" cy="1485900"/>
          </a:xfrm>
          <a:custGeom>
            <a:avLst/>
            <a:gdLst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2041071 w 8335736"/>
              <a:gd name="connsiteY2" fmla="*/ 1477736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1012371 w 8335736"/>
              <a:gd name="connsiteY1" fmla="*/ 57150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747157 w 8335736"/>
              <a:gd name="connsiteY2" fmla="*/ 1469572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808264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51215"/>
              <a:gd name="connsiteX1" fmla="*/ 726621 w 8335736"/>
              <a:gd name="connsiteY1" fmla="*/ 106136 h 1551215"/>
              <a:gd name="connsiteX2" fmla="*/ 1404257 w 8335736"/>
              <a:gd name="connsiteY2" fmla="*/ 947058 h 1551215"/>
              <a:gd name="connsiteX3" fmla="*/ 2041071 w 8335736"/>
              <a:gd name="connsiteY3" fmla="*/ 1551215 h 1551215"/>
              <a:gd name="connsiteX4" fmla="*/ 3037114 w 8335736"/>
              <a:gd name="connsiteY4" fmla="*/ 0 h 1551215"/>
              <a:gd name="connsiteX5" fmla="*/ 4220936 w 8335736"/>
              <a:gd name="connsiteY5" fmla="*/ 1510393 h 1551215"/>
              <a:gd name="connsiteX6" fmla="*/ 5461907 w 8335736"/>
              <a:gd name="connsiteY6" fmla="*/ 16329 h 1551215"/>
              <a:gd name="connsiteX7" fmla="*/ 6082393 w 8335736"/>
              <a:gd name="connsiteY7" fmla="*/ 1477736 h 1551215"/>
              <a:gd name="connsiteX8" fmla="*/ 6490607 w 8335736"/>
              <a:gd name="connsiteY8" fmla="*/ 73479 h 1551215"/>
              <a:gd name="connsiteX9" fmla="*/ 6833507 w 8335736"/>
              <a:gd name="connsiteY9" fmla="*/ 424543 h 1551215"/>
              <a:gd name="connsiteX10" fmla="*/ 7486650 w 8335736"/>
              <a:gd name="connsiteY10" fmla="*/ 97972 h 1551215"/>
              <a:gd name="connsiteX11" fmla="*/ 7976507 w 8335736"/>
              <a:gd name="connsiteY11" fmla="*/ 1167493 h 1551215"/>
              <a:gd name="connsiteX12" fmla="*/ 8335736 w 8335736"/>
              <a:gd name="connsiteY12" fmla="*/ 57150 h 1551215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57399 w 8335736"/>
              <a:gd name="connsiteY3" fmla="*/ 12246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79715 h 1510393"/>
              <a:gd name="connsiteX1" fmla="*/ 726621 w 8335736"/>
              <a:gd name="connsiteY1" fmla="*/ 106136 h 1510393"/>
              <a:gd name="connsiteX2" fmla="*/ 1404257 w 8335736"/>
              <a:gd name="connsiteY2" fmla="*/ 947058 h 1510393"/>
              <a:gd name="connsiteX3" fmla="*/ 2081891 w 8335736"/>
              <a:gd name="connsiteY3" fmla="*/ 65315 h 1510393"/>
              <a:gd name="connsiteX4" fmla="*/ 3037114 w 8335736"/>
              <a:gd name="connsiteY4" fmla="*/ 0 h 1510393"/>
              <a:gd name="connsiteX5" fmla="*/ 4220936 w 8335736"/>
              <a:gd name="connsiteY5" fmla="*/ 1510393 h 1510393"/>
              <a:gd name="connsiteX6" fmla="*/ 5461907 w 8335736"/>
              <a:gd name="connsiteY6" fmla="*/ 16329 h 1510393"/>
              <a:gd name="connsiteX7" fmla="*/ 6082393 w 8335736"/>
              <a:gd name="connsiteY7" fmla="*/ 1477736 h 1510393"/>
              <a:gd name="connsiteX8" fmla="*/ 6490607 w 8335736"/>
              <a:gd name="connsiteY8" fmla="*/ 73479 h 1510393"/>
              <a:gd name="connsiteX9" fmla="*/ 6833507 w 8335736"/>
              <a:gd name="connsiteY9" fmla="*/ 424543 h 1510393"/>
              <a:gd name="connsiteX10" fmla="*/ 7486650 w 8335736"/>
              <a:gd name="connsiteY10" fmla="*/ 97972 h 1510393"/>
              <a:gd name="connsiteX11" fmla="*/ 7976507 w 8335736"/>
              <a:gd name="connsiteY11" fmla="*/ 1167493 h 1510393"/>
              <a:gd name="connsiteX12" fmla="*/ 8335736 w 8335736"/>
              <a:gd name="connsiteY12" fmla="*/ 57150 h 1510393"/>
              <a:gd name="connsiteX0" fmla="*/ 0 w 8335736"/>
              <a:gd name="connsiteY0" fmla="*/ 963386 h 1494064"/>
              <a:gd name="connsiteX1" fmla="*/ 726621 w 8335736"/>
              <a:gd name="connsiteY1" fmla="*/ 89807 h 1494064"/>
              <a:gd name="connsiteX2" fmla="*/ 1404257 w 8335736"/>
              <a:gd name="connsiteY2" fmla="*/ 930729 h 1494064"/>
              <a:gd name="connsiteX3" fmla="*/ 2081891 w 8335736"/>
              <a:gd name="connsiteY3" fmla="*/ 48986 h 1494064"/>
              <a:gd name="connsiteX4" fmla="*/ 2637064 w 8335736"/>
              <a:gd name="connsiteY4" fmla="*/ 1363435 h 1494064"/>
              <a:gd name="connsiteX5" fmla="*/ 4220936 w 8335736"/>
              <a:gd name="connsiteY5" fmla="*/ 1494064 h 1494064"/>
              <a:gd name="connsiteX6" fmla="*/ 5461907 w 8335736"/>
              <a:gd name="connsiteY6" fmla="*/ 0 h 1494064"/>
              <a:gd name="connsiteX7" fmla="*/ 6082393 w 8335736"/>
              <a:gd name="connsiteY7" fmla="*/ 1461407 h 1494064"/>
              <a:gd name="connsiteX8" fmla="*/ 6490607 w 8335736"/>
              <a:gd name="connsiteY8" fmla="*/ 57150 h 1494064"/>
              <a:gd name="connsiteX9" fmla="*/ 6833507 w 8335736"/>
              <a:gd name="connsiteY9" fmla="*/ 408214 h 1494064"/>
              <a:gd name="connsiteX10" fmla="*/ 7486650 w 8335736"/>
              <a:gd name="connsiteY10" fmla="*/ 81643 h 1494064"/>
              <a:gd name="connsiteX11" fmla="*/ 7976507 w 8335736"/>
              <a:gd name="connsiteY11" fmla="*/ 1151164 h 1494064"/>
              <a:gd name="connsiteX12" fmla="*/ 8335736 w 8335736"/>
              <a:gd name="connsiteY12" fmla="*/ 40821 h 1494064"/>
              <a:gd name="connsiteX0" fmla="*/ 0 w 8335736"/>
              <a:gd name="connsiteY0" fmla="*/ 963386 h 1461407"/>
              <a:gd name="connsiteX1" fmla="*/ 726621 w 8335736"/>
              <a:gd name="connsiteY1" fmla="*/ 89807 h 1461407"/>
              <a:gd name="connsiteX2" fmla="*/ 1404257 w 8335736"/>
              <a:gd name="connsiteY2" fmla="*/ 930729 h 1461407"/>
              <a:gd name="connsiteX3" fmla="*/ 2081891 w 8335736"/>
              <a:gd name="connsiteY3" fmla="*/ 48986 h 1461407"/>
              <a:gd name="connsiteX4" fmla="*/ 2637064 w 8335736"/>
              <a:gd name="connsiteY4" fmla="*/ 1363435 h 1461407"/>
              <a:gd name="connsiteX5" fmla="*/ 3273879 w 8335736"/>
              <a:gd name="connsiteY5" fmla="*/ 57150 h 1461407"/>
              <a:gd name="connsiteX6" fmla="*/ 5461907 w 8335736"/>
              <a:gd name="connsiteY6" fmla="*/ 0 h 1461407"/>
              <a:gd name="connsiteX7" fmla="*/ 6082393 w 8335736"/>
              <a:gd name="connsiteY7" fmla="*/ 1461407 h 1461407"/>
              <a:gd name="connsiteX8" fmla="*/ 6490607 w 8335736"/>
              <a:gd name="connsiteY8" fmla="*/ 57150 h 1461407"/>
              <a:gd name="connsiteX9" fmla="*/ 6833507 w 8335736"/>
              <a:gd name="connsiteY9" fmla="*/ 408214 h 1461407"/>
              <a:gd name="connsiteX10" fmla="*/ 7486650 w 8335736"/>
              <a:gd name="connsiteY10" fmla="*/ 81643 h 1461407"/>
              <a:gd name="connsiteX11" fmla="*/ 7976507 w 8335736"/>
              <a:gd name="connsiteY11" fmla="*/ 1151164 h 1461407"/>
              <a:gd name="connsiteX12" fmla="*/ 8335736 w 8335736"/>
              <a:gd name="connsiteY12" fmla="*/ 40821 h 1461407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6082393 w 8335736"/>
              <a:gd name="connsiteY7" fmla="*/ 1420586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90607 w 8335736"/>
              <a:gd name="connsiteY8" fmla="*/ 16329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6833507 w 8335736"/>
              <a:gd name="connsiteY9" fmla="*/ 367393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408964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486650 w 8335736"/>
              <a:gd name="connsiteY10" fmla="*/ 40822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76507 w 8335736"/>
              <a:gd name="connsiteY11" fmla="*/ 11103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7927521 w 8335736"/>
              <a:gd name="connsiteY11" fmla="*/ 424543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115300 w 8335736"/>
              <a:gd name="connsiteY11" fmla="*/ 506186 h 1494065"/>
              <a:gd name="connsiteX12" fmla="*/ 8335736 w 8335736"/>
              <a:gd name="connsiteY12" fmla="*/ 0 h 1494065"/>
              <a:gd name="connsiteX0" fmla="*/ 0 w 8335736"/>
              <a:gd name="connsiteY0" fmla="*/ 922565 h 1494065"/>
              <a:gd name="connsiteX1" fmla="*/ 726621 w 8335736"/>
              <a:gd name="connsiteY1" fmla="*/ 48986 h 1494065"/>
              <a:gd name="connsiteX2" fmla="*/ 1404257 w 8335736"/>
              <a:gd name="connsiteY2" fmla="*/ 889908 h 1494065"/>
              <a:gd name="connsiteX3" fmla="*/ 2081891 w 8335736"/>
              <a:gd name="connsiteY3" fmla="*/ 8165 h 1494065"/>
              <a:gd name="connsiteX4" fmla="*/ 2637064 w 8335736"/>
              <a:gd name="connsiteY4" fmla="*/ 1322614 h 1494065"/>
              <a:gd name="connsiteX5" fmla="*/ 3273879 w 8335736"/>
              <a:gd name="connsiteY5" fmla="*/ 16329 h 1494065"/>
              <a:gd name="connsiteX6" fmla="*/ 4376057 w 8335736"/>
              <a:gd name="connsiteY6" fmla="*/ 1494065 h 1494065"/>
              <a:gd name="connsiteX7" fmla="*/ 5339443 w 8335736"/>
              <a:gd name="connsiteY7" fmla="*/ 32658 h 1494065"/>
              <a:gd name="connsiteX8" fmla="*/ 6270171 w 8335736"/>
              <a:gd name="connsiteY8" fmla="*/ 481693 h 1494065"/>
              <a:gd name="connsiteX9" fmla="*/ 7102928 w 8335736"/>
              <a:gd name="connsiteY9" fmla="*/ 32657 h 1494065"/>
              <a:gd name="connsiteX10" fmla="*/ 7805057 w 8335736"/>
              <a:gd name="connsiteY10" fmla="*/ 865415 h 1494065"/>
              <a:gd name="connsiteX11" fmla="*/ 8335736 w 8335736"/>
              <a:gd name="connsiteY11" fmla="*/ 0 h 1494065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805057 w 8286750"/>
              <a:gd name="connsiteY10" fmla="*/ 857250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98922 w 8286750"/>
              <a:gd name="connsiteY10" fmla="*/ 759279 h 1485900"/>
              <a:gd name="connsiteX11" fmla="*/ 8286750 w 8286750"/>
              <a:gd name="connsiteY11" fmla="*/ 32656 h 1485900"/>
              <a:gd name="connsiteX0" fmla="*/ 0 w 8286750"/>
              <a:gd name="connsiteY0" fmla="*/ 914400 h 1485900"/>
              <a:gd name="connsiteX1" fmla="*/ 726621 w 8286750"/>
              <a:gd name="connsiteY1" fmla="*/ 40821 h 1485900"/>
              <a:gd name="connsiteX2" fmla="*/ 1404257 w 8286750"/>
              <a:gd name="connsiteY2" fmla="*/ 881743 h 1485900"/>
              <a:gd name="connsiteX3" fmla="*/ 2081891 w 8286750"/>
              <a:gd name="connsiteY3" fmla="*/ 0 h 1485900"/>
              <a:gd name="connsiteX4" fmla="*/ 2637064 w 8286750"/>
              <a:gd name="connsiteY4" fmla="*/ 1314449 h 1485900"/>
              <a:gd name="connsiteX5" fmla="*/ 3273879 w 8286750"/>
              <a:gd name="connsiteY5" fmla="*/ 8164 h 1485900"/>
              <a:gd name="connsiteX6" fmla="*/ 4376057 w 8286750"/>
              <a:gd name="connsiteY6" fmla="*/ 1485900 h 1485900"/>
              <a:gd name="connsiteX7" fmla="*/ 5339443 w 8286750"/>
              <a:gd name="connsiteY7" fmla="*/ 24493 h 1485900"/>
              <a:gd name="connsiteX8" fmla="*/ 6270171 w 8286750"/>
              <a:gd name="connsiteY8" fmla="*/ 473528 h 1485900"/>
              <a:gd name="connsiteX9" fmla="*/ 7102928 w 8286750"/>
              <a:gd name="connsiteY9" fmla="*/ 24492 h 1485900"/>
              <a:gd name="connsiteX10" fmla="*/ 7641772 w 8286750"/>
              <a:gd name="connsiteY10" fmla="*/ 783772 h 1485900"/>
              <a:gd name="connsiteX11" fmla="*/ 8286750 w 8286750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41772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0 w 8196943"/>
              <a:gd name="connsiteY12" fmla="*/ 914400 h 1485900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37064 w 8196943"/>
              <a:gd name="connsiteY4" fmla="*/ 1314449 h 1485900"/>
              <a:gd name="connsiteX5" fmla="*/ 3273879 w 8196943"/>
              <a:gd name="connsiteY5" fmla="*/ 8164 h 1485900"/>
              <a:gd name="connsiteX6" fmla="*/ 4376057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  <a:gd name="connsiteX12" fmla="*/ 718458 w 8196943"/>
              <a:gd name="connsiteY12" fmla="*/ 842795 h 1485900"/>
              <a:gd name="connsiteX13" fmla="*/ 0 w 8196943"/>
              <a:gd name="connsiteY13" fmla="*/ 914400 h 1485900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0 w 8221435"/>
              <a:gd name="connsiteY12" fmla="*/ 2851209 h 2851209"/>
              <a:gd name="connsiteX13" fmla="*/ 24492 w 8221435"/>
              <a:gd name="connsiteY13" fmla="*/ 914400 h 2851209"/>
              <a:gd name="connsiteX0" fmla="*/ 24492 w 8221435"/>
              <a:gd name="connsiteY0" fmla="*/ 914400 h 2851209"/>
              <a:gd name="connsiteX1" fmla="*/ 751113 w 8221435"/>
              <a:gd name="connsiteY1" fmla="*/ 40821 h 2851209"/>
              <a:gd name="connsiteX2" fmla="*/ 1428749 w 8221435"/>
              <a:gd name="connsiteY2" fmla="*/ 881743 h 2851209"/>
              <a:gd name="connsiteX3" fmla="*/ 2106383 w 8221435"/>
              <a:gd name="connsiteY3" fmla="*/ 0 h 2851209"/>
              <a:gd name="connsiteX4" fmla="*/ 2661556 w 8221435"/>
              <a:gd name="connsiteY4" fmla="*/ 1314449 h 2851209"/>
              <a:gd name="connsiteX5" fmla="*/ 3298371 w 8221435"/>
              <a:gd name="connsiteY5" fmla="*/ 8164 h 2851209"/>
              <a:gd name="connsiteX6" fmla="*/ 4400549 w 8221435"/>
              <a:gd name="connsiteY6" fmla="*/ 1485900 h 2851209"/>
              <a:gd name="connsiteX7" fmla="*/ 5363935 w 8221435"/>
              <a:gd name="connsiteY7" fmla="*/ 24493 h 2851209"/>
              <a:gd name="connsiteX8" fmla="*/ 6294663 w 8221435"/>
              <a:gd name="connsiteY8" fmla="*/ 473528 h 2851209"/>
              <a:gd name="connsiteX9" fmla="*/ 7127420 w 8221435"/>
              <a:gd name="connsiteY9" fmla="*/ 24492 h 2851209"/>
              <a:gd name="connsiteX10" fmla="*/ 7698921 w 8221435"/>
              <a:gd name="connsiteY10" fmla="*/ 783772 h 2851209"/>
              <a:gd name="connsiteX11" fmla="*/ 8221435 w 8221435"/>
              <a:gd name="connsiteY11" fmla="*/ 32656 h 2851209"/>
              <a:gd name="connsiteX12" fmla="*/ 5747657 w 8221435"/>
              <a:gd name="connsiteY12" fmla="*/ 883616 h 2851209"/>
              <a:gd name="connsiteX13" fmla="*/ 0 w 8221435"/>
              <a:gd name="connsiteY13" fmla="*/ 2851209 h 2851209"/>
              <a:gd name="connsiteX14" fmla="*/ 24492 w 8221435"/>
              <a:gd name="connsiteY14" fmla="*/ 914400 h 2851209"/>
              <a:gd name="connsiteX0" fmla="*/ 24492 w 8270421"/>
              <a:gd name="connsiteY0" fmla="*/ 914400 h 2867538"/>
              <a:gd name="connsiteX1" fmla="*/ 751113 w 8270421"/>
              <a:gd name="connsiteY1" fmla="*/ 40821 h 2867538"/>
              <a:gd name="connsiteX2" fmla="*/ 1428749 w 8270421"/>
              <a:gd name="connsiteY2" fmla="*/ 881743 h 2867538"/>
              <a:gd name="connsiteX3" fmla="*/ 2106383 w 8270421"/>
              <a:gd name="connsiteY3" fmla="*/ 0 h 2867538"/>
              <a:gd name="connsiteX4" fmla="*/ 2661556 w 8270421"/>
              <a:gd name="connsiteY4" fmla="*/ 1314449 h 2867538"/>
              <a:gd name="connsiteX5" fmla="*/ 3298371 w 8270421"/>
              <a:gd name="connsiteY5" fmla="*/ 8164 h 2867538"/>
              <a:gd name="connsiteX6" fmla="*/ 4400549 w 8270421"/>
              <a:gd name="connsiteY6" fmla="*/ 1485900 h 2867538"/>
              <a:gd name="connsiteX7" fmla="*/ 5363935 w 8270421"/>
              <a:gd name="connsiteY7" fmla="*/ 24493 h 2867538"/>
              <a:gd name="connsiteX8" fmla="*/ 6294663 w 8270421"/>
              <a:gd name="connsiteY8" fmla="*/ 473528 h 2867538"/>
              <a:gd name="connsiteX9" fmla="*/ 7127420 w 8270421"/>
              <a:gd name="connsiteY9" fmla="*/ 24492 h 2867538"/>
              <a:gd name="connsiteX10" fmla="*/ 7698921 w 8270421"/>
              <a:gd name="connsiteY10" fmla="*/ 783772 h 2867538"/>
              <a:gd name="connsiteX11" fmla="*/ 8221435 w 8270421"/>
              <a:gd name="connsiteY11" fmla="*/ 32656 h 2867538"/>
              <a:gd name="connsiteX12" fmla="*/ 8270421 w 8270421"/>
              <a:gd name="connsiteY12" fmla="*/ 2867538 h 2867538"/>
              <a:gd name="connsiteX13" fmla="*/ 0 w 8270421"/>
              <a:gd name="connsiteY13" fmla="*/ 2851209 h 2867538"/>
              <a:gd name="connsiteX14" fmla="*/ 24492 w 8270421"/>
              <a:gd name="connsiteY14" fmla="*/ 914400 h 2867538"/>
              <a:gd name="connsiteX0" fmla="*/ 24492 w 8229600"/>
              <a:gd name="connsiteY0" fmla="*/ 914400 h 2867538"/>
              <a:gd name="connsiteX1" fmla="*/ 751113 w 8229600"/>
              <a:gd name="connsiteY1" fmla="*/ 40821 h 2867538"/>
              <a:gd name="connsiteX2" fmla="*/ 1428749 w 8229600"/>
              <a:gd name="connsiteY2" fmla="*/ 881743 h 2867538"/>
              <a:gd name="connsiteX3" fmla="*/ 2106383 w 8229600"/>
              <a:gd name="connsiteY3" fmla="*/ 0 h 2867538"/>
              <a:gd name="connsiteX4" fmla="*/ 2661556 w 8229600"/>
              <a:gd name="connsiteY4" fmla="*/ 1314449 h 2867538"/>
              <a:gd name="connsiteX5" fmla="*/ 3298371 w 8229600"/>
              <a:gd name="connsiteY5" fmla="*/ 8164 h 2867538"/>
              <a:gd name="connsiteX6" fmla="*/ 4400549 w 8229600"/>
              <a:gd name="connsiteY6" fmla="*/ 1485900 h 2867538"/>
              <a:gd name="connsiteX7" fmla="*/ 5363935 w 8229600"/>
              <a:gd name="connsiteY7" fmla="*/ 24493 h 2867538"/>
              <a:gd name="connsiteX8" fmla="*/ 6294663 w 8229600"/>
              <a:gd name="connsiteY8" fmla="*/ 473528 h 2867538"/>
              <a:gd name="connsiteX9" fmla="*/ 7127420 w 8229600"/>
              <a:gd name="connsiteY9" fmla="*/ 24492 h 2867538"/>
              <a:gd name="connsiteX10" fmla="*/ 7698921 w 8229600"/>
              <a:gd name="connsiteY10" fmla="*/ 783772 h 2867538"/>
              <a:gd name="connsiteX11" fmla="*/ 8221435 w 8229600"/>
              <a:gd name="connsiteY11" fmla="*/ 32656 h 2867538"/>
              <a:gd name="connsiteX12" fmla="*/ 8229600 w 8229600"/>
              <a:gd name="connsiteY12" fmla="*/ 2867538 h 2867538"/>
              <a:gd name="connsiteX13" fmla="*/ 0 w 8229600"/>
              <a:gd name="connsiteY13" fmla="*/ 2851209 h 2867538"/>
              <a:gd name="connsiteX14" fmla="*/ 24492 w 8229600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37064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76057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0 w 8205108"/>
              <a:gd name="connsiteY0" fmla="*/ 914400 h 2867538"/>
              <a:gd name="connsiteX1" fmla="*/ 726621 w 8205108"/>
              <a:gd name="connsiteY1" fmla="*/ 40821 h 2867538"/>
              <a:gd name="connsiteX2" fmla="*/ 1404257 w 8205108"/>
              <a:gd name="connsiteY2" fmla="*/ 881743 h 2867538"/>
              <a:gd name="connsiteX3" fmla="*/ 2081891 w 8205108"/>
              <a:gd name="connsiteY3" fmla="*/ 0 h 2867538"/>
              <a:gd name="connsiteX4" fmla="*/ 2677885 w 8205108"/>
              <a:gd name="connsiteY4" fmla="*/ 1314449 h 2867538"/>
              <a:gd name="connsiteX5" fmla="*/ 3273879 w 8205108"/>
              <a:gd name="connsiteY5" fmla="*/ 8164 h 2867538"/>
              <a:gd name="connsiteX6" fmla="*/ 4343400 w 8205108"/>
              <a:gd name="connsiteY6" fmla="*/ 1485900 h 2867538"/>
              <a:gd name="connsiteX7" fmla="*/ 5339443 w 8205108"/>
              <a:gd name="connsiteY7" fmla="*/ 24493 h 2867538"/>
              <a:gd name="connsiteX8" fmla="*/ 6270171 w 8205108"/>
              <a:gd name="connsiteY8" fmla="*/ 473528 h 2867538"/>
              <a:gd name="connsiteX9" fmla="*/ 7102928 w 8205108"/>
              <a:gd name="connsiteY9" fmla="*/ 24492 h 2867538"/>
              <a:gd name="connsiteX10" fmla="*/ 7674429 w 8205108"/>
              <a:gd name="connsiteY10" fmla="*/ 783772 h 2867538"/>
              <a:gd name="connsiteX11" fmla="*/ 8196943 w 8205108"/>
              <a:gd name="connsiteY11" fmla="*/ 32656 h 2867538"/>
              <a:gd name="connsiteX12" fmla="*/ 8205108 w 8205108"/>
              <a:gd name="connsiteY12" fmla="*/ 2867538 h 2867538"/>
              <a:gd name="connsiteX13" fmla="*/ 1 w 8205108"/>
              <a:gd name="connsiteY13" fmla="*/ 2859373 h 2867538"/>
              <a:gd name="connsiteX14" fmla="*/ 0 w 8205108"/>
              <a:gd name="connsiteY14" fmla="*/ 914400 h 2867538"/>
              <a:gd name="connsiteX0" fmla="*/ 8205108 w 8296548"/>
              <a:gd name="connsiteY0" fmla="*/ 2867538 h 2958978"/>
              <a:gd name="connsiteX1" fmla="*/ 1 w 8296548"/>
              <a:gd name="connsiteY1" fmla="*/ 2859373 h 2958978"/>
              <a:gd name="connsiteX2" fmla="*/ 0 w 8296548"/>
              <a:gd name="connsiteY2" fmla="*/ 914400 h 2958978"/>
              <a:gd name="connsiteX3" fmla="*/ 726621 w 8296548"/>
              <a:gd name="connsiteY3" fmla="*/ 40821 h 2958978"/>
              <a:gd name="connsiteX4" fmla="*/ 1404257 w 8296548"/>
              <a:gd name="connsiteY4" fmla="*/ 881743 h 2958978"/>
              <a:gd name="connsiteX5" fmla="*/ 2081891 w 8296548"/>
              <a:gd name="connsiteY5" fmla="*/ 0 h 2958978"/>
              <a:gd name="connsiteX6" fmla="*/ 2677885 w 8296548"/>
              <a:gd name="connsiteY6" fmla="*/ 1314449 h 2958978"/>
              <a:gd name="connsiteX7" fmla="*/ 3273879 w 8296548"/>
              <a:gd name="connsiteY7" fmla="*/ 8164 h 2958978"/>
              <a:gd name="connsiteX8" fmla="*/ 4343400 w 8296548"/>
              <a:gd name="connsiteY8" fmla="*/ 1485900 h 2958978"/>
              <a:gd name="connsiteX9" fmla="*/ 5339443 w 8296548"/>
              <a:gd name="connsiteY9" fmla="*/ 24493 h 2958978"/>
              <a:gd name="connsiteX10" fmla="*/ 6270171 w 8296548"/>
              <a:gd name="connsiteY10" fmla="*/ 473528 h 2958978"/>
              <a:gd name="connsiteX11" fmla="*/ 7102928 w 8296548"/>
              <a:gd name="connsiteY11" fmla="*/ 24492 h 2958978"/>
              <a:gd name="connsiteX12" fmla="*/ 7674429 w 8296548"/>
              <a:gd name="connsiteY12" fmla="*/ 783772 h 2958978"/>
              <a:gd name="connsiteX13" fmla="*/ 8196943 w 8296548"/>
              <a:gd name="connsiteY13" fmla="*/ 32656 h 2958978"/>
              <a:gd name="connsiteX14" fmla="*/ 8296548 w 8296548"/>
              <a:gd name="connsiteY14" fmla="*/ 2958978 h 2958978"/>
              <a:gd name="connsiteX0" fmla="*/ 8205108 w 8296548"/>
              <a:gd name="connsiteY0" fmla="*/ 2867538 h 2958978"/>
              <a:gd name="connsiteX1" fmla="*/ 0 w 8296548"/>
              <a:gd name="connsiteY1" fmla="*/ 914400 h 2958978"/>
              <a:gd name="connsiteX2" fmla="*/ 726621 w 8296548"/>
              <a:gd name="connsiteY2" fmla="*/ 40821 h 2958978"/>
              <a:gd name="connsiteX3" fmla="*/ 1404257 w 8296548"/>
              <a:gd name="connsiteY3" fmla="*/ 881743 h 2958978"/>
              <a:gd name="connsiteX4" fmla="*/ 2081891 w 8296548"/>
              <a:gd name="connsiteY4" fmla="*/ 0 h 2958978"/>
              <a:gd name="connsiteX5" fmla="*/ 2677885 w 8296548"/>
              <a:gd name="connsiteY5" fmla="*/ 1314449 h 2958978"/>
              <a:gd name="connsiteX6" fmla="*/ 3273879 w 8296548"/>
              <a:gd name="connsiteY6" fmla="*/ 8164 h 2958978"/>
              <a:gd name="connsiteX7" fmla="*/ 4343400 w 8296548"/>
              <a:gd name="connsiteY7" fmla="*/ 1485900 h 2958978"/>
              <a:gd name="connsiteX8" fmla="*/ 5339443 w 8296548"/>
              <a:gd name="connsiteY8" fmla="*/ 24493 h 2958978"/>
              <a:gd name="connsiteX9" fmla="*/ 6270171 w 8296548"/>
              <a:gd name="connsiteY9" fmla="*/ 473528 h 2958978"/>
              <a:gd name="connsiteX10" fmla="*/ 7102928 w 8296548"/>
              <a:gd name="connsiteY10" fmla="*/ 24492 h 2958978"/>
              <a:gd name="connsiteX11" fmla="*/ 7674429 w 8296548"/>
              <a:gd name="connsiteY11" fmla="*/ 783772 h 2958978"/>
              <a:gd name="connsiteX12" fmla="*/ 8196943 w 8296548"/>
              <a:gd name="connsiteY12" fmla="*/ 32656 h 2958978"/>
              <a:gd name="connsiteX13" fmla="*/ 8296548 w 8296548"/>
              <a:gd name="connsiteY13" fmla="*/ 2958978 h 2958978"/>
              <a:gd name="connsiteX0" fmla="*/ 0 w 8296548"/>
              <a:gd name="connsiteY0" fmla="*/ 914400 h 2958978"/>
              <a:gd name="connsiteX1" fmla="*/ 726621 w 8296548"/>
              <a:gd name="connsiteY1" fmla="*/ 40821 h 2958978"/>
              <a:gd name="connsiteX2" fmla="*/ 1404257 w 8296548"/>
              <a:gd name="connsiteY2" fmla="*/ 881743 h 2958978"/>
              <a:gd name="connsiteX3" fmla="*/ 2081891 w 8296548"/>
              <a:gd name="connsiteY3" fmla="*/ 0 h 2958978"/>
              <a:gd name="connsiteX4" fmla="*/ 2677885 w 8296548"/>
              <a:gd name="connsiteY4" fmla="*/ 1314449 h 2958978"/>
              <a:gd name="connsiteX5" fmla="*/ 3273879 w 8296548"/>
              <a:gd name="connsiteY5" fmla="*/ 8164 h 2958978"/>
              <a:gd name="connsiteX6" fmla="*/ 4343400 w 8296548"/>
              <a:gd name="connsiteY6" fmla="*/ 1485900 h 2958978"/>
              <a:gd name="connsiteX7" fmla="*/ 5339443 w 8296548"/>
              <a:gd name="connsiteY7" fmla="*/ 24493 h 2958978"/>
              <a:gd name="connsiteX8" fmla="*/ 6270171 w 8296548"/>
              <a:gd name="connsiteY8" fmla="*/ 473528 h 2958978"/>
              <a:gd name="connsiteX9" fmla="*/ 7102928 w 8296548"/>
              <a:gd name="connsiteY9" fmla="*/ 24492 h 2958978"/>
              <a:gd name="connsiteX10" fmla="*/ 7674429 w 8296548"/>
              <a:gd name="connsiteY10" fmla="*/ 783772 h 2958978"/>
              <a:gd name="connsiteX11" fmla="*/ 8196943 w 8296548"/>
              <a:gd name="connsiteY11" fmla="*/ 32656 h 2958978"/>
              <a:gd name="connsiteX12" fmla="*/ 8296548 w 8296548"/>
              <a:gd name="connsiteY12" fmla="*/ 2958978 h 2958978"/>
              <a:gd name="connsiteX0" fmla="*/ 0 w 8196943"/>
              <a:gd name="connsiteY0" fmla="*/ 914400 h 1485900"/>
              <a:gd name="connsiteX1" fmla="*/ 726621 w 8196943"/>
              <a:gd name="connsiteY1" fmla="*/ 40821 h 1485900"/>
              <a:gd name="connsiteX2" fmla="*/ 1404257 w 8196943"/>
              <a:gd name="connsiteY2" fmla="*/ 881743 h 1485900"/>
              <a:gd name="connsiteX3" fmla="*/ 2081891 w 8196943"/>
              <a:gd name="connsiteY3" fmla="*/ 0 h 1485900"/>
              <a:gd name="connsiteX4" fmla="*/ 2677885 w 8196943"/>
              <a:gd name="connsiteY4" fmla="*/ 1314449 h 1485900"/>
              <a:gd name="connsiteX5" fmla="*/ 3273879 w 8196943"/>
              <a:gd name="connsiteY5" fmla="*/ 8164 h 1485900"/>
              <a:gd name="connsiteX6" fmla="*/ 4343400 w 8196943"/>
              <a:gd name="connsiteY6" fmla="*/ 1485900 h 1485900"/>
              <a:gd name="connsiteX7" fmla="*/ 5339443 w 8196943"/>
              <a:gd name="connsiteY7" fmla="*/ 24493 h 1485900"/>
              <a:gd name="connsiteX8" fmla="*/ 6270171 w 8196943"/>
              <a:gd name="connsiteY8" fmla="*/ 473528 h 1485900"/>
              <a:gd name="connsiteX9" fmla="*/ 7102928 w 8196943"/>
              <a:gd name="connsiteY9" fmla="*/ 24492 h 1485900"/>
              <a:gd name="connsiteX10" fmla="*/ 7674429 w 8196943"/>
              <a:gd name="connsiteY10" fmla="*/ 783772 h 1485900"/>
              <a:gd name="connsiteX11" fmla="*/ 8196943 w 8196943"/>
              <a:gd name="connsiteY11" fmla="*/ 32656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6943" h="1485900">
                <a:moveTo>
                  <a:pt x="0" y="914400"/>
                </a:moveTo>
                <a:lnTo>
                  <a:pt x="726621" y="40821"/>
                </a:lnTo>
                <a:lnTo>
                  <a:pt x="1404257" y="881743"/>
                </a:lnTo>
                <a:lnTo>
                  <a:pt x="2081891" y="0"/>
                </a:lnTo>
                <a:lnTo>
                  <a:pt x="2677885" y="1314449"/>
                </a:lnTo>
                <a:lnTo>
                  <a:pt x="3273879" y="8164"/>
                </a:lnTo>
                <a:lnTo>
                  <a:pt x="4343400" y="1485900"/>
                </a:lnTo>
                <a:lnTo>
                  <a:pt x="5339443" y="24493"/>
                </a:lnTo>
                <a:lnTo>
                  <a:pt x="6270171" y="473528"/>
                </a:lnTo>
                <a:lnTo>
                  <a:pt x="7102928" y="24492"/>
                </a:lnTo>
                <a:lnTo>
                  <a:pt x="7674429" y="783772"/>
                </a:lnTo>
                <a:lnTo>
                  <a:pt x="8196943" y="32656"/>
                </a:lnTo>
              </a:path>
            </a:pathLst>
          </a:custGeom>
          <a:noFill/>
          <a:ln w="3810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5925108" y="1520788"/>
            <a:ext cx="1" cy="246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734062" y="978980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62" y="978980"/>
                <a:ext cx="382092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H="1" flipV="1">
            <a:off x="4052900" y="2204083"/>
            <a:ext cx="1872208" cy="177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764868" y="1623823"/>
                <a:ext cx="378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868" y="1623823"/>
                <a:ext cx="37869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736976" y="5661248"/>
                <a:ext cx="6404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76" y="5661248"/>
                <a:ext cx="640432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980174" y="5595984"/>
            <a:ext cx="82804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363987" y="2764098"/>
                <a:ext cx="418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987" y="2764098"/>
                <a:ext cx="41857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04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弧 15"/>
          <p:cNvSpPr/>
          <p:nvPr/>
        </p:nvSpPr>
        <p:spPr>
          <a:xfrm rot="2012191">
            <a:off x="5379616" y="3239442"/>
            <a:ext cx="759037" cy="759037"/>
          </a:xfrm>
          <a:prstGeom prst="arc">
            <a:avLst>
              <a:gd name="adj1" fmla="val 9957384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925109" y="4070303"/>
                <a:ext cx="6159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09" y="4070303"/>
                <a:ext cx="615938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>
            <a:stCxn id="22" idx="6"/>
            <a:endCxn id="22" idx="7"/>
          </p:cNvCxnSpPr>
          <p:nvPr/>
        </p:nvCxnSpPr>
        <p:spPr>
          <a:xfrm flipV="1">
            <a:off x="5365303" y="3355623"/>
            <a:ext cx="996043" cy="14614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68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光線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892660" y="2168860"/>
            <a:ext cx="5652628" cy="24842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 bwMode="auto">
          <a:xfrm>
            <a:off x="3170802" y="3915054"/>
            <a:ext cx="252028" cy="252028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6331782" y="2502784"/>
            <a:ext cx="252028" cy="2520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254432" y="4167082"/>
                <a:ext cx="3665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32" y="4167082"/>
                <a:ext cx="366511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454568" y="2768496"/>
                <a:ext cx="1277208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8" y="2768496"/>
                <a:ext cx="1277208" cy="565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/>
          <p:cNvSpPr/>
          <p:nvPr/>
        </p:nvSpPr>
        <p:spPr bwMode="auto">
          <a:xfrm>
            <a:off x="4841827" y="3290528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772980" y="3410998"/>
                <a:ext cx="38972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3410998"/>
                <a:ext cx="389722" cy="56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006369" y="3564345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369" y="3564345"/>
                <a:ext cx="538994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4494" r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449477" y="2928059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7" y="2928059"/>
                <a:ext cx="538994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682" r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88299" y="2168860"/>
                <a:ext cx="5389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/>
                          <a:ea typeface="Cambria Math"/>
                        </a:rPr>
                        <m:t>&gt;1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99" y="2168860"/>
                <a:ext cx="538994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4494" r="-5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3296816" y="3333844"/>
            <a:ext cx="1617019" cy="70722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37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976914" y="1713716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3768781">
            <a:off x="2161177" y="1864994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2489105" cy="96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81320" y="2390161"/>
            <a:ext cx="708504" cy="964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92215" y="2390161"/>
            <a:ext cx="1037369" cy="2587011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28080" y="4442756"/>
            <a:ext cx="354252" cy="48242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705348" y="3662744"/>
            <a:ext cx="2476984" cy="78001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792215" y="2390161"/>
            <a:ext cx="1476709" cy="1272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2649712" y="3662744"/>
            <a:ext cx="1619212" cy="13140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460612" y="4052750"/>
            <a:ext cx="1189101" cy="9069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8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369177" cy="2569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3" idx="2"/>
          </p:cNvCxnSpPr>
          <p:nvPr/>
        </p:nvCxnSpPr>
        <p:spPr>
          <a:xfrm flipV="1">
            <a:off x="3161392" y="4149080"/>
            <a:ext cx="956224" cy="817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92215" y="2390161"/>
            <a:ext cx="1037369" cy="2545166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28080" y="4442756"/>
            <a:ext cx="354252" cy="482424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705348" y="3662744"/>
            <a:ext cx="2476984" cy="780012"/>
          </a:xfrm>
          <a:prstGeom prst="straightConnector1">
            <a:avLst/>
          </a:prstGeom>
          <a:ln w="381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792215" y="2390161"/>
            <a:ext cx="738354" cy="258665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784648" y="4107235"/>
            <a:ext cx="1738093" cy="8280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" idx="2"/>
          </p:cNvCxnSpPr>
          <p:nvPr/>
        </p:nvCxnSpPr>
        <p:spPr>
          <a:xfrm flipH="1">
            <a:off x="1928664" y="4149080"/>
            <a:ext cx="2188952" cy="3355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太陽 17"/>
          <p:cNvSpPr/>
          <p:nvPr/>
        </p:nvSpPr>
        <p:spPr bwMode="auto">
          <a:xfrm>
            <a:off x="2360712" y="1556792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9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/>
        </p:nvSpPr>
        <p:spPr bwMode="auto">
          <a:xfrm>
            <a:off x="1875334" y="1854226"/>
            <a:ext cx="6192688" cy="3096344"/>
          </a:xfrm>
          <a:custGeom>
            <a:avLst/>
            <a:gdLst/>
            <a:ahLst/>
            <a:cxnLst/>
            <a:rect l="l" t="t" r="r" b="b"/>
            <a:pathLst>
              <a:path w="4608512" h="2304256">
                <a:moveTo>
                  <a:pt x="2304256" y="0"/>
                </a:moveTo>
                <a:cubicBezTo>
                  <a:pt x="3576861" y="0"/>
                  <a:pt x="4608512" y="1031651"/>
                  <a:pt x="4608512" y="2304256"/>
                </a:cubicBezTo>
                <a:lnTo>
                  <a:pt x="0" y="2304256"/>
                </a:lnTo>
                <a:cubicBezTo>
                  <a:pt x="0" y="1031651"/>
                  <a:pt x="1031651" y="0"/>
                  <a:pt x="2304256" y="0"/>
                </a:cubicBezTo>
                <a:close/>
              </a:path>
            </a:pathLst>
          </a:cu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拡散反射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792760" y="2744924"/>
            <a:ext cx="2160240" cy="223189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4953000" y="1881188"/>
            <a:ext cx="0" cy="309506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3764868" y="2132856"/>
            <a:ext cx="1188132" cy="284340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4953000" y="2024844"/>
            <a:ext cx="1080120" cy="29359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8" idx="0"/>
          </p:cNvCxnSpPr>
          <p:nvPr/>
        </p:nvCxnSpPr>
        <p:spPr>
          <a:xfrm flipV="1">
            <a:off x="4953000" y="3681028"/>
            <a:ext cx="2808312" cy="129578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8" idx="0"/>
          </p:cNvCxnSpPr>
          <p:nvPr/>
        </p:nvCxnSpPr>
        <p:spPr>
          <a:xfrm flipH="1" flipV="1">
            <a:off x="2108684" y="3833429"/>
            <a:ext cx="2844316" cy="1143384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太陽 11"/>
          <p:cNvSpPr/>
          <p:nvPr/>
        </p:nvSpPr>
        <p:spPr bwMode="auto">
          <a:xfrm>
            <a:off x="5976914" y="1713716"/>
            <a:ext cx="692278" cy="692278"/>
          </a:xfrm>
          <a:prstGeom prst="sun">
            <a:avLst/>
          </a:prstGeom>
          <a:solidFill>
            <a:srgbClr val="FFC000"/>
          </a:solid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1997787">
            <a:off x="1960671" y="2069801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3" name="円/楕円 2"/>
          <p:cNvSpPr/>
          <p:nvPr/>
        </p:nvSpPr>
        <p:spPr bwMode="auto">
          <a:xfrm>
            <a:off x="4117616" y="3320988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792215" y="2390161"/>
            <a:ext cx="2489105" cy="96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281320" y="2390161"/>
            <a:ext cx="708504" cy="96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 bwMode="auto">
          <a:xfrm>
            <a:off x="3080792" y="2103322"/>
            <a:ext cx="825366" cy="1256352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366" h="1256352">
                <a:moveTo>
                  <a:pt x="0" y="0"/>
                </a:moveTo>
                <a:lnTo>
                  <a:pt x="817201" y="57150"/>
                </a:lnTo>
                <a:cubicBezTo>
                  <a:pt x="819923" y="288155"/>
                  <a:pt x="822644" y="715104"/>
                  <a:pt x="825366" y="946109"/>
                </a:cubicBezTo>
                <a:lnTo>
                  <a:pt x="1" y="1256352"/>
                </a:lnTo>
                <a:cubicBezTo>
                  <a:pt x="1" y="837568"/>
                  <a:pt x="0" y="418784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092218" y="2517971"/>
            <a:ext cx="460213" cy="176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576554" y="2698421"/>
            <a:ext cx="460213" cy="176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53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古典的レイトレーシング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3611599" y="2276871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 flipH="1" flipV="1">
            <a:off x="4376936" y="3284984"/>
            <a:ext cx="576064" cy="1674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3" idx="4"/>
          </p:cNvCxnSpPr>
          <p:nvPr/>
        </p:nvCxnSpPr>
        <p:spPr>
          <a:xfrm flipV="1">
            <a:off x="4953000" y="3681028"/>
            <a:ext cx="0" cy="1278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 bwMode="auto">
          <a:xfrm>
            <a:off x="4882733" y="3548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4268924" y="3140968"/>
            <a:ext cx="140533" cy="140533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989004" y="3681028"/>
                <a:ext cx="3820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04" y="3681028"/>
                <a:ext cx="38209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016896" y="3320988"/>
                <a:ext cx="3370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3320988"/>
                <a:ext cx="33701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10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3611599" y="2276871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68824" y="1916832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756756" y="1422512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162690" y="908720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3892623" y="263038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5313040" y="2276871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3624335" y="4080555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74435" y="539388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35" y="539388"/>
                <a:ext cx="89813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961111" y="1732166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11" y="1732166"/>
                <a:ext cx="8981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313040" y="1160748"/>
                <a:ext cx="89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0" y="1160748"/>
                <a:ext cx="896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5442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 bwMode="auto">
          <a:xfrm>
            <a:off x="4882733" y="3548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>
            <a:stCxn id="3" idx="6"/>
            <a:endCxn id="21" idx="2"/>
          </p:cNvCxnSpPr>
          <p:nvPr/>
        </p:nvCxnSpPr>
        <p:spPr>
          <a:xfrm flipH="1" flipV="1">
            <a:off x="4882733" y="3618271"/>
            <a:ext cx="141166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504501" y="3609464"/>
                <a:ext cx="256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01" y="3609464"/>
                <a:ext cx="256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27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3584848" y="2996952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42073" y="2636913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730005" y="2142593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2135939" y="1628801"/>
            <a:ext cx="2412268" cy="2556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3865872" y="3350468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5286289" y="2996952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3597584" y="4800636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47684" y="1259469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84" y="1259469"/>
                <a:ext cx="89813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405" r="-540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934360" y="2452247"/>
                <a:ext cx="898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kumimoji="1" lang="en-US" altLang="ja-JP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60" y="2452247"/>
                <a:ext cx="8981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405" r="-5405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286289" y="1880829"/>
                <a:ext cx="896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𝐷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289" y="1880829"/>
                <a:ext cx="8965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42" r="-6122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 bwMode="auto">
          <a:xfrm>
            <a:off x="4855982" y="426808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3" name="直線矢印コネクタ 22"/>
          <p:cNvCxnSpPr>
            <a:stCxn id="3" idx="6"/>
            <a:endCxn id="21" idx="2"/>
          </p:cNvCxnSpPr>
          <p:nvPr/>
        </p:nvCxnSpPr>
        <p:spPr>
          <a:xfrm flipH="1" flipV="1">
            <a:off x="4855982" y="4338352"/>
            <a:ext cx="141166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477750" y="4329545"/>
                <a:ext cx="2568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50" y="4329545"/>
                <a:ext cx="2568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01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 bwMode="auto">
          <a:xfrm>
            <a:off x="3584848" y="2996952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648744" y="2168860"/>
            <a:ext cx="4140460" cy="2772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 bwMode="auto">
          <a:xfrm>
            <a:off x="6167746" y="449958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16"/>
          <p:cNvSpPr/>
          <p:nvPr/>
        </p:nvSpPr>
        <p:spPr bwMode="auto">
          <a:xfrm>
            <a:off x="4124908" y="3126246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4855982" y="426808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4" name="直線矢印コネクタ 23"/>
          <p:cNvCxnSpPr>
            <a:endCxn id="17" idx="5"/>
          </p:cNvCxnSpPr>
          <p:nvPr/>
        </p:nvCxnSpPr>
        <p:spPr>
          <a:xfrm flipH="1" flipV="1">
            <a:off x="4244860" y="3246198"/>
            <a:ext cx="672137" cy="108290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729829" y="4428672"/>
                <a:ext cx="341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29" y="4428672"/>
                <a:ext cx="3416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938062" y="3324252"/>
                <a:ext cx="373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62" y="3324252"/>
                <a:ext cx="3736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584848" y="1595339"/>
                <a:ext cx="18412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1595339"/>
                <a:ext cx="1841210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 flipH="1" flipV="1">
            <a:off x="3490645" y="2041455"/>
            <a:ext cx="672136" cy="1082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6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光線と球の交差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668524" y="1812303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1460612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 bwMode="auto">
          <a:xfrm>
            <a:off x="4124908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 bwMode="auto">
          <a:xfrm>
            <a:off x="6733136" y="2564904"/>
            <a:ext cx="1656184" cy="16561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404828" y="1952836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6501172" y="2348880"/>
            <a:ext cx="1793728" cy="1803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 bwMode="auto">
          <a:xfrm>
            <a:off x="4301692" y="2713827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7885765" y="2604391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6753200" y="3756519"/>
            <a:ext cx="140533" cy="14053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20652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解なし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71958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解が一つ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22405" y="454512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解が二つ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11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8571" t="-2439" r="-952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0714" t="-5000" r="-1190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8264" t="-2439" r="-7438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8491" t="-5000" r="-8491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536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52" y="1330703"/>
                <a:ext cx="639919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8571" t="-2439" r="-9524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5" y="1594900"/>
                <a:ext cx="50975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10714" t="-5000" r="-1190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07" y="4617132"/>
                <a:ext cx="739625" cy="246221"/>
              </a:xfrm>
              <a:prstGeom prst="rect">
                <a:avLst/>
              </a:prstGeom>
              <a:blipFill rotWithShape="1">
                <a:blip r:embed="rId9"/>
                <a:stretch>
                  <a:fillRect l="-8264" t="-2439" r="-7438" b="-26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56" y="4071847"/>
                <a:ext cx="643638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8491" t="-5000" r="-8491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830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33" idx="2"/>
          </p:cNvCxnSpPr>
          <p:nvPr/>
        </p:nvCxnSpPr>
        <p:spPr>
          <a:xfrm flipV="1">
            <a:off x="3410132" y="3028078"/>
            <a:ext cx="3487084" cy="317388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6897216" y="2945878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512121" y="3176393"/>
                <a:ext cx="8424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1" y="3176393"/>
                <a:ext cx="842410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6522" t="-5000" r="-724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850419" y="1315522"/>
                <a:ext cx="8831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19" y="1315522"/>
                <a:ext cx="883127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6897" t="-5000" r="-6207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54570" y="1571002"/>
                <a:ext cx="10370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70" y="1571002"/>
                <a:ext cx="1037015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5294" t="-5000" r="-5294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793665" y="4735110"/>
                <a:ext cx="10370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5" y="4735110"/>
                <a:ext cx="1037015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4678" t="-5000" r="-5263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061020" y="4144249"/>
                <a:ext cx="11909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0" y="4144249"/>
                <a:ext cx="119090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082" t="-5000" r="-4592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9669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673080" y="166975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 bwMode="auto">
          <a:xfrm>
            <a:off x="7473280" y="2410696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673080" y="2492896"/>
            <a:ext cx="1836204" cy="1267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 rot="10440153">
            <a:off x="3165658" y="3186163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stCxn id="15" idx="3"/>
          </p:cNvCxnSpPr>
          <p:nvPr/>
        </p:nvCxnSpPr>
        <p:spPr>
          <a:xfrm flipV="1">
            <a:off x="3818070" y="2505625"/>
            <a:ext cx="3655210" cy="794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33" idx="2"/>
          </p:cNvCxnSpPr>
          <p:nvPr/>
        </p:nvCxnSpPr>
        <p:spPr>
          <a:xfrm flipV="1">
            <a:off x="3410132" y="3028078"/>
            <a:ext cx="3487084" cy="317388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1928664" y="3358190"/>
            <a:ext cx="1481470" cy="159531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7509284" y="2492896"/>
            <a:ext cx="0" cy="1836204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6897216" y="2945878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134" y="3345466"/>
            <a:ext cx="894794" cy="65959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3410133" y="2060848"/>
            <a:ext cx="0" cy="1284618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3836656"/>
                <a:ext cx="413959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81" y="1568405"/>
                <a:ext cx="39632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3315240"/>
                <a:ext cx="393120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05" y="2127233"/>
                <a:ext cx="385554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6" y="3164776"/>
                <a:ext cx="37433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6512121" y="3176393"/>
                <a:ext cx="8533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(0,0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121" y="3176393"/>
                <a:ext cx="853311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6429" t="-5000" r="-714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850419" y="1315522"/>
                <a:ext cx="8533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19" y="1315522"/>
                <a:ext cx="853311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7143" t="-5000" r="-6429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154570" y="1571002"/>
                <a:ext cx="10071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−2,1,−1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70" y="1571002"/>
                <a:ext cx="1007199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6061" t="-5000" r="-545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793665" y="4735110"/>
                <a:ext cx="1041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5" y="4735110"/>
                <a:ext cx="1041375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5263" t="-5000" r="-5263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061020" y="4144249"/>
                <a:ext cx="11952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,−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1,−1</m:t>
                      </m:r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05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20" y="4144249"/>
                <a:ext cx="1195264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4082" t="-5000" r="-4592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8257763" y="1610848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8257762" y="4476599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5602813" y="386453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5602812" y="1920315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53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鏡面反射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000672" y="1881188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51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 rot="853914">
            <a:off x="5338414" y="2270985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カメラ</a:t>
            </a:r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 rot="12017541">
            <a:off x="2572894" y="2433588"/>
            <a:ext cx="654716" cy="306102"/>
            <a:chOff x="6801208" y="636959"/>
            <a:chExt cx="924100" cy="432048"/>
          </a:xfrm>
        </p:grpSpPr>
        <p:sp>
          <p:nvSpPr>
            <p:cNvPr id="14" name="正方形/長方形 13"/>
            <p:cNvSpPr/>
            <p:nvPr/>
          </p:nvSpPr>
          <p:spPr bwMode="auto">
            <a:xfrm>
              <a:off x="7041232" y="636959"/>
              <a:ext cx="684076" cy="432048"/>
            </a:xfrm>
            <a:prstGeom prst="rect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二等辺三角形 14"/>
            <p:cNvSpPr/>
            <p:nvPr/>
          </p:nvSpPr>
          <p:spPr bwMode="auto">
            <a:xfrm rot="5400000">
              <a:off x="6759202" y="739896"/>
              <a:ext cx="324036" cy="240024"/>
            </a:xfrm>
            <a:prstGeom prst="triangle">
              <a:avLst/>
            </a:prstGeom>
            <a:solidFill>
              <a:srgbClr val="00B050"/>
            </a:solidFill>
            <a:ln w="6350">
              <a:noFill/>
            </a:ln>
            <a:effectLst/>
            <a:extLst/>
          </p:spPr>
          <p:txBody>
            <a:bodyPr lIns="0" tIns="0" rIns="0" bIns="0" rtlCol="0" anchor="ctr"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22" name="直線矢印コネクタ 21"/>
          <p:cNvCxnSpPr>
            <a:stCxn id="15" idx="3"/>
            <a:endCxn id="33" idx="2"/>
          </p:cNvCxnSpPr>
          <p:nvPr/>
        </p:nvCxnSpPr>
        <p:spPr>
          <a:xfrm>
            <a:off x="3208995" y="2695568"/>
            <a:ext cx="5388906" cy="1568962"/>
          </a:xfrm>
          <a:prstGeom prst="straightConnector1">
            <a:avLst/>
          </a:prstGeom>
          <a:ln w="190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 flipV="1">
            <a:off x="1521512" y="2137040"/>
            <a:ext cx="1315346" cy="407052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6319888" y="2415856"/>
            <a:ext cx="598800" cy="236007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/>
        </p:nvSpPr>
        <p:spPr bwMode="auto">
          <a:xfrm>
            <a:off x="8597901" y="4182330"/>
            <a:ext cx="82200" cy="164399"/>
          </a:xfrm>
          <a:prstGeom prst="ellipse">
            <a:avLst/>
          </a:prstGeom>
          <a:solidFill>
            <a:srgbClr val="FF9900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811888" y="2529777"/>
            <a:ext cx="545244" cy="503192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2820501" y="1592796"/>
            <a:ext cx="306425" cy="964355"/>
          </a:xfrm>
          <a:prstGeom prst="straightConnector1">
            <a:avLst/>
          </a:prstGeom>
          <a:ln w="254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248805" y="3058683"/>
                <a:ext cx="310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05" y="3058683"/>
                <a:ext cx="3104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647" r="-1372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106394" y="1272903"/>
                <a:ext cx="297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94" y="1272903"/>
                <a:ext cx="2976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r="-16667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1264534" y="1988840"/>
                <a:ext cx="294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kumimoji="1" lang="ja-JP" altLang="en-US" sz="140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34" y="1988840"/>
                <a:ext cx="2944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27" r="-16327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875908" y="297385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8" y="2973857"/>
                <a:ext cx="2809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565" r="-19565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2333787" y="2855174"/>
            <a:ext cx="806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b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lookfrom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433592" y="4430321"/>
            <a:ext cx="5499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b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lookat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直線矢印コネクタ 36"/>
          <p:cNvCxnSpPr>
            <a:endCxn id="15" idx="3"/>
          </p:cNvCxnSpPr>
          <p:nvPr/>
        </p:nvCxnSpPr>
        <p:spPr>
          <a:xfrm flipH="1">
            <a:off x="3208995" y="2432119"/>
            <a:ext cx="3691645" cy="263449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15" idx="3"/>
          </p:cNvCxnSpPr>
          <p:nvPr/>
        </p:nvCxnSpPr>
        <p:spPr>
          <a:xfrm flipH="1" flipV="1">
            <a:off x="3208995" y="2695568"/>
            <a:ext cx="3110893" cy="208036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025924" y="2666080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24" y="2666080"/>
                <a:ext cx="23833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弧 43"/>
          <p:cNvSpPr/>
          <p:nvPr/>
        </p:nvSpPr>
        <p:spPr>
          <a:xfrm rot="3278495">
            <a:off x="3459234" y="2529042"/>
            <a:ext cx="554955" cy="554955"/>
          </a:xfrm>
          <a:prstGeom prst="arc">
            <a:avLst>
              <a:gd name="adj1" fmla="val 16200000"/>
              <a:gd name="adj2" fmla="val 14765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>
            <a:stCxn id="15" idx="3"/>
          </p:cNvCxnSpPr>
          <p:nvPr/>
        </p:nvCxnSpPr>
        <p:spPr>
          <a:xfrm>
            <a:off x="3208995" y="2695568"/>
            <a:ext cx="3410293" cy="992987"/>
          </a:xfrm>
          <a:prstGeom prst="straightConnector1">
            <a:avLst/>
          </a:prstGeom>
          <a:ln w="19050">
            <a:solidFill>
              <a:srgbClr val="FF99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H="1" flipV="1">
            <a:off x="2820501" y="1325047"/>
            <a:ext cx="1" cy="120388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477504" y="989593"/>
            <a:ext cx="12391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600" err="1">
                <a:latin typeface="Cambria Math" panose="02040503050406030204" pitchFamily="18" charset="0"/>
                <a:ea typeface="Cambria Math" panose="02040503050406030204" pitchFamily="18" charset="0"/>
              </a:rPr>
              <a:t>vup</a:t>
            </a:r>
            <a:r>
              <a:rPr lang="en-US" altLang="ja-JP" sz="1600">
                <a:latin typeface="Cambria Math" panose="02040503050406030204" pitchFamily="18" charset="0"/>
                <a:ea typeface="Cambria Math" panose="02040503050406030204" pitchFamily="18" charset="0"/>
              </a:rPr>
              <a:t> (view up)</a:t>
            </a:r>
            <a:endParaRPr kumimoji="1" lang="en-US" altLang="ja-JP" sz="1600" b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6700262" y="2464539"/>
            <a:ext cx="308501" cy="122401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 flipV="1">
            <a:off x="6940450" y="2333657"/>
            <a:ext cx="1366321" cy="19527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7472242" y="2070031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1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42" y="2070031"/>
                <a:ext cx="3408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759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6145805" y="162880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スーパーサンプリング</a:t>
            </a:r>
          </a:p>
        </p:txBody>
      </p:sp>
      <p:cxnSp>
        <p:nvCxnSpPr>
          <p:cNvPr id="19" name="直線矢印コネクタ 18"/>
          <p:cNvCxnSpPr>
            <a:stCxn id="24" idx="0"/>
          </p:cNvCxnSpPr>
          <p:nvPr/>
        </p:nvCxnSpPr>
        <p:spPr>
          <a:xfrm>
            <a:off x="3162146" y="1922714"/>
            <a:ext cx="4783859" cy="576104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 bwMode="auto">
          <a:xfrm>
            <a:off x="7931884" y="2493365"/>
            <a:ext cx="97692" cy="106960"/>
          </a:xfrm>
          <a:custGeom>
            <a:avLst/>
            <a:gdLst>
              <a:gd name="connsiteX0" fmla="*/ 0 w 97692"/>
              <a:gd name="connsiteY0" fmla="*/ 0 h 106960"/>
              <a:gd name="connsiteX1" fmla="*/ 97692 w 97692"/>
              <a:gd name="connsiteY1" fmla="*/ 0 h 106960"/>
              <a:gd name="connsiteX2" fmla="*/ 97692 w 97692"/>
              <a:gd name="connsiteY2" fmla="*/ 106960 h 106960"/>
              <a:gd name="connsiteX3" fmla="*/ 0 w 97692"/>
              <a:gd name="connsiteY3" fmla="*/ 106960 h 106960"/>
              <a:gd name="connsiteX4" fmla="*/ 0 w 97692"/>
              <a:gd name="connsiteY4" fmla="*/ 0 h 106960"/>
              <a:gd name="connsiteX0" fmla="*/ 0 w 97692"/>
              <a:gd name="connsiteY0" fmla="*/ 19050 h 106960"/>
              <a:gd name="connsiteX1" fmla="*/ 97692 w 97692"/>
              <a:gd name="connsiteY1" fmla="*/ 0 h 106960"/>
              <a:gd name="connsiteX2" fmla="*/ 97692 w 97692"/>
              <a:gd name="connsiteY2" fmla="*/ 106960 h 106960"/>
              <a:gd name="connsiteX3" fmla="*/ 0 w 97692"/>
              <a:gd name="connsiteY3" fmla="*/ 106960 h 106960"/>
              <a:gd name="connsiteX4" fmla="*/ 0 w 97692"/>
              <a:gd name="connsiteY4" fmla="*/ 19050 h 10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" h="106960">
                <a:moveTo>
                  <a:pt x="0" y="19050"/>
                </a:moveTo>
                <a:lnTo>
                  <a:pt x="97692" y="0"/>
                </a:lnTo>
                <a:lnTo>
                  <a:pt x="97692" y="106960"/>
                </a:lnTo>
                <a:lnTo>
                  <a:pt x="0" y="106960"/>
                </a:lnTo>
                <a:lnTo>
                  <a:pt x="0" y="1905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>
            <a:stCxn id="24" idx="1"/>
          </p:cNvCxnSpPr>
          <p:nvPr/>
        </p:nvCxnSpPr>
        <p:spPr>
          <a:xfrm>
            <a:off x="5816311" y="1628800"/>
            <a:ext cx="2197029" cy="86409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4" idx="3"/>
          </p:cNvCxnSpPr>
          <p:nvPr/>
        </p:nvCxnSpPr>
        <p:spPr>
          <a:xfrm flipV="1">
            <a:off x="3170311" y="2600908"/>
            <a:ext cx="4771021" cy="1304778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</p:cNvCxnSpPr>
          <p:nvPr/>
        </p:nvCxnSpPr>
        <p:spPr>
          <a:xfrm flipV="1">
            <a:off x="5816311" y="2600908"/>
            <a:ext cx="2197029" cy="190893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3"/>
          <p:cNvSpPr/>
          <p:nvPr/>
        </p:nvSpPr>
        <p:spPr bwMode="auto">
          <a:xfrm>
            <a:off x="3162146" y="162880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 bwMode="auto">
          <a:xfrm>
            <a:off x="4649301" y="2365110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8" name="直線矢印コネクタ 37"/>
          <p:cNvCxnSpPr>
            <a:stCxn id="24" idx="0"/>
          </p:cNvCxnSpPr>
          <p:nvPr/>
        </p:nvCxnSpPr>
        <p:spPr>
          <a:xfrm>
            <a:off x="3162146" y="1922714"/>
            <a:ext cx="2654950" cy="3181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4" idx="3"/>
          </p:cNvCxnSpPr>
          <p:nvPr/>
        </p:nvCxnSpPr>
        <p:spPr>
          <a:xfrm flipV="1">
            <a:off x="3170311" y="3176972"/>
            <a:ext cx="2646785" cy="72871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1169233" y="2566343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 bwMode="auto">
          <a:xfrm>
            <a:off x="4801700" y="3429000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1321632" y="3630233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 bwMode="auto">
          <a:xfrm>
            <a:off x="4170258" y="3069322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690190" y="3270555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 bwMode="auto">
          <a:xfrm>
            <a:off x="3850895" y="2669734"/>
            <a:ext cx="319363" cy="399588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370827" y="2870967"/>
            <a:ext cx="3487083" cy="19979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70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 flipV="1">
            <a:off x="4954994" y="3429000"/>
            <a:ext cx="1958553" cy="201622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3002" y="1412773"/>
            <a:ext cx="1960545" cy="201622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反射ベクトル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366062"/>
            <a:ext cx="1" cy="4318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26" y="1212676"/>
                <a:ext cx="38209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 flipV="1">
            <a:off x="6913547" y="3429000"/>
            <a:ext cx="0" cy="2016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512840" y="2392661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0" y="2392661"/>
                <a:ext cx="37433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/>
          <p:cNvCxnSpPr>
            <a:stCxn id="8" idx="0"/>
          </p:cNvCxnSpPr>
          <p:nvPr/>
        </p:nvCxnSpPr>
        <p:spPr>
          <a:xfrm flipH="1" flipV="1">
            <a:off x="2972780" y="1520788"/>
            <a:ext cx="1982214" cy="190821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913547" y="1412773"/>
            <a:ext cx="0" cy="201622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33693" y="4346669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93" y="4346669"/>
                <a:ext cx="37433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005228" y="2392660"/>
                <a:ext cx="3697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2392660"/>
                <a:ext cx="369717" cy="565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7005228" y="4033509"/>
                <a:ext cx="36971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28" y="4033509"/>
                <a:ext cx="369717" cy="565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846686" y="2462780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86" y="2462780"/>
                <a:ext cx="344069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反射ベクトル </a:t>
            </a:r>
            <a:r>
              <a:rPr kumimoji="1" lang="en-US" altLang="ja-JP"/>
              <a:t>Fuzz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798" y="495967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 bwMode="auto">
          <a:xfrm>
            <a:off x="5889104" y="2384884"/>
            <a:ext cx="1566677" cy="1566677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endCxn id="8" idx="0"/>
          </p:cNvCxnSpPr>
          <p:nvPr/>
        </p:nvCxnSpPr>
        <p:spPr>
          <a:xfrm>
            <a:off x="3152800" y="3176972"/>
            <a:ext cx="1800198" cy="17827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953000" y="3176972"/>
            <a:ext cx="1728192" cy="1764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6717196" y="3392996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0" name="直線矢印コネクタ 19"/>
          <p:cNvCxnSpPr>
            <a:stCxn id="8" idx="0"/>
          </p:cNvCxnSpPr>
          <p:nvPr/>
        </p:nvCxnSpPr>
        <p:spPr>
          <a:xfrm flipV="1">
            <a:off x="4952998" y="3465004"/>
            <a:ext cx="1836206" cy="14946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4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816787" y="3429000"/>
            <a:ext cx="8276414" cy="2808288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3429000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560736" y="1828790"/>
            <a:ext cx="2392264" cy="1620178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945504" y="3448968"/>
            <a:ext cx="1169513" cy="243859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4953000" y="1412776"/>
            <a:ext cx="0" cy="4648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4741413">
            <a:off x="4449149" y="2612527"/>
            <a:ext cx="613329" cy="759037"/>
          </a:xfrm>
          <a:prstGeom prst="arc">
            <a:avLst>
              <a:gd name="adj1" fmla="val 16784863"/>
              <a:gd name="adj2" fmla="val 3393912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276105" y="2249875"/>
                <a:ext cx="401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05" y="2249875"/>
                <a:ext cx="40197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21" r="-1515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弧 25"/>
          <p:cNvSpPr/>
          <p:nvPr/>
        </p:nvSpPr>
        <p:spPr>
          <a:xfrm rot="13395858">
            <a:off x="4809193" y="4200471"/>
            <a:ext cx="759037" cy="759037"/>
          </a:xfrm>
          <a:prstGeom prst="arc">
            <a:avLst>
              <a:gd name="adj1" fmla="val 9750427"/>
              <a:gd name="adj2" fmla="val 15790243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134423" y="5018714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5018714"/>
                <a:ext cx="40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940" r="-1493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8003137" y="3600730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媒質２</a:t>
            </a:r>
            <a:endParaRPr kumimoji="1" lang="ja-JP" altLang="en-US" sz="2400" b="1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003136" y="2927827"/>
            <a:ext cx="172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媒質１</a:t>
            </a:r>
            <a:endParaRPr kumimoji="1" lang="ja-JP" alt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772980" y="980728"/>
                <a:ext cx="382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80" y="980728"/>
                <a:ext cx="382092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332820" y="2600908"/>
                <a:ext cx="374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20" y="2600908"/>
                <a:ext cx="37433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529064" y="4221088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4221088"/>
                <a:ext cx="34406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endCxn id="8" idx="0"/>
          </p:cNvCxnSpPr>
          <p:nvPr/>
        </p:nvCxnSpPr>
        <p:spPr>
          <a:xfrm flipH="1">
            <a:off x="4954994" y="1844824"/>
            <a:ext cx="2194250" cy="1584176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925108" y="2636912"/>
                <a:ext cx="6805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08" y="2636912"/>
                <a:ext cx="68050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7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3764868" y="1804148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4495398" y="2629032"/>
            <a:ext cx="963592" cy="109681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4908" y="190010"/>
            <a:ext cx="9361040" cy="396044"/>
          </a:xfrm>
        </p:spPr>
        <p:txBody>
          <a:bodyPr/>
          <a:lstStyle/>
          <a:p>
            <a:r>
              <a:rPr lang="ja-JP" altLang="en-US" dirty="0"/>
              <a:t>四角形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4930474" y="3080271"/>
            <a:ext cx="82200" cy="164399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9" name="直線矢印コネクタ 18"/>
          <p:cNvCxnSpPr>
            <a:cxnSpLocks/>
          </p:cNvCxnSpPr>
          <p:nvPr/>
        </p:nvCxnSpPr>
        <p:spPr>
          <a:xfrm flipV="1">
            <a:off x="2238557" y="3171623"/>
            <a:ext cx="2753297" cy="61035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16308" y="3303505"/>
                <a:ext cx="9307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08" y="3303505"/>
                <a:ext cx="930704" cy="307777"/>
              </a:xfrm>
              <a:prstGeom prst="rect">
                <a:avLst/>
              </a:prstGeom>
              <a:blipFill>
                <a:blip r:embed="rId2"/>
                <a:stretch>
                  <a:fillRect l="-7843" t="-8000" r="-7843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431860" y="2346585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60" y="2346585"/>
                <a:ext cx="336759" cy="307777"/>
              </a:xfrm>
              <a:prstGeom prst="rect">
                <a:avLst/>
              </a:prstGeom>
              <a:blipFill>
                <a:blip r:embed="rId3"/>
                <a:stretch>
                  <a:fillRect l="-14545" r="-3636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C57845F-B55A-4C5F-93E0-7A64DCF17917}"/>
              </a:ext>
            </a:extLst>
          </p:cNvPr>
          <p:cNvCxnSpPr>
            <a:cxnSpLocks/>
          </p:cNvCxnSpPr>
          <p:nvPr/>
        </p:nvCxnSpPr>
        <p:spPr>
          <a:xfrm flipV="1">
            <a:off x="5457056" y="1925257"/>
            <a:ext cx="0" cy="255628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445BEF-AF17-46A7-AABE-16BC1BB1F6A0}"/>
              </a:ext>
            </a:extLst>
          </p:cNvPr>
          <p:cNvCxnSpPr>
            <a:cxnSpLocks/>
          </p:cNvCxnSpPr>
          <p:nvPr/>
        </p:nvCxnSpPr>
        <p:spPr>
          <a:xfrm flipV="1">
            <a:off x="4490193" y="2024844"/>
            <a:ext cx="0" cy="224832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6B920A-90D8-40C6-A056-3D6DAA55C009}"/>
              </a:ext>
            </a:extLst>
          </p:cNvPr>
          <p:cNvCxnSpPr>
            <a:cxnSpLocks/>
          </p:cNvCxnSpPr>
          <p:nvPr/>
        </p:nvCxnSpPr>
        <p:spPr>
          <a:xfrm flipV="1">
            <a:off x="3764868" y="2549320"/>
            <a:ext cx="2654950" cy="21008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3CFB01-9660-4A42-B832-109566F74C3E}"/>
              </a:ext>
            </a:extLst>
          </p:cNvPr>
          <p:cNvCxnSpPr>
            <a:cxnSpLocks/>
          </p:cNvCxnSpPr>
          <p:nvPr/>
        </p:nvCxnSpPr>
        <p:spPr>
          <a:xfrm>
            <a:off x="3790982" y="3578243"/>
            <a:ext cx="2628836" cy="24247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5E4085-BB89-410A-ADC8-93022A1F5478}"/>
              </a:ext>
            </a:extLst>
          </p:cNvPr>
          <p:cNvCxnSpPr>
            <a:cxnSpLocks/>
          </p:cNvCxnSpPr>
          <p:nvPr/>
        </p:nvCxnSpPr>
        <p:spPr>
          <a:xfrm flipV="1">
            <a:off x="5043169" y="2549320"/>
            <a:ext cx="2753297" cy="61035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292BEE-EF41-4158-A00D-D67ADBA96FF5}"/>
                  </a:ext>
                </a:extLst>
              </p:cNvPr>
              <p:cNvSpPr txBox="1"/>
              <p:nvPr/>
            </p:nvSpPr>
            <p:spPr>
              <a:xfrm>
                <a:off x="6440480" y="3631706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292BEE-EF41-4158-A00D-D67ADBA9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80" y="3631706"/>
                <a:ext cx="336759" cy="307777"/>
              </a:xfrm>
              <a:prstGeom prst="rect">
                <a:avLst/>
              </a:prstGeom>
              <a:blipFill>
                <a:blip r:embed="rId4"/>
                <a:stretch>
                  <a:fillRect l="-14545" r="-5455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DD20BCC-D9CD-4065-A3D5-C2864AF1B71C}"/>
                  </a:ext>
                </a:extLst>
              </p:cNvPr>
              <p:cNvSpPr txBox="1"/>
              <p:nvPr/>
            </p:nvSpPr>
            <p:spPr>
              <a:xfrm>
                <a:off x="4372900" y="4279711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DD20BCC-D9CD-4065-A3D5-C2864AF1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00" y="4279711"/>
                <a:ext cx="336759" cy="307777"/>
              </a:xfrm>
              <a:prstGeom prst="rect">
                <a:avLst/>
              </a:prstGeom>
              <a:blipFill>
                <a:blip r:embed="rId5"/>
                <a:stretch>
                  <a:fillRect l="-5357" r="-3571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10C6EF0-01D7-4A78-8B7B-FEFE6E7768D0}"/>
                  </a:ext>
                </a:extLst>
              </p:cNvPr>
              <p:cNvSpPr txBox="1"/>
              <p:nvPr/>
            </p:nvSpPr>
            <p:spPr>
              <a:xfrm>
                <a:off x="5317691" y="4512316"/>
                <a:ext cx="336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10C6EF0-01D7-4A78-8B7B-FEFE6E77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91" y="4512316"/>
                <a:ext cx="336759" cy="307777"/>
              </a:xfrm>
              <a:prstGeom prst="rect">
                <a:avLst/>
              </a:prstGeom>
              <a:blipFill>
                <a:blip r:embed="rId6"/>
                <a:stretch>
                  <a:fillRect l="-3571" r="-1786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E0D8B1-5F59-46E1-AD1F-213E5FC2FE9C}"/>
                  </a:ext>
                </a:extLst>
              </p:cNvPr>
              <p:cNvSpPr txBox="1"/>
              <p:nvPr/>
            </p:nvSpPr>
            <p:spPr>
              <a:xfrm>
                <a:off x="6346338" y="1361470"/>
                <a:ext cx="697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E0D8B1-5F59-46E1-AD1F-213E5FC2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38" y="1361470"/>
                <a:ext cx="697755" cy="307777"/>
              </a:xfrm>
              <a:prstGeom prst="rect">
                <a:avLst/>
              </a:prstGeom>
              <a:blipFill>
                <a:blip r:embed="rId7"/>
                <a:stretch>
                  <a:fillRect l="-1739" r="-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弧 52">
            <a:extLst>
              <a:ext uri="{FF2B5EF4-FFF2-40B4-BE49-F238E27FC236}">
                <a16:creationId xmlns:a16="http://schemas.microsoft.com/office/drawing/2014/main" id="{93932989-E8C1-41FE-A37A-C7744DFA7479}"/>
              </a:ext>
            </a:extLst>
          </p:cNvPr>
          <p:cNvSpPr/>
          <p:nvPr/>
        </p:nvSpPr>
        <p:spPr>
          <a:xfrm rot="16402365">
            <a:off x="6077711" y="1498018"/>
            <a:ext cx="559790" cy="643400"/>
          </a:xfrm>
          <a:prstGeom prst="arc">
            <a:avLst>
              <a:gd name="adj1" fmla="val 15825096"/>
              <a:gd name="adj2" fmla="val 20834530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76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3"/>
          <p:cNvSpPr/>
          <p:nvPr/>
        </p:nvSpPr>
        <p:spPr bwMode="auto">
          <a:xfrm>
            <a:off x="5745088" y="1808820"/>
            <a:ext cx="2654950" cy="2881044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950" h="2881044">
                <a:moveTo>
                  <a:pt x="0" y="293914"/>
                </a:moveTo>
                <a:lnTo>
                  <a:pt x="2654165" y="0"/>
                </a:lnTo>
                <a:cubicBezTo>
                  <a:pt x="2656887" y="231005"/>
                  <a:pt x="2651443" y="2650039"/>
                  <a:pt x="2654165" y="2881044"/>
                </a:cubicBezTo>
                <a:lnTo>
                  <a:pt x="8165" y="2276886"/>
                </a:lnTo>
                <a:cubicBezTo>
                  <a:pt x="8165" y="1858102"/>
                  <a:pt x="0" y="712698"/>
                  <a:pt x="0" y="293914"/>
                </a:cubicBezTo>
                <a:close/>
              </a:path>
            </a:pathLst>
          </a:custGeom>
          <a:solidFill>
            <a:srgbClr val="F6FBFE"/>
          </a:solidFill>
          <a:ln w="19050">
            <a:solidFill>
              <a:schemeClr val="bg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7185248" y="2492896"/>
            <a:ext cx="316309" cy="360040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4908" y="190010"/>
            <a:ext cx="9361040" cy="396044"/>
          </a:xfrm>
        </p:spPr>
        <p:txBody>
          <a:bodyPr/>
          <a:lstStyle/>
          <a:p>
            <a:r>
              <a:rPr lang="ja-JP" altLang="en-US"/>
              <a:t>立体角と四角形の関係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7293260" y="2636912"/>
            <a:ext cx="72008" cy="108012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7221252" y="2888940"/>
                <a:ext cx="232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2" y="2888940"/>
                <a:ext cx="23217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1053" r="-1842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 72"/>
          <p:cNvSpPr/>
          <p:nvPr/>
        </p:nvSpPr>
        <p:spPr bwMode="auto">
          <a:xfrm>
            <a:off x="956556" y="2564904"/>
            <a:ext cx="4320480" cy="2160240"/>
          </a:xfrm>
          <a:custGeom>
            <a:avLst/>
            <a:gdLst>
              <a:gd name="connsiteX0" fmla="*/ 2160240 w 4320480"/>
              <a:gd name="connsiteY0" fmla="*/ 0 h 2160240"/>
              <a:gd name="connsiteX1" fmla="*/ 4320480 w 4320480"/>
              <a:gd name="connsiteY1" fmla="*/ 2160240 h 2160240"/>
              <a:gd name="connsiteX2" fmla="*/ 0 w 4320480"/>
              <a:gd name="connsiteY2" fmla="*/ 2160240 h 2160240"/>
              <a:gd name="connsiteX3" fmla="*/ 2160240 w 4320480"/>
              <a:gd name="connsiteY3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0" h="2160240">
                <a:moveTo>
                  <a:pt x="2160240" y="0"/>
                </a:moveTo>
                <a:cubicBezTo>
                  <a:pt x="3353308" y="0"/>
                  <a:pt x="4320480" y="967172"/>
                  <a:pt x="4320480" y="2160240"/>
                </a:cubicBezTo>
                <a:lnTo>
                  <a:pt x="0" y="2160240"/>
                </a:lnTo>
                <a:cubicBezTo>
                  <a:pt x="0" y="967172"/>
                  <a:pt x="967172" y="0"/>
                  <a:pt x="2160240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6" name="フリーフォーム 75"/>
          <p:cNvSpPr/>
          <p:nvPr/>
        </p:nvSpPr>
        <p:spPr bwMode="auto">
          <a:xfrm>
            <a:off x="956556" y="4725144"/>
            <a:ext cx="4320480" cy="666076"/>
          </a:xfrm>
          <a:custGeom>
            <a:avLst/>
            <a:gdLst>
              <a:gd name="connsiteX0" fmla="*/ 2984 w 4320480"/>
              <a:gd name="connsiteY0" fmla="*/ 0 h 666076"/>
              <a:gd name="connsiteX1" fmla="*/ 4317497 w 4320480"/>
              <a:gd name="connsiteY1" fmla="*/ 0 h 666076"/>
              <a:gd name="connsiteX2" fmla="*/ 4320480 w 4320480"/>
              <a:gd name="connsiteY2" fmla="*/ 9002 h 666076"/>
              <a:gd name="connsiteX3" fmla="*/ 2160240 w 4320480"/>
              <a:gd name="connsiteY3" fmla="*/ 666076 h 666076"/>
              <a:gd name="connsiteX4" fmla="*/ 0 w 4320480"/>
              <a:gd name="connsiteY4" fmla="*/ 9002 h 66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480" h="666076">
                <a:moveTo>
                  <a:pt x="2984" y="0"/>
                </a:moveTo>
                <a:lnTo>
                  <a:pt x="4317497" y="0"/>
                </a:lnTo>
                <a:lnTo>
                  <a:pt x="4320480" y="9002"/>
                </a:lnTo>
                <a:cubicBezTo>
                  <a:pt x="4320480" y="371894"/>
                  <a:pt x="3353308" y="666076"/>
                  <a:pt x="2160240" y="666076"/>
                </a:cubicBezTo>
                <a:cubicBezTo>
                  <a:pt x="967172" y="666076"/>
                  <a:pt x="0" y="371894"/>
                  <a:pt x="0" y="900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 bwMode="auto">
          <a:xfrm rot="10800000">
            <a:off x="956556" y="4059067"/>
            <a:ext cx="4320480" cy="666076"/>
          </a:xfrm>
          <a:custGeom>
            <a:avLst/>
            <a:gdLst>
              <a:gd name="connsiteX0" fmla="*/ 2984 w 4320480"/>
              <a:gd name="connsiteY0" fmla="*/ 0 h 666076"/>
              <a:gd name="connsiteX1" fmla="*/ 4317497 w 4320480"/>
              <a:gd name="connsiteY1" fmla="*/ 0 h 666076"/>
              <a:gd name="connsiteX2" fmla="*/ 4320480 w 4320480"/>
              <a:gd name="connsiteY2" fmla="*/ 9002 h 666076"/>
              <a:gd name="connsiteX3" fmla="*/ 2160240 w 4320480"/>
              <a:gd name="connsiteY3" fmla="*/ 666076 h 666076"/>
              <a:gd name="connsiteX4" fmla="*/ 0 w 4320480"/>
              <a:gd name="connsiteY4" fmla="*/ 9002 h 66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480" h="666076">
                <a:moveTo>
                  <a:pt x="2984" y="0"/>
                </a:moveTo>
                <a:lnTo>
                  <a:pt x="4317497" y="0"/>
                </a:lnTo>
                <a:lnTo>
                  <a:pt x="4320480" y="9002"/>
                </a:lnTo>
                <a:cubicBezTo>
                  <a:pt x="4320480" y="371894"/>
                  <a:pt x="3353308" y="666076"/>
                  <a:pt x="2160240" y="666076"/>
                </a:cubicBezTo>
                <a:cubicBezTo>
                  <a:pt x="967172" y="666076"/>
                  <a:pt x="0" y="371894"/>
                  <a:pt x="0" y="900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>
            <a:spLocks noChangeAspect="1"/>
          </p:cNvSpPr>
          <p:nvPr/>
        </p:nvSpPr>
        <p:spPr bwMode="auto">
          <a:xfrm>
            <a:off x="956556" y="4077072"/>
            <a:ext cx="4320480" cy="131415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9" name="円/楕円 78"/>
          <p:cNvSpPr/>
          <p:nvPr/>
        </p:nvSpPr>
        <p:spPr bwMode="auto">
          <a:xfrm rot="5400000">
            <a:off x="3071191" y="4590729"/>
            <a:ext cx="91210" cy="144016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C57845F-B55A-4C5F-93E0-7A64DCF17917}"/>
              </a:ext>
            </a:extLst>
          </p:cNvPr>
          <p:cNvCxnSpPr>
            <a:cxnSpLocks/>
            <a:stCxn id="79" idx="1"/>
            <a:endCxn id="57" idx="3"/>
          </p:cNvCxnSpPr>
          <p:nvPr/>
        </p:nvCxnSpPr>
        <p:spPr>
          <a:xfrm flipV="1">
            <a:off x="3167713" y="2824498"/>
            <a:ext cx="4018498" cy="1805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E6B920A-90D8-40C6-A056-3D6DAA55C009}"/>
              </a:ext>
            </a:extLst>
          </p:cNvPr>
          <p:cNvCxnSpPr>
            <a:cxnSpLocks/>
            <a:stCxn id="79" idx="1"/>
            <a:endCxn id="57" idx="0"/>
          </p:cNvCxnSpPr>
          <p:nvPr/>
        </p:nvCxnSpPr>
        <p:spPr>
          <a:xfrm flipV="1">
            <a:off x="3167713" y="2515485"/>
            <a:ext cx="4017535" cy="21150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3CFB01-9660-4A42-B832-109566F74C3E}"/>
              </a:ext>
            </a:extLst>
          </p:cNvPr>
          <p:cNvCxnSpPr>
            <a:cxnSpLocks/>
            <a:stCxn id="57" idx="2"/>
            <a:endCxn id="79" idx="1"/>
          </p:cNvCxnSpPr>
          <p:nvPr/>
        </p:nvCxnSpPr>
        <p:spPr>
          <a:xfrm flipH="1">
            <a:off x="3167713" y="2852936"/>
            <a:ext cx="4333844" cy="17775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3">
            <a:extLst>
              <a:ext uri="{FF2B5EF4-FFF2-40B4-BE49-F238E27FC236}">
                <a16:creationId xmlns:a16="http://schemas.microsoft.com/office/drawing/2014/main" id="{7AFA6A84-872B-4AD4-8853-0DE8A875ECBF}"/>
              </a:ext>
            </a:extLst>
          </p:cNvPr>
          <p:cNvSpPr/>
          <p:nvPr/>
        </p:nvSpPr>
        <p:spPr bwMode="auto">
          <a:xfrm>
            <a:off x="4664968" y="3825044"/>
            <a:ext cx="126523" cy="144016"/>
          </a:xfrm>
          <a:custGeom>
            <a:avLst/>
            <a:gdLst>
              <a:gd name="connsiteX0" fmla="*/ 0 w 1396864"/>
              <a:gd name="connsiteY0" fmla="*/ 0 h 1101230"/>
              <a:gd name="connsiteX1" fmla="*/ 1396864 w 1396864"/>
              <a:gd name="connsiteY1" fmla="*/ 0 h 1101230"/>
              <a:gd name="connsiteX2" fmla="*/ 1396864 w 1396864"/>
              <a:gd name="connsiteY2" fmla="*/ 1101230 h 1101230"/>
              <a:gd name="connsiteX3" fmla="*/ 0 w 1396864"/>
              <a:gd name="connsiteY3" fmla="*/ 1101230 h 1101230"/>
              <a:gd name="connsiteX4" fmla="*/ 0 w 1396864"/>
              <a:gd name="connsiteY4" fmla="*/ 0 h 1101230"/>
              <a:gd name="connsiteX0" fmla="*/ 416378 w 1813242"/>
              <a:gd name="connsiteY0" fmla="*/ 0 h 2023794"/>
              <a:gd name="connsiteX1" fmla="*/ 1813242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416378 w 1813242"/>
              <a:gd name="connsiteY0" fmla="*/ 0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416378 w 1813242"/>
              <a:gd name="connsiteY4" fmla="*/ 0 h 2023794"/>
              <a:gd name="connsiteX0" fmla="*/ 24492 w 1813242"/>
              <a:gd name="connsiteY0" fmla="*/ 1061357 h 2023794"/>
              <a:gd name="connsiteX1" fmla="*/ 1380535 w 1813242"/>
              <a:gd name="connsiteY1" fmla="*/ 0 h 2023794"/>
              <a:gd name="connsiteX2" fmla="*/ 1813242 w 1813242"/>
              <a:gd name="connsiteY2" fmla="*/ 1101230 h 2023794"/>
              <a:gd name="connsiteX3" fmla="*/ 0 w 1813242"/>
              <a:gd name="connsiteY3" fmla="*/ 2023794 h 2023794"/>
              <a:gd name="connsiteX4" fmla="*/ 24492 w 1813242"/>
              <a:gd name="connsiteY4" fmla="*/ 1061357 h 2023794"/>
              <a:gd name="connsiteX0" fmla="*/ 24492 w 1813242"/>
              <a:gd name="connsiteY0" fmla="*/ 514350 h 1476787"/>
              <a:gd name="connsiteX1" fmla="*/ 849857 w 1813242"/>
              <a:gd name="connsiteY1" fmla="*/ 0 h 1476787"/>
              <a:gd name="connsiteX2" fmla="*/ 1813242 w 1813242"/>
              <a:gd name="connsiteY2" fmla="*/ 554223 h 1476787"/>
              <a:gd name="connsiteX3" fmla="*/ 0 w 1813242"/>
              <a:gd name="connsiteY3" fmla="*/ 1476787 h 1476787"/>
              <a:gd name="connsiteX4" fmla="*/ 24492 w 1813242"/>
              <a:gd name="connsiteY4" fmla="*/ 514350 h 1476787"/>
              <a:gd name="connsiteX0" fmla="*/ 24492 w 1053964"/>
              <a:gd name="connsiteY0" fmla="*/ 514350 h 1476787"/>
              <a:gd name="connsiteX1" fmla="*/ 849857 w 1053964"/>
              <a:gd name="connsiteY1" fmla="*/ 0 h 1476787"/>
              <a:gd name="connsiteX2" fmla="*/ 1053964 w 1053964"/>
              <a:gd name="connsiteY2" fmla="*/ 856301 h 1476787"/>
              <a:gd name="connsiteX3" fmla="*/ 0 w 1053964"/>
              <a:gd name="connsiteY3" fmla="*/ 1476787 h 1476787"/>
              <a:gd name="connsiteX4" fmla="*/ 24492 w 1053964"/>
              <a:gd name="connsiteY4" fmla="*/ 514350 h 1476787"/>
              <a:gd name="connsiteX0" fmla="*/ 0 w 1086622"/>
              <a:gd name="connsiteY0" fmla="*/ 0 h 1525773"/>
              <a:gd name="connsiteX1" fmla="*/ 882515 w 1086622"/>
              <a:gd name="connsiteY1" fmla="*/ 48986 h 1525773"/>
              <a:gd name="connsiteX2" fmla="*/ 1086622 w 1086622"/>
              <a:gd name="connsiteY2" fmla="*/ 905287 h 1525773"/>
              <a:gd name="connsiteX3" fmla="*/ 32658 w 1086622"/>
              <a:gd name="connsiteY3" fmla="*/ 1525773 h 1525773"/>
              <a:gd name="connsiteX4" fmla="*/ 0 w 1086622"/>
              <a:gd name="connsiteY4" fmla="*/ 0 h 1525773"/>
              <a:gd name="connsiteX0" fmla="*/ 0 w 1053965"/>
              <a:gd name="connsiteY0" fmla="*/ 220435 h 1476787"/>
              <a:gd name="connsiteX1" fmla="*/ 849858 w 1053965"/>
              <a:gd name="connsiteY1" fmla="*/ 0 h 1476787"/>
              <a:gd name="connsiteX2" fmla="*/ 1053965 w 1053965"/>
              <a:gd name="connsiteY2" fmla="*/ 856301 h 1476787"/>
              <a:gd name="connsiteX3" fmla="*/ 1 w 1053965"/>
              <a:gd name="connsiteY3" fmla="*/ 1476787 h 1476787"/>
              <a:gd name="connsiteX4" fmla="*/ 0 w 1053965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33530 w 849858"/>
              <a:gd name="connsiteY2" fmla="*/ 676687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9858"/>
              <a:gd name="connsiteY0" fmla="*/ 220435 h 1476787"/>
              <a:gd name="connsiteX1" fmla="*/ 849858 w 849858"/>
              <a:gd name="connsiteY1" fmla="*/ 0 h 1476787"/>
              <a:gd name="connsiteX2" fmla="*/ 825366 w 849858"/>
              <a:gd name="connsiteY2" fmla="*/ 970601 h 1476787"/>
              <a:gd name="connsiteX3" fmla="*/ 1 w 849858"/>
              <a:gd name="connsiteY3" fmla="*/ 1476787 h 1476787"/>
              <a:gd name="connsiteX4" fmla="*/ 0 w 849858"/>
              <a:gd name="connsiteY4" fmla="*/ 220435 h 1476787"/>
              <a:gd name="connsiteX0" fmla="*/ 0 w 841694"/>
              <a:gd name="connsiteY0" fmla="*/ 0 h 1256352"/>
              <a:gd name="connsiteX1" fmla="*/ 841694 w 841694"/>
              <a:gd name="connsiteY1" fmla="*/ 32657 h 1256352"/>
              <a:gd name="connsiteX2" fmla="*/ 825366 w 841694"/>
              <a:gd name="connsiteY2" fmla="*/ 750166 h 1256352"/>
              <a:gd name="connsiteX3" fmla="*/ 1 w 841694"/>
              <a:gd name="connsiteY3" fmla="*/ 1256352 h 1256352"/>
              <a:gd name="connsiteX4" fmla="*/ 0 w 841694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750166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825366"/>
              <a:gd name="connsiteY0" fmla="*/ 0 h 1256352"/>
              <a:gd name="connsiteX1" fmla="*/ 817201 w 825366"/>
              <a:gd name="connsiteY1" fmla="*/ 57150 h 1256352"/>
              <a:gd name="connsiteX2" fmla="*/ 825366 w 825366"/>
              <a:gd name="connsiteY2" fmla="*/ 946109 h 1256352"/>
              <a:gd name="connsiteX3" fmla="*/ 1 w 825366"/>
              <a:gd name="connsiteY3" fmla="*/ 1256352 h 1256352"/>
              <a:gd name="connsiteX4" fmla="*/ 0 w 825366"/>
              <a:gd name="connsiteY4" fmla="*/ 0 h 1256352"/>
              <a:gd name="connsiteX0" fmla="*/ 0 w 1837742"/>
              <a:gd name="connsiteY0" fmla="*/ 767442 h 2023794"/>
              <a:gd name="connsiteX1" fmla="*/ 1837737 w 1837742"/>
              <a:gd name="connsiteY1" fmla="*/ 0 h 2023794"/>
              <a:gd name="connsiteX2" fmla="*/ 825366 w 1837742"/>
              <a:gd name="connsiteY2" fmla="*/ 1713551 h 2023794"/>
              <a:gd name="connsiteX3" fmla="*/ 1 w 1837742"/>
              <a:gd name="connsiteY3" fmla="*/ 2023794 h 2023794"/>
              <a:gd name="connsiteX4" fmla="*/ 0 w 1837742"/>
              <a:gd name="connsiteY4" fmla="*/ 767442 h 2023794"/>
              <a:gd name="connsiteX0" fmla="*/ 0 w 1837799"/>
              <a:gd name="connsiteY0" fmla="*/ 767442 h 4415930"/>
              <a:gd name="connsiteX1" fmla="*/ 1837737 w 1837799"/>
              <a:gd name="connsiteY1" fmla="*/ 0 h 4415930"/>
              <a:gd name="connsiteX2" fmla="*/ 1756094 w 1837799"/>
              <a:gd name="connsiteY2" fmla="*/ 4415930 h 4415930"/>
              <a:gd name="connsiteX3" fmla="*/ 1 w 1837799"/>
              <a:gd name="connsiteY3" fmla="*/ 2023794 h 4415930"/>
              <a:gd name="connsiteX4" fmla="*/ 0 w 1837799"/>
              <a:gd name="connsiteY4" fmla="*/ 767442 h 4415930"/>
              <a:gd name="connsiteX0" fmla="*/ 0 w 2041844"/>
              <a:gd name="connsiteY0" fmla="*/ 767442 h 3166794"/>
              <a:gd name="connsiteX1" fmla="*/ 1837737 w 2041844"/>
              <a:gd name="connsiteY1" fmla="*/ 0 h 3166794"/>
              <a:gd name="connsiteX2" fmla="*/ 2041844 w 2041844"/>
              <a:gd name="connsiteY2" fmla="*/ 3166794 h 3166794"/>
              <a:gd name="connsiteX3" fmla="*/ 1 w 2041844"/>
              <a:gd name="connsiteY3" fmla="*/ 2023794 h 3166794"/>
              <a:gd name="connsiteX4" fmla="*/ 0 w 2041844"/>
              <a:gd name="connsiteY4" fmla="*/ 767442 h 3166794"/>
              <a:gd name="connsiteX0" fmla="*/ 0 w 2597015"/>
              <a:gd name="connsiteY0" fmla="*/ 767442 h 2954523"/>
              <a:gd name="connsiteX1" fmla="*/ 1837737 w 2597015"/>
              <a:gd name="connsiteY1" fmla="*/ 0 h 2954523"/>
              <a:gd name="connsiteX2" fmla="*/ 2597015 w 2597015"/>
              <a:gd name="connsiteY2" fmla="*/ 2954523 h 2954523"/>
              <a:gd name="connsiteX3" fmla="*/ 1 w 2597015"/>
              <a:gd name="connsiteY3" fmla="*/ 2023794 h 2954523"/>
              <a:gd name="connsiteX4" fmla="*/ 0 w 2597015"/>
              <a:gd name="connsiteY4" fmla="*/ 767442 h 2954523"/>
              <a:gd name="connsiteX0" fmla="*/ 0 w 2621683"/>
              <a:gd name="connsiteY0" fmla="*/ 661306 h 2848387"/>
              <a:gd name="connsiteX1" fmla="*/ 2621508 w 2621683"/>
              <a:gd name="connsiteY1" fmla="*/ 0 h 2848387"/>
              <a:gd name="connsiteX2" fmla="*/ 2597015 w 2621683"/>
              <a:gd name="connsiteY2" fmla="*/ 2848387 h 2848387"/>
              <a:gd name="connsiteX3" fmla="*/ 1 w 2621683"/>
              <a:gd name="connsiteY3" fmla="*/ 1917658 h 2848387"/>
              <a:gd name="connsiteX4" fmla="*/ 0 w 2621683"/>
              <a:gd name="connsiteY4" fmla="*/ 661306 h 2848387"/>
              <a:gd name="connsiteX0" fmla="*/ 0 w 2629847"/>
              <a:gd name="connsiteY0" fmla="*/ 228599 h 2848387"/>
              <a:gd name="connsiteX1" fmla="*/ 2629672 w 2629847"/>
              <a:gd name="connsiteY1" fmla="*/ 0 h 2848387"/>
              <a:gd name="connsiteX2" fmla="*/ 2605179 w 2629847"/>
              <a:gd name="connsiteY2" fmla="*/ 2848387 h 2848387"/>
              <a:gd name="connsiteX3" fmla="*/ 8165 w 2629847"/>
              <a:gd name="connsiteY3" fmla="*/ 1917658 h 2848387"/>
              <a:gd name="connsiteX4" fmla="*/ 0 w 2629847"/>
              <a:gd name="connsiteY4" fmla="*/ 228599 h 2848387"/>
              <a:gd name="connsiteX0" fmla="*/ 16328 w 2646175"/>
              <a:gd name="connsiteY0" fmla="*/ 228599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16328 w 2646175"/>
              <a:gd name="connsiteY4" fmla="*/ 228599 h 2848387"/>
              <a:gd name="connsiteX0" fmla="*/ 8164 w 2646175"/>
              <a:gd name="connsiteY0" fmla="*/ 302078 h 2848387"/>
              <a:gd name="connsiteX1" fmla="*/ 2646000 w 2646175"/>
              <a:gd name="connsiteY1" fmla="*/ 0 h 2848387"/>
              <a:gd name="connsiteX2" fmla="*/ 2621507 w 2646175"/>
              <a:gd name="connsiteY2" fmla="*/ 2848387 h 2848387"/>
              <a:gd name="connsiteX3" fmla="*/ 0 w 2646175"/>
              <a:gd name="connsiteY3" fmla="*/ 2276886 h 2848387"/>
              <a:gd name="connsiteX4" fmla="*/ 8164 w 2646175"/>
              <a:gd name="connsiteY4" fmla="*/ 302078 h 2848387"/>
              <a:gd name="connsiteX0" fmla="*/ 0 w 2654340"/>
              <a:gd name="connsiteY0" fmla="*/ 293914 h 2848387"/>
              <a:gd name="connsiteX1" fmla="*/ 2654165 w 2654340"/>
              <a:gd name="connsiteY1" fmla="*/ 0 h 2848387"/>
              <a:gd name="connsiteX2" fmla="*/ 2629672 w 2654340"/>
              <a:gd name="connsiteY2" fmla="*/ 2848387 h 2848387"/>
              <a:gd name="connsiteX3" fmla="*/ 8165 w 2654340"/>
              <a:gd name="connsiteY3" fmla="*/ 2276886 h 2848387"/>
              <a:gd name="connsiteX4" fmla="*/ 0 w 2654340"/>
              <a:gd name="connsiteY4" fmla="*/ 293914 h 2848387"/>
              <a:gd name="connsiteX0" fmla="*/ 0 w 2654527"/>
              <a:gd name="connsiteY0" fmla="*/ 293914 h 2823894"/>
              <a:gd name="connsiteX1" fmla="*/ 2654165 w 2654527"/>
              <a:gd name="connsiteY1" fmla="*/ 0 h 2823894"/>
              <a:gd name="connsiteX2" fmla="*/ 2646001 w 2654527"/>
              <a:gd name="connsiteY2" fmla="*/ 2823894 h 2823894"/>
              <a:gd name="connsiteX3" fmla="*/ 8165 w 2654527"/>
              <a:gd name="connsiteY3" fmla="*/ 2276886 h 2823894"/>
              <a:gd name="connsiteX4" fmla="*/ 0 w 2654527"/>
              <a:gd name="connsiteY4" fmla="*/ 293914 h 2823894"/>
              <a:gd name="connsiteX0" fmla="*/ 0 w 2670493"/>
              <a:gd name="connsiteY0" fmla="*/ 293914 h 2864715"/>
              <a:gd name="connsiteX1" fmla="*/ 2654165 w 2670493"/>
              <a:gd name="connsiteY1" fmla="*/ 0 h 2864715"/>
              <a:gd name="connsiteX2" fmla="*/ 2670493 w 2670493"/>
              <a:gd name="connsiteY2" fmla="*/ 2864715 h 2864715"/>
              <a:gd name="connsiteX3" fmla="*/ 8165 w 2670493"/>
              <a:gd name="connsiteY3" fmla="*/ 2276886 h 2864715"/>
              <a:gd name="connsiteX4" fmla="*/ 0 w 2670493"/>
              <a:gd name="connsiteY4" fmla="*/ 293914 h 2864715"/>
              <a:gd name="connsiteX0" fmla="*/ 0 w 2654950"/>
              <a:gd name="connsiteY0" fmla="*/ 293914 h 2881044"/>
              <a:gd name="connsiteX1" fmla="*/ 2654165 w 2654950"/>
              <a:gd name="connsiteY1" fmla="*/ 0 h 2881044"/>
              <a:gd name="connsiteX2" fmla="*/ 2654165 w 2654950"/>
              <a:gd name="connsiteY2" fmla="*/ 2881044 h 2881044"/>
              <a:gd name="connsiteX3" fmla="*/ 8165 w 2654950"/>
              <a:gd name="connsiteY3" fmla="*/ 2276886 h 2881044"/>
              <a:gd name="connsiteX4" fmla="*/ 0 w 2654950"/>
              <a:gd name="connsiteY4" fmla="*/ 293914 h 2881044"/>
              <a:gd name="connsiteX0" fmla="*/ 7166375 w 9821325"/>
              <a:gd name="connsiteY0" fmla="*/ 293914 h 2881044"/>
              <a:gd name="connsiteX1" fmla="*/ 9820540 w 9821325"/>
              <a:gd name="connsiteY1" fmla="*/ 0 h 2881044"/>
              <a:gd name="connsiteX2" fmla="*/ 9820540 w 9821325"/>
              <a:gd name="connsiteY2" fmla="*/ 2881044 h 2881044"/>
              <a:gd name="connsiteX3" fmla="*/ 0 w 9821325"/>
              <a:gd name="connsiteY3" fmla="*/ 544546 h 2881044"/>
              <a:gd name="connsiteX4" fmla="*/ 7166375 w 9821325"/>
              <a:gd name="connsiteY4" fmla="*/ 293914 h 2881044"/>
              <a:gd name="connsiteX0" fmla="*/ 0 w 9829489"/>
              <a:gd name="connsiteY0" fmla="*/ 0 h 3614588"/>
              <a:gd name="connsiteX1" fmla="*/ 9828704 w 9829489"/>
              <a:gd name="connsiteY1" fmla="*/ 733544 h 3614588"/>
              <a:gd name="connsiteX2" fmla="*/ 9828704 w 9829489"/>
              <a:gd name="connsiteY2" fmla="*/ 3614588 h 3614588"/>
              <a:gd name="connsiteX3" fmla="*/ 8164 w 9829489"/>
              <a:gd name="connsiteY3" fmla="*/ 1278090 h 3614588"/>
              <a:gd name="connsiteX4" fmla="*/ 0 w 9829489"/>
              <a:gd name="connsiteY4" fmla="*/ 0 h 3614588"/>
              <a:gd name="connsiteX0" fmla="*/ 0 w 9828705"/>
              <a:gd name="connsiteY0" fmla="*/ 78865 h 3693453"/>
              <a:gd name="connsiteX1" fmla="*/ 2628991 w 9828705"/>
              <a:gd name="connsiteY1" fmla="*/ 0 h 3693453"/>
              <a:gd name="connsiteX2" fmla="*/ 9828704 w 9828705"/>
              <a:gd name="connsiteY2" fmla="*/ 3693453 h 3693453"/>
              <a:gd name="connsiteX3" fmla="*/ 8164 w 9828705"/>
              <a:gd name="connsiteY3" fmla="*/ 1356955 h 3693453"/>
              <a:gd name="connsiteX4" fmla="*/ 0 w 9828705"/>
              <a:gd name="connsiteY4" fmla="*/ 78865 h 3693453"/>
              <a:gd name="connsiteX0" fmla="*/ 0 w 2754862"/>
              <a:gd name="connsiteY0" fmla="*/ 78865 h 1626591"/>
              <a:gd name="connsiteX1" fmla="*/ 2628991 w 2754862"/>
              <a:gd name="connsiteY1" fmla="*/ 0 h 1626591"/>
              <a:gd name="connsiteX2" fmla="*/ 2754862 w 2754862"/>
              <a:gd name="connsiteY2" fmla="*/ 1626591 h 1626591"/>
              <a:gd name="connsiteX3" fmla="*/ 8164 w 2754862"/>
              <a:gd name="connsiteY3" fmla="*/ 1356955 h 1626591"/>
              <a:gd name="connsiteX4" fmla="*/ 0 w 2754862"/>
              <a:gd name="connsiteY4" fmla="*/ 78865 h 1626591"/>
              <a:gd name="connsiteX0" fmla="*/ 0 w 2679342"/>
              <a:gd name="connsiteY0" fmla="*/ 78865 h 1459330"/>
              <a:gd name="connsiteX1" fmla="*/ 2628991 w 2679342"/>
              <a:gd name="connsiteY1" fmla="*/ 0 h 1459330"/>
              <a:gd name="connsiteX2" fmla="*/ 2679342 w 2679342"/>
              <a:gd name="connsiteY2" fmla="*/ 1459330 h 1459330"/>
              <a:gd name="connsiteX3" fmla="*/ 8164 w 2679342"/>
              <a:gd name="connsiteY3" fmla="*/ 1356955 h 1459330"/>
              <a:gd name="connsiteX4" fmla="*/ 0 w 2679342"/>
              <a:gd name="connsiteY4" fmla="*/ 78865 h 1459330"/>
              <a:gd name="connsiteX0" fmla="*/ 0 w 2704684"/>
              <a:gd name="connsiteY0" fmla="*/ 78865 h 1459330"/>
              <a:gd name="connsiteX1" fmla="*/ 2704512 w 2704684"/>
              <a:gd name="connsiteY1" fmla="*/ 0 h 1459330"/>
              <a:gd name="connsiteX2" fmla="*/ 2679342 w 2704684"/>
              <a:gd name="connsiteY2" fmla="*/ 1459330 h 1459330"/>
              <a:gd name="connsiteX3" fmla="*/ 8164 w 2704684"/>
              <a:gd name="connsiteY3" fmla="*/ 1356955 h 1459330"/>
              <a:gd name="connsiteX4" fmla="*/ 0 w 2704684"/>
              <a:gd name="connsiteY4" fmla="*/ 78865 h 1459330"/>
              <a:gd name="connsiteX0" fmla="*/ 0 w 2704684"/>
              <a:gd name="connsiteY0" fmla="*/ 78865 h 1435436"/>
              <a:gd name="connsiteX1" fmla="*/ 2704512 w 2704684"/>
              <a:gd name="connsiteY1" fmla="*/ 0 h 1435436"/>
              <a:gd name="connsiteX2" fmla="*/ 2679342 w 2704684"/>
              <a:gd name="connsiteY2" fmla="*/ 1435436 h 1435436"/>
              <a:gd name="connsiteX3" fmla="*/ 8164 w 2704684"/>
              <a:gd name="connsiteY3" fmla="*/ 1356955 h 1435436"/>
              <a:gd name="connsiteX4" fmla="*/ 0 w 2704684"/>
              <a:gd name="connsiteY4" fmla="*/ 78865 h 1435436"/>
              <a:gd name="connsiteX0" fmla="*/ 17011 w 2696520"/>
              <a:gd name="connsiteY0" fmla="*/ 114706 h 1435436"/>
              <a:gd name="connsiteX1" fmla="*/ 2696348 w 2696520"/>
              <a:gd name="connsiteY1" fmla="*/ 0 h 1435436"/>
              <a:gd name="connsiteX2" fmla="*/ 2671178 w 2696520"/>
              <a:gd name="connsiteY2" fmla="*/ 1435436 h 1435436"/>
              <a:gd name="connsiteX3" fmla="*/ 0 w 2696520"/>
              <a:gd name="connsiteY3" fmla="*/ 1356955 h 1435436"/>
              <a:gd name="connsiteX4" fmla="*/ 17011 w 2696520"/>
              <a:gd name="connsiteY4" fmla="*/ 114706 h 1435436"/>
              <a:gd name="connsiteX0" fmla="*/ -1 w 2679508"/>
              <a:gd name="connsiteY0" fmla="*/ 114706 h 1435436"/>
              <a:gd name="connsiteX1" fmla="*/ 2679336 w 2679508"/>
              <a:gd name="connsiteY1" fmla="*/ 0 h 1435436"/>
              <a:gd name="connsiteX2" fmla="*/ 2654166 w 2679508"/>
              <a:gd name="connsiteY2" fmla="*/ 1435436 h 1435436"/>
              <a:gd name="connsiteX3" fmla="*/ 8161 w 2679508"/>
              <a:gd name="connsiteY3" fmla="*/ 1333061 h 1435436"/>
              <a:gd name="connsiteX4" fmla="*/ -1 w 2679508"/>
              <a:gd name="connsiteY4" fmla="*/ 114706 h 1435436"/>
              <a:gd name="connsiteX0" fmla="*/ -1 w 2679508"/>
              <a:gd name="connsiteY0" fmla="*/ 114706 h 1411542"/>
              <a:gd name="connsiteX1" fmla="*/ 2679336 w 2679508"/>
              <a:gd name="connsiteY1" fmla="*/ 0 h 1411542"/>
              <a:gd name="connsiteX2" fmla="*/ 2654166 w 2679508"/>
              <a:gd name="connsiteY2" fmla="*/ 1411542 h 1411542"/>
              <a:gd name="connsiteX3" fmla="*/ 8161 w 2679508"/>
              <a:gd name="connsiteY3" fmla="*/ 1333061 h 1411542"/>
              <a:gd name="connsiteX4" fmla="*/ -1 w 2679508"/>
              <a:gd name="connsiteY4" fmla="*/ 114706 h 1411542"/>
              <a:gd name="connsiteX0" fmla="*/ -1 w 2654166"/>
              <a:gd name="connsiteY0" fmla="*/ 90812 h 1387648"/>
              <a:gd name="connsiteX1" fmla="*/ 2628988 w 2654166"/>
              <a:gd name="connsiteY1" fmla="*/ 0 h 1387648"/>
              <a:gd name="connsiteX2" fmla="*/ 2654166 w 2654166"/>
              <a:gd name="connsiteY2" fmla="*/ 1387648 h 1387648"/>
              <a:gd name="connsiteX3" fmla="*/ 8161 w 2654166"/>
              <a:gd name="connsiteY3" fmla="*/ 1309167 h 1387648"/>
              <a:gd name="connsiteX4" fmla="*/ -1 w 2654166"/>
              <a:gd name="connsiteY4" fmla="*/ 90812 h 1387648"/>
              <a:gd name="connsiteX0" fmla="*/ -1 w 2679339"/>
              <a:gd name="connsiteY0" fmla="*/ 90812 h 1423490"/>
              <a:gd name="connsiteX1" fmla="*/ 2628988 w 2679339"/>
              <a:gd name="connsiteY1" fmla="*/ 0 h 1423490"/>
              <a:gd name="connsiteX2" fmla="*/ 2679339 w 2679339"/>
              <a:gd name="connsiteY2" fmla="*/ 1423490 h 1423490"/>
              <a:gd name="connsiteX3" fmla="*/ 8161 w 2679339"/>
              <a:gd name="connsiteY3" fmla="*/ 1309167 h 1423490"/>
              <a:gd name="connsiteX4" fmla="*/ -1 w 2679339"/>
              <a:gd name="connsiteY4" fmla="*/ 90812 h 1423490"/>
              <a:gd name="connsiteX0" fmla="*/ -1 w 2679339"/>
              <a:gd name="connsiteY0" fmla="*/ 114706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-1 w 2679339"/>
              <a:gd name="connsiteY4" fmla="*/ 114706 h 1447384"/>
              <a:gd name="connsiteX0" fmla="*/ 0 w 2679339"/>
              <a:gd name="connsiteY0" fmla="*/ 90811 h 1447384"/>
              <a:gd name="connsiteX1" fmla="*/ 2654161 w 2679339"/>
              <a:gd name="connsiteY1" fmla="*/ 0 h 1447384"/>
              <a:gd name="connsiteX2" fmla="*/ 2679339 w 2679339"/>
              <a:gd name="connsiteY2" fmla="*/ 1447384 h 1447384"/>
              <a:gd name="connsiteX3" fmla="*/ 8161 w 2679339"/>
              <a:gd name="connsiteY3" fmla="*/ 1333061 h 1447384"/>
              <a:gd name="connsiteX4" fmla="*/ 0 w 2679339"/>
              <a:gd name="connsiteY4" fmla="*/ 90811 h 144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339" h="1447384">
                <a:moveTo>
                  <a:pt x="0" y="90811"/>
                </a:moveTo>
                <a:lnTo>
                  <a:pt x="2654161" y="0"/>
                </a:lnTo>
                <a:cubicBezTo>
                  <a:pt x="2656883" y="231005"/>
                  <a:pt x="2676617" y="1216379"/>
                  <a:pt x="2679339" y="1447384"/>
                </a:cubicBezTo>
                <a:lnTo>
                  <a:pt x="8161" y="1333061"/>
                </a:lnTo>
                <a:cubicBezTo>
                  <a:pt x="8161" y="914277"/>
                  <a:pt x="0" y="509595"/>
                  <a:pt x="0" y="9081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445BEF-AF17-46A7-AABE-16BC1BB1F6A0}"/>
              </a:ext>
            </a:extLst>
          </p:cNvPr>
          <p:cNvCxnSpPr>
            <a:cxnSpLocks/>
            <a:stCxn id="79" idx="1"/>
            <a:endCxn id="57" idx="1"/>
          </p:cNvCxnSpPr>
          <p:nvPr/>
        </p:nvCxnSpPr>
        <p:spPr>
          <a:xfrm flipV="1">
            <a:off x="3167713" y="2492896"/>
            <a:ext cx="4330872" cy="21375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3008784" y="4725144"/>
                <a:ext cx="2323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784" y="4725144"/>
                <a:ext cx="23237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053" r="-1842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4412940" y="3501008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40" y="3501008"/>
                <a:ext cx="42723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429" r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6897216" y="2204864"/>
                <a:ext cx="400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2204864"/>
                <a:ext cx="40004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121" t="-2000" r="-10606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33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点と球体の</a:t>
            </a:r>
          </a:p>
        </p:txBody>
      </p:sp>
      <p:sp>
        <p:nvSpPr>
          <p:cNvPr id="3" name="円/楕円 2"/>
          <p:cNvSpPr/>
          <p:nvPr/>
        </p:nvSpPr>
        <p:spPr bwMode="auto">
          <a:xfrm>
            <a:off x="5205028" y="1772816"/>
            <a:ext cx="2682801" cy="2682801"/>
          </a:xfrm>
          <a:prstGeom prst="ellipse">
            <a:avLst/>
          </a:prstGeom>
          <a:solidFill>
            <a:srgbClr val="F6FBFE"/>
          </a:solidFill>
          <a:ln w="19050">
            <a:solidFill>
              <a:schemeClr val="tx2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1928664" y="1124744"/>
            <a:ext cx="5940660" cy="237626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/>
          <p:cNvSpPr/>
          <p:nvPr/>
        </p:nvSpPr>
        <p:spPr bwMode="auto">
          <a:xfrm>
            <a:off x="6465168" y="30689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321152" y="3248980"/>
                <a:ext cx="341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52" y="3248980"/>
                <a:ext cx="34163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676636" y="3645024"/>
                <a:ext cx="3736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36" y="3645024"/>
                <a:ext cx="3736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368824" y="3501008"/>
                <a:ext cx="14983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24" y="3501008"/>
                <a:ext cx="1498359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円/楕円 15"/>
          <p:cNvSpPr/>
          <p:nvPr/>
        </p:nvSpPr>
        <p:spPr bwMode="auto">
          <a:xfrm>
            <a:off x="1820652" y="3465004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8" name="直線矢印コネクタ 17"/>
          <p:cNvCxnSpPr>
            <a:stCxn id="21" idx="1"/>
          </p:cNvCxnSpPr>
          <p:nvPr/>
        </p:nvCxnSpPr>
        <p:spPr>
          <a:xfrm flipH="1" flipV="1">
            <a:off x="6033122" y="1880830"/>
            <a:ext cx="452627" cy="120871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6"/>
            <a:endCxn id="21" idx="2"/>
          </p:cNvCxnSpPr>
          <p:nvPr/>
        </p:nvCxnSpPr>
        <p:spPr>
          <a:xfrm flipV="1">
            <a:off x="1961185" y="3139227"/>
            <a:ext cx="4503983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76836" y="2960948"/>
                <a:ext cx="762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6" y="2960948"/>
                <a:ext cx="7621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40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弧 34"/>
          <p:cNvSpPr/>
          <p:nvPr/>
        </p:nvSpPr>
        <p:spPr>
          <a:xfrm rot="7316197">
            <a:off x="2684044" y="2816228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 bwMode="auto">
          <a:xfrm rot="20379787">
            <a:off x="5862946" y="1897790"/>
            <a:ext cx="206430" cy="242765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285148" y="2204864"/>
                <a:ext cx="3943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48" y="2204864"/>
                <a:ext cx="39433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764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5"/>
          <p:cNvSpPr/>
          <p:nvPr/>
        </p:nvSpPr>
        <p:spPr bwMode="auto">
          <a:xfrm rot="7161451" flipH="1">
            <a:off x="1933722" y="1765305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61088" y="457296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レンダリング方程式：</a:t>
            </a:r>
            <a:r>
              <a:rPr lang="en-US" altLang="ja-JP"/>
              <a:t>2</a:t>
            </a:r>
            <a:r>
              <a:rPr lang="ja-JP" altLang="en-US"/>
              <a:t>点伝達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4981986" y="4742314"/>
            <a:ext cx="1879226" cy="30686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81986" y="258207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897216" y="4977172"/>
                <a:ext cx="1755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16" y="4977172"/>
                <a:ext cx="175561" cy="292388"/>
              </a:xfrm>
              <a:prstGeom prst="rect">
                <a:avLst/>
              </a:prstGeom>
              <a:blipFill rotWithShape="0">
                <a:blip r:embed="rId2"/>
                <a:stretch>
                  <a:fillRect l="-37931" t="-50000" r="-10344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360712" y="1952836"/>
            <a:ext cx="2636662" cy="2770426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360712" y="1988840"/>
            <a:ext cx="0" cy="1908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2360712" y="3933056"/>
            <a:ext cx="2629424" cy="8213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27" t="-7843" r="-20408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3767819" y="2964090"/>
            <a:ext cx="1778570" cy="1744870"/>
          </a:xfrm>
          <a:prstGeom prst="arc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2174" r="-535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19405558">
            <a:off x="4143202" y="4397061"/>
            <a:ext cx="1631976" cy="1688339"/>
          </a:xfrm>
          <a:prstGeom prst="arc">
            <a:avLst>
              <a:gd name="adj1" fmla="val 16200000"/>
              <a:gd name="adj2" fmla="val 561433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222" t="-7843" r="-1851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>
            <a:off x="2360712" y="1964987"/>
            <a:ext cx="648072" cy="31188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弧 45"/>
          <p:cNvSpPr/>
          <p:nvPr/>
        </p:nvSpPr>
        <p:spPr>
          <a:xfrm rot="5613644">
            <a:off x="2601947" y="2087458"/>
            <a:ext cx="282161" cy="243522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938" t="-6522" r="-1562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/>
          <p:cNvSpPr/>
          <p:nvPr/>
        </p:nvSpPr>
        <p:spPr bwMode="auto">
          <a:xfrm rot="18915508">
            <a:off x="3812722" y="3599808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0513" r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08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5"/>
          <p:cNvSpPr/>
          <p:nvPr/>
        </p:nvSpPr>
        <p:spPr bwMode="auto">
          <a:xfrm rot="15714803" flipH="1">
            <a:off x="6739193" y="1935992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正方形/長方形 5"/>
          <p:cNvSpPr/>
          <p:nvPr/>
        </p:nvSpPr>
        <p:spPr bwMode="auto">
          <a:xfrm rot="7161451" flipH="1">
            <a:off x="1933722" y="1765305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8" name="円/楕円 27"/>
          <p:cNvSpPr/>
          <p:nvPr/>
        </p:nvSpPr>
        <p:spPr bwMode="auto">
          <a:xfrm rot="2146604">
            <a:off x="5741743" y="3572377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5"/>
          <p:cNvSpPr/>
          <p:nvPr/>
        </p:nvSpPr>
        <p:spPr bwMode="auto">
          <a:xfrm flipH="1">
            <a:off x="4561088" y="4572963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レンダリング方程式：３点伝達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 bwMode="auto">
          <a:xfrm>
            <a:off x="2821746" y="4076237"/>
            <a:ext cx="4320480" cy="1307853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981986" y="4742314"/>
            <a:ext cx="1987238" cy="23485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4981986" y="2582072"/>
            <a:ext cx="16300" cy="216024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149244" y="2132856"/>
            <a:ext cx="0" cy="212423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998286" y="4293096"/>
            <a:ext cx="2150958" cy="44921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4997373" y="2132856"/>
            <a:ext cx="2151871" cy="2621510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/>
          <p:cNvSpPr/>
          <p:nvPr/>
        </p:nvSpPr>
        <p:spPr>
          <a:xfrm rot="2636931">
            <a:off x="5943540" y="4356924"/>
            <a:ext cx="643213" cy="623927"/>
          </a:xfrm>
          <a:prstGeom prst="arc">
            <a:avLst>
              <a:gd name="adj1" fmla="val 16200000"/>
              <a:gd name="adj2" fmla="val 591484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20243570">
            <a:off x="4531884" y="2951289"/>
            <a:ext cx="1598317" cy="1687596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969224" y="5049180"/>
                <a:ext cx="175561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24" y="5049180"/>
                <a:ext cx="175561" cy="292388"/>
              </a:xfrm>
              <a:prstGeom prst="rect">
                <a:avLst/>
              </a:prstGeom>
              <a:blipFill rotWithShape="0">
                <a:blip r:embed="rId2"/>
                <a:stretch>
                  <a:fillRect l="-37931" t="-50000" r="-10344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H="1" flipV="1">
            <a:off x="2360712" y="1952836"/>
            <a:ext cx="2636662" cy="2770426"/>
          </a:xfrm>
          <a:prstGeom prst="straightConnector1">
            <a:avLst/>
          </a:prstGeom>
          <a:ln w="63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360712" y="1988840"/>
            <a:ext cx="0" cy="190821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 flipV="1">
            <a:off x="2360712" y="3933056"/>
            <a:ext cx="2629424" cy="82130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708920"/>
                <a:ext cx="29655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27" t="-7843" r="-20408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457056" y="267291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2672916"/>
                <a:ext cx="33342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1818" t="-7843" r="-18182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 rot="17535445">
            <a:off x="3767819" y="2964090"/>
            <a:ext cx="1778570" cy="1744870"/>
          </a:xfrm>
          <a:prstGeom prst="arc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232756"/>
                <a:ext cx="342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500" t="-2174" r="-5357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弧 54"/>
          <p:cNvSpPr/>
          <p:nvPr/>
        </p:nvSpPr>
        <p:spPr>
          <a:xfrm rot="19405558">
            <a:off x="4143202" y="4397061"/>
            <a:ext cx="1631976" cy="1688339"/>
          </a:xfrm>
          <a:prstGeom prst="arc">
            <a:avLst>
              <a:gd name="adj1" fmla="val 16200000"/>
              <a:gd name="adj2" fmla="val 325990"/>
            </a:avLst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6" y="4221088"/>
                <a:ext cx="32701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2222" t="-7843" r="-18519" b="-25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69124" y="3681028"/>
                <a:ext cx="5530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24" y="3681028"/>
                <a:ext cx="55303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889" t="-10000" r="-1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033120" y="1952836"/>
                <a:ext cx="3698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20" y="1952836"/>
                <a:ext cx="36984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667" t="-7843" r="-16667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23" y="2222032"/>
                <a:ext cx="3041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>
            <a:off x="2360712" y="1964987"/>
            <a:ext cx="648072" cy="31188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6321152" y="2132856"/>
            <a:ext cx="828092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弧 44"/>
          <p:cNvSpPr/>
          <p:nvPr/>
        </p:nvSpPr>
        <p:spPr>
          <a:xfrm rot="11415937">
            <a:off x="6749257" y="1990627"/>
            <a:ext cx="460134" cy="401139"/>
          </a:xfrm>
          <a:prstGeom prst="arc">
            <a:avLst/>
          </a:prstGeom>
          <a:ln w="63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弧 45"/>
          <p:cNvSpPr/>
          <p:nvPr/>
        </p:nvSpPr>
        <p:spPr>
          <a:xfrm rot="5613644">
            <a:off x="2601947" y="2087458"/>
            <a:ext cx="282161" cy="243522"/>
          </a:xfrm>
          <a:prstGeom prst="arc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996" y="4977172"/>
                <a:ext cx="3943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938" t="-6522" r="-1562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7113240" y="1448780"/>
                <a:ext cx="453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0" y="1448780"/>
                <a:ext cx="45364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459" t="-8889" r="-135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3284984"/>
                <a:ext cx="1926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903" r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393160" y="3068960"/>
                <a:ext cx="306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60" y="3068960"/>
                <a:ext cx="30617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000" t="-6522" r="-18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573180" y="4473116"/>
                <a:ext cx="3029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0" y="4473116"/>
                <a:ext cx="302967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6000" t="-10000" r="-200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6465168" y="2312876"/>
                <a:ext cx="399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2312876"/>
                <a:ext cx="399147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0000" t="-7843" r="-15385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1" lang="ja-JP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88" y="2096852"/>
                <a:ext cx="238399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44" y="3825044"/>
                <a:ext cx="427233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1429" r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/>
          <p:cNvSpPr/>
          <p:nvPr/>
        </p:nvSpPr>
        <p:spPr bwMode="auto">
          <a:xfrm rot="18915508">
            <a:off x="3812722" y="3599808"/>
            <a:ext cx="354645" cy="17963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68" y="2312876"/>
                <a:ext cx="238334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0513" r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鏡面反射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812800" y="4976813"/>
            <a:ext cx="8280400" cy="1260475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noFill/>
          </a:ln>
          <a:effectLst/>
          <a:extLst/>
        </p:spPr>
        <p:txBody>
          <a:bodyPr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2800" y="4976813"/>
            <a:ext cx="8280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8" idx="0"/>
          </p:cNvCxnSpPr>
          <p:nvPr/>
        </p:nvCxnSpPr>
        <p:spPr>
          <a:xfrm flipH="1">
            <a:off x="4953000" y="1881188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 flipV="1">
            <a:off x="2000672" y="1881188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997116" y="1876623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920767" y="1881187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2828764" y="1844675"/>
            <a:ext cx="2952328" cy="3095625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3044788" y="1876623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968439" y="1844675"/>
            <a:ext cx="2952328" cy="309562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789131" y="2816932"/>
            <a:ext cx="2039633" cy="213863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57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球面幾何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969555C-E255-4C42-8B6B-660726F617CB}"/>
              </a:ext>
            </a:extLst>
          </p:cNvPr>
          <p:cNvSpPr/>
          <p:nvPr/>
        </p:nvSpPr>
        <p:spPr bwMode="auto">
          <a:xfrm>
            <a:off x="4008512" y="4756447"/>
            <a:ext cx="1888976" cy="368424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404827" y="1854605"/>
            <a:ext cx="3096344" cy="3096344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4882733" y="3322221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9FDE0B8-9A11-4310-82D6-4F2F56BA1243}"/>
              </a:ext>
            </a:extLst>
          </p:cNvPr>
          <p:cNvSpPr/>
          <p:nvPr/>
        </p:nvSpPr>
        <p:spPr>
          <a:xfrm rot="1296059">
            <a:off x="5026910" y="2772906"/>
            <a:ext cx="520600" cy="1372758"/>
          </a:xfrm>
          <a:prstGeom prst="arc">
            <a:avLst>
              <a:gd name="adj1" fmla="val 16827316"/>
              <a:gd name="adj2" fmla="val 290921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227595">
            <a:off x="5080607" y="2889432"/>
            <a:ext cx="746943" cy="1372758"/>
          </a:xfrm>
          <a:prstGeom prst="arc">
            <a:avLst>
              <a:gd name="adj1" fmla="val 16827316"/>
              <a:gd name="adj2" fmla="val 2081468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4002CC6-8455-4D5A-B0B0-F8AFA6888F92}"/>
              </a:ext>
            </a:extLst>
          </p:cNvPr>
          <p:cNvSpPr/>
          <p:nvPr/>
        </p:nvSpPr>
        <p:spPr>
          <a:xfrm rot="4959222">
            <a:off x="4965812" y="2940298"/>
            <a:ext cx="677220" cy="1065188"/>
          </a:xfrm>
          <a:prstGeom prst="arc">
            <a:avLst>
              <a:gd name="adj1" fmla="val 16804378"/>
              <a:gd name="adj2" fmla="val 2096394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5002685" y="2960948"/>
            <a:ext cx="598390" cy="38185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flipH="1" flipV="1">
            <a:off x="4903314" y="3342802"/>
            <a:ext cx="506515" cy="45552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flipH="1" flipV="1">
            <a:off x="5023266" y="3392488"/>
            <a:ext cx="801545" cy="1051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6BC814F-7E06-4E39-A569-E2B7B0558729}"/>
                  </a:ext>
                </a:extLst>
              </p:cNvPr>
              <p:cNvSpPr txBox="1"/>
              <p:nvPr/>
            </p:nvSpPr>
            <p:spPr>
              <a:xfrm>
                <a:off x="5501293" y="2583790"/>
                <a:ext cx="302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6BC814F-7E06-4E39-A569-E2B7B0558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93" y="2583790"/>
                <a:ext cx="302070" cy="369332"/>
              </a:xfrm>
              <a:prstGeom prst="rect">
                <a:avLst/>
              </a:prstGeom>
              <a:blipFill>
                <a:blip r:embed="rId2"/>
                <a:stretch>
                  <a:fillRect l="-16000" r="-14000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B65817-284D-47C0-93B2-3554B3EAC9FC}"/>
                  </a:ext>
                </a:extLst>
              </p:cNvPr>
              <p:cNvSpPr txBox="1"/>
              <p:nvPr/>
            </p:nvSpPr>
            <p:spPr>
              <a:xfrm>
                <a:off x="5844858" y="3385807"/>
                <a:ext cx="314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BB65817-284D-47C0-93B2-3554B3EAC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58" y="3385807"/>
                <a:ext cx="314445" cy="369332"/>
              </a:xfrm>
              <a:prstGeom prst="rect">
                <a:avLst/>
              </a:prstGeom>
              <a:blipFill>
                <a:blip r:embed="rId3"/>
                <a:stretch>
                  <a:fillRect l="-17647" r="-15686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252606" y="3845371"/>
                <a:ext cx="302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06" y="3845371"/>
                <a:ext cx="302775" cy="369332"/>
              </a:xfrm>
              <a:prstGeom prst="rect">
                <a:avLst/>
              </a:prstGeom>
              <a:blipFill>
                <a:blip r:embed="rId4"/>
                <a:stretch>
                  <a:fillRect l="-18367" r="-18367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弧 31">
            <a:extLst>
              <a:ext uri="{FF2B5EF4-FFF2-40B4-BE49-F238E27FC236}">
                <a16:creationId xmlns:a16="http://schemas.microsoft.com/office/drawing/2014/main" id="{3FDF9301-4B4B-4DC9-BBA8-05F4E4E68CB4}"/>
              </a:ext>
            </a:extLst>
          </p:cNvPr>
          <p:cNvSpPr/>
          <p:nvPr/>
        </p:nvSpPr>
        <p:spPr>
          <a:xfrm rot="2636931">
            <a:off x="4785742" y="3202208"/>
            <a:ext cx="460134" cy="401139"/>
          </a:xfrm>
          <a:prstGeom prst="arc">
            <a:avLst/>
          </a:prstGeom>
          <a:ln w="63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3B3C3DE6-57E6-4611-B6C9-76DF5B57802C}"/>
              </a:ext>
            </a:extLst>
          </p:cNvPr>
          <p:cNvSpPr/>
          <p:nvPr/>
        </p:nvSpPr>
        <p:spPr>
          <a:xfrm rot="2636931">
            <a:off x="4944073" y="3095184"/>
            <a:ext cx="460134" cy="401139"/>
          </a:xfrm>
          <a:prstGeom prst="arc">
            <a:avLst>
              <a:gd name="adj1" fmla="val 16200000"/>
              <a:gd name="adj2" fmla="val 21092477"/>
            </a:avLst>
          </a:prstGeom>
          <a:ln w="63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97A1DC5-208A-4E94-A763-98258673C0FA}"/>
              </a:ext>
            </a:extLst>
          </p:cNvPr>
          <p:cNvSpPr/>
          <p:nvPr/>
        </p:nvSpPr>
        <p:spPr>
          <a:xfrm rot="4288130">
            <a:off x="4964314" y="3300160"/>
            <a:ext cx="460134" cy="401139"/>
          </a:xfrm>
          <a:prstGeom prst="arc">
            <a:avLst>
              <a:gd name="adj1" fmla="val 16200000"/>
              <a:gd name="adj2" fmla="val 21092477"/>
            </a:avLst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BAB853D-491C-4785-BD7D-E5F544F25536}"/>
                  </a:ext>
                </a:extLst>
              </p:cNvPr>
              <p:cNvSpPr txBox="1"/>
              <p:nvPr/>
            </p:nvSpPr>
            <p:spPr>
              <a:xfrm rot="20759846">
                <a:off x="5388970" y="3130843"/>
                <a:ext cx="189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BAB853D-491C-4785-BD7D-E5F544F2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59846">
                <a:off x="5388970" y="3130843"/>
                <a:ext cx="18934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28BFE3-F180-42A4-972C-20E8F470F1FB}"/>
                  </a:ext>
                </a:extLst>
              </p:cNvPr>
              <p:cNvSpPr txBox="1"/>
              <p:nvPr/>
            </p:nvSpPr>
            <p:spPr>
              <a:xfrm rot="1379217">
                <a:off x="5367523" y="3465105"/>
                <a:ext cx="171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228BFE3-F180-42A4-972C-20E8F470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9217">
                <a:off x="5367523" y="3465105"/>
                <a:ext cx="17165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E31C83C-7917-4C8D-B93D-FC916AD79AE7}"/>
                  </a:ext>
                </a:extLst>
              </p:cNvPr>
              <p:cNvSpPr txBox="1"/>
              <p:nvPr/>
            </p:nvSpPr>
            <p:spPr>
              <a:xfrm rot="21359516">
                <a:off x="5055830" y="3285743"/>
                <a:ext cx="1856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E31C83C-7917-4C8D-B93D-FC916AD7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59516">
                <a:off x="5055830" y="3285743"/>
                <a:ext cx="185628" cy="246221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A05C48-4E01-4779-A71A-ABE606040BA0}"/>
                  </a:ext>
                </a:extLst>
              </p:cNvPr>
              <p:cNvSpPr txBox="1"/>
              <p:nvPr/>
            </p:nvSpPr>
            <p:spPr>
              <a:xfrm>
                <a:off x="1687894" y="974982"/>
                <a:ext cx="6486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func>
                                    <m:func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FA05C48-4E01-4779-A71A-ABE606040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94" y="974982"/>
                <a:ext cx="648639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2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球面三角形の余弦定理</a:t>
            </a:r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 flipV="1">
            <a:off x="1863482" y="1700808"/>
            <a:ext cx="4601686" cy="18344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 flipV="1">
            <a:off x="6033120" y="1692640"/>
            <a:ext cx="427681" cy="18426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V="1">
            <a:off x="1863482" y="3542041"/>
            <a:ext cx="5573794" cy="13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 rot="7316197">
            <a:off x="1980613" y="3121490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 bwMode="auto">
          <a:xfrm rot="11405150">
            <a:off x="6043846" y="3380670"/>
            <a:ext cx="169740" cy="141786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781B63A0-0579-46DC-A208-234D5E3E3A6B}"/>
              </a:ext>
            </a:extLst>
          </p:cNvPr>
          <p:cNvSpPr/>
          <p:nvPr/>
        </p:nvSpPr>
        <p:spPr>
          <a:xfrm>
            <a:off x="4628964" y="1592796"/>
            <a:ext cx="2808312" cy="3864773"/>
          </a:xfrm>
          <a:prstGeom prst="arc">
            <a:avLst>
              <a:gd name="adj1" fmla="val 17000007"/>
              <a:gd name="adj2" fmla="val 553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C15833-935F-4B62-BB41-64CB5C44DE80}"/>
              </a:ext>
            </a:extLst>
          </p:cNvPr>
          <p:cNvSpPr/>
          <p:nvPr/>
        </p:nvSpPr>
        <p:spPr>
          <a:xfrm>
            <a:off x="4559214" y="995358"/>
            <a:ext cx="2258454" cy="4939292"/>
          </a:xfrm>
          <a:prstGeom prst="arc">
            <a:avLst>
              <a:gd name="adj1" fmla="val 17635376"/>
              <a:gd name="adj2" fmla="val 29977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A67AD6F8-7779-40EC-8F4F-833E8450408A}"/>
              </a:ext>
            </a:extLst>
          </p:cNvPr>
          <p:cNvSpPr/>
          <p:nvPr/>
        </p:nvSpPr>
        <p:spPr>
          <a:xfrm rot="3814200">
            <a:off x="5219391" y="2485540"/>
            <a:ext cx="1932574" cy="2649462"/>
          </a:xfrm>
          <a:prstGeom prst="arc">
            <a:avLst>
              <a:gd name="adj1" fmla="val 16974611"/>
              <a:gd name="adj2" fmla="val 2131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8D6298-A24B-4997-B07A-FE4F445255A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63482" y="3535270"/>
            <a:ext cx="4816820" cy="11102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69C6672-E1E4-4D10-A39C-A91BFACD6DA5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5211853" y="1692492"/>
            <a:ext cx="1262906" cy="262187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8">
            <a:extLst>
              <a:ext uri="{FF2B5EF4-FFF2-40B4-BE49-F238E27FC236}">
                <a16:creationId xmlns:a16="http://schemas.microsoft.com/office/drawing/2014/main" id="{DAACC1AA-7392-450A-9B2E-29470CBF42D0}"/>
              </a:ext>
            </a:extLst>
          </p:cNvPr>
          <p:cNvSpPr/>
          <p:nvPr/>
        </p:nvSpPr>
        <p:spPr bwMode="auto">
          <a:xfrm rot="12355624" flipH="1">
            <a:off x="5145893" y="4102400"/>
            <a:ext cx="120282" cy="242058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FB058CF-0B0D-4793-B95C-970213619A60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6224690" y="1692492"/>
            <a:ext cx="250069" cy="24449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2034F6-E0AD-42F3-858B-09AB58BEB989}"/>
              </a:ext>
            </a:extLst>
          </p:cNvPr>
          <p:cNvCxnSpPr>
            <a:cxnSpLocks/>
          </p:cNvCxnSpPr>
          <p:nvPr/>
        </p:nvCxnSpPr>
        <p:spPr>
          <a:xfrm flipV="1">
            <a:off x="5236395" y="4132708"/>
            <a:ext cx="998393" cy="18842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リーフォーム 8">
            <a:extLst>
              <a:ext uri="{FF2B5EF4-FFF2-40B4-BE49-F238E27FC236}">
                <a16:creationId xmlns:a16="http://schemas.microsoft.com/office/drawing/2014/main" id="{9629BBD7-70D6-4B5E-97C6-13C294187246}"/>
              </a:ext>
            </a:extLst>
          </p:cNvPr>
          <p:cNvSpPr/>
          <p:nvPr/>
        </p:nvSpPr>
        <p:spPr bwMode="auto">
          <a:xfrm rot="11723677">
            <a:off x="5548975" y="4286013"/>
            <a:ext cx="191990" cy="115216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  <a:gd name="connsiteX0" fmla="*/ 258894 w 321276"/>
              <a:gd name="connsiteY0" fmla="*/ 0 h 231782"/>
              <a:gd name="connsiteX1" fmla="*/ 0 w 321276"/>
              <a:gd name="connsiteY1" fmla="*/ 231782 h 231782"/>
              <a:gd name="connsiteX2" fmla="*/ 321276 w 321276"/>
              <a:gd name="connsiteY2" fmla="*/ 231782 h 23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231782">
                <a:moveTo>
                  <a:pt x="258894" y="0"/>
                </a:moveTo>
                <a:lnTo>
                  <a:pt x="0" y="231782"/>
                </a:lnTo>
                <a:lnTo>
                  <a:pt x="321276" y="231782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弧 47">
            <a:extLst>
              <a:ext uri="{FF2B5EF4-FFF2-40B4-BE49-F238E27FC236}">
                <a16:creationId xmlns:a16="http://schemas.microsoft.com/office/drawing/2014/main" id="{0E8BB3D3-5DB3-427B-91D6-9B6216CACBA4}"/>
              </a:ext>
            </a:extLst>
          </p:cNvPr>
          <p:cNvSpPr/>
          <p:nvPr/>
        </p:nvSpPr>
        <p:spPr>
          <a:xfrm rot="5979861">
            <a:off x="2453325" y="3061753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弧 48">
            <a:extLst>
              <a:ext uri="{FF2B5EF4-FFF2-40B4-BE49-F238E27FC236}">
                <a16:creationId xmlns:a16="http://schemas.microsoft.com/office/drawing/2014/main" id="{F29A92F0-90CE-4E15-90C5-46C13B9ECA30}"/>
              </a:ext>
            </a:extLst>
          </p:cNvPr>
          <p:cNvSpPr/>
          <p:nvPr/>
        </p:nvSpPr>
        <p:spPr>
          <a:xfrm rot="6885084">
            <a:off x="2280212" y="3224275"/>
            <a:ext cx="759037" cy="759037"/>
          </a:xfrm>
          <a:prstGeom prst="arc">
            <a:avLst>
              <a:gd name="adj1" fmla="val 14372250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/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06585A-D9ED-4BB5-84DC-A512B3BF6D38}"/>
                  </a:ext>
                </a:extLst>
              </p:cNvPr>
              <p:cNvSpPr txBox="1"/>
              <p:nvPr/>
            </p:nvSpPr>
            <p:spPr>
              <a:xfrm>
                <a:off x="6343821" y="1286831"/>
                <a:ext cx="4027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706585A-D9ED-4BB5-84DC-A512B3BF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21" y="1286831"/>
                <a:ext cx="4027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/>
              <p:nvPr/>
            </p:nvSpPr>
            <p:spPr>
              <a:xfrm>
                <a:off x="7460082" y="3324252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82" y="3324252"/>
                <a:ext cx="4197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/>
              <p:nvPr/>
            </p:nvSpPr>
            <p:spPr>
              <a:xfrm>
                <a:off x="6436790" y="4694378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790" y="4694378"/>
                <a:ext cx="4031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/>
              <p:nvPr/>
            </p:nvSpPr>
            <p:spPr>
              <a:xfrm>
                <a:off x="4952337" y="4391709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37" y="4391709"/>
                <a:ext cx="379911" cy="369332"/>
              </a:xfrm>
              <a:prstGeom prst="rect">
                <a:avLst/>
              </a:prstGeom>
              <a:blipFill>
                <a:blip r:embed="rId6"/>
                <a:stretch>
                  <a:fillRect l="-15873" t="-6557" r="-17460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/>
              <p:nvPr/>
            </p:nvSpPr>
            <p:spPr>
              <a:xfrm>
                <a:off x="5715295" y="3571011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95" y="3571011"/>
                <a:ext cx="386323" cy="369332"/>
              </a:xfrm>
              <a:prstGeom prst="rect">
                <a:avLst/>
              </a:prstGeom>
              <a:blipFill>
                <a:blip r:embed="rId7"/>
                <a:stretch>
                  <a:fillRect l="-17460" t="-6667" r="-1746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A791363-58E6-44EE-B83D-3F9E4C5B2F2F}"/>
              </a:ext>
            </a:extLst>
          </p:cNvPr>
          <p:cNvCxnSpPr>
            <a:cxnSpLocks/>
          </p:cNvCxnSpPr>
          <p:nvPr/>
        </p:nvCxnSpPr>
        <p:spPr>
          <a:xfrm flipH="1" flipV="1">
            <a:off x="6032742" y="3538645"/>
            <a:ext cx="181578" cy="6016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/>
              <p:nvPr/>
            </p:nvSpPr>
            <p:spPr>
              <a:xfrm>
                <a:off x="6162570" y="4113399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70" y="4113399"/>
                <a:ext cx="368691" cy="369332"/>
              </a:xfrm>
              <a:prstGeom prst="rect">
                <a:avLst/>
              </a:prstGeom>
              <a:blipFill>
                <a:blip r:embed="rId8"/>
                <a:stretch>
                  <a:fillRect l="-18333" t="-6667" r="-183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98329C-7F4A-4505-9F57-27BB4688D877}"/>
                  </a:ext>
                </a:extLst>
              </p:cNvPr>
              <p:cNvSpPr txBox="1"/>
              <p:nvPr/>
            </p:nvSpPr>
            <p:spPr>
              <a:xfrm>
                <a:off x="4053022" y="2029259"/>
                <a:ext cx="367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698329C-7F4A-4505-9F57-27BB4688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22" y="2029259"/>
                <a:ext cx="36708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/>
              <p:nvPr/>
            </p:nvSpPr>
            <p:spPr>
              <a:xfrm>
                <a:off x="2703005" y="3207691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3207691"/>
                <a:ext cx="277640" cy="369332"/>
              </a:xfrm>
              <a:prstGeom prst="rect">
                <a:avLst/>
              </a:prstGeom>
              <a:blipFill>
                <a:blip r:embed="rId10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/>
              <p:nvPr/>
            </p:nvSpPr>
            <p:spPr>
              <a:xfrm>
                <a:off x="3195916" y="3077348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16" y="3077348"/>
                <a:ext cx="283218" cy="369332"/>
              </a:xfrm>
              <a:prstGeom prst="rect">
                <a:avLst/>
              </a:prstGeom>
              <a:blipFill>
                <a:blip r:embed="rId11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/>
              <p:nvPr/>
            </p:nvSpPr>
            <p:spPr>
              <a:xfrm>
                <a:off x="3022172" y="3486413"/>
                <a:ext cx="255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72" y="3486413"/>
                <a:ext cx="255005" cy="369332"/>
              </a:xfrm>
              <a:prstGeom prst="rect">
                <a:avLst/>
              </a:prstGeom>
              <a:blipFill>
                <a:blip r:embed="rId12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61A3CE0-0A6F-4E50-9A57-F1673DF0AB52}"/>
              </a:ext>
            </a:extLst>
          </p:cNvPr>
          <p:cNvCxnSpPr>
            <a:cxnSpLocks/>
          </p:cNvCxnSpPr>
          <p:nvPr/>
        </p:nvCxnSpPr>
        <p:spPr>
          <a:xfrm flipH="1">
            <a:off x="1875360" y="1591842"/>
            <a:ext cx="4571458" cy="1859721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482414-33FE-4CFB-A659-314F00A9B4C1}"/>
              </a:ext>
            </a:extLst>
          </p:cNvPr>
          <p:cNvCxnSpPr>
            <a:cxnSpLocks/>
          </p:cNvCxnSpPr>
          <p:nvPr/>
        </p:nvCxnSpPr>
        <p:spPr>
          <a:xfrm>
            <a:off x="1863482" y="3645024"/>
            <a:ext cx="3176750" cy="797255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/>
              <p:nvPr/>
            </p:nvSpPr>
            <p:spPr>
              <a:xfrm>
                <a:off x="2884237" y="4088286"/>
                <a:ext cx="76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37" y="4088286"/>
                <a:ext cx="761747" cy="369332"/>
              </a:xfrm>
              <a:prstGeom prst="rect">
                <a:avLst/>
              </a:prstGeom>
              <a:blipFill>
                <a:blip r:embed="rId13"/>
                <a:stretch>
                  <a:fillRect l="-2400" t="-1667" r="-64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/>
              <p:nvPr/>
            </p:nvSpPr>
            <p:spPr>
              <a:xfrm>
                <a:off x="4168047" y="3207691"/>
                <a:ext cx="7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47" y="3207691"/>
                <a:ext cx="767325" cy="369332"/>
              </a:xfrm>
              <a:prstGeom prst="rect">
                <a:avLst/>
              </a:prstGeom>
              <a:blipFill>
                <a:blip r:embed="rId14"/>
                <a:stretch>
                  <a:fillRect l="-3175" r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2719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球面三角形の余弦定理</a:t>
            </a:r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 flipV="1">
            <a:off x="1863482" y="1700808"/>
            <a:ext cx="4601686" cy="183446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cxnSpLocks/>
          </p:cNvCxnSpPr>
          <p:nvPr/>
        </p:nvCxnSpPr>
        <p:spPr>
          <a:xfrm flipV="1">
            <a:off x="5040232" y="3773901"/>
            <a:ext cx="648103" cy="11981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>
            <a:off x="3956519" y="2724914"/>
            <a:ext cx="1083713" cy="224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弧 34"/>
          <p:cNvSpPr/>
          <p:nvPr/>
        </p:nvSpPr>
        <p:spPr>
          <a:xfrm rot="7316197">
            <a:off x="1767881" y="3196310"/>
            <a:ext cx="759037" cy="759037"/>
          </a:xfrm>
          <a:prstGeom prst="arc">
            <a:avLst>
              <a:gd name="adj1" fmla="val 11872705"/>
              <a:gd name="adj2" fmla="val 16546276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C15833-935F-4B62-BB41-64CB5C44DE80}"/>
              </a:ext>
            </a:extLst>
          </p:cNvPr>
          <p:cNvSpPr/>
          <p:nvPr/>
        </p:nvSpPr>
        <p:spPr>
          <a:xfrm>
            <a:off x="4559214" y="995358"/>
            <a:ext cx="2258454" cy="4939292"/>
          </a:xfrm>
          <a:prstGeom prst="arc">
            <a:avLst>
              <a:gd name="adj1" fmla="val 17635376"/>
              <a:gd name="adj2" fmla="val 44195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8D6298-A24B-4997-B07A-FE4F445255A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863482" y="3535270"/>
            <a:ext cx="4434499" cy="200868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69C6672-E1E4-4D10-A39C-A91BFACD6DA5}"/>
              </a:ext>
            </a:extLst>
          </p:cNvPr>
          <p:cNvCxnSpPr>
            <a:cxnSpLocks/>
          </p:cNvCxnSpPr>
          <p:nvPr/>
        </p:nvCxnSpPr>
        <p:spPr>
          <a:xfrm flipH="1" flipV="1">
            <a:off x="4969009" y="2326894"/>
            <a:ext cx="719326" cy="14620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8">
            <a:extLst>
              <a:ext uri="{FF2B5EF4-FFF2-40B4-BE49-F238E27FC236}">
                <a16:creationId xmlns:a16="http://schemas.microsoft.com/office/drawing/2014/main" id="{DAACC1AA-7392-450A-9B2E-29470CBF42D0}"/>
              </a:ext>
            </a:extLst>
          </p:cNvPr>
          <p:cNvSpPr/>
          <p:nvPr/>
        </p:nvSpPr>
        <p:spPr bwMode="auto">
          <a:xfrm rot="20183157" flipH="1">
            <a:off x="3985411" y="2667702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2034F6-E0AD-42F3-858B-09AB58BEB989}"/>
              </a:ext>
            </a:extLst>
          </p:cNvPr>
          <p:cNvCxnSpPr>
            <a:cxnSpLocks/>
          </p:cNvCxnSpPr>
          <p:nvPr/>
        </p:nvCxnSpPr>
        <p:spPr>
          <a:xfrm flipV="1">
            <a:off x="4676398" y="3776509"/>
            <a:ext cx="1005876" cy="4647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弧 48">
            <a:extLst>
              <a:ext uri="{FF2B5EF4-FFF2-40B4-BE49-F238E27FC236}">
                <a16:creationId xmlns:a16="http://schemas.microsoft.com/office/drawing/2014/main" id="{F29A92F0-90CE-4E15-90C5-46C13B9ECA30}"/>
              </a:ext>
            </a:extLst>
          </p:cNvPr>
          <p:cNvSpPr/>
          <p:nvPr/>
        </p:nvSpPr>
        <p:spPr>
          <a:xfrm rot="616923">
            <a:off x="4647624" y="4649587"/>
            <a:ext cx="759037" cy="730595"/>
          </a:xfrm>
          <a:prstGeom prst="arc">
            <a:avLst>
              <a:gd name="adj1" fmla="val 14372250"/>
              <a:gd name="adj2" fmla="val 17214157"/>
            </a:avLst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/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E697928-FC98-49C0-A3CE-17F0FF1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76" y="3324252"/>
                <a:ext cx="4267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/>
              <p:nvPr/>
            </p:nvSpPr>
            <p:spPr>
              <a:xfrm>
                <a:off x="6465168" y="1324738"/>
                <a:ext cx="4197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8D907F3-97EB-442E-BE53-4833E434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8" y="1324738"/>
                <a:ext cx="4197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/>
              <p:nvPr/>
            </p:nvSpPr>
            <p:spPr>
              <a:xfrm>
                <a:off x="6299835" y="5472493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79C24B9-9478-47EF-8C50-DCA85ACF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35" y="5472493"/>
                <a:ext cx="4031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/>
              <p:nvPr/>
            </p:nvSpPr>
            <p:spPr>
              <a:xfrm>
                <a:off x="4792227" y="5047075"/>
                <a:ext cx="37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27EB85-2745-42EF-8F6A-84E602C5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27" y="5047075"/>
                <a:ext cx="379911" cy="369332"/>
              </a:xfrm>
              <a:prstGeom prst="rect">
                <a:avLst/>
              </a:prstGeom>
              <a:blipFill>
                <a:blip r:embed="rId5"/>
                <a:stretch>
                  <a:fillRect l="-16129" t="-6557" r="-19355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/>
              <p:nvPr/>
            </p:nvSpPr>
            <p:spPr>
              <a:xfrm>
                <a:off x="4778349" y="1901159"/>
                <a:ext cx="386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F777E6A-4F19-4407-B206-3ADEDDA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49" y="1901159"/>
                <a:ext cx="386323" cy="369332"/>
              </a:xfrm>
              <a:prstGeom prst="rect">
                <a:avLst/>
              </a:prstGeom>
              <a:blipFill>
                <a:blip r:embed="rId6"/>
                <a:stretch>
                  <a:fillRect l="-17460" t="-6667" r="-17460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/>
              <p:nvPr/>
            </p:nvSpPr>
            <p:spPr>
              <a:xfrm>
                <a:off x="5723378" y="3459487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82505A8-AB9F-4F8F-B5CC-D0C14594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78" y="3459487"/>
                <a:ext cx="368691" cy="369332"/>
              </a:xfrm>
              <a:prstGeom prst="rect">
                <a:avLst/>
              </a:prstGeom>
              <a:blipFill>
                <a:blip r:embed="rId7"/>
                <a:stretch>
                  <a:fillRect l="-18333" t="-6667" r="-18333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/>
              <p:nvPr/>
            </p:nvSpPr>
            <p:spPr>
              <a:xfrm>
                <a:off x="3592238" y="3532015"/>
                <a:ext cx="2776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FE9E448-FB1B-4276-AEA3-839852A5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38" y="3532015"/>
                <a:ext cx="277640" cy="369332"/>
              </a:xfrm>
              <a:prstGeom prst="rect">
                <a:avLst/>
              </a:prstGeom>
              <a:blipFill>
                <a:blip r:embed="rId8"/>
                <a:stretch>
                  <a:fillRect l="-19565" r="-17391"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/>
              <p:nvPr/>
            </p:nvSpPr>
            <p:spPr>
              <a:xfrm>
                <a:off x="3993714" y="3509784"/>
                <a:ext cx="2832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C184C6B-4A6F-4023-BFEE-B22BED19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14" y="3509784"/>
                <a:ext cx="283218" cy="369332"/>
              </a:xfrm>
              <a:prstGeom prst="rect">
                <a:avLst/>
              </a:prstGeom>
              <a:blipFill>
                <a:blip r:embed="rId9"/>
                <a:stretch>
                  <a:fillRect l="-6383" r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/>
              <p:nvPr/>
            </p:nvSpPr>
            <p:spPr>
              <a:xfrm>
                <a:off x="4932957" y="4318627"/>
                <a:ext cx="255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240E664-B269-4215-BCD2-D2F7FF1F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57" y="4318627"/>
                <a:ext cx="255005" cy="369332"/>
              </a:xfrm>
              <a:prstGeom prst="rect">
                <a:avLst/>
              </a:prstGeom>
              <a:blipFill>
                <a:blip r:embed="rId10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61A3CE0-0A6F-4E50-9A57-F1673DF0AB52}"/>
              </a:ext>
            </a:extLst>
          </p:cNvPr>
          <p:cNvCxnSpPr>
            <a:cxnSpLocks/>
          </p:cNvCxnSpPr>
          <p:nvPr/>
        </p:nvCxnSpPr>
        <p:spPr>
          <a:xfrm flipH="1">
            <a:off x="1890624" y="2240323"/>
            <a:ext cx="2986200" cy="1174147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482414-33FE-4CFB-A659-314F00A9B4C1}"/>
              </a:ext>
            </a:extLst>
          </p:cNvPr>
          <p:cNvCxnSpPr>
            <a:cxnSpLocks/>
          </p:cNvCxnSpPr>
          <p:nvPr/>
        </p:nvCxnSpPr>
        <p:spPr>
          <a:xfrm flipV="1">
            <a:off x="2027631" y="2806028"/>
            <a:ext cx="1947506" cy="77618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/>
              <p:nvPr/>
            </p:nvSpPr>
            <p:spPr>
              <a:xfrm rot="20248169">
                <a:off x="2756253" y="3103404"/>
                <a:ext cx="12064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E31F92B-1748-4324-A8F5-D1E666F3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48169">
                <a:off x="2756253" y="3103404"/>
                <a:ext cx="120648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/>
              <p:nvPr/>
            </p:nvSpPr>
            <p:spPr>
              <a:xfrm rot="20285708">
                <a:off x="2615255" y="2689106"/>
                <a:ext cx="638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B0A20E2-0085-466B-A9E4-B680BA1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5708">
                <a:off x="2615255" y="2689106"/>
                <a:ext cx="63895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フリーフォーム 8">
            <a:extLst>
              <a:ext uri="{FF2B5EF4-FFF2-40B4-BE49-F238E27FC236}">
                <a16:creationId xmlns:a16="http://schemas.microsoft.com/office/drawing/2014/main" id="{D3871118-7AAF-49B3-A8D7-F8CDC85572E0}"/>
              </a:ext>
            </a:extLst>
          </p:cNvPr>
          <p:cNvSpPr/>
          <p:nvPr/>
        </p:nvSpPr>
        <p:spPr bwMode="auto">
          <a:xfrm rot="18029383" flipH="1">
            <a:off x="5070465" y="4849153"/>
            <a:ext cx="151039" cy="162123"/>
          </a:xfrm>
          <a:custGeom>
            <a:avLst/>
            <a:gdLst>
              <a:gd name="connsiteX0" fmla="*/ 0 w 321276"/>
              <a:gd name="connsiteY0" fmla="*/ 0 h 354227"/>
              <a:gd name="connsiteX1" fmla="*/ 0 w 321276"/>
              <a:gd name="connsiteY1" fmla="*/ 354227 h 354227"/>
              <a:gd name="connsiteX2" fmla="*/ 321276 w 321276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276" h="354227">
                <a:moveTo>
                  <a:pt x="0" y="0"/>
                </a:moveTo>
                <a:lnTo>
                  <a:pt x="0" y="354227"/>
                </a:lnTo>
                <a:lnTo>
                  <a:pt x="321276" y="354227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5CF4126-7497-4261-BD6D-6C618CDEB924}"/>
                  </a:ext>
                </a:extLst>
              </p:cNvPr>
              <p:cNvSpPr txBox="1"/>
              <p:nvPr/>
            </p:nvSpPr>
            <p:spPr>
              <a:xfrm>
                <a:off x="3700584" y="2308644"/>
                <a:ext cx="466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5CF4126-7497-4261-BD6D-6C618CDE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84" y="2308644"/>
                <a:ext cx="466474" cy="369332"/>
              </a:xfrm>
              <a:prstGeom prst="rect">
                <a:avLst/>
              </a:prstGeom>
              <a:blipFill>
                <a:blip r:embed="rId13"/>
                <a:stretch>
                  <a:fillRect l="-12987" t="-6667" r="-14286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7B88311-36B3-42D1-8059-04725AA8A14C}"/>
                  </a:ext>
                </a:extLst>
              </p:cNvPr>
              <p:cNvSpPr txBox="1"/>
              <p:nvPr/>
            </p:nvSpPr>
            <p:spPr>
              <a:xfrm>
                <a:off x="4295930" y="4161585"/>
                <a:ext cx="448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7B88311-36B3-42D1-8059-04725AA8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30" y="4161585"/>
                <a:ext cx="448841" cy="369332"/>
              </a:xfrm>
              <a:prstGeom prst="rect">
                <a:avLst/>
              </a:prstGeom>
              <a:blipFill>
                <a:blip r:embed="rId14"/>
                <a:stretch>
                  <a:fillRect l="-15068" t="-6667" r="-15068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3A83503-D636-46AA-90F0-7AAA2645AF81}"/>
                  </a:ext>
                </a:extLst>
              </p:cNvPr>
              <p:cNvSpPr txBox="1"/>
              <p:nvPr/>
            </p:nvSpPr>
            <p:spPr>
              <a:xfrm>
                <a:off x="2508955" y="3522804"/>
                <a:ext cx="2550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3A83503-D636-46AA-90F0-7AAA2645A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55" y="3522804"/>
                <a:ext cx="255005" cy="369332"/>
              </a:xfrm>
              <a:prstGeom prst="rect">
                <a:avLst/>
              </a:prstGeom>
              <a:blipFill>
                <a:blip r:embed="rId15"/>
                <a:stretch>
                  <a:fillRect l="-9756" r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0A4F7FEE-28C9-4284-9D2B-E3C7EBB13772}"/>
              </a:ext>
            </a:extLst>
          </p:cNvPr>
          <p:cNvCxnSpPr>
            <a:cxnSpLocks/>
          </p:cNvCxnSpPr>
          <p:nvPr/>
        </p:nvCxnSpPr>
        <p:spPr>
          <a:xfrm flipV="1">
            <a:off x="5134548" y="3838642"/>
            <a:ext cx="612870" cy="114344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17851A9-5F1A-4AFB-A0ED-4DC3C4DE2E11}"/>
                  </a:ext>
                </a:extLst>
              </p:cNvPr>
              <p:cNvSpPr txBox="1"/>
              <p:nvPr/>
            </p:nvSpPr>
            <p:spPr>
              <a:xfrm rot="20292750">
                <a:off x="5426799" y="4227462"/>
                <a:ext cx="11918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17851A9-5F1A-4AFB-A0ED-4DC3C4DE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2750">
                <a:off x="5426799" y="4227462"/>
                <a:ext cx="1191801" cy="307777"/>
              </a:xfrm>
              <a:prstGeom prst="rect">
                <a:avLst/>
              </a:prstGeom>
              <a:blipFill>
                <a:blip r:embed="rId16"/>
                <a:stretch>
                  <a:fillRect l="-2475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F3DF4D0-25F8-4A60-A5B2-0C254A7A9A0D}"/>
              </a:ext>
            </a:extLst>
          </p:cNvPr>
          <p:cNvCxnSpPr>
            <a:cxnSpLocks/>
          </p:cNvCxnSpPr>
          <p:nvPr/>
        </p:nvCxnSpPr>
        <p:spPr>
          <a:xfrm flipH="1" flipV="1">
            <a:off x="1904661" y="3702487"/>
            <a:ext cx="2972163" cy="1303978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50FFFCB-9251-43F4-BFD6-9046576AEB47}"/>
                  </a:ext>
                </a:extLst>
              </p:cNvPr>
              <p:cNvSpPr txBox="1"/>
              <p:nvPr/>
            </p:nvSpPr>
            <p:spPr>
              <a:xfrm rot="1265115">
                <a:off x="3030118" y="4411600"/>
                <a:ext cx="6335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50FFFCB-9251-43F4-BFD6-9046576A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5115">
                <a:off x="3030118" y="4411600"/>
                <a:ext cx="633507" cy="307777"/>
              </a:xfrm>
              <a:prstGeom prst="rect">
                <a:avLst/>
              </a:prstGeom>
              <a:blipFill>
                <a:blip r:embed="rId17"/>
                <a:stretch>
                  <a:fillRect r="-5172"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58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6394900" y="2610408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</p:cNvCxnSpPr>
          <p:nvPr/>
        </p:nvCxnSpPr>
        <p:spPr>
          <a:xfrm flipH="1">
            <a:off x="5611159" y="2728368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5583070" y="2132856"/>
            <a:ext cx="4432" cy="193064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7065276" y="2464479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76" y="2464479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278439" y="2833811"/>
                <a:ext cx="280974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39" y="2833811"/>
                <a:ext cx="280974" cy="423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C3871F-68A9-4797-A493-364F4E4A06AA}"/>
                  </a:ext>
                </a:extLst>
              </p:cNvPr>
              <p:cNvSpPr txBox="1"/>
              <p:nvPr/>
            </p:nvSpPr>
            <p:spPr>
              <a:xfrm>
                <a:off x="6242874" y="3348510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C3871F-68A9-4797-A493-364F4E4A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74" y="3348510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394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68E1AB-C1EE-4501-BBC5-263CE95086FF}"/>
                  </a:ext>
                </a:extLst>
              </p:cNvPr>
              <p:cNvSpPr txBox="1"/>
              <p:nvPr/>
            </p:nvSpPr>
            <p:spPr>
              <a:xfrm>
                <a:off x="4540317" y="3357512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68E1AB-C1EE-4501-BBC5-263CE950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7" y="3357512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5714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08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5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6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81603" y="2882824"/>
                <a:ext cx="1677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solidFill>
                      <a:schemeClr val="accent2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ja-JP" alt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03" y="2882824"/>
                <a:ext cx="1677062" cy="369332"/>
              </a:xfrm>
              <a:prstGeom prst="rect">
                <a:avLst/>
              </a:prstGeom>
              <a:blipFill>
                <a:blip r:embed="rId7"/>
                <a:stretch>
                  <a:fillRect l="-4364" t="-23333" r="-181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158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239386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53981" y="90725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81" y="907250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892348" y="1350060"/>
                <a:ext cx="2782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348" y="1350060"/>
                <a:ext cx="2782557" cy="369332"/>
              </a:xfrm>
              <a:prstGeom prst="rect">
                <a:avLst/>
              </a:prstGeom>
              <a:blipFill>
                <a:blip r:embed="rId3"/>
                <a:stretch>
                  <a:fillRect l="-153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00629" y="2919761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29" y="2919761"/>
                <a:ext cx="484940" cy="369332"/>
              </a:xfrm>
              <a:prstGeom prst="rect">
                <a:avLst/>
              </a:prstGeom>
              <a:blipFill>
                <a:blip r:embed="rId6"/>
                <a:stretch>
                  <a:fillRect l="-5063" r="-253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4248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954723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87683" y="958906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83" y="958906"/>
                <a:ext cx="653449" cy="369332"/>
              </a:xfrm>
              <a:prstGeom prst="rect">
                <a:avLst/>
              </a:prstGeom>
              <a:blipFill>
                <a:blip r:embed="rId2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6020349" y="1541011"/>
                <a:ext cx="2833853" cy="79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ja-JP" altLang="en-US" sz="2400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49" y="1541011"/>
                <a:ext cx="2833853" cy="790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4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5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611755" y="2908062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755" y="2908062"/>
                <a:ext cx="484940" cy="369332"/>
              </a:xfrm>
              <a:prstGeom prst="rect">
                <a:avLst/>
              </a:prstGeom>
              <a:blipFill>
                <a:blip r:embed="rId6"/>
                <a:stretch>
                  <a:fillRect l="-5063" r="-253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366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9776A-7177-457B-BBE2-AE25C3EA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中間ベクトルの変数変換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3692860" y="2132856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20">
            <a:extLst>
              <a:ext uri="{FF2B5EF4-FFF2-40B4-BE49-F238E27FC236}">
                <a16:creationId xmlns:a16="http://schemas.microsoft.com/office/drawing/2014/main" id="{E191BDE6-6F74-4D0C-9D22-1A8ECA9D688E}"/>
              </a:ext>
            </a:extLst>
          </p:cNvPr>
          <p:cNvSpPr/>
          <p:nvPr/>
        </p:nvSpPr>
        <p:spPr bwMode="auto">
          <a:xfrm>
            <a:off x="5529064" y="3969060"/>
            <a:ext cx="140533" cy="140533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>
            <a:off x="5019624" y="1280002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9B5C0F8-58CF-4BB6-851F-663DA349C334}"/>
              </a:ext>
            </a:extLst>
          </p:cNvPr>
          <p:cNvCxnSpPr>
            <a:cxnSpLocks/>
            <a:stCxn id="23" idx="7"/>
            <a:endCxn id="4" idx="1"/>
          </p:cNvCxnSpPr>
          <p:nvPr/>
        </p:nvCxnSpPr>
        <p:spPr>
          <a:xfrm flipH="1">
            <a:off x="4246490" y="1390342"/>
            <a:ext cx="1341012" cy="129614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378C76B-C2A4-45C4-BF29-19651843F27E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4246490" y="2686486"/>
            <a:ext cx="1357042" cy="1342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37E385-8067-484F-8582-8162266E97E5}"/>
              </a:ext>
            </a:extLst>
          </p:cNvPr>
          <p:cNvCxnSpPr>
            <a:cxnSpLocks/>
            <a:stCxn id="23" idx="5"/>
            <a:endCxn id="23" idx="7"/>
          </p:cNvCxnSpPr>
          <p:nvPr/>
        </p:nvCxnSpPr>
        <p:spPr>
          <a:xfrm flipV="1">
            <a:off x="5587502" y="1390342"/>
            <a:ext cx="0" cy="267316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3">
            <a:extLst>
              <a:ext uri="{FF2B5EF4-FFF2-40B4-BE49-F238E27FC236}">
                <a16:creationId xmlns:a16="http://schemas.microsoft.com/office/drawing/2014/main" id="{10D9FC41-DD7B-45F5-9665-43EA999FB955}"/>
              </a:ext>
            </a:extLst>
          </p:cNvPr>
          <p:cNvSpPr/>
          <p:nvPr/>
        </p:nvSpPr>
        <p:spPr bwMode="auto">
          <a:xfrm>
            <a:off x="2360712" y="836712"/>
            <a:ext cx="3780420" cy="378042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>
            <a:extLst>
              <a:ext uri="{FF2B5EF4-FFF2-40B4-BE49-F238E27FC236}">
                <a16:creationId xmlns:a16="http://schemas.microsoft.com/office/drawing/2014/main" id="{295F8BB0-254E-4DB2-AF09-ECC3C235D34F}"/>
              </a:ext>
            </a:extLst>
          </p:cNvPr>
          <p:cNvSpPr/>
          <p:nvPr/>
        </p:nvSpPr>
        <p:spPr>
          <a:xfrm rot="18616516">
            <a:off x="5545237" y="1954723"/>
            <a:ext cx="761468" cy="1428918"/>
          </a:xfrm>
          <a:prstGeom prst="arc">
            <a:avLst>
              <a:gd name="adj1" fmla="val 16827316"/>
              <a:gd name="adj2" fmla="val 17861628"/>
            </a:avLst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60" y="908720"/>
                <a:ext cx="6534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411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/>
              <p:nvPr/>
            </p:nvSpPr>
            <p:spPr>
              <a:xfrm>
                <a:off x="6068993" y="1575586"/>
                <a:ext cx="2571794" cy="948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1E946E7-FA34-4C2E-829E-CB520914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93" y="1575586"/>
                <a:ext cx="2571794" cy="948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/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6185446-A11D-46FF-A6FB-53C3512C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599" y="1774286"/>
                <a:ext cx="465769" cy="369332"/>
              </a:xfrm>
              <a:prstGeom prst="rect">
                <a:avLst/>
              </a:prstGeom>
              <a:blipFill>
                <a:blip r:embed="rId6"/>
                <a:stretch>
                  <a:fillRect l="-526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/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78A0CF-7901-4A65-B99E-D44BB137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59" y="3376144"/>
                <a:ext cx="426014" cy="369332"/>
              </a:xfrm>
              <a:prstGeom prst="rect">
                <a:avLst/>
              </a:prstGeom>
              <a:blipFill>
                <a:blip r:embed="rId7"/>
                <a:stretch>
                  <a:fillRect l="-4286" r="-1429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/>
              <p:nvPr/>
            </p:nvSpPr>
            <p:spPr>
              <a:xfrm>
                <a:off x="5108166" y="2595839"/>
                <a:ext cx="484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C2CFB18-109E-4287-880E-5707DEBC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66" y="2595839"/>
                <a:ext cx="484940" cy="369332"/>
              </a:xfrm>
              <a:prstGeom prst="rect">
                <a:avLst/>
              </a:prstGeom>
              <a:blipFill>
                <a:blip r:embed="rId8"/>
                <a:stretch>
                  <a:fillRect l="-5000" r="-1250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876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5"/>
          <p:cNvSpPr/>
          <p:nvPr/>
        </p:nvSpPr>
        <p:spPr bwMode="auto">
          <a:xfrm rot="507035" flipH="1">
            <a:off x="4793297" y="4173090"/>
            <a:ext cx="841796" cy="338695"/>
          </a:xfrm>
          <a:custGeom>
            <a:avLst/>
            <a:gdLst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0 w 385991"/>
              <a:gd name="connsiteY3" fmla="*/ 385991 h 385991"/>
              <a:gd name="connsiteX4" fmla="*/ 0 w 385991"/>
              <a:gd name="connsiteY4" fmla="*/ 0 h 385991"/>
              <a:gd name="connsiteX0" fmla="*/ 0 w 385991"/>
              <a:gd name="connsiteY0" fmla="*/ 0 h 385991"/>
              <a:gd name="connsiteX1" fmla="*/ 385991 w 385991"/>
              <a:gd name="connsiteY1" fmla="*/ 0 h 385991"/>
              <a:gd name="connsiteX2" fmla="*/ 385991 w 385991"/>
              <a:gd name="connsiteY2" fmla="*/ 385991 h 385991"/>
              <a:gd name="connsiteX3" fmla="*/ 32952 w 385991"/>
              <a:gd name="connsiteY3" fmla="*/ 344801 h 385991"/>
              <a:gd name="connsiteX4" fmla="*/ 0 w 385991"/>
              <a:gd name="connsiteY4" fmla="*/ 0 h 385991"/>
              <a:gd name="connsiteX0" fmla="*/ 0 w 385991"/>
              <a:gd name="connsiteY0" fmla="*/ 8238 h 394229"/>
              <a:gd name="connsiteX1" fmla="*/ 237710 w 385991"/>
              <a:gd name="connsiteY1" fmla="*/ 0 h 394229"/>
              <a:gd name="connsiteX2" fmla="*/ 385991 w 385991"/>
              <a:gd name="connsiteY2" fmla="*/ 394229 h 394229"/>
              <a:gd name="connsiteX3" fmla="*/ 32952 w 385991"/>
              <a:gd name="connsiteY3" fmla="*/ 353039 h 394229"/>
              <a:gd name="connsiteX4" fmla="*/ 0 w 385991"/>
              <a:gd name="connsiteY4" fmla="*/ 8238 h 394229"/>
              <a:gd name="connsiteX0" fmla="*/ 0 w 385991"/>
              <a:gd name="connsiteY0" fmla="*/ 74141 h 460132"/>
              <a:gd name="connsiteX1" fmla="*/ 237710 w 385991"/>
              <a:gd name="connsiteY1" fmla="*/ 0 h 460132"/>
              <a:gd name="connsiteX2" fmla="*/ 385991 w 385991"/>
              <a:gd name="connsiteY2" fmla="*/ 460132 h 460132"/>
              <a:gd name="connsiteX3" fmla="*/ 32952 w 385991"/>
              <a:gd name="connsiteY3" fmla="*/ 418942 h 460132"/>
              <a:gd name="connsiteX4" fmla="*/ 0 w 385991"/>
              <a:gd name="connsiteY4" fmla="*/ 74141 h 460132"/>
              <a:gd name="connsiteX0" fmla="*/ 0 w 394229"/>
              <a:gd name="connsiteY0" fmla="*/ 74141 h 418942"/>
              <a:gd name="connsiteX1" fmla="*/ 237710 w 394229"/>
              <a:gd name="connsiteY1" fmla="*/ 0 h 418942"/>
              <a:gd name="connsiteX2" fmla="*/ 394229 w 394229"/>
              <a:gd name="connsiteY2" fmla="*/ 287138 h 418942"/>
              <a:gd name="connsiteX3" fmla="*/ 32952 w 394229"/>
              <a:gd name="connsiteY3" fmla="*/ 418942 h 418942"/>
              <a:gd name="connsiteX4" fmla="*/ 0 w 394229"/>
              <a:gd name="connsiteY4" fmla="*/ 74141 h 418942"/>
              <a:gd name="connsiteX0" fmla="*/ 0 w 394229"/>
              <a:gd name="connsiteY0" fmla="*/ 74141 h 385991"/>
              <a:gd name="connsiteX1" fmla="*/ 237710 w 394229"/>
              <a:gd name="connsiteY1" fmla="*/ 0 h 385991"/>
              <a:gd name="connsiteX2" fmla="*/ 394229 w 394229"/>
              <a:gd name="connsiteY2" fmla="*/ 287138 h 385991"/>
              <a:gd name="connsiteX3" fmla="*/ 156520 w 394229"/>
              <a:gd name="connsiteY3" fmla="*/ 385991 h 385991"/>
              <a:gd name="connsiteX4" fmla="*/ 0 w 394229"/>
              <a:gd name="connsiteY4" fmla="*/ 74141 h 385991"/>
              <a:gd name="connsiteX0" fmla="*/ 0 w 394229"/>
              <a:gd name="connsiteY0" fmla="*/ 74141 h 369516"/>
              <a:gd name="connsiteX1" fmla="*/ 237710 w 394229"/>
              <a:gd name="connsiteY1" fmla="*/ 0 h 369516"/>
              <a:gd name="connsiteX2" fmla="*/ 394229 w 394229"/>
              <a:gd name="connsiteY2" fmla="*/ 287138 h 369516"/>
              <a:gd name="connsiteX3" fmla="*/ 123569 w 394229"/>
              <a:gd name="connsiteY3" fmla="*/ 369516 h 369516"/>
              <a:gd name="connsiteX4" fmla="*/ 0 w 394229"/>
              <a:gd name="connsiteY4" fmla="*/ 74141 h 369516"/>
              <a:gd name="connsiteX0" fmla="*/ 0 w 385992"/>
              <a:gd name="connsiteY0" fmla="*/ 74141 h 369516"/>
              <a:gd name="connsiteX1" fmla="*/ 237710 w 385992"/>
              <a:gd name="connsiteY1" fmla="*/ 0 h 369516"/>
              <a:gd name="connsiteX2" fmla="*/ 385992 w 385992"/>
              <a:gd name="connsiteY2" fmla="*/ 287138 h 369516"/>
              <a:gd name="connsiteX3" fmla="*/ 123569 w 385992"/>
              <a:gd name="connsiteY3" fmla="*/ 369516 h 369516"/>
              <a:gd name="connsiteX4" fmla="*/ 0 w 385992"/>
              <a:gd name="connsiteY4" fmla="*/ 74141 h 3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92" h="369516">
                <a:moveTo>
                  <a:pt x="0" y="74141"/>
                </a:moveTo>
                <a:lnTo>
                  <a:pt x="237710" y="0"/>
                </a:lnTo>
                <a:lnTo>
                  <a:pt x="385992" y="287138"/>
                </a:lnTo>
                <a:lnTo>
                  <a:pt x="123569" y="369516"/>
                </a:lnTo>
                <a:lnTo>
                  <a:pt x="0" y="74141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tx1"/>
            </a:solidFill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080792" y="3537012"/>
            <a:ext cx="4104456" cy="15121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205028" y="1880828"/>
            <a:ext cx="0" cy="24482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2684748" y="4329100"/>
            <a:ext cx="2520280" cy="12517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弦 14"/>
          <p:cNvSpPr/>
          <p:nvPr/>
        </p:nvSpPr>
        <p:spPr bwMode="auto">
          <a:xfrm rot="9020103">
            <a:off x="4101140" y="2280697"/>
            <a:ext cx="2819845" cy="3997018"/>
          </a:xfrm>
          <a:prstGeom prst="chord">
            <a:avLst>
              <a:gd name="adj1" fmla="val 2700000"/>
              <a:gd name="adj2" fmla="val 14070923"/>
            </a:avLst>
          </a:pr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1252013">
            <a:off x="3420112" y="3776934"/>
            <a:ext cx="3763947" cy="1579417"/>
          </a:xfrm>
          <a:prstGeom prst="arc">
            <a:avLst>
              <a:gd name="adj1" fmla="val 11173687"/>
              <a:gd name="adj2" fmla="val 122911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4016896" y="2096852"/>
            <a:ext cx="1188132" cy="21962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5205028" y="4113076"/>
            <a:ext cx="1368152" cy="216024"/>
          </a:xfrm>
          <a:prstGeom prst="line">
            <a:avLst/>
          </a:prstGeom>
          <a:ln w="63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32917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flipH="1">
            <a:off x="4404556" y="2348880"/>
            <a:ext cx="1988604" cy="5184576"/>
          </a:xfrm>
          <a:prstGeom prst="arc">
            <a:avLst>
              <a:gd name="adj1" fmla="val 16444993"/>
              <a:gd name="adj2" fmla="val 78056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 flipV="1">
            <a:off x="4772980" y="2924944"/>
            <a:ext cx="432048" cy="1404156"/>
          </a:xfrm>
          <a:prstGeom prst="line">
            <a:avLst/>
          </a:prstGeom>
          <a:ln w="63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弧 28"/>
          <p:cNvSpPr/>
          <p:nvPr/>
        </p:nvSpPr>
        <p:spPr>
          <a:xfrm rot="6878278" flipH="1">
            <a:off x="3252308" y="1446344"/>
            <a:ext cx="1809578" cy="4310979"/>
          </a:xfrm>
          <a:prstGeom prst="arc">
            <a:avLst>
              <a:gd name="adj1" fmla="val 16444993"/>
              <a:gd name="adj2" fmla="val 78056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endCxn id="24" idx="2"/>
          </p:cNvCxnSpPr>
          <p:nvPr/>
        </p:nvCxnSpPr>
        <p:spPr>
          <a:xfrm flipH="1">
            <a:off x="4408437" y="4329100"/>
            <a:ext cx="796591" cy="8408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endCxn id="23" idx="2"/>
          </p:cNvCxnSpPr>
          <p:nvPr/>
        </p:nvCxnSpPr>
        <p:spPr>
          <a:xfrm>
            <a:off x="5205028" y="4329100"/>
            <a:ext cx="960662" cy="10391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弧 38"/>
          <p:cNvSpPr/>
          <p:nvPr/>
        </p:nvSpPr>
        <p:spPr>
          <a:xfrm rot="19667833">
            <a:off x="3634585" y="2611403"/>
            <a:ext cx="1723178" cy="684076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7796315">
            <a:off x="4294873" y="2765719"/>
            <a:ext cx="1423543" cy="534473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912711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/>
          <p:cNvSpPr/>
          <p:nvPr/>
        </p:nvSpPr>
        <p:spPr>
          <a:xfrm rot="15073992">
            <a:off x="5695355" y="3813658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5133020" y="1556792"/>
                <a:ext cx="2451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20" y="1556792"/>
                <a:ext cx="24513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221252" y="4977172"/>
                <a:ext cx="2467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2" y="4977172"/>
                <a:ext cx="2467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432720" y="5553236"/>
                <a:ext cx="2579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20" y="5553236"/>
                <a:ext cx="25795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376936" y="4221088"/>
                <a:ext cx="400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36" y="4221088"/>
                <a:ext cx="40004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9545" t="-6000" r="-2727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0513" t="-2000" r="-17949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088904" y="2888940"/>
                <a:ext cx="4113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04" y="2888940"/>
                <a:ext cx="411330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8955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5709084" y="4293096"/>
                <a:ext cx="4285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84" y="4293096"/>
                <a:ext cx="428579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8571" b="-48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844988" y="3104964"/>
                <a:ext cx="3911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ja-JP" alt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16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88" y="3104964"/>
                <a:ext cx="39113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9375" t="-4878" r="-10938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 bwMode="auto">
          <a:xfrm>
            <a:off x="4268924" y="2636912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円/楕円 55"/>
          <p:cNvSpPr/>
          <p:nvPr/>
        </p:nvSpPr>
        <p:spPr bwMode="auto">
          <a:xfrm>
            <a:off x="4700972" y="2852936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円/楕円 56"/>
          <p:cNvSpPr/>
          <p:nvPr/>
        </p:nvSpPr>
        <p:spPr bwMode="auto">
          <a:xfrm>
            <a:off x="6069124" y="4149080"/>
            <a:ext cx="126014" cy="117990"/>
          </a:xfrm>
          <a:prstGeom prst="ellipse">
            <a:avLst/>
          </a:prstGeom>
          <a:solidFill>
            <a:schemeClr val="tx1"/>
          </a:solidFill>
          <a:ln w="38100">
            <a:noFill/>
          </a:ln>
          <a:effectLst/>
          <a:extLst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8" name="円弧 57"/>
          <p:cNvSpPr/>
          <p:nvPr/>
        </p:nvSpPr>
        <p:spPr>
          <a:xfrm rot="11252013">
            <a:off x="3420112" y="3776936"/>
            <a:ext cx="3763947" cy="1579417"/>
          </a:xfrm>
          <a:prstGeom prst="arc">
            <a:avLst>
              <a:gd name="adj1" fmla="val 11173687"/>
              <a:gd name="adj2" fmla="val 1274022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20842122">
            <a:off x="5498268" y="5373639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7273" t="-4000" r="-2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二等辺三角形 61"/>
          <p:cNvSpPr/>
          <p:nvPr/>
        </p:nvSpPr>
        <p:spPr bwMode="auto">
          <a:xfrm rot="9068106" flipH="1">
            <a:off x="4675318" y="2573419"/>
            <a:ext cx="223451" cy="1890343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 bwMode="auto">
          <a:xfrm rot="15810969" flipH="1">
            <a:off x="5533626" y="3773559"/>
            <a:ext cx="223451" cy="1005864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 bwMode="auto">
          <a:xfrm rot="9682221" flipH="1">
            <a:off x="4899668" y="2889287"/>
            <a:ext cx="202195" cy="1502568"/>
          </a:xfrm>
          <a:prstGeom prst="triangle">
            <a:avLst/>
          </a:prstGeom>
          <a:solidFill>
            <a:schemeClr val="tx2">
              <a:alpha val="20000"/>
            </a:schemeClr>
          </a:solidFill>
          <a:ln w="6350">
            <a:noFill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980892" y="2456892"/>
                <a:ext cx="267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92" y="2456892"/>
                <a:ext cx="267188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5000" t="-1961" r="-20455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4628964" y="2564904"/>
                <a:ext cx="2550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64" y="2564904"/>
                <a:ext cx="255006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5061012" y="450912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12" y="4509120"/>
                <a:ext cx="265970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93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円弧 16"/>
          <p:cNvSpPr/>
          <p:nvPr/>
        </p:nvSpPr>
        <p:spPr>
          <a:xfrm rot="11252013">
            <a:off x="3420111" y="2624807"/>
            <a:ext cx="3763947" cy="1579417"/>
          </a:xfrm>
          <a:prstGeom prst="arc">
            <a:avLst>
              <a:gd name="adj1" fmla="val 12843929"/>
              <a:gd name="adj2" fmla="val 19097072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32917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 flipH="1">
            <a:off x="4404556" y="2348880"/>
            <a:ext cx="1988604" cy="5184576"/>
          </a:xfrm>
          <a:prstGeom prst="arc">
            <a:avLst>
              <a:gd name="adj1" fmla="val 16444993"/>
              <a:gd name="adj2" fmla="val 1897840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/>
          <p:cNvSpPr/>
          <p:nvPr/>
        </p:nvSpPr>
        <p:spPr>
          <a:xfrm rot="6878278" flipH="1">
            <a:off x="3252308" y="1446344"/>
            <a:ext cx="1809578" cy="4310979"/>
          </a:xfrm>
          <a:prstGeom prst="arc">
            <a:avLst>
              <a:gd name="adj1" fmla="val 16444993"/>
              <a:gd name="adj2" fmla="val 94440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弧 38"/>
          <p:cNvSpPr/>
          <p:nvPr/>
        </p:nvSpPr>
        <p:spPr>
          <a:xfrm rot="19667833">
            <a:off x="3634585" y="2611403"/>
            <a:ext cx="1723178" cy="684076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/>
          <p:cNvSpPr/>
          <p:nvPr/>
        </p:nvSpPr>
        <p:spPr>
          <a:xfrm rot="17796315">
            <a:off x="4294873" y="2765719"/>
            <a:ext cx="1423543" cy="534473"/>
          </a:xfrm>
          <a:prstGeom prst="arc">
            <a:avLst>
              <a:gd name="adj1" fmla="val 16200000"/>
              <a:gd name="adj2" fmla="val 21157961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>
            <a:off x="4232920" y="2420888"/>
            <a:ext cx="1944216" cy="5112568"/>
          </a:xfrm>
          <a:prstGeom prst="arc">
            <a:avLst>
              <a:gd name="adj1" fmla="val 16200000"/>
              <a:gd name="adj2" fmla="val 1912711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/>
          <p:cNvSpPr/>
          <p:nvPr/>
        </p:nvSpPr>
        <p:spPr>
          <a:xfrm rot="15073992">
            <a:off x="5695355" y="3813658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160912" y="3176972"/>
                <a:ext cx="34740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2" y="3176972"/>
                <a:ext cx="347403" cy="331437"/>
              </a:xfrm>
              <a:prstGeom prst="rect">
                <a:avLst/>
              </a:prstGeom>
              <a:blipFill rotWithShape="0">
                <a:blip r:embed="rId2"/>
                <a:stretch>
                  <a:fillRect l="-14035" r="-3509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6" y="2132856"/>
                <a:ext cx="27148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9545" t="-6000" r="-2727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992" y="2564904"/>
                <a:ext cx="24820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100" y="2888940"/>
                <a:ext cx="238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0513" t="-2000" r="-17949" b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円弧 57"/>
          <p:cNvSpPr/>
          <p:nvPr/>
        </p:nvSpPr>
        <p:spPr>
          <a:xfrm rot="11252013">
            <a:off x="3420112" y="3776936"/>
            <a:ext cx="3763947" cy="1579417"/>
          </a:xfrm>
          <a:prstGeom prst="arc">
            <a:avLst>
              <a:gd name="adj1" fmla="val 11173687"/>
              <a:gd name="adj2" fmla="val 1274022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20842122">
            <a:off x="5498268" y="5373639"/>
            <a:ext cx="1423543" cy="534473"/>
          </a:xfrm>
          <a:prstGeom prst="arc">
            <a:avLst>
              <a:gd name="adj1" fmla="val 16200000"/>
              <a:gd name="adj2" fmla="val 18295399"/>
            </a:avLst>
          </a:prstGeom>
          <a:ln w="25400">
            <a:solidFill>
              <a:schemeClr val="accent2"/>
            </a:solidFill>
            <a:prstDash val="solid"/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192" y="5229200"/>
                <a:ext cx="26680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7273" t="-4000" r="-2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4016896" y="2456892"/>
                <a:ext cx="2311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2456892"/>
                <a:ext cx="23118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842" t="-1961" r="-31579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185084"/>
                <a:ext cx="24449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弧 51"/>
          <p:cNvSpPr/>
          <p:nvPr/>
        </p:nvSpPr>
        <p:spPr>
          <a:xfrm>
            <a:off x="5097016" y="2096852"/>
            <a:ext cx="1280860" cy="1308249"/>
          </a:xfrm>
          <a:prstGeom prst="arc">
            <a:avLst>
              <a:gd name="adj1" fmla="val 12843929"/>
              <a:gd name="adj2" fmla="val 1527407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/>
          <p:cNvSpPr/>
          <p:nvPr/>
        </p:nvSpPr>
        <p:spPr>
          <a:xfrm rot="21181616">
            <a:off x="4205756" y="2103148"/>
            <a:ext cx="3149079" cy="1308249"/>
          </a:xfrm>
          <a:prstGeom prst="arc">
            <a:avLst>
              <a:gd name="adj1" fmla="val 11280835"/>
              <a:gd name="adj2" fmla="val 1536173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弧 64"/>
          <p:cNvSpPr/>
          <p:nvPr/>
        </p:nvSpPr>
        <p:spPr>
          <a:xfrm>
            <a:off x="5169024" y="2132856"/>
            <a:ext cx="1280860" cy="1308249"/>
          </a:xfrm>
          <a:prstGeom prst="arc">
            <a:avLst>
              <a:gd name="adj1" fmla="val 12843929"/>
              <a:gd name="adj2" fmla="val 15274070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弧 65"/>
          <p:cNvSpPr/>
          <p:nvPr/>
        </p:nvSpPr>
        <p:spPr>
          <a:xfrm flipH="1">
            <a:off x="4340932" y="2312876"/>
            <a:ext cx="1988604" cy="5184576"/>
          </a:xfrm>
          <a:prstGeom prst="arc">
            <a:avLst>
              <a:gd name="adj1" fmla="val 16622302"/>
              <a:gd name="adj2" fmla="val 18931174"/>
            </a:avLst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 bwMode="auto">
          <a:xfrm>
            <a:off x="4311941" y="2401445"/>
            <a:ext cx="2759978" cy="2590006"/>
          </a:xfrm>
          <a:custGeom>
            <a:avLst/>
            <a:gdLst>
              <a:gd name="connsiteX0" fmla="*/ 2766863 w 2766863"/>
              <a:gd name="connsiteY0" fmla="*/ 2676438 h 2676438"/>
              <a:gd name="connsiteX1" fmla="*/ 1181344 w 2766863"/>
              <a:gd name="connsiteY1" fmla="*/ 142962 h 2676438"/>
              <a:gd name="connsiteX2" fmla="*/ 6885 w 2766863"/>
              <a:gd name="connsiteY2" fmla="*/ 352687 h 2676438"/>
              <a:gd name="connsiteX0" fmla="*/ 2765412 w 2765412"/>
              <a:gd name="connsiteY0" fmla="*/ 2570507 h 2570507"/>
              <a:gd name="connsiteX1" fmla="*/ 1414785 w 2765412"/>
              <a:gd name="connsiteY1" fmla="*/ 171255 h 2570507"/>
              <a:gd name="connsiteX2" fmla="*/ 5434 w 2765412"/>
              <a:gd name="connsiteY2" fmla="*/ 246756 h 2570507"/>
              <a:gd name="connsiteX0" fmla="*/ 2765412 w 2765412"/>
              <a:gd name="connsiteY0" fmla="*/ 2570507 h 2570507"/>
              <a:gd name="connsiteX1" fmla="*/ 2228516 w 2765412"/>
              <a:gd name="connsiteY1" fmla="*/ 1513494 h 2570507"/>
              <a:gd name="connsiteX2" fmla="*/ 1414785 w 2765412"/>
              <a:gd name="connsiteY2" fmla="*/ 171255 h 2570507"/>
              <a:gd name="connsiteX3" fmla="*/ 5434 w 2765412"/>
              <a:gd name="connsiteY3" fmla="*/ 246756 h 2570507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5180 w 2765180"/>
              <a:gd name="connsiteY0" fmla="*/ 2471148 h 2471148"/>
              <a:gd name="connsiteX1" fmla="*/ 2463176 w 2765180"/>
              <a:gd name="connsiteY1" fmla="*/ 1128909 h 2471148"/>
              <a:gd name="connsiteX2" fmla="*/ 1414553 w 2765180"/>
              <a:gd name="connsiteY2" fmla="*/ 71896 h 2471148"/>
              <a:gd name="connsiteX3" fmla="*/ 5202 w 2765180"/>
              <a:gd name="connsiteY3" fmla="*/ 147397 h 2471148"/>
              <a:gd name="connsiteX0" fmla="*/ 2766497 w 2766497"/>
              <a:gd name="connsiteY0" fmla="*/ 2575330 h 2575330"/>
              <a:gd name="connsiteX1" fmla="*/ 2464493 w 2766497"/>
              <a:gd name="connsiteY1" fmla="*/ 1233091 h 2575330"/>
              <a:gd name="connsiteX2" fmla="*/ 1180978 w 2766497"/>
              <a:gd name="connsiteY2" fmla="*/ 50243 h 2575330"/>
              <a:gd name="connsiteX3" fmla="*/ 6519 w 2766497"/>
              <a:gd name="connsiteY3" fmla="*/ 251579 h 2575330"/>
              <a:gd name="connsiteX0" fmla="*/ 2767494 w 2767494"/>
              <a:gd name="connsiteY0" fmla="*/ 2578700 h 2578700"/>
              <a:gd name="connsiteX1" fmla="*/ 2465490 w 2767494"/>
              <a:gd name="connsiteY1" fmla="*/ 1236461 h 2578700"/>
              <a:gd name="connsiteX2" fmla="*/ 1181975 w 2767494"/>
              <a:gd name="connsiteY2" fmla="*/ 53613 h 2578700"/>
              <a:gd name="connsiteX3" fmla="*/ 7516 w 2767494"/>
              <a:gd name="connsiteY3" fmla="*/ 254949 h 2578700"/>
              <a:gd name="connsiteX0" fmla="*/ 2759978 w 2759978"/>
              <a:gd name="connsiteY0" fmla="*/ 2590006 h 2590006"/>
              <a:gd name="connsiteX1" fmla="*/ 2457974 w 2759978"/>
              <a:gd name="connsiteY1" fmla="*/ 1247767 h 2590006"/>
              <a:gd name="connsiteX2" fmla="*/ 1174459 w 2759978"/>
              <a:gd name="connsiteY2" fmla="*/ 64919 h 2590006"/>
              <a:gd name="connsiteX3" fmla="*/ 0 w 2759978"/>
              <a:gd name="connsiteY3" fmla="*/ 266255 h 259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978" h="2590006">
                <a:moveTo>
                  <a:pt x="2759978" y="2590006"/>
                </a:moveTo>
                <a:cubicBezTo>
                  <a:pt x="2754385" y="2078277"/>
                  <a:pt x="2683079" y="1647642"/>
                  <a:pt x="2457974" y="1247767"/>
                </a:cubicBezTo>
                <a:cubicBezTo>
                  <a:pt x="2232870" y="847892"/>
                  <a:pt x="1709955" y="236893"/>
                  <a:pt x="1174459" y="64919"/>
                </a:cubicBezTo>
                <a:cubicBezTo>
                  <a:pt x="638963" y="-107055"/>
                  <a:pt x="271245" y="98475"/>
                  <a:pt x="0" y="266255"/>
                </a:cubicBezTo>
              </a:path>
            </a:pathLst>
          </a:custGeom>
          <a:noFill/>
          <a:ln w="6350">
            <a:solidFill>
              <a:schemeClr val="tx1"/>
            </a:solidFill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5529064" y="2132856"/>
                <a:ext cx="38927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064" y="2132856"/>
                <a:ext cx="389273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20313" r="-3125" b="-240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円弧 73"/>
          <p:cNvSpPr/>
          <p:nvPr/>
        </p:nvSpPr>
        <p:spPr>
          <a:xfrm rot="6878278" flipH="1">
            <a:off x="3216304" y="1518353"/>
            <a:ext cx="1809578" cy="4310979"/>
          </a:xfrm>
          <a:prstGeom prst="arc">
            <a:avLst>
              <a:gd name="adj1" fmla="val 16768579"/>
              <a:gd name="adj2" fmla="val 20534553"/>
            </a:avLst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/>
          <p:cNvSpPr/>
          <p:nvPr/>
        </p:nvSpPr>
        <p:spPr>
          <a:xfrm rot="6878278" flipH="1">
            <a:off x="2964276" y="1374335"/>
            <a:ext cx="1809578" cy="4310979"/>
          </a:xfrm>
          <a:prstGeom prst="arc">
            <a:avLst>
              <a:gd name="adj1" fmla="val 19588099"/>
              <a:gd name="adj2" fmla="val 21521025"/>
            </a:avLst>
          </a:prstGeom>
          <a:ln w="19050"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4268924" y="2852936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24" y="2852936"/>
                <a:ext cx="33342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1818" t="-8000" r="-1818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5169024" y="3429000"/>
                <a:ext cx="3334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24" y="3429000"/>
                <a:ext cx="33342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3636" t="-10000" r="-16364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6217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">
      <a:dk1>
        <a:srgbClr val="4D4D4D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E4007F"/>
      </a:accent4>
      <a:accent5>
        <a:srgbClr val="FFFF00"/>
      </a:accent5>
      <a:accent6>
        <a:srgbClr val="000000"/>
      </a:accent6>
      <a:hlink>
        <a:srgbClr val="00A0E9"/>
      </a:hlink>
      <a:folHlink>
        <a:srgbClr val="0071BC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>
          <a:solidFill>
            <a:schemeClr val="tx1"/>
          </a:solidFill>
        </a:ln>
        <a:effectLst/>
        <a:extLst/>
      </a:spPr>
      <a:bodyPr rtlCol="0" anchor="ctr"/>
      <a:lstStyle>
        <a:defPPr algn="ctr">
          <a:defRPr kumimoji="1"/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1679</Words>
  <Application>Microsoft Office PowerPoint</Application>
  <PresentationFormat>A4 210 x 297 mm</PresentationFormat>
  <Paragraphs>903</Paragraphs>
  <Slides>139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139</vt:i4>
      </vt:variant>
    </vt:vector>
  </HeadingPairs>
  <TitlesOfParts>
    <vt:vector size="147" baseType="lpstr">
      <vt:lpstr>メイリオ</vt:lpstr>
      <vt:lpstr>源ノ角ゴシック Code JP Bold</vt:lpstr>
      <vt:lpstr>Arial</vt:lpstr>
      <vt:lpstr>Calibri</vt:lpstr>
      <vt:lpstr>Cambria Math</vt:lpstr>
      <vt:lpstr>FreeMono</vt:lpstr>
      <vt:lpstr>Wingdings</vt:lpstr>
      <vt:lpstr>PowerPoint Design</vt:lpstr>
      <vt:lpstr>レンダリング作図資料 (2018/9/1)</vt:lpstr>
      <vt:lpstr>中間ベクトル</vt:lpstr>
      <vt:lpstr>レンダリング方程式</vt:lpstr>
      <vt:lpstr>レンダリング方程式</vt:lpstr>
      <vt:lpstr>レンダリング方程式</vt:lpstr>
      <vt:lpstr>レンダリング方程式</vt:lpstr>
      <vt:lpstr>拡散反射</vt:lpstr>
      <vt:lpstr>鏡面反射</vt:lpstr>
      <vt:lpstr>鏡面反射</vt:lpstr>
      <vt:lpstr>乱反射</vt:lpstr>
      <vt:lpstr>乱反射</vt:lpstr>
      <vt:lpstr>乱反射</vt:lpstr>
      <vt:lpstr>乱反射</vt:lpstr>
      <vt:lpstr>光線</vt:lpstr>
      <vt:lpstr>放射照度</vt:lpstr>
      <vt:lpstr>放射輝度</vt:lpstr>
      <vt:lpstr>放射輝度</vt:lpstr>
      <vt:lpstr>放射束</vt:lpstr>
      <vt:lpstr>放射照度</vt:lpstr>
      <vt:lpstr>光線</vt:lpstr>
      <vt:lpstr>ランベルトの余弦則</vt:lpstr>
      <vt:lpstr>ランベルトの余弦則</vt:lpstr>
      <vt:lpstr>平面角</vt:lpstr>
      <vt:lpstr>立体角</vt:lpstr>
      <vt:lpstr>立体角（極座標）</vt:lpstr>
      <vt:lpstr>球面上の微小表面積</vt:lpstr>
      <vt:lpstr>レンダリング方程式</vt:lpstr>
      <vt:lpstr>レンダリング方程式</vt:lpstr>
      <vt:lpstr>完全な鏡面反射</vt:lpstr>
      <vt:lpstr>完全な鏡面反射</vt:lpstr>
      <vt:lpstr>光沢反射</vt:lpstr>
      <vt:lpstr>光沢反射</vt:lpstr>
      <vt:lpstr>光沢反射</vt:lpstr>
      <vt:lpstr>光沢反射</vt:lpstr>
      <vt:lpstr>屈折と反射</vt:lpstr>
      <vt:lpstr>媒質境界における光の屈折</vt:lpstr>
      <vt:lpstr>拡散BRDF</vt:lpstr>
      <vt:lpstr>全反射</vt:lpstr>
      <vt:lpstr>屈折：入射ベクトルと法線ベクトルに直交している単位ベクトル</vt:lpstr>
      <vt:lpstr>ランバートBRDF</vt:lpstr>
      <vt:lpstr>鏡面BRDF</vt:lpstr>
      <vt:lpstr>BRDF</vt:lpstr>
      <vt:lpstr>BSSRDF</vt:lpstr>
      <vt:lpstr>BTDF</vt:lpstr>
      <vt:lpstr>レンダリング方程式</vt:lpstr>
      <vt:lpstr>レンダリング方程式</vt:lpstr>
      <vt:lpstr>レンダリング方程式</vt:lpstr>
      <vt:lpstr>BRDF座標系</vt:lpstr>
      <vt:lpstr>BRDF座標系</vt:lpstr>
      <vt:lpstr>BRDF座標系</vt:lpstr>
      <vt:lpstr>BRDF座標系</vt:lpstr>
      <vt:lpstr>BRDF座標系</vt:lpstr>
      <vt:lpstr>V字型凹み</vt:lpstr>
      <vt:lpstr>シャドウィング</vt:lpstr>
      <vt:lpstr>マスキング</vt:lpstr>
      <vt:lpstr>相互反射</vt:lpstr>
      <vt:lpstr>シャドウィング</vt:lpstr>
      <vt:lpstr>シャドウィング</vt:lpstr>
      <vt:lpstr>V字型凹み</vt:lpstr>
      <vt:lpstr>シャドウイング，マスキングなし</vt:lpstr>
      <vt:lpstr>シャドウイング</vt:lpstr>
      <vt:lpstr>マスキング</vt:lpstr>
      <vt:lpstr>シャドウィング＋マスキング</vt:lpstr>
      <vt:lpstr>V字型凹み</vt:lpstr>
      <vt:lpstr>V字型凹み</vt:lpstr>
      <vt:lpstr>V字型凹み</vt:lpstr>
      <vt:lpstr>光線</vt:lpstr>
      <vt:lpstr>古典的レイトレーシング</vt:lpstr>
      <vt:lpstr>古典的レイトレーシング</vt:lpstr>
      <vt:lpstr>古典的レイトレーシング</vt:lpstr>
      <vt:lpstr>古典的レイトレーシング</vt:lpstr>
      <vt:lpstr>光線と球の交差</vt:lpstr>
      <vt:lpstr>光線と球の交差</vt:lpstr>
      <vt:lpstr>光線と球の交差</vt:lpstr>
      <vt:lpstr>光線と球の交差</vt:lpstr>
      <vt:lpstr>カメラ</vt:lpstr>
      <vt:lpstr>カメラ</vt:lpstr>
      <vt:lpstr>カメラ</vt:lpstr>
      <vt:lpstr>カメラ</vt:lpstr>
      <vt:lpstr>カメラ</vt:lpstr>
      <vt:lpstr>スーパーサンプリング</vt:lpstr>
      <vt:lpstr>反射ベクトル</vt:lpstr>
      <vt:lpstr>反射ベクトル Fuzz</vt:lpstr>
      <vt:lpstr>屈折</vt:lpstr>
      <vt:lpstr>四角形</vt:lpstr>
      <vt:lpstr>立体角と四角形の関係</vt:lpstr>
      <vt:lpstr>点と球体の</vt:lpstr>
      <vt:lpstr>レンダリング方程式：2点伝達</vt:lpstr>
      <vt:lpstr>レンダリング方程式：３点伝達</vt:lpstr>
      <vt:lpstr>球面幾何</vt:lpstr>
      <vt:lpstr>球面三角形の余弦定理</vt:lpstr>
      <vt:lpstr>球面三角形の余弦定理</vt:lpstr>
      <vt:lpstr>中間ベクトルの変数変換</vt:lpstr>
      <vt:lpstr>中間ベクトルの変数変換</vt:lpstr>
      <vt:lpstr>中間ベクトルの変数変換</vt:lpstr>
      <vt:lpstr>中間ベクトルの変数変換</vt:lpstr>
      <vt:lpstr>中間ベクトルの変数変換</vt:lpstr>
      <vt:lpstr>PowerPoint プレゼンテーション</vt:lpstr>
      <vt:lpstr>PowerPoint プレゼンテーション</vt:lpstr>
      <vt:lpstr>PowerPoint プレゼンテーション</vt:lpstr>
      <vt:lpstr>Smith Shadowing-Masking</vt:lpstr>
      <vt:lpstr>Smith Shadowing-Masking</vt:lpstr>
      <vt:lpstr>Smith Shadowing-Masking</vt:lpstr>
      <vt:lpstr>Smith Shadowing-Masking</vt:lpstr>
      <vt:lpstr>Smith Shadowing-Masking</vt:lpstr>
      <vt:lpstr>Smith Shadowing-Masking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三角比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加法定理</vt:lpstr>
      <vt:lpstr>微分</vt:lpstr>
      <vt:lpstr>極限 (sin h)/h</vt:lpstr>
      <vt:lpstr>極限 (sin h)/h</vt:lpstr>
      <vt:lpstr>極限 (sin h)/h</vt:lpstr>
      <vt:lpstr>極限 (sin h)/h</vt:lpstr>
      <vt:lpstr>極限 (sin h)/h</vt:lpstr>
      <vt:lpstr>極限 (sin h)/h</vt:lpstr>
      <vt:lpstr>面積</vt:lpstr>
      <vt:lpstr>面積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2018-09-01T05:48:01Z</dcterms:created>
  <dcterms:modified xsi:type="dcterms:W3CDTF">2018-12-12T18:38:09Z</dcterms:modified>
</cp:coreProperties>
</file>