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1B4F82-4D63-4575-92FD-B1EFF9EC6675}">
  <a:tblStyle styleId="{561B4F82-4D63-4575-92FD-B1EFF9EC66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c834e71bc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c834e71bc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c834e71bc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c834e71bc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c834e71bc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7c834e71bc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c834e71bc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c834e71b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c834e71bc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c834e71bc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c834e71bc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7c834e71bc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c834e71bc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7c834e71bc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c834e71bc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c834e71bc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7c834e71bc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7c834e71bc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c834e71bc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c834e71bc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c834e71b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c834e71b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c834e71bc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7c834e71bc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c834e71bc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7c834e71bc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7c834e71bc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7c834e71b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e7ce95c6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7e7ce95c6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e7ce95c6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7e7ce95c6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7e7ce95c6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7e7ce95c6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7e7ce95c6e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7e7ce95c6e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7e7ce95c6e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7e7ce95c6e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7e7ce95c6e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7e7ce95c6e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7e7ce95c6e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7e7ce95c6e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c834e71b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c834e71b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e7ce95c6e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7e7ce95c6e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7e7ce95c6e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7e7ce95c6e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7e7ce95c6e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7e7ce95c6e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7e7ce95c6e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7e7ce95c6e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7e7ce95c6e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7e7ce95c6e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7e7ce95c6e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7e7ce95c6e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7e7ce95c6e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7e7ce95c6e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7c834e71bc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7c834e71bc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c834e71b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c834e71b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c834e71b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c834e71b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c834e71bc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c834e71bc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c834e71bc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c834e71b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c834e71b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c834e71b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c834e71b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c834e71b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9325" y="1801400"/>
            <a:ext cx="9094800" cy="11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Runtime Storage Organization: Stack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877575" y="2200650"/>
            <a:ext cx="22077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Lecture 19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2"/>
          <p:cNvGraphicFramePr/>
          <p:nvPr/>
        </p:nvGraphicFramePr>
        <p:xfrm>
          <a:off x="5978550" y="31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80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q(1,3)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m,n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i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q(1,9)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m,n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a[11] (global)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Google Shape;129;p22"/>
          <p:cNvSpPr txBox="1"/>
          <p:nvPr/>
        </p:nvSpPr>
        <p:spPr>
          <a:xfrm>
            <a:off x="5406150" y="3695988"/>
            <a:ext cx="3689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return from p so p(1,3) has been popped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6" name="Google Shape;136;p23"/>
          <p:cNvGraphicFramePr/>
          <p:nvPr/>
        </p:nvGraphicFramePr>
        <p:xfrm>
          <a:off x="6002025" y="12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80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q(1,0)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m,n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q(1,3)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m,n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i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q(1,9)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m,n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a[11] (global)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23"/>
          <p:cNvSpPr txBox="1"/>
          <p:nvPr/>
        </p:nvSpPr>
        <p:spPr>
          <a:xfrm>
            <a:off x="5406150" y="4489788"/>
            <a:ext cx="3689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 Call quicksort(1,0) so q(1,0) pushed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4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24"/>
          <p:cNvGraphicFramePr/>
          <p:nvPr/>
        </p:nvGraphicFramePr>
        <p:xfrm>
          <a:off x="6002025" y="123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80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q(1,3)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m,n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i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q(1,9)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m,n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a[11] (global)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5" name="Google Shape;145;p24"/>
          <p:cNvSpPr txBox="1"/>
          <p:nvPr/>
        </p:nvSpPr>
        <p:spPr>
          <a:xfrm>
            <a:off x="5406150" y="4489788"/>
            <a:ext cx="3689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return from q(1,0)</a:t>
            </a:r>
            <a:r>
              <a:rPr lang="en">
                <a:solidFill>
                  <a:schemeClr val="dk1"/>
                </a:solidFill>
              </a:rPr>
              <a:t> so q(1,0) popped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5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Google Shape;152;p25"/>
          <p:cNvGraphicFramePr/>
          <p:nvPr/>
        </p:nvGraphicFramePr>
        <p:xfrm>
          <a:off x="5966800" y="12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80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q(2,3)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m,n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q(1,3)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m,n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i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q(1,9)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m,n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a[11] (global)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3" name="Google Shape;153;p25"/>
          <p:cNvSpPr txBox="1"/>
          <p:nvPr/>
        </p:nvSpPr>
        <p:spPr>
          <a:xfrm>
            <a:off x="5406150" y="4489788"/>
            <a:ext cx="3689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Call quicksort(2,3) so q(2,3) pushed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6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6"/>
          <p:cNvGraphicFramePr/>
          <p:nvPr/>
        </p:nvGraphicFramePr>
        <p:xfrm>
          <a:off x="5966800" y="12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600475"/>
              </a:tblGrid>
              <a:tr h="3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p(2,3)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q(2,3)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q(1,3)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q(1,9)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a[11] (global)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26"/>
          <p:cNvSpPr txBox="1"/>
          <p:nvPr/>
        </p:nvSpPr>
        <p:spPr>
          <a:xfrm>
            <a:off x="5422175" y="4802045"/>
            <a:ext cx="36897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Call partition (2,3) so p(2,3) pushed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7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8" name="Google Shape;168;p27"/>
          <p:cNvGraphicFramePr/>
          <p:nvPr/>
        </p:nvGraphicFramePr>
        <p:xfrm>
          <a:off x="5966800" y="12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600475"/>
              </a:tblGrid>
              <a:tr h="3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q(2,3)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q(1,3)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q(1,9)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a[11] (global)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9" name="Google Shape;169;p27"/>
          <p:cNvSpPr txBox="1"/>
          <p:nvPr/>
        </p:nvSpPr>
        <p:spPr>
          <a:xfrm>
            <a:off x="5422188" y="4344070"/>
            <a:ext cx="36897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eturn </a:t>
            </a:r>
            <a:r>
              <a:rPr lang="en">
                <a:solidFill>
                  <a:schemeClr val="dk1"/>
                </a:solidFill>
              </a:rPr>
              <a:t>p(2,3) so p(2,3) popped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6" name="Google Shape;176;p28"/>
          <p:cNvGraphicFramePr/>
          <p:nvPr/>
        </p:nvGraphicFramePr>
        <p:xfrm>
          <a:off x="5978525" y="48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941050"/>
              </a:tblGrid>
              <a:tr h="268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q(2,1)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q(2,3)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q(1,3)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q(1,9)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a[11] (global)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Google Shape;177;p28"/>
          <p:cNvSpPr txBox="1"/>
          <p:nvPr/>
        </p:nvSpPr>
        <p:spPr>
          <a:xfrm>
            <a:off x="5595300" y="4395800"/>
            <a:ext cx="3437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call</a:t>
            </a:r>
            <a:r>
              <a:rPr lang="en">
                <a:solidFill>
                  <a:schemeClr val="dk1"/>
                </a:solidFill>
              </a:rPr>
              <a:t> quicksort(2,1) so q(2,1) pushed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9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" name="Google Shape;184;p29"/>
          <p:cNvGraphicFramePr/>
          <p:nvPr/>
        </p:nvGraphicFramePr>
        <p:xfrm>
          <a:off x="6025500" y="1305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941050"/>
              </a:tblGrid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q(2,3)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q(1,3)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q(1,9)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a[11] (global)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5" name="Google Shape;185;p29"/>
          <p:cNvSpPr txBox="1"/>
          <p:nvPr/>
        </p:nvSpPr>
        <p:spPr>
          <a:xfrm>
            <a:off x="5595300" y="4395800"/>
            <a:ext cx="3437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 q</a:t>
            </a:r>
            <a:r>
              <a:rPr lang="en">
                <a:solidFill>
                  <a:schemeClr val="dk1"/>
                </a:solidFill>
              </a:rPr>
              <a:t>(2,1) so q(2,1) popped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0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30"/>
          <p:cNvGraphicFramePr/>
          <p:nvPr/>
        </p:nvGraphicFramePr>
        <p:xfrm>
          <a:off x="5978525" y="482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941050"/>
              </a:tblGrid>
              <a:tr h="268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q(3,3)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q(2,3)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q(1,3)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q(1,9)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a[11] (global)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3" name="Google Shape;193;p30"/>
          <p:cNvSpPr txBox="1"/>
          <p:nvPr/>
        </p:nvSpPr>
        <p:spPr>
          <a:xfrm>
            <a:off x="5595300" y="4395800"/>
            <a:ext cx="3437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call quicksort(3,3) so q(3,3) pushed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1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1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0" name="Google Shape;200;p31"/>
          <p:cNvGraphicFramePr/>
          <p:nvPr/>
        </p:nvGraphicFramePr>
        <p:xfrm>
          <a:off x="6025500" y="1305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941050"/>
              </a:tblGrid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q(2,3)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q(1,3)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q(1,9)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a[11] (global)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1" name="Google Shape;201;p31"/>
          <p:cNvSpPr txBox="1"/>
          <p:nvPr/>
        </p:nvSpPr>
        <p:spPr>
          <a:xfrm>
            <a:off x="5595300" y="4395800"/>
            <a:ext cx="3437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 q(3,3) so q(3,3) popped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2" name="Google Shape;62;p14"/>
          <p:cNvGraphicFramePr/>
          <p:nvPr/>
        </p:nvGraphicFramePr>
        <p:xfrm>
          <a:off x="53914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80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a[11] (global)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" name="Google Shape;63;p14"/>
          <p:cNvSpPr txBox="1"/>
          <p:nvPr/>
        </p:nvSpPr>
        <p:spPr>
          <a:xfrm>
            <a:off x="5529050" y="2893500"/>
            <a:ext cx="2524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Frame for main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636900" y="1944475"/>
            <a:ext cx="754500" cy="3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top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401700" y="2571750"/>
            <a:ext cx="9897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bottom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2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2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8" name="Google Shape;208;p32"/>
          <p:cNvGraphicFramePr/>
          <p:nvPr/>
        </p:nvGraphicFramePr>
        <p:xfrm>
          <a:off x="6025500" y="1305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941050"/>
              </a:tblGrid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q(1,3)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q(1,9)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a[11] (global)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9" name="Google Shape;209;p32"/>
          <p:cNvSpPr txBox="1"/>
          <p:nvPr/>
        </p:nvSpPr>
        <p:spPr>
          <a:xfrm>
            <a:off x="5658450" y="3655975"/>
            <a:ext cx="3437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 q(2,3) so q(2,3) popped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3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3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6" name="Google Shape;216;p33"/>
          <p:cNvGraphicFramePr/>
          <p:nvPr/>
        </p:nvGraphicFramePr>
        <p:xfrm>
          <a:off x="5990275" y="2103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941050"/>
              </a:tblGrid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q(1,9)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a[11] (global)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7" name="Google Shape;217;p33"/>
          <p:cNvSpPr txBox="1"/>
          <p:nvPr/>
        </p:nvSpPr>
        <p:spPr>
          <a:xfrm>
            <a:off x="5658450" y="3655975"/>
            <a:ext cx="3437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 q(1,3) so q(1,3) popped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34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4" name="Google Shape;224;p34"/>
          <p:cNvGraphicFramePr/>
          <p:nvPr/>
        </p:nvGraphicFramePr>
        <p:xfrm>
          <a:off x="6013750" y="1113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941050"/>
              </a:tblGrid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q(5,9)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q(1,9)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a[11] (global)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5" name="Google Shape;225;p34"/>
          <p:cNvSpPr txBox="1"/>
          <p:nvPr/>
        </p:nvSpPr>
        <p:spPr>
          <a:xfrm>
            <a:off x="5658450" y="3655975"/>
            <a:ext cx="3437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Call </a:t>
            </a:r>
            <a:r>
              <a:rPr lang="en">
                <a:solidFill>
                  <a:schemeClr val="dk1"/>
                </a:solidFill>
              </a:rPr>
              <a:t>quicksort(5,9) so q(5,9) pushed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5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5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2" name="Google Shape;232;p35"/>
          <p:cNvGraphicFramePr/>
          <p:nvPr/>
        </p:nvGraphicFramePr>
        <p:xfrm>
          <a:off x="6002000" y="690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941050"/>
              </a:tblGrid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p(5,9)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q(5,9)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q(1,9)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a[11] (global)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3" name="Google Shape;233;p35"/>
          <p:cNvSpPr txBox="1"/>
          <p:nvPr/>
        </p:nvSpPr>
        <p:spPr>
          <a:xfrm>
            <a:off x="5658450" y="3655975"/>
            <a:ext cx="3437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Call partition(5,9) so p(5,9) pushed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6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0" name="Google Shape;240;p36"/>
          <p:cNvGraphicFramePr/>
          <p:nvPr/>
        </p:nvGraphicFramePr>
        <p:xfrm>
          <a:off x="6002000" y="690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941050"/>
              </a:tblGrid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q(5,9)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q(1,9)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a[11] (global)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1" name="Google Shape;241;p36"/>
          <p:cNvSpPr txBox="1"/>
          <p:nvPr/>
        </p:nvSpPr>
        <p:spPr>
          <a:xfrm>
            <a:off x="5706600" y="3104050"/>
            <a:ext cx="3437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</a:t>
            </a:r>
            <a:r>
              <a:rPr lang="en">
                <a:solidFill>
                  <a:schemeClr val="dk1"/>
                </a:solidFill>
              </a:rPr>
              <a:t> partition(5,9) so p(5,9) popped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7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7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8" name="Google Shape;248;p37"/>
          <p:cNvGraphicFramePr/>
          <p:nvPr/>
        </p:nvGraphicFramePr>
        <p:xfrm>
          <a:off x="6002000" y="690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941050"/>
              </a:tblGrid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q(5,5)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q(5,9)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q(1,9)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a[11] (global)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9" name="Google Shape;249;p37"/>
          <p:cNvSpPr txBox="1"/>
          <p:nvPr/>
        </p:nvSpPr>
        <p:spPr>
          <a:xfrm>
            <a:off x="5753825" y="3855600"/>
            <a:ext cx="3437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Call</a:t>
            </a:r>
            <a:r>
              <a:rPr lang="en">
                <a:solidFill>
                  <a:schemeClr val="dk1"/>
                </a:solidFill>
              </a:rPr>
              <a:t> quicksort(5,5) so q(5,5) pushed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8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8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6" name="Google Shape;256;p38"/>
          <p:cNvGraphicFramePr/>
          <p:nvPr/>
        </p:nvGraphicFramePr>
        <p:xfrm>
          <a:off x="6002000" y="690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941050"/>
              </a:tblGrid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q(5,9)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q(1,9)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a[11] (global)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7" name="Google Shape;257;p38"/>
          <p:cNvSpPr txBox="1"/>
          <p:nvPr/>
        </p:nvSpPr>
        <p:spPr>
          <a:xfrm>
            <a:off x="5706600" y="3068800"/>
            <a:ext cx="3437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</a:t>
            </a:r>
            <a:r>
              <a:rPr lang="en">
                <a:solidFill>
                  <a:schemeClr val="dk1"/>
                </a:solidFill>
              </a:rPr>
              <a:t> quicksort(5,5) so q(5,5) popped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9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9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4" name="Google Shape;264;p39"/>
          <p:cNvGraphicFramePr/>
          <p:nvPr/>
        </p:nvGraphicFramePr>
        <p:xfrm>
          <a:off x="6002000" y="690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941050"/>
              </a:tblGrid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q(7,9)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q(5,9)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q(1,9)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a[11] (global)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5" name="Google Shape;265;p39"/>
          <p:cNvSpPr txBox="1"/>
          <p:nvPr/>
        </p:nvSpPr>
        <p:spPr>
          <a:xfrm>
            <a:off x="5706600" y="4019863"/>
            <a:ext cx="3437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Call</a:t>
            </a:r>
            <a:r>
              <a:rPr lang="en">
                <a:solidFill>
                  <a:schemeClr val="dk1"/>
                </a:solidFill>
              </a:rPr>
              <a:t> quicksort(7,9) so q(7,9) pushed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40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0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2" name="Google Shape;272;p40"/>
          <p:cNvGraphicFramePr/>
          <p:nvPr/>
        </p:nvGraphicFramePr>
        <p:xfrm>
          <a:off x="6002000" y="690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941050"/>
              </a:tblGrid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p(7,9)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q(7,9)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q(5,9)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q(1,9)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a[11] (global)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3" name="Google Shape;273;p40"/>
          <p:cNvSpPr txBox="1"/>
          <p:nvPr/>
        </p:nvSpPr>
        <p:spPr>
          <a:xfrm>
            <a:off x="5706600" y="4513113"/>
            <a:ext cx="3437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Call partition(7,9) so p(7,9) pushed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1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1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0" name="Google Shape;280;p41"/>
          <p:cNvGraphicFramePr/>
          <p:nvPr/>
        </p:nvGraphicFramePr>
        <p:xfrm>
          <a:off x="6002000" y="690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941050"/>
              </a:tblGrid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q(7,9)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q(5,9)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q(1,9)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a[11] (global)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1" name="Google Shape;281;p41"/>
          <p:cNvSpPr txBox="1"/>
          <p:nvPr/>
        </p:nvSpPr>
        <p:spPr>
          <a:xfrm>
            <a:off x="5753825" y="3781663"/>
            <a:ext cx="3437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</a:t>
            </a:r>
            <a:r>
              <a:rPr lang="en">
                <a:solidFill>
                  <a:schemeClr val="dk1"/>
                </a:solidFill>
              </a:rPr>
              <a:t> partition(7,9) so p(7,9) popped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" name="Google Shape;72;p15"/>
          <p:cNvGraphicFramePr/>
          <p:nvPr/>
        </p:nvGraphicFramePr>
        <p:xfrm>
          <a:off x="53914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80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integer i 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a[11] (global)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" name="Google Shape;73;p15"/>
          <p:cNvSpPr txBox="1"/>
          <p:nvPr/>
        </p:nvSpPr>
        <p:spPr>
          <a:xfrm>
            <a:off x="5529050" y="3668550"/>
            <a:ext cx="2524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r is activated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42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42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8" name="Google Shape;288;p42"/>
          <p:cNvGraphicFramePr/>
          <p:nvPr/>
        </p:nvGraphicFramePr>
        <p:xfrm>
          <a:off x="6002000" y="690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941050"/>
              </a:tblGrid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q(7,7)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q(7,9)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q(5,9)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q(1,9)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a[11] (global)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9" name="Google Shape;289;p42"/>
          <p:cNvSpPr txBox="1"/>
          <p:nvPr/>
        </p:nvSpPr>
        <p:spPr>
          <a:xfrm>
            <a:off x="5753825" y="4604488"/>
            <a:ext cx="3437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Call</a:t>
            </a:r>
            <a:r>
              <a:rPr lang="en">
                <a:solidFill>
                  <a:schemeClr val="dk1"/>
                </a:solidFill>
              </a:rPr>
              <a:t> quicksort(7,7) so q(7,7) pushed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43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3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6" name="Google Shape;296;p43"/>
          <p:cNvGraphicFramePr/>
          <p:nvPr/>
        </p:nvGraphicFramePr>
        <p:xfrm>
          <a:off x="6002000" y="690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941050"/>
              </a:tblGrid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q(7,9)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q(5,9)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q(1,9)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a[11] (global)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7" name="Google Shape;297;p43"/>
          <p:cNvSpPr txBox="1"/>
          <p:nvPr/>
        </p:nvSpPr>
        <p:spPr>
          <a:xfrm>
            <a:off x="5753825" y="3852938"/>
            <a:ext cx="3437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</a:t>
            </a:r>
            <a:r>
              <a:rPr lang="en">
                <a:solidFill>
                  <a:schemeClr val="dk1"/>
                </a:solidFill>
              </a:rPr>
              <a:t> quicksort(7,7) so q(7,7) popped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4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4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4" name="Google Shape;304;p44"/>
          <p:cNvGraphicFramePr/>
          <p:nvPr/>
        </p:nvGraphicFramePr>
        <p:xfrm>
          <a:off x="6002000" y="690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941050"/>
              </a:tblGrid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q(9,9)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q(7,9)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q(5,9)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q(1,9)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a[11] (global)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5" name="Google Shape;305;p44"/>
          <p:cNvSpPr txBox="1"/>
          <p:nvPr/>
        </p:nvSpPr>
        <p:spPr>
          <a:xfrm>
            <a:off x="5706600" y="4604488"/>
            <a:ext cx="3437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Call quicksort</a:t>
            </a:r>
            <a:r>
              <a:rPr lang="en">
                <a:solidFill>
                  <a:schemeClr val="dk1"/>
                </a:solidFill>
              </a:rPr>
              <a:t>(9,9) so q(9,9) pushed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5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5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2" name="Google Shape;312;p45"/>
          <p:cNvGraphicFramePr/>
          <p:nvPr/>
        </p:nvGraphicFramePr>
        <p:xfrm>
          <a:off x="6002000" y="690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941050"/>
              </a:tblGrid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q(7,9)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q(5,9)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q(1,9)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a[11] (global)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3" name="Google Shape;313;p45"/>
          <p:cNvSpPr txBox="1"/>
          <p:nvPr/>
        </p:nvSpPr>
        <p:spPr>
          <a:xfrm>
            <a:off x="5706600" y="3899913"/>
            <a:ext cx="3437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</a:t>
            </a:r>
            <a:r>
              <a:rPr lang="en">
                <a:solidFill>
                  <a:schemeClr val="dk1"/>
                </a:solidFill>
              </a:rPr>
              <a:t> quicksort(9,9) so q(9,9) popped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46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46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6"/>
          <p:cNvGraphicFramePr/>
          <p:nvPr/>
        </p:nvGraphicFramePr>
        <p:xfrm>
          <a:off x="6002000" y="690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941050"/>
              </a:tblGrid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q(5,9)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q(1,9)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a[11] (global)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1" name="Google Shape;321;p46"/>
          <p:cNvSpPr txBox="1"/>
          <p:nvPr/>
        </p:nvSpPr>
        <p:spPr>
          <a:xfrm>
            <a:off x="5659625" y="3148338"/>
            <a:ext cx="3437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 quicksort(7,9) so q(7,9) popped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47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7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8" name="Google Shape;328;p47"/>
          <p:cNvGraphicFramePr/>
          <p:nvPr/>
        </p:nvGraphicFramePr>
        <p:xfrm>
          <a:off x="5849350" y="178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941050"/>
              </a:tblGrid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i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q(1,9)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m,n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a[11] (global)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9" name="Google Shape;329;p47"/>
          <p:cNvSpPr txBox="1"/>
          <p:nvPr/>
        </p:nvSpPr>
        <p:spPr>
          <a:xfrm>
            <a:off x="5659625" y="3148338"/>
            <a:ext cx="3437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 quicksort(5,9) so q(5,9) popped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48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8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6" name="Google Shape;336;p48"/>
          <p:cNvGraphicFramePr/>
          <p:nvPr/>
        </p:nvGraphicFramePr>
        <p:xfrm>
          <a:off x="5907800" y="2473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941050"/>
              </a:tblGrid>
              <a:tr h="266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main 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4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a[11] (global)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7" name="Google Shape;337;p48"/>
          <p:cNvSpPr txBox="1"/>
          <p:nvPr/>
        </p:nvSpPr>
        <p:spPr>
          <a:xfrm>
            <a:off x="5659625" y="3148338"/>
            <a:ext cx="34374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 quicksort(1,9) so q(1,9) popped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49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9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4" name="Google Shape;344;p49"/>
          <p:cNvGraphicFramePr/>
          <p:nvPr/>
        </p:nvGraphicFramePr>
        <p:xfrm>
          <a:off x="5906625" y="3033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941050"/>
              </a:tblGrid>
              <a:tr h="347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integer a[11] (global)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5" name="Google Shape;345;p49"/>
          <p:cNvSpPr txBox="1"/>
          <p:nvPr/>
        </p:nvSpPr>
        <p:spPr>
          <a:xfrm>
            <a:off x="5902050" y="3433725"/>
            <a:ext cx="2950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return from main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0" name="Google Shape;80;p16"/>
          <p:cNvGraphicFramePr/>
          <p:nvPr/>
        </p:nvGraphicFramePr>
        <p:xfrm>
          <a:off x="539140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80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a[11] (global)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" name="Google Shape;81;p16"/>
          <p:cNvSpPr txBox="1"/>
          <p:nvPr/>
        </p:nvSpPr>
        <p:spPr>
          <a:xfrm>
            <a:off x="5282450" y="2873825"/>
            <a:ext cx="34098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return from r so r  has been popped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" name="Google Shape;88;p17"/>
          <p:cNvGraphicFramePr/>
          <p:nvPr/>
        </p:nvGraphicFramePr>
        <p:xfrm>
          <a:off x="5461850" y="89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80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r>
                        <a:rPr lang="en"/>
                        <a:t>nteger i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q(1,9)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m,n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a[11] (global)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" name="Google Shape;89;p17"/>
          <p:cNvSpPr txBox="1"/>
          <p:nvPr/>
        </p:nvSpPr>
        <p:spPr>
          <a:xfrm>
            <a:off x="5282450" y="2873825"/>
            <a:ext cx="34098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call quicksort(1,9) so  q(1,9) pushed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8"/>
          <p:cNvGraphicFramePr/>
          <p:nvPr/>
        </p:nvGraphicFramePr>
        <p:xfrm>
          <a:off x="5731925" y="76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80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p(1,9)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</a:t>
                      </a:r>
                      <a:r>
                        <a:rPr lang="en"/>
                        <a:t>nteger m,n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i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</a:t>
                      </a:r>
                      <a:r>
                        <a:rPr lang="en"/>
                        <a:t>(1,9)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m,n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a[11] (global)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" name="Google Shape;97;p18"/>
          <p:cNvSpPr txBox="1"/>
          <p:nvPr/>
        </p:nvSpPr>
        <p:spPr>
          <a:xfrm>
            <a:off x="5282450" y="3543175"/>
            <a:ext cx="34098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all partition(1,9) so p(1,9) pushed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" name="Google Shape;104;p19"/>
          <p:cNvGraphicFramePr/>
          <p:nvPr/>
        </p:nvGraphicFramePr>
        <p:xfrm>
          <a:off x="5731925" y="76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80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i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q(1,9)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m,n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a[11] (global)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" name="Google Shape;105;p19"/>
          <p:cNvSpPr txBox="1"/>
          <p:nvPr/>
        </p:nvSpPr>
        <p:spPr>
          <a:xfrm>
            <a:off x="5235475" y="2850325"/>
            <a:ext cx="3689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return from p so p(1,9) has been popped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Google Shape;112;p20"/>
          <p:cNvGraphicFramePr/>
          <p:nvPr/>
        </p:nvGraphicFramePr>
        <p:xfrm>
          <a:off x="5731925" y="76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80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q(1,3)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m,n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i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q(1,9)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m,n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a[11] (global)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" name="Google Shape;113;p20"/>
          <p:cNvSpPr txBox="1"/>
          <p:nvPr/>
        </p:nvSpPr>
        <p:spPr>
          <a:xfrm>
            <a:off x="5406150" y="3898963"/>
            <a:ext cx="3689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Call </a:t>
            </a:r>
            <a:r>
              <a:rPr lang="en">
                <a:solidFill>
                  <a:schemeClr val="dk1"/>
                </a:solidFill>
              </a:rPr>
              <a:t>quicksort</a:t>
            </a:r>
            <a:r>
              <a:rPr lang="en">
                <a:solidFill>
                  <a:schemeClr val="dk1"/>
                </a:solidFill>
              </a:rPr>
              <a:t>(1,3) so q(1,3) pushed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 title="Screenshot 2025-09-08 1549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308125"/>
            <a:ext cx="3689701" cy="18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 title="Screenshot 2025-09-08 1332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25" y="247650"/>
            <a:ext cx="3313900" cy="29777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0" name="Google Shape;120;p21"/>
          <p:cNvGraphicFramePr/>
          <p:nvPr/>
        </p:nvGraphicFramePr>
        <p:xfrm>
          <a:off x="5978550" y="31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{561B4F82-4D63-4575-92FD-B1EFF9EC6675}</a:tableStyleId>
              </a:tblPr>
              <a:tblGrid>
                <a:gridCol w="2800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p(1,3)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m,n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q(1,3)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m,n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i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q(1,9)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m,n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integer a[11] (global)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21"/>
          <p:cNvSpPr txBox="1"/>
          <p:nvPr/>
        </p:nvSpPr>
        <p:spPr>
          <a:xfrm>
            <a:off x="5406150" y="4353613"/>
            <a:ext cx="36897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inside q(1,3), call partition(1,3) so p(1,3) pushed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