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Corbel"/>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hHnlPMrrGdjpL6B0zUKtFU8isW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766632-F3C4-4518-9CD5-206504A1E208}">
  <a:tblStyle styleId="{D3766632-F3C4-4518-9CD5-206504A1E208}" styleName="Table_0">
    <a:wholeTbl>
      <a:tcTxStyle b="off" i="off">
        <a:font>
          <a:latin typeface="Corbel"/>
          <a:ea typeface="Corbel"/>
          <a:cs typeface="Corbe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1FB"/>
          </a:solidFill>
        </a:fill>
      </a:tcStyle>
    </a:wholeTbl>
    <a:band1H>
      <a:tcTxStyle/>
      <a:tcStyle>
        <a:fill>
          <a:solidFill>
            <a:srgbClr val="CCE2F8"/>
          </a:solidFill>
        </a:fill>
      </a:tcStyle>
    </a:band1H>
    <a:band2H>
      <a:tcTxStyle/>
    </a:band2H>
    <a:band1V>
      <a:tcTxStyle/>
      <a:tcStyle>
        <a:fill>
          <a:solidFill>
            <a:srgbClr val="CCE2F8"/>
          </a:solidFill>
        </a:fill>
      </a:tcStyle>
    </a:band1V>
    <a:band2V>
      <a:tcTxStyle/>
    </a:band2V>
    <a:lastCol>
      <a:tcTxStyle b="on" i="off">
        <a:font>
          <a:latin typeface="Corbel"/>
          <a:ea typeface="Corbel"/>
          <a:cs typeface="Corbel"/>
        </a:font>
        <a:schemeClr val="lt1"/>
      </a:tcTxStyle>
      <a:tcStyle>
        <a:fill>
          <a:solidFill>
            <a:schemeClr val="accent1"/>
          </a:solidFill>
        </a:fill>
      </a:tcStyle>
    </a:lastCol>
    <a:firstCol>
      <a:tcTxStyle b="on" i="off">
        <a:font>
          <a:latin typeface="Corbel"/>
          <a:ea typeface="Corbel"/>
          <a:cs typeface="Corbel"/>
        </a:font>
        <a:schemeClr val="lt1"/>
      </a:tcTxStyle>
      <a:tcStyle>
        <a:fill>
          <a:solidFill>
            <a:schemeClr val="accent1"/>
          </a:solidFill>
        </a:fill>
      </a:tcStyle>
    </a:firstCol>
    <a:lastRow>
      <a:tcTxStyle b="on" i="off">
        <a:font>
          <a:latin typeface="Corbel"/>
          <a:ea typeface="Corbel"/>
          <a:cs typeface="Corbe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orbel"/>
          <a:ea typeface="Corbel"/>
          <a:cs typeface="Corbe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rbel-regular.fntdata"/><Relationship Id="rId25" Type="http://schemas.openxmlformats.org/officeDocument/2006/relationships/slide" Target="slides/slide20.xml"/><Relationship Id="rId28" Type="http://schemas.openxmlformats.org/officeDocument/2006/relationships/font" Target="fonts/Corbel-italic.fntdata"/><Relationship Id="rId27" Type="http://schemas.openxmlformats.org/officeDocument/2006/relationships/font" Target="fonts/Corbel-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rbel-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2"/>
          <p:cNvGrpSpPr/>
          <p:nvPr/>
        </p:nvGrpSpPr>
        <p:grpSpPr>
          <a:xfrm>
            <a:off x="546100" y="-4763"/>
            <a:ext cx="5014912" cy="6862763"/>
            <a:chOff x="2928938" y="-4763"/>
            <a:chExt cx="5014912" cy="6862763"/>
          </a:xfrm>
        </p:grpSpPr>
        <p:sp>
          <p:nvSpPr>
            <p:cNvPr id="24" name="Google Shape;24;p22"/>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5" name="Google Shape;25;p22"/>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Google Shape;26;p22"/>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7" name="Google Shape;27;p22"/>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8" name="Google Shape;28;p22"/>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9" name="Google Shape;29;p22"/>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30" name="Google Shape;30;p22"/>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2"/>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p:txBody>
      </p:sp>
      <p:sp>
        <p:nvSpPr>
          <p:cNvPr id="32" name="Google Shape;32;p2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2"/>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6" name="Shape 86"/>
        <p:cNvGrpSpPr/>
        <p:nvPr/>
      </p:nvGrpSpPr>
      <p:grpSpPr>
        <a:xfrm>
          <a:off x="0" y="0"/>
          <a:ext cx="0" cy="0"/>
          <a:chOff x="0" y="0"/>
          <a:chExt cx="0" cy="0"/>
        </a:xfrm>
      </p:grpSpPr>
      <p:sp>
        <p:nvSpPr>
          <p:cNvPr id="87" name="Google Shape;87;p31"/>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1"/>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89" name="Google Shape;89;p31"/>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normAutofit/>
          </a:bodyPr>
          <a:lstStyle>
            <a:lvl1pPr indent="-228600" lvl="0" marL="457200" algn="ctr">
              <a:spcBef>
                <a:spcPts val="280"/>
              </a:spcBef>
              <a:spcAft>
                <a:spcPts val="0"/>
              </a:spcAft>
              <a:buSzPts val="2030"/>
              <a:buNone/>
              <a:defRPr sz="14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90" name="Google Shape;90;p3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3" name="Shape 93"/>
        <p:cNvGrpSpPr/>
        <p:nvPr/>
      </p:nvGrpSpPr>
      <p:grpSpPr>
        <a:xfrm>
          <a:off x="0" y="0"/>
          <a:ext cx="0" cy="0"/>
          <a:chOff x="0" y="0"/>
          <a:chExt cx="0" cy="0"/>
        </a:xfrm>
      </p:grpSpPr>
      <p:sp>
        <p:nvSpPr>
          <p:cNvPr id="94" name="Google Shape;94;p32"/>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2"/>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96" name="Google Shape;96;p3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9" name="Shape 99"/>
        <p:cNvGrpSpPr/>
        <p:nvPr/>
      </p:nvGrpSpPr>
      <p:grpSpPr>
        <a:xfrm>
          <a:off x="0" y="0"/>
          <a:ext cx="0" cy="0"/>
          <a:chOff x="0" y="0"/>
          <a:chExt cx="0" cy="0"/>
        </a:xfrm>
      </p:grpSpPr>
      <p:sp>
        <p:nvSpPr>
          <p:cNvPr id="100" name="Google Shape;100;p33"/>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01" name="Google Shape;101;p33"/>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02" name="Google Shape;102;p33"/>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3"/>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360"/>
              </a:spcBef>
              <a:spcAft>
                <a:spcPts val="0"/>
              </a:spcAft>
              <a:buSzPts val="2610"/>
              <a:buFont typeface="Corbel"/>
              <a:buNone/>
              <a:defRPr sz="1800"/>
            </a:lvl1pPr>
            <a:lvl2pPr indent="-228600" lvl="1" marL="914400" algn="l">
              <a:spcBef>
                <a:spcPts val="600"/>
              </a:spcBef>
              <a:spcAft>
                <a:spcPts val="0"/>
              </a:spcAft>
              <a:buSzPts val="2900"/>
              <a:buFont typeface="Corbel"/>
              <a:buNone/>
              <a:defRPr/>
            </a:lvl2pPr>
            <a:lvl3pPr indent="-228600" lvl="2" marL="1371600" algn="l">
              <a:spcBef>
                <a:spcPts val="600"/>
              </a:spcBef>
              <a:spcAft>
                <a:spcPts val="0"/>
              </a:spcAft>
              <a:buSzPts val="2610"/>
              <a:buFont typeface="Corbel"/>
              <a:buNone/>
              <a:defRPr/>
            </a:lvl3pPr>
            <a:lvl4pPr indent="-228600" lvl="3" marL="1828800" algn="l">
              <a:spcBef>
                <a:spcPts val="600"/>
              </a:spcBef>
              <a:spcAft>
                <a:spcPts val="0"/>
              </a:spcAft>
              <a:buSzPts val="2320"/>
              <a:buFont typeface="Corbel"/>
              <a:buNone/>
              <a:defRPr/>
            </a:lvl4pPr>
            <a:lvl5pPr indent="-228600" lvl="4" marL="2286000" algn="l">
              <a:spcBef>
                <a:spcPts val="600"/>
              </a:spcBef>
              <a:spcAft>
                <a:spcPts val="0"/>
              </a:spcAft>
              <a:buSzPts val="2030"/>
              <a:buFont typeface="Corbel"/>
              <a:buNone/>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04" name="Google Shape;104;p33"/>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5" name="Google Shape;105;p3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8" name="Shape 108"/>
        <p:cNvGrpSpPr/>
        <p:nvPr/>
      </p:nvGrpSpPr>
      <p:grpSpPr>
        <a:xfrm>
          <a:off x="0" y="0"/>
          <a:ext cx="0" cy="0"/>
          <a:chOff x="0" y="0"/>
          <a:chExt cx="0" cy="0"/>
        </a:xfrm>
      </p:grpSpPr>
      <p:sp>
        <p:nvSpPr>
          <p:cNvPr id="109" name="Google Shape;109;p34"/>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4"/>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11" name="Google Shape;111;p3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4" name="Shape 114"/>
        <p:cNvGrpSpPr/>
        <p:nvPr/>
      </p:nvGrpSpPr>
      <p:grpSpPr>
        <a:xfrm>
          <a:off x="0" y="0"/>
          <a:ext cx="0" cy="0"/>
          <a:chOff x="0" y="0"/>
          <a:chExt cx="0" cy="0"/>
        </a:xfrm>
      </p:grpSpPr>
      <p:sp>
        <p:nvSpPr>
          <p:cNvPr id="115" name="Google Shape;115;p35"/>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16" name="Google Shape;116;p35"/>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17" name="Google Shape;117;p35"/>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5"/>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normAutofit/>
          </a:bodyPr>
          <a:lstStyle>
            <a:lvl1pPr indent="-228600" lvl="0" marL="457200" algn="r">
              <a:spcBef>
                <a:spcPts val="480"/>
              </a:spcBef>
              <a:spcAft>
                <a:spcPts val="0"/>
              </a:spcAft>
              <a:buSzPts val="3480"/>
              <a:buNone/>
              <a:defRPr b="0" sz="24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19" name="Google Shape;119;p35"/>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normAutofit/>
          </a:bodyPr>
          <a:lstStyle>
            <a:lvl1pPr indent="-228600" lvl="0" marL="457200" algn="r">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0" name="Google Shape;120;p3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3" name="Shape 123"/>
        <p:cNvGrpSpPr/>
        <p:nvPr/>
      </p:nvGrpSpPr>
      <p:grpSpPr>
        <a:xfrm>
          <a:off x="0" y="0"/>
          <a:ext cx="0" cy="0"/>
          <a:chOff x="0" y="0"/>
          <a:chExt cx="0" cy="0"/>
        </a:xfrm>
      </p:grpSpPr>
      <p:sp>
        <p:nvSpPr>
          <p:cNvPr id="124" name="Google Shape;124;p36"/>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6"/>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560"/>
              </a:spcBef>
              <a:spcAft>
                <a:spcPts val="0"/>
              </a:spcAft>
              <a:buSzPts val="4060"/>
              <a:buNone/>
              <a:defRPr b="0" sz="28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6" name="Google Shape;126;p36"/>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7" name="Google Shape;127;p3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0" name="Shape 130"/>
        <p:cNvGrpSpPr/>
        <p:nvPr/>
      </p:nvGrpSpPr>
      <p:grpSpPr>
        <a:xfrm>
          <a:off x="0" y="0"/>
          <a:ext cx="0" cy="0"/>
          <a:chOff x="0" y="0"/>
          <a:chExt cx="0" cy="0"/>
        </a:xfrm>
      </p:grpSpPr>
      <p:sp>
        <p:nvSpPr>
          <p:cNvPr id="131" name="Google Shape;131;p3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7"/>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3" name="Google Shape;133;p3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6" name="Shape 136"/>
        <p:cNvGrpSpPr/>
        <p:nvPr/>
      </p:nvGrpSpPr>
      <p:grpSpPr>
        <a:xfrm>
          <a:off x="0" y="0"/>
          <a:ext cx="0" cy="0"/>
          <a:chOff x="0" y="0"/>
          <a:chExt cx="0" cy="0"/>
        </a:xfrm>
      </p:grpSpPr>
      <p:sp>
        <p:nvSpPr>
          <p:cNvPr id="137" name="Google Shape;137;p38"/>
          <p:cNvSpPr txBox="1"/>
          <p:nvPr>
            <p:ph type="title"/>
          </p:nvPr>
        </p:nvSpPr>
        <p:spPr>
          <a:xfrm rot="5400000">
            <a:off x="8065140" y="2353316"/>
            <a:ext cx="5105400" cy="177036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8"/>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9" name="Google Shape;139;p3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2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3"/>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38" name="Google Shape;38;p2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3"/>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24"/>
          <p:cNvSpPr txBox="1"/>
          <p:nvPr>
            <p:ph type="title"/>
          </p:nvPr>
        </p:nvSpPr>
        <p:spPr>
          <a:xfrm>
            <a:off x="2572279" y="2666999"/>
            <a:ext cx="8930747" cy="2110382"/>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4000"/>
              <a:buFont typeface="Corbe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4"/>
          <p:cNvSpPr txBox="1"/>
          <p:nvPr>
            <p:ph idx="1" type="body"/>
          </p:nvPr>
        </p:nvSpPr>
        <p:spPr>
          <a:xfrm>
            <a:off x="2572278" y="4777381"/>
            <a:ext cx="8930748"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44" name="Google Shape;44;p2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25"/>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5"/>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0" name="Google Shape;50;p25"/>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1" name="Google Shape;51;p2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26"/>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6"/>
          <p:cNvSpPr txBox="1"/>
          <p:nvPr>
            <p:ph idx="1" type="body"/>
          </p:nvPr>
        </p:nvSpPr>
        <p:spPr>
          <a:xfrm>
            <a:off x="1772179" y="2658533"/>
            <a:ext cx="4607188"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7" name="Google Shape;57;p26"/>
          <p:cNvSpPr txBox="1"/>
          <p:nvPr>
            <p:ph idx="2" type="body"/>
          </p:nvPr>
        </p:nvSpPr>
        <p:spPr>
          <a:xfrm>
            <a:off x="1484311"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8" name="Google Shape;58;p26"/>
          <p:cNvSpPr txBox="1"/>
          <p:nvPr>
            <p:ph idx="3" type="body"/>
          </p:nvPr>
        </p:nvSpPr>
        <p:spPr>
          <a:xfrm>
            <a:off x="6880487" y="2667000"/>
            <a:ext cx="462253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9" name="Google Shape;59;p26"/>
          <p:cNvSpPr txBox="1"/>
          <p:nvPr>
            <p:ph idx="4" type="body"/>
          </p:nvPr>
        </p:nvSpPr>
        <p:spPr>
          <a:xfrm>
            <a:off x="6607967"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60" name="Google Shape;60;p2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2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2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 name="Shape 72"/>
        <p:cNvGrpSpPr/>
        <p:nvPr/>
      </p:nvGrpSpPr>
      <p:grpSpPr>
        <a:xfrm>
          <a:off x="0" y="0"/>
          <a:ext cx="0" cy="0"/>
          <a:chOff x="0" y="0"/>
          <a:chExt cx="0" cy="0"/>
        </a:xfrm>
      </p:grpSpPr>
      <p:sp>
        <p:nvSpPr>
          <p:cNvPr id="73" name="Google Shape;73;p29"/>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9"/>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normAutofit/>
          </a:bodyPr>
          <a:lstStyle>
            <a:lvl1pPr indent="-412750" lvl="0" marL="457200" algn="l">
              <a:spcBef>
                <a:spcPts val="400"/>
              </a:spcBef>
              <a:spcAft>
                <a:spcPts val="0"/>
              </a:spcAft>
              <a:buSzPts val="2900"/>
              <a:buChar char="•"/>
              <a:defRPr sz="2000"/>
            </a:lvl1pPr>
            <a:lvl2pPr indent="-394335" lvl="1" marL="914400" algn="l">
              <a:spcBef>
                <a:spcPts val="600"/>
              </a:spcBef>
              <a:spcAft>
                <a:spcPts val="0"/>
              </a:spcAft>
              <a:buSzPts val="2610"/>
              <a:buChar char="•"/>
              <a:defRPr sz="1800"/>
            </a:lvl2pPr>
            <a:lvl3pPr indent="-375919" lvl="2" marL="1371600" algn="l">
              <a:spcBef>
                <a:spcPts val="600"/>
              </a:spcBef>
              <a:spcAft>
                <a:spcPts val="0"/>
              </a:spcAft>
              <a:buSzPts val="2320"/>
              <a:buChar char="•"/>
              <a:defRPr sz="1600"/>
            </a:lvl3pPr>
            <a:lvl4pPr indent="-357505" lvl="3" marL="1828800" algn="l">
              <a:spcBef>
                <a:spcPts val="600"/>
              </a:spcBef>
              <a:spcAft>
                <a:spcPts val="0"/>
              </a:spcAft>
              <a:buSzPts val="2030"/>
              <a:buChar char="•"/>
              <a:defRPr sz="1400"/>
            </a:lvl4pPr>
            <a:lvl5pPr indent="-357504" lvl="4" marL="2286000" algn="l">
              <a:spcBef>
                <a:spcPts val="600"/>
              </a:spcBef>
              <a:spcAft>
                <a:spcPts val="0"/>
              </a:spcAft>
              <a:buSzPts val="2030"/>
              <a:buChar char="•"/>
              <a:defRPr sz="1400"/>
            </a:lvl5pPr>
            <a:lvl6pPr indent="-357504" lvl="5" marL="2743200" algn="l">
              <a:spcBef>
                <a:spcPts val="600"/>
              </a:spcBef>
              <a:spcAft>
                <a:spcPts val="0"/>
              </a:spcAft>
              <a:buSzPts val="2030"/>
              <a:buChar char="•"/>
              <a:defRPr sz="1400"/>
            </a:lvl6pPr>
            <a:lvl7pPr indent="-357504" lvl="6" marL="3200400" algn="l">
              <a:spcBef>
                <a:spcPts val="600"/>
              </a:spcBef>
              <a:spcAft>
                <a:spcPts val="0"/>
              </a:spcAft>
              <a:buSzPts val="2030"/>
              <a:buChar char="•"/>
              <a:defRPr sz="1400"/>
            </a:lvl7pPr>
            <a:lvl8pPr indent="-357504" lvl="7" marL="3657600" algn="l">
              <a:spcBef>
                <a:spcPts val="600"/>
              </a:spcBef>
              <a:spcAft>
                <a:spcPts val="0"/>
              </a:spcAft>
              <a:buSzPts val="2030"/>
              <a:buChar char="•"/>
              <a:defRPr sz="1400"/>
            </a:lvl8pPr>
            <a:lvl9pPr indent="-357504" lvl="8" marL="4114800" algn="l">
              <a:spcBef>
                <a:spcPts val="600"/>
              </a:spcBef>
              <a:spcAft>
                <a:spcPts val="600"/>
              </a:spcAft>
              <a:buSzPts val="2030"/>
              <a:buChar char="•"/>
              <a:defRPr sz="1400"/>
            </a:lvl9pPr>
          </a:lstStyle>
          <a:p/>
        </p:txBody>
      </p:sp>
      <p:sp>
        <p:nvSpPr>
          <p:cNvPr id="75" name="Google Shape;75;p29"/>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20"/>
              </a:spcBef>
              <a:spcAft>
                <a:spcPts val="0"/>
              </a:spcAft>
              <a:buSzPts val="2320"/>
              <a:buNone/>
              <a:defRPr sz="16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6" name="Google Shape;76;p2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30"/>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800"/>
              <a:buFont typeface="Corbe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0"/>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82" name="Google Shape;82;p30"/>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60"/>
              </a:spcBef>
              <a:spcAft>
                <a:spcPts val="0"/>
              </a:spcAft>
              <a:buSzPts val="2610"/>
              <a:buNone/>
              <a:defRPr sz="18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83" name="Google Shape;83;p3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21"/>
          <p:cNvGrpSpPr/>
          <p:nvPr/>
        </p:nvGrpSpPr>
        <p:grpSpPr>
          <a:xfrm>
            <a:off x="150812" y="0"/>
            <a:ext cx="2436813" cy="6858001"/>
            <a:chOff x="1320800" y="0"/>
            <a:chExt cx="2436813" cy="6858001"/>
          </a:xfrm>
        </p:grpSpPr>
        <p:sp>
          <p:nvSpPr>
            <p:cNvPr id="11" name="Google Shape;11;p21"/>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12" name="Google Shape;12;p21"/>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13" name="Google Shape;13;p21"/>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4" name="Google Shape;14;p21"/>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5" name="Google Shape;15;p21"/>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6" name="Google Shape;16;p21"/>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7" name="Google Shape;17;p21"/>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21"/>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449580" lvl="0" marL="457200" marR="0" rtl="0" algn="l">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9" name="Google Shape;19;p2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0" name="Google Shape;20;p2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1" name="Google Shape;21;p2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0" marR="0" rtl="0" algn="r">
              <a:spcBef>
                <a:spcPts val="0"/>
              </a:spcBef>
              <a:buNone/>
              <a:defRPr b="0" i="0" sz="1000" u="none" cap="none" strike="noStrike">
                <a:solidFill>
                  <a:schemeClr val="dk1"/>
                </a:solidFill>
                <a:latin typeface="Corbel"/>
                <a:ea typeface="Corbel"/>
                <a:cs typeface="Corbel"/>
                <a:sym typeface="Corbel"/>
              </a:defRPr>
            </a:lvl2pPr>
            <a:lvl3pPr indent="0" lvl="2" marL="0" marR="0" rtl="0" algn="r">
              <a:spcBef>
                <a:spcPts val="0"/>
              </a:spcBef>
              <a:buNone/>
              <a:defRPr b="0" i="0" sz="1000" u="none" cap="none" strike="noStrike">
                <a:solidFill>
                  <a:schemeClr val="dk1"/>
                </a:solidFill>
                <a:latin typeface="Corbel"/>
                <a:ea typeface="Corbel"/>
                <a:cs typeface="Corbel"/>
                <a:sym typeface="Corbel"/>
              </a:defRPr>
            </a:lvl3pPr>
            <a:lvl4pPr indent="0" lvl="3" marL="0" marR="0" rtl="0" algn="r">
              <a:spcBef>
                <a:spcPts val="0"/>
              </a:spcBef>
              <a:buNone/>
              <a:defRPr b="0" i="0" sz="1000" u="none" cap="none" strike="noStrike">
                <a:solidFill>
                  <a:schemeClr val="dk1"/>
                </a:solidFill>
                <a:latin typeface="Corbel"/>
                <a:ea typeface="Corbel"/>
                <a:cs typeface="Corbel"/>
                <a:sym typeface="Corbel"/>
              </a:defRPr>
            </a:lvl4pPr>
            <a:lvl5pPr indent="0" lvl="4" marL="0" marR="0" rtl="0" algn="r">
              <a:spcBef>
                <a:spcPts val="0"/>
              </a:spcBef>
              <a:buNone/>
              <a:defRPr b="0" i="0" sz="1000" u="none" cap="none" strike="noStrike">
                <a:solidFill>
                  <a:schemeClr val="dk1"/>
                </a:solidFill>
                <a:latin typeface="Corbel"/>
                <a:ea typeface="Corbel"/>
                <a:cs typeface="Corbel"/>
                <a:sym typeface="Corbel"/>
              </a:defRPr>
            </a:lvl5pPr>
            <a:lvl6pPr indent="0" lvl="5" marL="0" marR="0" rtl="0" algn="r">
              <a:spcBef>
                <a:spcPts val="0"/>
              </a:spcBef>
              <a:buNone/>
              <a:defRPr b="0" i="0" sz="1000" u="none" cap="none" strike="noStrike">
                <a:solidFill>
                  <a:schemeClr val="dk1"/>
                </a:solidFill>
                <a:latin typeface="Corbel"/>
                <a:ea typeface="Corbel"/>
                <a:cs typeface="Corbel"/>
                <a:sym typeface="Corbel"/>
              </a:defRPr>
            </a:lvl6pPr>
            <a:lvl7pPr indent="0" lvl="6" marL="0" marR="0" rtl="0" algn="r">
              <a:spcBef>
                <a:spcPts val="0"/>
              </a:spcBef>
              <a:buNone/>
              <a:defRPr b="0" i="0" sz="1000" u="none" cap="none" strike="noStrike">
                <a:solidFill>
                  <a:schemeClr val="dk1"/>
                </a:solidFill>
                <a:latin typeface="Corbel"/>
                <a:ea typeface="Corbel"/>
                <a:cs typeface="Corbel"/>
                <a:sym typeface="Corbel"/>
              </a:defRPr>
            </a:lvl7pPr>
            <a:lvl8pPr indent="0" lvl="7" marL="0" marR="0" rtl="0" algn="r">
              <a:spcBef>
                <a:spcPts val="0"/>
              </a:spcBef>
              <a:buNone/>
              <a:defRPr b="0" i="0" sz="1000" u="none" cap="none" strike="noStrike">
                <a:solidFill>
                  <a:schemeClr val="dk1"/>
                </a:solidFill>
                <a:latin typeface="Corbel"/>
                <a:ea typeface="Corbel"/>
                <a:cs typeface="Corbel"/>
                <a:sym typeface="Corbel"/>
              </a:defRPr>
            </a:lvl8pPr>
            <a:lvl9pPr indent="0" lvl="8" marL="0" marR="0" rtl="0" algn="r">
              <a:spcBef>
                <a:spcPts val="0"/>
              </a:spcBef>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dk1"/>
              </a:buClr>
              <a:buSzPts val="6000"/>
              <a:buFont typeface="Corbel"/>
              <a:buNone/>
            </a:pPr>
            <a:r>
              <a:rPr lang="en-US"/>
              <a:t>Network Layer:</a:t>
            </a:r>
            <a:br>
              <a:rPr lang="en-US"/>
            </a:br>
            <a:r>
              <a:rPr lang="en-US"/>
              <a:t>Subnetting</a:t>
            </a:r>
            <a:endParaRPr/>
          </a:p>
        </p:txBody>
      </p:sp>
      <p:sp>
        <p:nvSpPr>
          <p:cNvPr id="148" name="Google Shape;148;p1"/>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3045"/>
              <a:buNone/>
            </a:pPr>
            <a:r>
              <a:rPr lang="en-US"/>
              <a:t>Lecture 8 | CSE421 – Computer Networks</a:t>
            </a:r>
            <a:endParaRPr/>
          </a:p>
          <a:p>
            <a:pPr indent="0" lvl="0" marL="0" rtl="0" algn="r">
              <a:spcBef>
                <a:spcPts val="1020"/>
              </a:spcBef>
              <a:spcAft>
                <a:spcPts val="0"/>
              </a:spcAft>
              <a:buSzPts val="3045"/>
              <a:buNone/>
            </a:pPr>
            <a:r>
              <a:rPr lang="en-US"/>
              <a:t>Department of Computer Science and Engineering</a:t>
            </a:r>
            <a:br>
              <a:rPr lang="en-US"/>
            </a:br>
            <a:r>
              <a:rPr lang="en-US"/>
              <a:t>School of Data &amp; Science</a:t>
            </a:r>
            <a:endParaRPr/>
          </a:p>
        </p:txBody>
      </p:sp>
      <p:pic>
        <p:nvPicPr>
          <p:cNvPr id="149" name="Google Shape;149;p1"/>
          <p:cNvPicPr preferRelativeResize="0"/>
          <p:nvPr/>
        </p:nvPicPr>
        <p:blipFill rotWithShape="1">
          <a:blip r:embed="rId3">
            <a:alphaModFix/>
          </a:blip>
          <a:srcRect b="0" l="0" r="0" t="0"/>
          <a:stretch/>
        </p:blipFill>
        <p:spPr>
          <a:xfrm>
            <a:off x="5276333" y="217086"/>
            <a:ext cx="1639334" cy="150408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3" name="Shape 223"/>
        <p:cNvGrpSpPr/>
        <p:nvPr/>
      </p:nvGrpSpPr>
      <p:grpSpPr>
        <a:xfrm>
          <a:off x="0" y="0"/>
          <a:ext cx="0" cy="0"/>
          <a:chOff x="0" y="0"/>
          <a:chExt cx="0" cy="0"/>
        </a:xfrm>
      </p:grpSpPr>
      <p:sp>
        <p:nvSpPr>
          <p:cNvPr id="224" name="Google Shape;224;p10"/>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Comparison of Subnetting</a:t>
            </a:r>
            <a:endParaRPr/>
          </a:p>
        </p:txBody>
      </p:sp>
      <p:sp>
        <p:nvSpPr>
          <p:cNvPr id="225" name="Google Shape;225;p10"/>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Given the network </a:t>
            </a:r>
            <a:r>
              <a:rPr b="1" lang="en-US"/>
              <a:t>192.168.1.0/24.</a:t>
            </a:r>
            <a:endParaRPr/>
          </a:p>
          <a:p>
            <a:pPr indent="-285750" lvl="1" marL="742950" rtl="0" algn="l">
              <a:spcBef>
                <a:spcPts val="1000"/>
              </a:spcBef>
              <a:spcAft>
                <a:spcPts val="0"/>
              </a:spcAft>
              <a:buSzPts val="2900"/>
              <a:buChar char="•"/>
            </a:pPr>
            <a:r>
              <a:rPr lang="en-US"/>
              <a:t>Subnet this to </a:t>
            </a:r>
            <a:r>
              <a:rPr b="1" lang="en-US"/>
              <a:t>two hosts </a:t>
            </a:r>
            <a:r>
              <a:rPr lang="en-US"/>
              <a:t>of size </a:t>
            </a:r>
            <a:r>
              <a:rPr b="1" lang="en-US"/>
              <a:t>120 (Network A)</a:t>
            </a:r>
            <a:r>
              <a:rPr lang="en-US"/>
              <a:t> and </a:t>
            </a:r>
            <a:r>
              <a:rPr b="1" lang="en-US"/>
              <a:t>3 (Network B)</a:t>
            </a:r>
            <a:endParaRPr/>
          </a:p>
          <a:p>
            <a:pPr indent="-285750" lvl="1" marL="742950" rtl="0" algn="l">
              <a:spcBef>
                <a:spcPts val="1000"/>
              </a:spcBef>
              <a:spcAft>
                <a:spcPts val="0"/>
              </a:spcAft>
              <a:buSzPts val="2900"/>
              <a:buChar char="•"/>
            </a:pPr>
            <a:r>
              <a:rPr lang="en-US"/>
              <a:t>So, </a:t>
            </a:r>
            <a:r>
              <a:rPr b="1" lang="en-US"/>
              <a:t>Network A</a:t>
            </a:r>
            <a:r>
              <a:rPr lang="en-US"/>
              <a:t> needs </a:t>
            </a:r>
            <a:r>
              <a:rPr b="1" lang="en-US"/>
              <a:t>122</a:t>
            </a:r>
            <a:r>
              <a:rPr lang="en-US"/>
              <a:t> IPs and </a:t>
            </a:r>
            <a:r>
              <a:rPr b="1" lang="en-US"/>
              <a:t>Network B</a:t>
            </a:r>
            <a:r>
              <a:rPr lang="en-US"/>
              <a:t> needs </a:t>
            </a:r>
            <a:r>
              <a:rPr b="1" lang="en-US"/>
              <a:t>5</a:t>
            </a:r>
            <a:r>
              <a:rPr lang="en-US"/>
              <a:t> IPs.</a:t>
            </a:r>
            <a:endParaRPr/>
          </a:p>
        </p:txBody>
      </p:sp>
      <p:pic>
        <p:nvPicPr>
          <p:cNvPr id="226" name="Google Shape;226;p10"/>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graphicFrame>
        <p:nvGraphicFramePr>
          <p:cNvPr id="227" name="Google Shape;227;p10"/>
          <p:cNvGraphicFramePr/>
          <p:nvPr/>
        </p:nvGraphicFramePr>
        <p:xfrm>
          <a:off x="2882627" y="2736725"/>
          <a:ext cx="3000000" cy="3000000"/>
        </p:xfrm>
        <a:graphic>
          <a:graphicData uri="http://schemas.openxmlformats.org/drawingml/2006/table">
            <a:tbl>
              <a:tblPr bandRow="1" firstRow="1">
                <a:noFill/>
                <a:tableStyleId>{D3766632-F3C4-4518-9CD5-206504A1E208}</a:tableStyleId>
              </a:tblPr>
              <a:tblGrid>
                <a:gridCol w="1765825"/>
                <a:gridCol w="625300"/>
                <a:gridCol w="1815350"/>
                <a:gridCol w="605125"/>
                <a:gridCol w="1801900"/>
                <a:gridCol w="608600"/>
              </a:tblGrid>
              <a:tr h="370850">
                <a:tc gridSpan="2">
                  <a:txBody>
                    <a:bodyPr/>
                    <a:lstStyle/>
                    <a:p>
                      <a:pPr indent="0" lvl="0" marL="0" marR="0" rtl="0" algn="ctr">
                        <a:spcBef>
                          <a:spcPts val="0"/>
                        </a:spcBef>
                        <a:spcAft>
                          <a:spcPts val="0"/>
                        </a:spcAft>
                        <a:buNone/>
                      </a:pPr>
                      <a:r>
                        <a:rPr lang="en-US" sz="1600" u="none" cap="none" strike="noStrike"/>
                        <a:t>Classful IP Addressing</a:t>
                      </a:r>
                      <a:endParaRPr/>
                    </a:p>
                  </a:txBody>
                  <a:tcPr marT="45725" marB="45725" marR="91450" marL="91450" anchor="ctr"/>
                </a:tc>
                <a:tc hMerge="1"/>
                <a:tc gridSpan="2">
                  <a:txBody>
                    <a:bodyPr/>
                    <a:lstStyle/>
                    <a:p>
                      <a:pPr indent="0" lvl="0" marL="0" marR="0" rtl="0" algn="ctr">
                        <a:spcBef>
                          <a:spcPts val="0"/>
                        </a:spcBef>
                        <a:spcAft>
                          <a:spcPts val="0"/>
                        </a:spcAft>
                        <a:buNone/>
                      </a:pPr>
                      <a:r>
                        <a:rPr lang="en-US" sz="1600" u="none" cap="none" strike="noStrike"/>
                        <a:t>Fixed Length Subnet Masking</a:t>
                      </a:r>
                      <a:endParaRPr/>
                    </a:p>
                  </a:txBody>
                  <a:tcPr marT="45725" marB="45725" marR="91450" marL="91450" anchor="ctr"/>
                </a:tc>
                <a:tc hMerge="1"/>
                <a:tc gridSpan="2">
                  <a:txBody>
                    <a:bodyPr/>
                    <a:lstStyle/>
                    <a:p>
                      <a:pPr indent="0" lvl="0" marL="0" marR="0" rtl="0" algn="ctr">
                        <a:spcBef>
                          <a:spcPts val="0"/>
                        </a:spcBef>
                        <a:spcAft>
                          <a:spcPts val="0"/>
                        </a:spcAft>
                        <a:buNone/>
                      </a:pPr>
                      <a:r>
                        <a:rPr lang="en-US" sz="1600" u="none" cap="none" strike="noStrike"/>
                        <a:t>Variable Length Subnet Masking (VLSM)/CIDR</a:t>
                      </a:r>
                      <a:endParaRPr/>
                    </a:p>
                  </a:txBody>
                  <a:tcPr marT="45725" marB="45725" marR="91450" marL="91450" anchor="ctr"/>
                </a:tc>
                <a:tc hMerge="1"/>
              </a:tr>
              <a:tr h="370850">
                <a:tc>
                  <a:txBody>
                    <a:bodyPr/>
                    <a:lstStyle/>
                    <a:p>
                      <a:pPr indent="0" lvl="0" marL="0" marR="0" rtl="0" algn="r">
                        <a:spcBef>
                          <a:spcPts val="0"/>
                        </a:spcBef>
                        <a:spcAft>
                          <a:spcPts val="0"/>
                        </a:spcAft>
                        <a:buNone/>
                      </a:pPr>
                      <a:r>
                        <a:rPr lang="en-US" sz="1800" u="none" cap="none" strike="noStrike"/>
                        <a:t>Network A: </a:t>
                      </a:r>
                      <a:endParaRPr/>
                    </a:p>
                    <a:p>
                      <a:pPr indent="0" lvl="0" marL="0" marR="0" rtl="0" algn="r">
                        <a:spcBef>
                          <a:spcPts val="0"/>
                        </a:spcBef>
                        <a:spcAft>
                          <a:spcPts val="0"/>
                        </a:spcAft>
                        <a:buNone/>
                      </a:pPr>
                      <a:r>
                        <a:rPr lang="en-US" sz="1800" u="none" cap="none" strike="noStrike"/>
                        <a:t>Subnet; Class C:</a:t>
                      </a:r>
                      <a:br>
                        <a:rPr lang="en-US" sz="1800" u="none" cap="none" strike="noStrike"/>
                      </a:br>
                      <a:r>
                        <a:rPr lang="en-US" sz="1800" u="none" cap="none" strike="noStrike"/>
                        <a:t>Waste: 254 – 122</a:t>
                      </a:r>
                      <a:endParaRPr/>
                    </a:p>
                  </a:txBody>
                  <a:tcPr marT="45725" marB="45725" marR="91450" marL="91450"/>
                </a:tc>
                <a:tc>
                  <a:txBody>
                    <a:bodyPr/>
                    <a:lstStyle/>
                    <a:p>
                      <a:pPr indent="0" lvl="0" marL="0" marR="0" rtl="0" algn="r">
                        <a:spcBef>
                          <a:spcPts val="0"/>
                        </a:spcBef>
                        <a:spcAft>
                          <a:spcPts val="0"/>
                        </a:spcAft>
                        <a:buNone/>
                      </a:pPr>
                      <a:r>
                        <a:rPr lang="en-US" sz="1800" u="none" cap="none" strike="noStrike"/>
                        <a:t>122</a:t>
                      </a:r>
                      <a:endParaRPr/>
                    </a:p>
                    <a:p>
                      <a:pPr indent="0" lvl="0" marL="0" marR="0" rtl="0" algn="r">
                        <a:spcBef>
                          <a:spcPts val="0"/>
                        </a:spcBef>
                        <a:spcAft>
                          <a:spcPts val="0"/>
                        </a:spcAft>
                        <a:buNone/>
                      </a:pPr>
                      <a:r>
                        <a:rPr lang="en-US" sz="1800" u="sng" cap="none" strike="noStrike"/>
                        <a:t>-254</a:t>
                      </a:r>
                      <a:endParaRPr/>
                    </a:p>
                    <a:p>
                      <a:pPr indent="0" lvl="0" marL="0" marR="0" rtl="0" algn="r">
                        <a:spcBef>
                          <a:spcPts val="0"/>
                        </a:spcBef>
                        <a:spcAft>
                          <a:spcPts val="0"/>
                        </a:spcAft>
                        <a:buNone/>
                      </a:pPr>
                      <a:r>
                        <a:rPr lang="en-US" sz="1800" u="none" cap="none" strike="noStrike"/>
                        <a:t>132</a:t>
                      </a:r>
                      <a:endParaRPr/>
                    </a:p>
                  </a:txBody>
                  <a:tcPr marT="45725" marB="45725" marR="91450" marL="91450"/>
                </a:tc>
                <a:tc>
                  <a:txBody>
                    <a:bodyPr/>
                    <a:lstStyle/>
                    <a:p>
                      <a:pPr indent="0" lvl="0" marL="0" marR="0" rtl="0" algn="r">
                        <a:spcBef>
                          <a:spcPts val="0"/>
                        </a:spcBef>
                        <a:spcAft>
                          <a:spcPts val="0"/>
                        </a:spcAft>
                        <a:buNone/>
                      </a:pPr>
                      <a:r>
                        <a:rPr lang="en-US" sz="1800" u="none" cap="none" strike="noStrike"/>
                        <a:t>Network A: </a:t>
                      </a:r>
                      <a:endParaRPr/>
                    </a:p>
                    <a:p>
                      <a:pPr indent="0" lvl="0" marL="0" marR="0" rtl="0" algn="r">
                        <a:spcBef>
                          <a:spcPts val="0"/>
                        </a:spcBef>
                        <a:spcAft>
                          <a:spcPts val="0"/>
                        </a:spcAft>
                        <a:buNone/>
                      </a:pPr>
                      <a:r>
                        <a:rPr lang="en-US" sz="1800" u="none" cap="none" strike="noStrike"/>
                        <a:t>Subnet Size(2</a:t>
                      </a:r>
                      <a:r>
                        <a:rPr baseline="30000" lang="en-US" sz="1800" u="none" cap="none" strike="noStrike"/>
                        <a:t>7</a:t>
                      </a:r>
                      <a:r>
                        <a:rPr lang="en-US" sz="1800" u="none" cap="none" strike="noStrike"/>
                        <a:t>):</a:t>
                      </a:r>
                      <a:br>
                        <a:rPr lang="en-US" sz="1800" u="none" cap="none" strike="noStrike"/>
                      </a:br>
                      <a:r>
                        <a:rPr lang="en-US" sz="1800" u="none" cap="none" strike="noStrike"/>
                        <a:t>Waste: 128 – 122</a:t>
                      </a:r>
                      <a:endParaRPr/>
                    </a:p>
                  </a:txBody>
                  <a:tcPr marT="45725" marB="45725" marR="91450" marL="91450"/>
                </a:tc>
                <a:tc>
                  <a:txBody>
                    <a:bodyPr/>
                    <a:lstStyle/>
                    <a:p>
                      <a:pPr indent="0" lvl="0" marL="0" marR="0" rtl="0" algn="r">
                        <a:spcBef>
                          <a:spcPts val="0"/>
                        </a:spcBef>
                        <a:spcAft>
                          <a:spcPts val="0"/>
                        </a:spcAft>
                        <a:buNone/>
                      </a:pPr>
                      <a:r>
                        <a:rPr lang="en-US" sz="1800" u="none" cap="none" strike="noStrike"/>
                        <a:t>122</a:t>
                      </a:r>
                      <a:endParaRPr/>
                    </a:p>
                    <a:p>
                      <a:pPr indent="0" lvl="0" marL="0" marR="0" rtl="0" algn="r">
                        <a:spcBef>
                          <a:spcPts val="0"/>
                        </a:spcBef>
                        <a:spcAft>
                          <a:spcPts val="0"/>
                        </a:spcAft>
                        <a:buNone/>
                      </a:pPr>
                      <a:r>
                        <a:rPr lang="en-US" sz="1800" u="sng" cap="none" strike="noStrike"/>
                        <a:t>-128</a:t>
                      </a:r>
                      <a:endParaRPr/>
                    </a:p>
                    <a:p>
                      <a:pPr indent="0" lvl="0" marL="0" marR="0" rtl="0" algn="r">
                        <a:spcBef>
                          <a:spcPts val="0"/>
                        </a:spcBef>
                        <a:spcAft>
                          <a:spcPts val="0"/>
                        </a:spcAft>
                        <a:buNone/>
                      </a:pPr>
                      <a:r>
                        <a:rPr lang="en-US" sz="1800" u="none" cap="none" strike="noStrike"/>
                        <a:t>6</a:t>
                      </a:r>
                      <a:endParaRPr/>
                    </a:p>
                  </a:txBody>
                  <a:tcPr marT="45725" marB="45725" marR="91450" marL="91450"/>
                </a:tc>
                <a:tc>
                  <a:txBody>
                    <a:bodyPr/>
                    <a:lstStyle/>
                    <a:p>
                      <a:pPr indent="0" lvl="0" marL="0" marR="0" rtl="0" algn="r">
                        <a:spcBef>
                          <a:spcPts val="0"/>
                        </a:spcBef>
                        <a:spcAft>
                          <a:spcPts val="0"/>
                        </a:spcAft>
                        <a:buNone/>
                      </a:pPr>
                      <a:r>
                        <a:rPr lang="en-US" sz="1800" u="none" cap="none" strike="noStrike"/>
                        <a:t>Network A: </a:t>
                      </a:r>
                      <a:endParaRPr/>
                    </a:p>
                    <a:p>
                      <a:pPr indent="0" lvl="0" marL="0" marR="0" rtl="0" algn="r">
                        <a:spcBef>
                          <a:spcPts val="0"/>
                        </a:spcBef>
                        <a:spcAft>
                          <a:spcPts val="0"/>
                        </a:spcAft>
                        <a:buNone/>
                      </a:pPr>
                      <a:r>
                        <a:rPr lang="en-US" sz="1800" u="none" cap="none" strike="noStrike"/>
                        <a:t>Subnet Size(2</a:t>
                      </a:r>
                      <a:r>
                        <a:rPr baseline="30000" lang="en-US" sz="1800" u="none" cap="none" strike="noStrike"/>
                        <a:t>7</a:t>
                      </a:r>
                      <a:r>
                        <a:rPr lang="en-US" sz="1800" u="none" cap="none" strike="noStrike"/>
                        <a:t>):</a:t>
                      </a:r>
                      <a:br>
                        <a:rPr lang="en-US" sz="1800" u="none" cap="none" strike="noStrike"/>
                      </a:br>
                      <a:r>
                        <a:rPr lang="en-US" sz="1800" u="none" cap="none" strike="noStrike"/>
                        <a:t>Waste: 128 – 122</a:t>
                      </a:r>
                      <a:endParaRPr/>
                    </a:p>
                  </a:txBody>
                  <a:tcPr marT="45725" marB="45725" marR="91450" marL="91450"/>
                </a:tc>
                <a:tc>
                  <a:txBody>
                    <a:bodyPr/>
                    <a:lstStyle/>
                    <a:p>
                      <a:pPr indent="0" lvl="0" marL="0" marR="0" rtl="0" algn="r">
                        <a:spcBef>
                          <a:spcPts val="0"/>
                        </a:spcBef>
                        <a:spcAft>
                          <a:spcPts val="0"/>
                        </a:spcAft>
                        <a:buNone/>
                      </a:pPr>
                      <a:r>
                        <a:rPr lang="en-US" sz="1800" u="none" cap="none" strike="noStrike"/>
                        <a:t>122</a:t>
                      </a:r>
                      <a:endParaRPr/>
                    </a:p>
                    <a:p>
                      <a:pPr indent="0" lvl="0" marL="0" marR="0" rtl="0" algn="r">
                        <a:spcBef>
                          <a:spcPts val="0"/>
                        </a:spcBef>
                        <a:spcAft>
                          <a:spcPts val="0"/>
                        </a:spcAft>
                        <a:buNone/>
                      </a:pPr>
                      <a:r>
                        <a:rPr lang="en-US" sz="1800" u="sng" cap="none" strike="noStrike"/>
                        <a:t>-128</a:t>
                      </a:r>
                      <a:endParaRPr/>
                    </a:p>
                    <a:p>
                      <a:pPr indent="0" lvl="0" marL="0" marR="0" rtl="0" algn="r">
                        <a:spcBef>
                          <a:spcPts val="0"/>
                        </a:spcBef>
                        <a:spcAft>
                          <a:spcPts val="0"/>
                        </a:spcAft>
                        <a:buNone/>
                      </a:pPr>
                      <a:r>
                        <a:rPr lang="en-US" sz="1800" u="none" cap="none" strike="noStrike"/>
                        <a:t>6</a:t>
                      </a:r>
                      <a:endParaRPr/>
                    </a:p>
                  </a:txBody>
                  <a:tcPr marT="45725" marB="45725" marR="91450" marL="91450"/>
                </a:tc>
              </a:tr>
              <a:tr h="370850">
                <a:tc>
                  <a:txBody>
                    <a:bodyPr/>
                    <a:lstStyle/>
                    <a:p>
                      <a:pPr indent="0" lvl="0" marL="0" marR="0" rtl="0" algn="r">
                        <a:spcBef>
                          <a:spcPts val="0"/>
                        </a:spcBef>
                        <a:spcAft>
                          <a:spcPts val="0"/>
                        </a:spcAft>
                        <a:buNone/>
                      </a:pPr>
                      <a:r>
                        <a:rPr lang="en-US" sz="1800" u="none" cap="none" strike="noStrike"/>
                        <a:t>Network B: </a:t>
                      </a:r>
                      <a:endParaRPr/>
                    </a:p>
                    <a:p>
                      <a:pPr indent="0" lvl="0" marL="0" marR="0" rtl="0" algn="r">
                        <a:spcBef>
                          <a:spcPts val="0"/>
                        </a:spcBef>
                        <a:spcAft>
                          <a:spcPts val="0"/>
                        </a:spcAft>
                        <a:buNone/>
                      </a:pPr>
                      <a:r>
                        <a:rPr lang="en-US" sz="1800" u="none" cap="none" strike="noStrike"/>
                        <a:t>Subnet; Class C:</a:t>
                      </a:r>
                      <a:br>
                        <a:rPr lang="en-US" sz="1800" u="none" cap="none" strike="noStrike"/>
                      </a:br>
                      <a:r>
                        <a:rPr lang="en-US" sz="1800" u="none" cap="none" strike="noStrike"/>
                        <a:t>Waste: 254 – 5</a:t>
                      </a:r>
                      <a:endParaRPr/>
                    </a:p>
                  </a:txBody>
                  <a:tcPr marT="45725" marB="45725" marR="91450" marL="91450"/>
                </a:tc>
                <a:tc>
                  <a:txBody>
                    <a:bodyPr/>
                    <a:lstStyle/>
                    <a:p>
                      <a:pPr indent="0" lvl="0" marL="0" marR="0" rtl="0" algn="r">
                        <a:spcBef>
                          <a:spcPts val="0"/>
                        </a:spcBef>
                        <a:spcAft>
                          <a:spcPts val="0"/>
                        </a:spcAft>
                        <a:buNone/>
                      </a:pPr>
                      <a:r>
                        <a:rPr lang="en-US" sz="1800" u="none" cap="none" strike="noStrike"/>
                        <a:t>5</a:t>
                      </a:r>
                      <a:endParaRPr/>
                    </a:p>
                    <a:p>
                      <a:pPr indent="0" lvl="0" marL="0" marR="0" rtl="0" algn="r">
                        <a:spcBef>
                          <a:spcPts val="0"/>
                        </a:spcBef>
                        <a:spcAft>
                          <a:spcPts val="0"/>
                        </a:spcAft>
                        <a:buNone/>
                      </a:pPr>
                      <a:r>
                        <a:rPr lang="en-US" sz="1800" u="sng" cap="none" strike="noStrike"/>
                        <a:t>-254</a:t>
                      </a:r>
                      <a:endParaRPr/>
                    </a:p>
                    <a:p>
                      <a:pPr indent="0" lvl="0" marL="0" marR="0" rtl="0" algn="r">
                        <a:spcBef>
                          <a:spcPts val="0"/>
                        </a:spcBef>
                        <a:spcAft>
                          <a:spcPts val="0"/>
                        </a:spcAft>
                        <a:buNone/>
                      </a:pPr>
                      <a:r>
                        <a:rPr lang="en-US" sz="1800" u="none" cap="none" strike="noStrike"/>
                        <a:t>249</a:t>
                      </a:r>
                      <a:endParaRPr/>
                    </a:p>
                  </a:txBody>
                  <a:tcPr marT="45725" marB="45725" marR="91450" marL="91450"/>
                </a:tc>
                <a:tc>
                  <a:txBody>
                    <a:bodyPr/>
                    <a:lstStyle/>
                    <a:p>
                      <a:pPr indent="0" lvl="0" marL="0" marR="0" rtl="0" algn="r">
                        <a:spcBef>
                          <a:spcPts val="0"/>
                        </a:spcBef>
                        <a:spcAft>
                          <a:spcPts val="0"/>
                        </a:spcAft>
                        <a:buNone/>
                      </a:pPr>
                      <a:r>
                        <a:rPr lang="en-US" sz="1800" u="none" cap="none" strike="noStrike"/>
                        <a:t>Network B: </a:t>
                      </a:r>
                      <a:endParaRPr/>
                    </a:p>
                    <a:p>
                      <a:pPr indent="0" lvl="0" marL="0" marR="0" rtl="0" algn="r">
                        <a:spcBef>
                          <a:spcPts val="0"/>
                        </a:spcBef>
                        <a:spcAft>
                          <a:spcPts val="0"/>
                        </a:spcAft>
                        <a:buNone/>
                      </a:pPr>
                      <a:r>
                        <a:rPr lang="en-US" sz="1800" u="none" cap="none" strike="noStrike"/>
                        <a:t>Subnet Size(2</a:t>
                      </a:r>
                      <a:r>
                        <a:rPr baseline="30000" lang="en-US" sz="1800" u="none" cap="none" strike="noStrike"/>
                        <a:t>7</a:t>
                      </a:r>
                      <a:r>
                        <a:rPr lang="en-US" sz="1800" u="none" cap="none" strike="noStrike"/>
                        <a:t>):</a:t>
                      </a:r>
                      <a:br>
                        <a:rPr lang="en-US" sz="1800" u="none" cap="none" strike="noStrike"/>
                      </a:br>
                      <a:r>
                        <a:rPr lang="en-US" sz="1800" u="none" cap="none" strike="noStrike"/>
                        <a:t>Waste: 128 – 5</a:t>
                      </a:r>
                      <a:endParaRPr/>
                    </a:p>
                  </a:txBody>
                  <a:tcPr marT="45725" marB="45725" marR="91450" marL="91450"/>
                </a:tc>
                <a:tc>
                  <a:txBody>
                    <a:bodyPr/>
                    <a:lstStyle/>
                    <a:p>
                      <a:pPr indent="0" lvl="0" marL="0" marR="0" rtl="0" algn="r">
                        <a:spcBef>
                          <a:spcPts val="0"/>
                        </a:spcBef>
                        <a:spcAft>
                          <a:spcPts val="0"/>
                        </a:spcAft>
                        <a:buNone/>
                      </a:pPr>
                      <a:r>
                        <a:rPr lang="en-US" sz="1800" u="none" cap="none" strike="noStrike"/>
                        <a:t>5</a:t>
                      </a:r>
                      <a:endParaRPr/>
                    </a:p>
                    <a:p>
                      <a:pPr indent="0" lvl="0" marL="0" marR="0" rtl="0" algn="r">
                        <a:spcBef>
                          <a:spcPts val="0"/>
                        </a:spcBef>
                        <a:spcAft>
                          <a:spcPts val="0"/>
                        </a:spcAft>
                        <a:buNone/>
                      </a:pPr>
                      <a:r>
                        <a:rPr lang="en-US" sz="1800" u="sng" cap="none" strike="noStrike"/>
                        <a:t>-128</a:t>
                      </a:r>
                      <a:endParaRPr/>
                    </a:p>
                    <a:p>
                      <a:pPr indent="0" lvl="0" marL="0" marR="0" rtl="0" algn="r">
                        <a:spcBef>
                          <a:spcPts val="0"/>
                        </a:spcBef>
                        <a:spcAft>
                          <a:spcPts val="0"/>
                        </a:spcAft>
                        <a:buNone/>
                      </a:pPr>
                      <a:r>
                        <a:rPr lang="en-US" sz="1800" u="none" cap="none" strike="noStrike"/>
                        <a:t>123</a:t>
                      </a:r>
                      <a:endParaRPr/>
                    </a:p>
                  </a:txBody>
                  <a:tcPr marT="45725" marB="45725" marR="91450" marL="91450"/>
                </a:tc>
                <a:tc>
                  <a:txBody>
                    <a:bodyPr/>
                    <a:lstStyle/>
                    <a:p>
                      <a:pPr indent="0" lvl="0" marL="0" marR="0" rtl="0" algn="r">
                        <a:spcBef>
                          <a:spcPts val="0"/>
                        </a:spcBef>
                        <a:spcAft>
                          <a:spcPts val="0"/>
                        </a:spcAft>
                        <a:buNone/>
                      </a:pPr>
                      <a:r>
                        <a:rPr lang="en-US" sz="1800" u="none" cap="none" strike="noStrike"/>
                        <a:t>Network B: </a:t>
                      </a:r>
                      <a:endParaRPr/>
                    </a:p>
                    <a:p>
                      <a:pPr indent="0" lvl="0" marL="0" marR="0" rtl="0" algn="r">
                        <a:spcBef>
                          <a:spcPts val="0"/>
                        </a:spcBef>
                        <a:spcAft>
                          <a:spcPts val="0"/>
                        </a:spcAft>
                        <a:buNone/>
                      </a:pPr>
                      <a:r>
                        <a:rPr lang="en-US" sz="1800" u="none" cap="none" strike="noStrike"/>
                        <a:t>Subnet Size(2</a:t>
                      </a:r>
                      <a:r>
                        <a:rPr baseline="30000" lang="en-US" sz="1800" u="none" cap="none" strike="noStrike"/>
                        <a:t>3</a:t>
                      </a:r>
                      <a:r>
                        <a:rPr lang="en-US" sz="1800" u="none" cap="none" strike="noStrike"/>
                        <a:t>):</a:t>
                      </a:r>
                      <a:br>
                        <a:rPr lang="en-US" sz="1800" u="none" cap="none" strike="noStrike"/>
                      </a:br>
                      <a:r>
                        <a:rPr lang="en-US" sz="1800" u="none" cap="none" strike="noStrike"/>
                        <a:t>Waste: 128 – 5</a:t>
                      </a:r>
                      <a:endParaRPr/>
                    </a:p>
                  </a:txBody>
                  <a:tcPr marT="45725" marB="45725" marR="91450" marL="91450"/>
                </a:tc>
                <a:tc>
                  <a:txBody>
                    <a:bodyPr/>
                    <a:lstStyle/>
                    <a:p>
                      <a:pPr indent="0" lvl="0" marL="0" marR="0" rtl="0" algn="r">
                        <a:spcBef>
                          <a:spcPts val="0"/>
                        </a:spcBef>
                        <a:spcAft>
                          <a:spcPts val="0"/>
                        </a:spcAft>
                        <a:buNone/>
                      </a:pPr>
                      <a:r>
                        <a:rPr lang="en-US" sz="1800" u="none" cap="none" strike="noStrike"/>
                        <a:t>5</a:t>
                      </a:r>
                      <a:endParaRPr/>
                    </a:p>
                    <a:p>
                      <a:pPr indent="0" lvl="0" marL="0" marR="0" rtl="0" algn="r">
                        <a:spcBef>
                          <a:spcPts val="0"/>
                        </a:spcBef>
                        <a:spcAft>
                          <a:spcPts val="0"/>
                        </a:spcAft>
                        <a:buNone/>
                      </a:pPr>
                      <a:r>
                        <a:rPr lang="en-US" sz="1800" u="sng" cap="none" strike="noStrike"/>
                        <a:t>-8</a:t>
                      </a:r>
                      <a:endParaRPr/>
                    </a:p>
                    <a:p>
                      <a:pPr indent="0" lvl="0" marL="0" marR="0" rtl="0" algn="r">
                        <a:spcBef>
                          <a:spcPts val="0"/>
                        </a:spcBef>
                        <a:spcAft>
                          <a:spcPts val="0"/>
                        </a:spcAft>
                        <a:buNone/>
                      </a:pPr>
                      <a:r>
                        <a:rPr lang="en-US" sz="1800" u="none" cap="none" strike="noStrike"/>
                        <a:t>3</a:t>
                      </a:r>
                      <a:endParaRPr/>
                    </a:p>
                  </a:txBody>
                  <a:tcPr marT="45725" marB="45725" marR="91450" marL="91450"/>
                </a:tc>
              </a:tr>
              <a:tr h="370850">
                <a:tc>
                  <a:txBody>
                    <a:bodyPr/>
                    <a:lstStyle/>
                    <a:p>
                      <a:pPr indent="0" lvl="0" marL="0" marR="0" rtl="0" algn="r">
                        <a:spcBef>
                          <a:spcPts val="0"/>
                        </a:spcBef>
                        <a:spcAft>
                          <a:spcPts val="0"/>
                        </a:spcAft>
                        <a:buNone/>
                      </a:pPr>
                      <a:r>
                        <a:rPr b="1" lang="en-US" sz="1800" u="none" cap="none" strike="noStrike"/>
                        <a:t>Total Waste:</a:t>
                      </a:r>
                      <a:endParaRPr/>
                    </a:p>
                  </a:txBody>
                  <a:tcPr marT="45725" marB="45725" marR="91450" marL="91450"/>
                </a:tc>
                <a:tc>
                  <a:txBody>
                    <a:bodyPr/>
                    <a:lstStyle/>
                    <a:p>
                      <a:pPr indent="0" lvl="0" marL="0" marR="0" rtl="0" algn="r">
                        <a:spcBef>
                          <a:spcPts val="0"/>
                        </a:spcBef>
                        <a:spcAft>
                          <a:spcPts val="0"/>
                        </a:spcAft>
                        <a:buNone/>
                      </a:pPr>
                      <a:r>
                        <a:rPr b="1" lang="en-US" sz="1800" u="none" cap="none" strike="noStrike"/>
                        <a:t>381</a:t>
                      </a:r>
                      <a:endParaRPr/>
                    </a:p>
                  </a:txBody>
                  <a:tcPr marT="45725" marB="45725" marR="91450" marL="91450"/>
                </a:tc>
                <a:tc>
                  <a:txBody>
                    <a:bodyPr/>
                    <a:lstStyle/>
                    <a:p>
                      <a:pPr indent="0" lvl="0" marL="0" marR="0" rtl="0" algn="r">
                        <a:spcBef>
                          <a:spcPts val="0"/>
                        </a:spcBef>
                        <a:spcAft>
                          <a:spcPts val="0"/>
                        </a:spcAft>
                        <a:buNone/>
                      </a:pPr>
                      <a:r>
                        <a:rPr b="1" lang="en-US" sz="1800" u="none" cap="none" strike="noStrike"/>
                        <a:t>Total Waste:</a:t>
                      </a:r>
                      <a:endParaRPr/>
                    </a:p>
                  </a:txBody>
                  <a:tcPr marT="45725" marB="45725" marR="91450" marL="91450"/>
                </a:tc>
                <a:tc>
                  <a:txBody>
                    <a:bodyPr/>
                    <a:lstStyle/>
                    <a:p>
                      <a:pPr indent="0" lvl="0" marL="0" marR="0" rtl="0" algn="r">
                        <a:spcBef>
                          <a:spcPts val="0"/>
                        </a:spcBef>
                        <a:spcAft>
                          <a:spcPts val="0"/>
                        </a:spcAft>
                        <a:buNone/>
                      </a:pPr>
                      <a:r>
                        <a:rPr b="1" lang="en-US" sz="1800" u="none" cap="none" strike="noStrike"/>
                        <a:t>129</a:t>
                      </a:r>
                      <a:endParaRPr/>
                    </a:p>
                  </a:txBody>
                  <a:tcPr marT="45725" marB="45725" marR="91450" marL="91450"/>
                </a:tc>
                <a:tc>
                  <a:txBody>
                    <a:bodyPr/>
                    <a:lstStyle/>
                    <a:p>
                      <a:pPr indent="0" lvl="0" marL="0" marR="0" rtl="0" algn="r">
                        <a:spcBef>
                          <a:spcPts val="0"/>
                        </a:spcBef>
                        <a:spcAft>
                          <a:spcPts val="0"/>
                        </a:spcAft>
                        <a:buNone/>
                      </a:pPr>
                      <a:r>
                        <a:rPr b="1" lang="en-US" sz="1800" u="none" cap="none" strike="noStrike"/>
                        <a:t>Total Waste:</a:t>
                      </a:r>
                      <a:endParaRPr/>
                    </a:p>
                  </a:txBody>
                  <a:tcPr marT="45725" marB="45725" marR="91450" marL="91450"/>
                </a:tc>
                <a:tc>
                  <a:txBody>
                    <a:bodyPr/>
                    <a:lstStyle/>
                    <a:p>
                      <a:pPr indent="0" lvl="0" marL="0" marR="0" rtl="0" algn="r">
                        <a:spcBef>
                          <a:spcPts val="0"/>
                        </a:spcBef>
                        <a:spcAft>
                          <a:spcPts val="0"/>
                        </a:spcAft>
                        <a:buNone/>
                      </a:pPr>
                      <a:r>
                        <a:rPr b="1" lang="en-US" sz="1800" u="none" cap="none" strike="noStrike"/>
                        <a:t>9</a:t>
                      </a:r>
                      <a:endParaRPr/>
                    </a:p>
                  </a:txBody>
                  <a:tcPr marT="45725" marB="45725" marR="91450" marL="91450"/>
                </a:tc>
              </a:tr>
            </a:tbl>
          </a:graphicData>
        </a:graphic>
      </p:graphicFrame>
      <p:sp>
        <p:nvSpPr>
          <p:cNvPr id="228" name="Google Shape;228;p10"/>
          <p:cNvSpPr txBox="1"/>
          <p:nvPr/>
        </p:nvSpPr>
        <p:spPr>
          <a:xfrm>
            <a:off x="2882627" y="5515485"/>
            <a:ext cx="413696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rbel"/>
                <a:ea typeface="Corbel"/>
                <a:cs typeface="Corbel"/>
                <a:sym typeface="Corbel"/>
              </a:rPr>
              <a:t>**Total Waste = Waste</a:t>
            </a:r>
            <a:r>
              <a:rPr b="1" baseline="-25000" lang="en-US" sz="1400">
                <a:solidFill>
                  <a:schemeClr val="dk1"/>
                </a:solidFill>
                <a:latin typeface="Corbel"/>
                <a:ea typeface="Corbel"/>
                <a:cs typeface="Corbel"/>
                <a:sym typeface="Corbel"/>
              </a:rPr>
              <a:t>Network A</a:t>
            </a:r>
            <a:r>
              <a:rPr lang="en-US" sz="1400">
                <a:solidFill>
                  <a:schemeClr val="dk1"/>
                </a:solidFill>
                <a:latin typeface="Corbel"/>
                <a:ea typeface="Corbel"/>
                <a:cs typeface="Corbel"/>
                <a:sym typeface="Corbel"/>
              </a:rPr>
              <a:t> + Waste</a:t>
            </a:r>
            <a:r>
              <a:rPr b="1" baseline="-25000" lang="en-US" sz="1400">
                <a:solidFill>
                  <a:schemeClr val="dk1"/>
                </a:solidFill>
                <a:latin typeface="Corbel"/>
                <a:ea typeface="Corbel"/>
                <a:cs typeface="Corbel"/>
                <a:sym typeface="Corbel"/>
              </a:rPr>
              <a:t>Network B</a:t>
            </a:r>
            <a:endParaRPr/>
          </a:p>
          <a:p>
            <a:pPr indent="0" lvl="0" marL="0" marR="0" rtl="0" algn="l">
              <a:spcBef>
                <a:spcPts val="0"/>
              </a:spcBef>
              <a:spcAft>
                <a:spcPts val="0"/>
              </a:spcAft>
              <a:buNone/>
            </a:pPr>
            <a:r>
              <a:rPr lang="en-US" sz="1400">
                <a:solidFill>
                  <a:schemeClr val="dk1"/>
                </a:solidFill>
                <a:latin typeface="Corbel"/>
                <a:ea typeface="Corbel"/>
                <a:cs typeface="Corbel"/>
                <a:sym typeface="Corbel"/>
              </a:rPr>
              <a:t>**Waste</a:t>
            </a:r>
            <a:r>
              <a:rPr b="1" baseline="-25000" lang="en-US" sz="1400">
                <a:solidFill>
                  <a:schemeClr val="dk1"/>
                </a:solidFill>
                <a:latin typeface="Corbel"/>
                <a:ea typeface="Corbel"/>
                <a:cs typeface="Corbel"/>
                <a:sym typeface="Corbel"/>
              </a:rPr>
              <a:t>Network Y </a:t>
            </a:r>
            <a:r>
              <a:rPr b="1" lang="en-US" sz="1400">
                <a:solidFill>
                  <a:schemeClr val="dk1"/>
                </a:solidFill>
                <a:latin typeface="Corbel"/>
                <a:ea typeface="Corbel"/>
                <a:cs typeface="Corbel"/>
                <a:sym typeface="Corbel"/>
              </a:rPr>
              <a:t>= </a:t>
            </a:r>
            <a:r>
              <a:rPr lang="en-US" sz="1400">
                <a:solidFill>
                  <a:schemeClr val="dk1"/>
                </a:solidFill>
                <a:latin typeface="Corbel"/>
                <a:ea typeface="Corbel"/>
                <a:cs typeface="Corbel"/>
                <a:sym typeface="Corbel"/>
              </a:rPr>
              <a:t>Subnet Size</a:t>
            </a:r>
            <a:r>
              <a:rPr b="1" baseline="-25000" lang="en-US" sz="1400">
                <a:solidFill>
                  <a:schemeClr val="dk1"/>
                </a:solidFill>
                <a:latin typeface="Corbel"/>
                <a:ea typeface="Corbel"/>
                <a:cs typeface="Corbel"/>
                <a:sym typeface="Corbel"/>
              </a:rPr>
              <a:t>Network Y</a:t>
            </a:r>
            <a:r>
              <a:rPr b="1" lang="en-US" sz="1400">
                <a:solidFill>
                  <a:schemeClr val="dk1"/>
                </a:solidFill>
                <a:latin typeface="Corbel"/>
                <a:ea typeface="Corbel"/>
                <a:cs typeface="Corbel"/>
                <a:sym typeface="Corbel"/>
              </a:rPr>
              <a:t> </a:t>
            </a:r>
            <a:r>
              <a:rPr lang="en-US" sz="1400">
                <a:solidFill>
                  <a:schemeClr val="dk1"/>
                </a:solidFill>
                <a:latin typeface="Corbel"/>
                <a:ea typeface="Corbel"/>
                <a:cs typeface="Corbel"/>
                <a:sym typeface="Corbel"/>
              </a:rPr>
              <a:t>– Network Y</a:t>
            </a:r>
            <a:r>
              <a:rPr b="1" baseline="-25000" lang="en-US" sz="1400">
                <a:solidFill>
                  <a:schemeClr val="dk1"/>
                </a:solidFill>
                <a:latin typeface="Corbel"/>
                <a:ea typeface="Corbel"/>
                <a:cs typeface="Corbel"/>
                <a:sym typeface="Corbel"/>
              </a:rPr>
              <a:t>Host</a:t>
            </a:r>
            <a:endParaRPr b="1" baseline="-25000" sz="1400">
              <a:solidFill>
                <a:schemeClr val="dk1"/>
              </a:solidFill>
              <a:latin typeface="Corbel"/>
              <a:ea typeface="Corbel"/>
              <a:cs typeface="Corbel"/>
              <a:sym typeface="Corbe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1"/>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Comparison of Subnetting</a:t>
            </a:r>
            <a:endParaRPr/>
          </a:p>
        </p:txBody>
      </p:sp>
      <p:sp>
        <p:nvSpPr>
          <p:cNvPr id="234" name="Google Shape;234;p11"/>
          <p:cNvSpPr txBox="1"/>
          <p:nvPr>
            <p:ph idx="1" type="body"/>
          </p:nvPr>
        </p:nvSpPr>
        <p:spPr>
          <a:xfrm>
            <a:off x="1484310" y="1066801"/>
            <a:ext cx="10018800"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Given the network </a:t>
            </a:r>
            <a:r>
              <a:rPr b="1" lang="en-US"/>
              <a:t>192.168.1.0/24.</a:t>
            </a:r>
            <a:endParaRPr/>
          </a:p>
          <a:p>
            <a:pPr indent="-285750" lvl="1" marL="742950" rtl="0" algn="l">
              <a:spcBef>
                <a:spcPts val="1000"/>
              </a:spcBef>
              <a:spcAft>
                <a:spcPts val="0"/>
              </a:spcAft>
              <a:buSzPts val="2900"/>
              <a:buChar char="•"/>
            </a:pPr>
            <a:r>
              <a:rPr lang="en-US"/>
              <a:t>Subnet this to </a:t>
            </a:r>
            <a:r>
              <a:rPr b="1" lang="en-US"/>
              <a:t>two hosts </a:t>
            </a:r>
            <a:r>
              <a:rPr lang="en-US"/>
              <a:t>of size </a:t>
            </a:r>
            <a:r>
              <a:rPr b="1" lang="en-US"/>
              <a:t>120 (Network A)</a:t>
            </a:r>
            <a:r>
              <a:rPr lang="en-US"/>
              <a:t> and </a:t>
            </a:r>
            <a:r>
              <a:rPr b="1" lang="en-US"/>
              <a:t>3 (Network B)</a:t>
            </a:r>
            <a:endParaRPr/>
          </a:p>
          <a:p>
            <a:pPr indent="-285750" lvl="1" marL="742950" rtl="0" algn="l">
              <a:spcBef>
                <a:spcPts val="1000"/>
              </a:spcBef>
              <a:spcAft>
                <a:spcPts val="0"/>
              </a:spcAft>
              <a:buSzPts val="2900"/>
              <a:buChar char="•"/>
            </a:pPr>
            <a:r>
              <a:rPr lang="en-US"/>
              <a:t>So, </a:t>
            </a:r>
            <a:r>
              <a:rPr b="1" lang="en-US"/>
              <a:t>Network A</a:t>
            </a:r>
            <a:r>
              <a:rPr lang="en-US"/>
              <a:t> needs </a:t>
            </a:r>
            <a:r>
              <a:rPr b="1" lang="en-US"/>
              <a:t>122</a:t>
            </a:r>
            <a:r>
              <a:rPr lang="en-US"/>
              <a:t> IPs and </a:t>
            </a:r>
            <a:r>
              <a:rPr b="1" lang="en-US"/>
              <a:t>Network B</a:t>
            </a:r>
            <a:r>
              <a:rPr lang="en-US"/>
              <a:t> needs </a:t>
            </a:r>
            <a:r>
              <a:rPr b="1" lang="en-US"/>
              <a:t>5</a:t>
            </a:r>
            <a:r>
              <a:rPr lang="en-US"/>
              <a:t> IPs.</a:t>
            </a:r>
            <a:endParaRPr/>
          </a:p>
        </p:txBody>
      </p:sp>
      <p:pic>
        <p:nvPicPr>
          <p:cNvPr id="235" name="Google Shape;235;p11"/>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
        <p:nvSpPr>
          <p:cNvPr id="236" name="Google Shape;236;p11"/>
          <p:cNvSpPr txBox="1"/>
          <p:nvPr/>
        </p:nvSpPr>
        <p:spPr>
          <a:xfrm>
            <a:off x="2882627" y="5515485"/>
            <a:ext cx="413696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rbel"/>
                <a:ea typeface="Corbel"/>
                <a:cs typeface="Corbel"/>
                <a:sym typeface="Corbel"/>
              </a:rPr>
              <a:t>**Total Waste = Waste</a:t>
            </a:r>
            <a:r>
              <a:rPr b="1" baseline="-25000" lang="en-US" sz="1400">
                <a:solidFill>
                  <a:schemeClr val="dk1"/>
                </a:solidFill>
                <a:latin typeface="Corbel"/>
                <a:ea typeface="Corbel"/>
                <a:cs typeface="Corbel"/>
                <a:sym typeface="Corbel"/>
              </a:rPr>
              <a:t>Network A</a:t>
            </a:r>
            <a:r>
              <a:rPr lang="en-US" sz="1400">
                <a:solidFill>
                  <a:schemeClr val="dk1"/>
                </a:solidFill>
                <a:latin typeface="Corbel"/>
                <a:ea typeface="Corbel"/>
                <a:cs typeface="Corbel"/>
                <a:sym typeface="Corbel"/>
              </a:rPr>
              <a:t> + Waste</a:t>
            </a:r>
            <a:r>
              <a:rPr b="1" baseline="-25000" lang="en-US" sz="1400">
                <a:solidFill>
                  <a:schemeClr val="dk1"/>
                </a:solidFill>
                <a:latin typeface="Corbel"/>
                <a:ea typeface="Corbel"/>
                <a:cs typeface="Corbel"/>
                <a:sym typeface="Corbel"/>
              </a:rPr>
              <a:t>Network B</a:t>
            </a:r>
            <a:endParaRPr/>
          </a:p>
          <a:p>
            <a:pPr indent="0" lvl="0" marL="0" marR="0" rtl="0" algn="l">
              <a:spcBef>
                <a:spcPts val="0"/>
              </a:spcBef>
              <a:spcAft>
                <a:spcPts val="0"/>
              </a:spcAft>
              <a:buNone/>
            </a:pPr>
            <a:r>
              <a:rPr lang="en-US" sz="1400">
                <a:solidFill>
                  <a:schemeClr val="dk1"/>
                </a:solidFill>
                <a:latin typeface="Corbel"/>
                <a:ea typeface="Corbel"/>
                <a:cs typeface="Corbel"/>
                <a:sym typeface="Corbel"/>
              </a:rPr>
              <a:t>**Waste</a:t>
            </a:r>
            <a:r>
              <a:rPr b="1" baseline="-25000" lang="en-US" sz="1400">
                <a:solidFill>
                  <a:schemeClr val="dk1"/>
                </a:solidFill>
                <a:latin typeface="Corbel"/>
                <a:ea typeface="Corbel"/>
                <a:cs typeface="Corbel"/>
                <a:sym typeface="Corbel"/>
              </a:rPr>
              <a:t>Network Y </a:t>
            </a:r>
            <a:r>
              <a:rPr b="1" lang="en-US" sz="1400">
                <a:solidFill>
                  <a:schemeClr val="dk1"/>
                </a:solidFill>
                <a:latin typeface="Corbel"/>
                <a:ea typeface="Corbel"/>
                <a:cs typeface="Corbel"/>
                <a:sym typeface="Corbel"/>
              </a:rPr>
              <a:t>= </a:t>
            </a:r>
            <a:r>
              <a:rPr lang="en-US" sz="1400">
                <a:solidFill>
                  <a:schemeClr val="dk1"/>
                </a:solidFill>
                <a:latin typeface="Corbel"/>
                <a:ea typeface="Corbel"/>
                <a:cs typeface="Corbel"/>
                <a:sym typeface="Corbel"/>
              </a:rPr>
              <a:t>Subnet Size</a:t>
            </a:r>
            <a:r>
              <a:rPr b="1" baseline="-25000" lang="en-US" sz="1400">
                <a:solidFill>
                  <a:schemeClr val="dk1"/>
                </a:solidFill>
                <a:latin typeface="Corbel"/>
                <a:ea typeface="Corbel"/>
                <a:cs typeface="Corbel"/>
                <a:sym typeface="Corbel"/>
              </a:rPr>
              <a:t>Network Y</a:t>
            </a:r>
            <a:r>
              <a:rPr b="1" lang="en-US" sz="1400">
                <a:solidFill>
                  <a:schemeClr val="dk1"/>
                </a:solidFill>
                <a:latin typeface="Corbel"/>
                <a:ea typeface="Corbel"/>
                <a:cs typeface="Corbel"/>
                <a:sym typeface="Corbel"/>
              </a:rPr>
              <a:t> </a:t>
            </a:r>
            <a:r>
              <a:rPr lang="en-US" sz="1400">
                <a:solidFill>
                  <a:schemeClr val="dk1"/>
                </a:solidFill>
                <a:latin typeface="Corbel"/>
                <a:ea typeface="Corbel"/>
                <a:cs typeface="Corbel"/>
                <a:sym typeface="Corbel"/>
              </a:rPr>
              <a:t>– Network Y</a:t>
            </a:r>
            <a:r>
              <a:rPr b="1" baseline="-25000" lang="en-US" sz="1400">
                <a:solidFill>
                  <a:schemeClr val="dk1"/>
                </a:solidFill>
                <a:latin typeface="Corbel"/>
                <a:ea typeface="Corbel"/>
                <a:cs typeface="Corbel"/>
                <a:sym typeface="Corbel"/>
              </a:rPr>
              <a:t>Host</a:t>
            </a:r>
            <a:endParaRPr b="1" baseline="-25000" sz="1400">
              <a:solidFill>
                <a:schemeClr val="dk1"/>
              </a:solidFill>
              <a:latin typeface="Corbel"/>
              <a:ea typeface="Corbel"/>
              <a:cs typeface="Corbel"/>
              <a:sym typeface="Corbel"/>
            </a:endParaRPr>
          </a:p>
        </p:txBody>
      </p:sp>
      <p:sp>
        <p:nvSpPr>
          <p:cNvPr id="237" name="Google Shape;237;p11"/>
          <p:cNvSpPr/>
          <p:nvPr/>
        </p:nvSpPr>
        <p:spPr>
          <a:xfrm>
            <a:off x="2917825" y="2554288"/>
            <a:ext cx="7218363" cy="29606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38" name="Google Shape;238;p11"/>
          <p:cNvSpPr/>
          <p:nvPr/>
        </p:nvSpPr>
        <p:spPr>
          <a:xfrm>
            <a:off x="2928938" y="2562225"/>
            <a:ext cx="2378075" cy="598487"/>
          </a:xfrm>
          <a:prstGeom prst="rect">
            <a:avLst/>
          </a:prstGeom>
          <a:solidFill>
            <a:srgbClr val="30ACE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39" name="Google Shape;239;p11"/>
          <p:cNvSpPr/>
          <p:nvPr/>
        </p:nvSpPr>
        <p:spPr>
          <a:xfrm>
            <a:off x="5307013" y="2562225"/>
            <a:ext cx="2406650" cy="598487"/>
          </a:xfrm>
          <a:prstGeom prst="rect">
            <a:avLst/>
          </a:prstGeom>
          <a:solidFill>
            <a:srgbClr val="30ACE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40" name="Google Shape;240;p11"/>
          <p:cNvSpPr/>
          <p:nvPr/>
        </p:nvSpPr>
        <p:spPr>
          <a:xfrm>
            <a:off x="7713663" y="2562225"/>
            <a:ext cx="2397125" cy="598487"/>
          </a:xfrm>
          <a:prstGeom prst="rect">
            <a:avLst/>
          </a:prstGeom>
          <a:solidFill>
            <a:srgbClr val="30ACE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41" name="Google Shape;241;p11"/>
          <p:cNvSpPr/>
          <p:nvPr/>
        </p:nvSpPr>
        <p:spPr>
          <a:xfrm>
            <a:off x="2928938" y="3160713"/>
            <a:ext cx="1755775" cy="944562"/>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42" name="Google Shape;242;p11"/>
          <p:cNvSpPr/>
          <p:nvPr/>
        </p:nvSpPr>
        <p:spPr>
          <a:xfrm>
            <a:off x="4684713" y="3160713"/>
            <a:ext cx="622300" cy="944562"/>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43" name="Google Shape;243;p11"/>
          <p:cNvSpPr/>
          <p:nvPr/>
        </p:nvSpPr>
        <p:spPr>
          <a:xfrm>
            <a:off x="5307013" y="3160713"/>
            <a:ext cx="1804988" cy="944562"/>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44" name="Google Shape;244;p11"/>
          <p:cNvSpPr/>
          <p:nvPr/>
        </p:nvSpPr>
        <p:spPr>
          <a:xfrm>
            <a:off x="7112001" y="3160713"/>
            <a:ext cx="601663" cy="944562"/>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45" name="Google Shape;245;p11"/>
          <p:cNvSpPr/>
          <p:nvPr/>
        </p:nvSpPr>
        <p:spPr>
          <a:xfrm>
            <a:off x="7713663" y="3160713"/>
            <a:ext cx="1792288" cy="944562"/>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46" name="Google Shape;246;p11"/>
          <p:cNvSpPr/>
          <p:nvPr/>
        </p:nvSpPr>
        <p:spPr>
          <a:xfrm>
            <a:off x="9505951" y="3160713"/>
            <a:ext cx="604838" cy="944562"/>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47" name="Google Shape;247;p11"/>
          <p:cNvSpPr/>
          <p:nvPr/>
        </p:nvSpPr>
        <p:spPr>
          <a:xfrm>
            <a:off x="2928938" y="4105275"/>
            <a:ext cx="1755775" cy="944562"/>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48" name="Google Shape;248;p11"/>
          <p:cNvSpPr/>
          <p:nvPr/>
        </p:nvSpPr>
        <p:spPr>
          <a:xfrm>
            <a:off x="4684713" y="4105275"/>
            <a:ext cx="622300" cy="944562"/>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49" name="Google Shape;249;p11"/>
          <p:cNvSpPr/>
          <p:nvPr/>
        </p:nvSpPr>
        <p:spPr>
          <a:xfrm>
            <a:off x="5307013" y="4105275"/>
            <a:ext cx="1804988" cy="944562"/>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50" name="Google Shape;250;p11"/>
          <p:cNvSpPr/>
          <p:nvPr/>
        </p:nvSpPr>
        <p:spPr>
          <a:xfrm>
            <a:off x="7125214" y="4083844"/>
            <a:ext cx="601663" cy="944562"/>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51" name="Google Shape;251;p11"/>
          <p:cNvSpPr/>
          <p:nvPr/>
        </p:nvSpPr>
        <p:spPr>
          <a:xfrm>
            <a:off x="7713663" y="4105275"/>
            <a:ext cx="1792288" cy="944562"/>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52" name="Google Shape;252;p11"/>
          <p:cNvSpPr/>
          <p:nvPr/>
        </p:nvSpPr>
        <p:spPr>
          <a:xfrm>
            <a:off x="9505951" y="4105275"/>
            <a:ext cx="604838" cy="944562"/>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53" name="Google Shape;253;p11"/>
          <p:cNvSpPr/>
          <p:nvPr/>
        </p:nvSpPr>
        <p:spPr>
          <a:xfrm>
            <a:off x="2928938" y="5049838"/>
            <a:ext cx="1755775" cy="382587"/>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54" name="Google Shape;254;p11"/>
          <p:cNvSpPr/>
          <p:nvPr/>
        </p:nvSpPr>
        <p:spPr>
          <a:xfrm>
            <a:off x="4684713" y="5049838"/>
            <a:ext cx="622300" cy="382587"/>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55" name="Google Shape;255;p11"/>
          <p:cNvSpPr/>
          <p:nvPr/>
        </p:nvSpPr>
        <p:spPr>
          <a:xfrm>
            <a:off x="5307013" y="5049838"/>
            <a:ext cx="1804988" cy="382587"/>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56" name="Google Shape;256;p11"/>
          <p:cNvSpPr/>
          <p:nvPr/>
        </p:nvSpPr>
        <p:spPr>
          <a:xfrm>
            <a:off x="7112001" y="5049838"/>
            <a:ext cx="601663" cy="382587"/>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57" name="Google Shape;257;p11"/>
          <p:cNvSpPr/>
          <p:nvPr/>
        </p:nvSpPr>
        <p:spPr>
          <a:xfrm>
            <a:off x="7713663" y="5049838"/>
            <a:ext cx="1792288" cy="382587"/>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58" name="Google Shape;258;p11"/>
          <p:cNvSpPr/>
          <p:nvPr/>
        </p:nvSpPr>
        <p:spPr>
          <a:xfrm>
            <a:off x="9505951" y="5049838"/>
            <a:ext cx="604838" cy="382587"/>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cxnSp>
        <p:nvCxnSpPr>
          <p:cNvPr id="259" name="Google Shape;259;p11"/>
          <p:cNvCxnSpPr/>
          <p:nvPr/>
        </p:nvCxnSpPr>
        <p:spPr>
          <a:xfrm>
            <a:off x="4684713" y="3140075"/>
            <a:ext cx="0" cy="2298700"/>
          </a:xfrm>
          <a:prstGeom prst="straightConnector1">
            <a:avLst/>
          </a:prstGeom>
          <a:noFill/>
          <a:ln cap="flat" cmpd="sng" w="12700">
            <a:solidFill>
              <a:srgbClr val="FFFFFF"/>
            </a:solidFill>
            <a:prstDash val="solid"/>
            <a:round/>
            <a:headEnd len="med" w="med" type="none"/>
            <a:tailEnd len="med" w="med" type="none"/>
          </a:ln>
        </p:spPr>
      </p:cxnSp>
      <p:cxnSp>
        <p:nvCxnSpPr>
          <p:cNvPr id="260" name="Google Shape;260;p11"/>
          <p:cNvCxnSpPr/>
          <p:nvPr/>
        </p:nvCxnSpPr>
        <p:spPr>
          <a:xfrm>
            <a:off x="5307013" y="2555875"/>
            <a:ext cx="0" cy="2882900"/>
          </a:xfrm>
          <a:prstGeom prst="straightConnector1">
            <a:avLst/>
          </a:prstGeom>
          <a:noFill/>
          <a:ln cap="flat" cmpd="sng" w="12700">
            <a:solidFill>
              <a:srgbClr val="FFFFFF"/>
            </a:solidFill>
            <a:prstDash val="solid"/>
            <a:round/>
            <a:headEnd len="med" w="med" type="none"/>
            <a:tailEnd len="med" w="med" type="none"/>
          </a:ln>
        </p:spPr>
      </p:cxnSp>
      <p:cxnSp>
        <p:nvCxnSpPr>
          <p:cNvPr id="261" name="Google Shape;261;p11"/>
          <p:cNvCxnSpPr/>
          <p:nvPr/>
        </p:nvCxnSpPr>
        <p:spPr>
          <a:xfrm>
            <a:off x="7112001" y="3140075"/>
            <a:ext cx="0" cy="2298700"/>
          </a:xfrm>
          <a:prstGeom prst="straightConnector1">
            <a:avLst/>
          </a:prstGeom>
          <a:noFill/>
          <a:ln cap="flat" cmpd="sng" w="12700">
            <a:solidFill>
              <a:srgbClr val="FFFFFF"/>
            </a:solidFill>
            <a:prstDash val="solid"/>
            <a:round/>
            <a:headEnd len="med" w="med" type="none"/>
            <a:tailEnd len="med" w="med" type="none"/>
          </a:ln>
        </p:spPr>
      </p:cxnSp>
      <p:cxnSp>
        <p:nvCxnSpPr>
          <p:cNvPr id="262" name="Google Shape;262;p11"/>
          <p:cNvCxnSpPr/>
          <p:nvPr/>
        </p:nvCxnSpPr>
        <p:spPr>
          <a:xfrm>
            <a:off x="7713663" y="2555875"/>
            <a:ext cx="0" cy="2882900"/>
          </a:xfrm>
          <a:prstGeom prst="straightConnector1">
            <a:avLst/>
          </a:prstGeom>
          <a:noFill/>
          <a:ln cap="flat" cmpd="sng" w="12700">
            <a:solidFill>
              <a:srgbClr val="FFFFFF"/>
            </a:solidFill>
            <a:prstDash val="solid"/>
            <a:round/>
            <a:headEnd len="med" w="med" type="none"/>
            <a:tailEnd len="med" w="med" type="none"/>
          </a:ln>
        </p:spPr>
      </p:cxnSp>
      <p:cxnSp>
        <p:nvCxnSpPr>
          <p:cNvPr id="263" name="Google Shape;263;p11"/>
          <p:cNvCxnSpPr/>
          <p:nvPr/>
        </p:nvCxnSpPr>
        <p:spPr>
          <a:xfrm>
            <a:off x="9505951" y="3140075"/>
            <a:ext cx="0" cy="2298700"/>
          </a:xfrm>
          <a:prstGeom prst="straightConnector1">
            <a:avLst/>
          </a:prstGeom>
          <a:noFill/>
          <a:ln cap="flat" cmpd="sng" w="12700">
            <a:solidFill>
              <a:srgbClr val="FFFFFF"/>
            </a:solidFill>
            <a:prstDash val="solid"/>
            <a:round/>
            <a:headEnd len="med" w="med" type="none"/>
            <a:tailEnd len="med" w="med" type="none"/>
          </a:ln>
        </p:spPr>
      </p:cxnSp>
      <p:cxnSp>
        <p:nvCxnSpPr>
          <p:cNvPr id="264" name="Google Shape;264;p11"/>
          <p:cNvCxnSpPr/>
          <p:nvPr/>
        </p:nvCxnSpPr>
        <p:spPr>
          <a:xfrm>
            <a:off x="2922588" y="3160713"/>
            <a:ext cx="7196138" cy="0"/>
          </a:xfrm>
          <a:prstGeom prst="straightConnector1">
            <a:avLst/>
          </a:prstGeom>
          <a:noFill/>
          <a:ln cap="flat" cmpd="sng" w="38100">
            <a:solidFill>
              <a:srgbClr val="FFFFFF"/>
            </a:solidFill>
            <a:prstDash val="solid"/>
            <a:round/>
            <a:headEnd len="med" w="med" type="none"/>
            <a:tailEnd len="med" w="med" type="none"/>
          </a:ln>
        </p:spPr>
      </p:cxnSp>
      <p:cxnSp>
        <p:nvCxnSpPr>
          <p:cNvPr id="265" name="Google Shape;265;p11"/>
          <p:cNvCxnSpPr/>
          <p:nvPr/>
        </p:nvCxnSpPr>
        <p:spPr>
          <a:xfrm>
            <a:off x="2922588" y="4105275"/>
            <a:ext cx="7196138" cy="0"/>
          </a:xfrm>
          <a:prstGeom prst="straightConnector1">
            <a:avLst/>
          </a:prstGeom>
          <a:noFill/>
          <a:ln cap="flat" cmpd="sng" w="12700">
            <a:solidFill>
              <a:srgbClr val="FFFFFF"/>
            </a:solidFill>
            <a:prstDash val="solid"/>
            <a:round/>
            <a:headEnd len="med" w="med" type="none"/>
            <a:tailEnd len="med" w="med" type="none"/>
          </a:ln>
        </p:spPr>
      </p:cxnSp>
      <p:cxnSp>
        <p:nvCxnSpPr>
          <p:cNvPr id="266" name="Google Shape;266;p11"/>
          <p:cNvCxnSpPr/>
          <p:nvPr/>
        </p:nvCxnSpPr>
        <p:spPr>
          <a:xfrm>
            <a:off x="2922588" y="5049838"/>
            <a:ext cx="7196138" cy="0"/>
          </a:xfrm>
          <a:prstGeom prst="straightConnector1">
            <a:avLst/>
          </a:prstGeom>
          <a:noFill/>
          <a:ln cap="flat" cmpd="sng" w="12700">
            <a:solidFill>
              <a:srgbClr val="FFFFFF"/>
            </a:solidFill>
            <a:prstDash val="solid"/>
            <a:round/>
            <a:headEnd len="med" w="med" type="none"/>
            <a:tailEnd len="med" w="med" type="none"/>
          </a:ln>
        </p:spPr>
      </p:cxnSp>
      <p:cxnSp>
        <p:nvCxnSpPr>
          <p:cNvPr id="267" name="Google Shape;267;p11"/>
          <p:cNvCxnSpPr/>
          <p:nvPr/>
        </p:nvCxnSpPr>
        <p:spPr>
          <a:xfrm>
            <a:off x="2928938" y="2555875"/>
            <a:ext cx="0" cy="2882900"/>
          </a:xfrm>
          <a:prstGeom prst="straightConnector1">
            <a:avLst/>
          </a:prstGeom>
          <a:noFill/>
          <a:ln cap="flat" cmpd="sng" w="12700">
            <a:solidFill>
              <a:srgbClr val="FFFFFF"/>
            </a:solidFill>
            <a:prstDash val="solid"/>
            <a:round/>
            <a:headEnd len="med" w="med" type="none"/>
            <a:tailEnd len="med" w="med" type="none"/>
          </a:ln>
        </p:spPr>
      </p:cxnSp>
      <p:cxnSp>
        <p:nvCxnSpPr>
          <p:cNvPr id="268" name="Google Shape;268;p11"/>
          <p:cNvCxnSpPr/>
          <p:nvPr/>
        </p:nvCxnSpPr>
        <p:spPr>
          <a:xfrm>
            <a:off x="10110788" y="2555875"/>
            <a:ext cx="0" cy="2882900"/>
          </a:xfrm>
          <a:prstGeom prst="straightConnector1">
            <a:avLst/>
          </a:prstGeom>
          <a:noFill/>
          <a:ln cap="flat" cmpd="sng" w="12700">
            <a:solidFill>
              <a:srgbClr val="FFFFFF"/>
            </a:solidFill>
            <a:prstDash val="solid"/>
            <a:round/>
            <a:headEnd len="med" w="med" type="none"/>
            <a:tailEnd len="med" w="med" type="none"/>
          </a:ln>
        </p:spPr>
      </p:cxnSp>
      <p:cxnSp>
        <p:nvCxnSpPr>
          <p:cNvPr id="269" name="Google Shape;269;p11"/>
          <p:cNvCxnSpPr/>
          <p:nvPr/>
        </p:nvCxnSpPr>
        <p:spPr>
          <a:xfrm>
            <a:off x="2922588" y="2562225"/>
            <a:ext cx="7196138" cy="0"/>
          </a:xfrm>
          <a:prstGeom prst="straightConnector1">
            <a:avLst/>
          </a:prstGeom>
          <a:noFill/>
          <a:ln cap="flat" cmpd="sng" w="12700">
            <a:solidFill>
              <a:srgbClr val="FFFFFF"/>
            </a:solidFill>
            <a:prstDash val="solid"/>
            <a:round/>
            <a:headEnd len="med" w="med" type="none"/>
            <a:tailEnd len="med" w="med" type="none"/>
          </a:ln>
        </p:spPr>
      </p:cxnSp>
      <p:cxnSp>
        <p:nvCxnSpPr>
          <p:cNvPr id="270" name="Google Shape;270;p11"/>
          <p:cNvCxnSpPr/>
          <p:nvPr/>
        </p:nvCxnSpPr>
        <p:spPr>
          <a:xfrm>
            <a:off x="2922588" y="5432425"/>
            <a:ext cx="7196138" cy="0"/>
          </a:xfrm>
          <a:prstGeom prst="straightConnector1">
            <a:avLst/>
          </a:prstGeom>
          <a:noFill/>
          <a:ln cap="flat" cmpd="sng" w="12700">
            <a:solidFill>
              <a:srgbClr val="FFFFFF"/>
            </a:solidFill>
            <a:prstDash val="solid"/>
            <a:round/>
            <a:headEnd len="med" w="med" type="none"/>
            <a:tailEnd len="med" w="med" type="none"/>
          </a:ln>
        </p:spPr>
      </p:cxnSp>
      <p:sp>
        <p:nvSpPr>
          <p:cNvPr id="271" name="Google Shape;271;p11"/>
          <p:cNvSpPr/>
          <p:nvPr/>
        </p:nvSpPr>
        <p:spPr>
          <a:xfrm>
            <a:off x="3176588" y="2740025"/>
            <a:ext cx="2082800" cy="3254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600"/>
              <a:buFont typeface="Corbel"/>
              <a:buNone/>
            </a:pPr>
            <a:r>
              <a:rPr b="1" i="0" lang="en-US" sz="1600" u="none" cap="none" strike="noStrike">
                <a:solidFill>
                  <a:srgbClr val="FFFFFF"/>
                </a:solidFill>
                <a:latin typeface="Corbel"/>
                <a:ea typeface="Corbel"/>
                <a:cs typeface="Corbel"/>
                <a:sym typeface="Corbel"/>
              </a:rPr>
              <a:t>Classful IP Addressing</a:t>
            </a:r>
            <a:endParaRPr b="0" i="0" sz="1800" u="none" cap="none" strike="noStrike">
              <a:solidFill>
                <a:schemeClr val="dk1"/>
              </a:solidFill>
              <a:latin typeface="Arial"/>
              <a:ea typeface="Arial"/>
              <a:cs typeface="Arial"/>
              <a:sym typeface="Arial"/>
            </a:endParaRPr>
          </a:p>
        </p:txBody>
      </p:sp>
      <p:sp>
        <p:nvSpPr>
          <p:cNvPr id="272" name="Google Shape;272;p11"/>
          <p:cNvSpPr/>
          <p:nvPr/>
        </p:nvSpPr>
        <p:spPr>
          <a:xfrm>
            <a:off x="5611813" y="2614613"/>
            <a:ext cx="2027238" cy="3238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600"/>
              <a:buFont typeface="Corbel"/>
              <a:buNone/>
            </a:pPr>
            <a:r>
              <a:rPr b="1" i="0" lang="en-US" sz="1600" u="none" cap="none" strike="noStrike">
                <a:solidFill>
                  <a:srgbClr val="FFFFFF"/>
                </a:solidFill>
                <a:latin typeface="Corbel"/>
                <a:ea typeface="Corbel"/>
                <a:cs typeface="Corbel"/>
                <a:sym typeface="Corbel"/>
              </a:rPr>
              <a:t>Fixed Length Subnet </a:t>
            </a:r>
            <a:endParaRPr b="0" i="0" sz="1800" u="none" cap="none" strike="noStrike">
              <a:solidFill>
                <a:schemeClr val="dk1"/>
              </a:solidFill>
              <a:latin typeface="Arial"/>
              <a:ea typeface="Arial"/>
              <a:cs typeface="Arial"/>
              <a:sym typeface="Arial"/>
            </a:endParaRPr>
          </a:p>
        </p:txBody>
      </p:sp>
      <p:sp>
        <p:nvSpPr>
          <p:cNvPr id="273" name="Google Shape;273;p11"/>
          <p:cNvSpPr/>
          <p:nvPr/>
        </p:nvSpPr>
        <p:spPr>
          <a:xfrm>
            <a:off x="6151563" y="2870200"/>
            <a:ext cx="871538" cy="3238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600"/>
              <a:buFont typeface="Corbel"/>
              <a:buNone/>
            </a:pPr>
            <a:r>
              <a:rPr b="1" i="0" lang="en-US" sz="1600" u="none" cap="none" strike="noStrike">
                <a:solidFill>
                  <a:srgbClr val="FFFFFF"/>
                </a:solidFill>
                <a:latin typeface="Corbel"/>
                <a:ea typeface="Corbel"/>
                <a:cs typeface="Corbel"/>
                <a:sym typeface="Corbel"/>
              </a:rPr>
              <a:t>Masking</a:t>
            </a:r>
            <a:endParaRPr b="0" i="0" sz="1800" u="none" cap="none" strike="noStrike">
              <a:solidFill>
                <a:schemeClr val="dk1"/>
              </a:solidFill>
              <a:latin typeface="Arial"/>
              <a:ea typeface="Arial"/>
              <a:cs typeface="Arial"/>
              <a:sym typeface="Arial"/>
            </a:endParaRPr>
          </a:p>
        </p:txBody>
      </p:sp>
      <p:sp>
        <p:nvSpPr>
          <p:cNvPr id="274" name="Google Shape;274;p11"/>
          <p:cNvSpPr/>
          <p:nvPr/>
        </p:nvSpPr>
        <p:spPr>
          <a:xfrm>
            <a:off x="7885113" y="2614613"/>
            <a:ext cx="2292350" cy="3238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600"/>
              <a:buFont typeface="Corbel"/>
              <a:buNone/>
            </a:pPr>
            <a:r>
              <a:rPr b="1" i="0" lang="en-US" sz="1600" u="none" cap="none" strike="noStrike">
                <a:solidFill>
                  <a:srgbClr val="FFFFFF"/>
                </a:solidFill>
                <a:latin typeface="Corbel"/>
                <a:ea typeface="Corbel"/>
                <a:cs typeface="Corbel"/>
                <a:sym typeface="Corbel"/>
              </a:rPr>
              <a:t>Variable Length Subnet </a:t>
            </a:r>
            <a:endParaRPr b="0" i="0" sz="1800" u="none" cap="none" strike="noStrike">
              <a:solidFill>
                <a:schemeClr val="dk1"/>
              </a:solidFill>
              <a:latin typeface="Arial"/>
              <a:ea typeface="Arial"/>
              <a:cs typeface="Arial"/>
              <a:sym typeface="Arial"/>
            </a:endParaRPr>
          </a:p>
        </p:txBody>
      </p:sp>
      <p:sp>
        <p:nvSpPr>
          <p:cNvPr id="275" name="Google Shape;275;p11"/>
          <p:cNvSpPr/>
          <p:nvPr/>
        </p:nvSpPr>
        <p:spPr>
          <a:xfrm>
            <a:off x="7980363" y="2870200"/>
            <a:ext cx="2093913" cy="3238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600"/>
              <a:buFont typeface="Corbel"/>
              <a:buNone/>
            </a:pPr>
            <a:r>
              <a:rPr b="1" i="0" lang="en-US" sz="1600" u="none" cap="none" strike="noStrike">
                <a:solidFill>
                  <a:srgbClr val="FFFFFF"/>
                </a:solidFill>
                <a:latin typeface="Corbel"/>
                <a:ea typeface="Corbel"/>
                <a:cs typeface="Corbel"/>
                <a:sym typeface="Corbel"/>
              </a:rPr>
              <a:t>Masking (VLSM)/CIDR</a:t>
            </a:r>
            <a:endParaRPr b="0" i="0" sz="1800" u="none" cap="none" strike="noStrike">
              <a:solidFill>
                <a:schemeClr val="dk1"/>
              </a:solidFill>
              <a:latin typeface="Arial"/>
              <a:ea typeface="Arial"/>
              <a:cs typeface="Arial"/>
              <a:sym typeface="Arial"/>
            </a:endParaRPr>
          </a:p>
        </p:txBody>
      </p:sp>
      <p:sp>
        <p:nvSpPr>
          <p:cNvPr id="276" name="Google Shape;276;p11"/>
          <p:cNvSpPr/>
          <p:nvPr/>
        </p:nvSpPr>
        <p:spPr>
          <a:xfrm>
            <a:off x="3544888" y="3201988"/>
            <a:ext cx="1289050"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Network A: </a:t>
            </a:r>
            <a:endParaRPr b="0" i="0" sz="1800" u="none" cap="none" strike="noStrike">
              <a:solidFill>
                <a:schemeClr val="dk1"/>
              </a:solidFill>
              <a:latin typeface="Arial"/>
              <a:ea typeface="Arial"/>
              <a:cs typeface="Arial"/>
              <a:sym typeface="Arial"/>
            </a:endParaRPr>
          </a:p>
        </p:txBody>
      </p:sp>
      <p:sp>
        <p:nvSpPr>
          <p:cNvPr id="277" name="Google Shape;277;p11"/>
          <p:cNvSpPr/>
          <p:nvPr/>
        </p:nvSpPr>
        <p:spPr>
          <a:xfrm>
            <a:off x="3109913" y="3489325"/>
            <a:ext cx="168592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Subnet; Class C:</a:t>
            </a:r>
            <a:endParaRPr b="0" i="0" sz="1800" u="none" cap="none" strike="noStrike">
              <a:solidFill>
                <a:schemeClr val="dk1"/>
              </a:solidFill>
              <a:latin typeface="Arial"/>
              <a:ea typeface="Arial"/>
              <a:cs typeface="Arial"/>
              <a:sym typeface="Arial"/>
            </a:endParaRPr>
          </a:p>
        </p:txBody>
      </p:sp>
      <p:sp>
        <p:nvSpPr>
          <p:cNvPr id="278" name="Google Shape;278;p11"/>
          <p:cNvSpPr/>
          <p:nvPr/>
        </p:nvSpPr>
        <p:spPr>
          <a:xfrm>
            <a:off x="3033713" y="3771900"/>
            <a:ext cx="1260475"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Waste: 254 </a:t>
            </a:r>
            <a:endParaRPr b="0" i="0" sz="1800" u="none" cap="none" strike="noStrike">
              <a:solidFill>
                <a:schemeClr val="dk1"/>
              </a:solidFill>
              <a:latin typeface="Arial"/>
              <a:ea typeface="Arial"/>
              <a:cs typeface="Arial"/>
              <a:sym typeface="Arial"/>
            </a:endParaRPr>
          </a:p>
        </p:txBody>
      </p:sp>
      <p:sp>
        <p:nvSpPr>
          <p:cNvPr id="279" name="Google Shape;279;p11"/>
          <p:cNvSpPr/>
          <p:nvPr/>
        </p:nvSpPr>
        <p:spPr>
          <a:xfrm>
            <a:off x="4132263" y="3771900"/>
            <a:ext cx="238125"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280" name="Google Shape;280;p11"/>
          <p:cNvSpPr/>
          <p:nvPr/>
        </p:nvSpPr>
        <p:spPr>
          <a:xfrm>
            <a:off x="4275138" y="3771900"/>
            <a:ext cx="473075"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122</a:t>
            </a:r>
            <a:endParaRPr b="0" i="0" sz="1800" u="none" cap="none" strike="noStrike">
              <a:solidFill>
                <a:schemeClr val="dk1"/>
              </a:solidFill>
              <a:latin typeface="Arial"/>
              <a:ea typeface="Arial"/>
              <a:cs typeface="Arial"/>
              <a:sym typeface="Arial"/>
            </a:endParaRPr>
          </a:p>
        </p:txBody>
      </p:sp>
      <p:sp>
        <p:nvSpPr>
          <p:cNvPr id="281" name="Google Shape;281;p11"/>
          <p:cNvSpPr/>
          <p:nvPr/>
        </p:nvSpPr>
        <p:spPr>
          <a:xfrm>
            <a:off x="4894263" y="3201988"/>
            <a:ext cx="47307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122</a:t>
            </a:r>
            <a:endParaRPr b="0" i="0" sz="1800" u="none" cap="none" strike="noStrike">
              <a:solidFill>
                <a:schemeClr val="dk1"/>
              </a:solidFill>
              <a:latin typeface="Arial"/>
              <a:ea typeface="Arial"/>
              <a:cs typeface="Arial"/>
              <a:sym typeface="Arial"/>
            </a:endParaRPr>
          </a:p>
        </p:txBody>
      </p:sp>
      <p:sp>
        <p:nvSpPr>
          <p:cNvPr id="282" name="Google Shape;282;p11"/>
          <p:cNvSpPr/>
          <p:nvPr/>
        </p:nvSpPr>
        <p:spPr>
          <a:xfrm>
            <a:off x="4808538" y="3489325"/>
            <a:ext cx="20002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283" name="Google Shape;283;p11"/>
          <p:cNvSpPr/>
          <p:nvPr/>
        </p:nvSpPr>
        <p:spPr>
          <a:xfrm>
            <a:off x="4884738" y="3489325"/>
            <a:ext cx="363176" cy="2923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256</a:t>
            </a:r>
            <a:endParaRPr b="0" i="0" sz="1800" u="none" cap="none" strike="noStrike">
              <a:solidFill>
                <a:schemeClr val="dk1"/>
              </a:solidFill>
              <a:latin typeface="Arial"/>
              <a:ea typeface="Arial"/>
              <a:cs typeface="Arial"/>
              <a:sym typeface="Arial"/>
            </a:endParaRPr>
          </a:p>
        </p:txBody>
      </p:sp>
      <p:sp>
        <p:nvSpPr>
          <p:cNvPr id="284" name="Google Shape;284;p11"/>
          <p:cNvSpPr/>
          <p:nvPr/>
        </p:nvSpPr>
        <p:spPr>
          <a:xfrm>
            <a:off x="4803775" y="3729038"/>
            <a:ext cx="407988" cy="9525"/>
          </a:xfrm>
          <a:custGeom>
            <a:rect b="b" l="l" r="r" t="t"/>
            <a:pathLst>
              <a:path extrusionOk="0" h="6" w="257">
                <a:moveTo>
                  <a:pt x="0" y="0"/>
                </a:moveTo>
                <a:lnTo>
                  <a:pt x="64" y="0"/>
                </a:lnTo>
                <a:lnTo>
                  <a:pt x="129" y="0"/>
                </a:lnTo>
                <a:lnTo>
                  <a:pt x="193" y="0"/>
                </a:lnTo>
                <a:lnTo>
                  <a:pt x="257" y="0"/>
                </a:lnTo>
                <a:lnTo>
                  <a:pt x="257" y="6"/>
                </a:lnTo>
                <a:lnTo>
                  <a:pt x="193" y="6"/>
                </a:lnTo>
                <a:lnTo>
                  <a:pt x="129" y="6"/>
                </a:lnTo>
                <a:lnTo>
                  <a:pt x="64" y="6"/>
                </a:lnTo>
                <a:lnTo>
                  <a:pt x="0" y="6"/>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85" name="Google Shape;285;p11"/>
          <p:cNvSpPr/>
          <p:nvPr/>
        </p:nvSpPr>
        <p:spPr>
          <a:xfrm>
            <a:off x="4903788" y="3771900"/>
            <a:ext cx="340286" cy="2923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134</a:t>
            </a:r>
            <a:endParaRPr b="0" i="0" sz="1800" u="none" cap="none" strike="noStrike">
              <a:solidFill>
                <a:schemeClr val="dk1"/>
              </a:solidFill>
              <a:latin typeface="Arial"/>
              <a:ea typeface="Arial"/>
              <a:cs typeface="Arial"/>
              <a:sym typeface="Arial"/>
            </a:endParaRPr>
          </a:p>
        </p:txBody>
      </p:sp>
      <p:sp>
        <p:nvSpPr>
          <p:cNvPr id="286" name="Google Shape;286;p11"/>
          <p:cNvSpPr/>
          <p:nvPr/>
        </p:nvSpPr>
        <p:spPr>
          <a:xfrm>
            <a:off x="5970588" y="3201988"/>
            <a:ext cx="1289050"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Network A: </a:t>
            </a:r>
            <a:endParaRPr b="0" i="0" sz="1800" u="none" cap="none" strike="noStrike">
              <a:solidFill>
                <a:schemeClr val="dk1"/>
              </a:solidFill>
              <a:latin typeface="Arial"/>
              <a:ea typeface="Arial"/>
              <a:cs typeface="Arial"/>
              <a:sym typeface="Arial"/>
            </a:endParaRPr>
          </a:p>
        </p:txBody>
      </p:sp>
      <p:sp>
        <p:nvSpPr>
          <p:cNvPr id="287" name="Google Shape;287;p11"/>
          <p:cNvSpPr/>
          <p:nvPr/>
        </p:nvSpPr>
        <p:spPr>
          <a:xfrm>
            <a:off x="5535613" y="3489325"/>
            <a:ext cx="1477963"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Subnet Size(2</a:t>
            </a:r>
            <a:endParaRPr b="0" i="0" sz="1800" u="none" cap="none" strike="noStrike">
              <a:solidFill>
                <a:schemeClr val="dk1"/>
              </a:solidFill>
              <a:latin typeface="Arial"/>
              <a:ea typeface="Arial"/>
              <a:cs typeface="Arial"/>
              <a:sym typeface="Arial"/>
            </a:endParaRPr>
          </a:p>
        </p:txBody>
      </p:sp>
      <p:sp>
        <p:nvSpPr>
          <p:cNvPr id="288" name="Google Shape;288;p11"/>
          <p:cNvSpPr/>
          <p:nvPr/>
        </p:nvSpPr>
        <p:spPr>
          <a:xfrm>
            <a:off x="6883401" y="3484563"/>
            <a:ext cx="152400" cy="2555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Corbel"/>
              <a:buNone/>
            </a:pPr>
            <a:r>
              <a:rPr b="0" i="0" lang="en-US" sz="1200" u="none" cap="none" strike="noStrike">
                <a:solidFill>
                  <a:srgbClr val="000000"/>
                </a:solidFill>
                <a:latin typeface="Corbel"/>
                <a:ea typeface="Corbel"/>
                <a:cs typeface="Corbel"/>
                <a:sym typeface="Corbel"/>
              </a:rPr>
              <a:t>7</a:t>
            </a:r>
            <a:endParaRPr b="0" i="0" sz="1800" u="none" cap="none" strike="noStrike">
              <a:solidFill>
                <a:schemeClr val="dk1"/>
              </a:solidFill>
              <a:latin typeface="Arial"/>
              <a:ea typeface="Arial"/>
              <a:cs typeface="Arial"/>
              <a:sym typeface="Arial"/>
            </a:endParaRPr>
          </a:p>
        </p:txBody>
      </p:sp>
      <p:sp>
        <p:nvSpPr>
          <p:cNvPr id="289" name="Google Shape;289;p11"/>
          <p:cNvSpPr/>
          <p:nvPr/>
        </p:nvSpPr>
        <p:spPr>
          <a:xfrm>
            <a:off x="6899276" y="3489325"/>
            <a:ext cx="185738" cy="292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 ):</a:t>
            </a:r>
            <a:endParaRPr b="0" i="0" sz="1800" u="none" cap="none" strike="noStrike">
              <a:solidFill>
                <a:schemeClr val="dk1"/>
              </a:solidFill>
              <a:latin typeface="Arial"/>
              <a:ea typeface="Arial"/>
              <a:cs typeface="Arial"/>
              <a:sym typeface="Arial"/>
            </a:endParaRPr>
          </a:p>
        </p:txBody>
      </p:sp>
      <p:sp>
        <p:nvSpPr>
          <p:cNvPr id="290" name="Google Shape;290;p11"/>
          <p:cNvSpPr/>
          <p:nvPr/>
        </p:nvSpPr>
        <p:spPr>
          <a:xfrm>
            <a:off x="5459413" y="3771900"/>
            <a:ext cx="1250950"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Waste: 128 </a:t>
            </a:r>
            <a:endParaRPr b="0" i="0" sz="1800" u="none" cap="none" strike="noStrike">
              <a:solidFill>
                <a:schemeClr val="dk1"/>
              </a:solidFill>
              <a:latin typeface="Arial"/>
              <a:ea typeface="Arial"/>
              <a:cs typeface="Arial"/>
              <a:sym typeface="Arial"/>
            </a:endParaRPr>
          </a:p>
        </p:txBody>
      </p:sp>
      <p:sp>
        <p:nvSpPr>
          <p:cNvPr id="291" name="Google Shape;291;p11"/>
          <p:cNvSpPr/>
          <p:nvPr/>
        </p:nvSpPr>
        <p:spPr>
          <a:xfrm>
            <a:off x="6564313" y="3771900"/>
            <a:ext cx="236538"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292" name="Google Shape;292;p11"/>
          <p:cNvSpPr/>
          <p:nvPr/>
        </p:nvSpPr>
        <p:spPr>
          <a:xfrm>
            <a:off x="6700838" y="3771900"/>
            <a:ext cx="473075"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122</a:t>
            </a:r>
            <a:endParaRPr b="0" i="0" sz="1800" u="none" cap="none" strike="noStrike">
              <a:solidFill>
                <a:schemeClr val="dk1"/>
              </a:solidFill>
              <a:latin typeface="Arial"/>
              <a:ea typeface="Arial"/>
              <a:cs typeface="Arial"/>
              <a:sym typeface="Arial"/>
            </a:endParaRPr>
          </a:p>
        </p:txBody>
      </p:sp>
      <p:sp>
        <p:nvSpPr>
          <p:cNvPr id="293" name="Google Shape;293;p11"/>
          <p:cNvSpPr/>
          <p:nvPr/>
        </p:nvSpPr>
        <p:spPr>
          <a:xfrm>
            <a:off x="7302501" y="3201988"/>
            <a:ext cx="47307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122</a:t>
            </a:r>
            <a:endParaRPr b="0" i="0" sz="1800" u="none" cap="none" strike="noStrike">
              <a:solidFill>
                <a:schemeClr val="dk1"/>
              </a:solidFill>
              <a:latin typeface="Arial"/>
              <a:ea typeface="Arial"/>
              <a:cs typeface="Arial"/>
              <a:sym typeface="Arial"/>
            </a:endParaRPr>
          </a:p>
        </p:txBody>
      </p:sp>
      <p:sp>
        <p:nvSpPr>
          <p:cNvPr id="294" name="Google Shape;294;p11"/>
          <p:cNvSpPr/>
          <p:nvPr/>
        </p:nvSpPr>
        <p:spPr>
          <a:xfrm>
            <a:off x="7216776" y="3489325"/>
            <a:ext cx="20002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295" name="Google Shape;295;p11"/>
          <p:cNvSpPr/>
          <p:nvPr/>
        </p:nvSpPr>
        <p:spPr>
          <a:xfrm>
            <a:off x="7292976" y="3489325"/>
            <a:ext cx="47307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128</a:t>
            </a:r>
            <a:endParaRPr b="0" i="0" sz="1800" u="none" cap="none" strike="noStrike">
              <a:solidFill>
                <a:schemeClr val="dk1"/>
              </a:solidFill>
              <a:latin typeface="Arial"/>
              <a:ea typeface="Arial"/>
              <a:cs typeface="Arial"/>
              <a:sym typeface="Arial"/>
            </a:endParaRPr>
          </a:p>
        </p:txBody>
      </p:sp>
      <p:sp>
        <p:nvSpPr>
          <p:cNvPr id="296" name="Google Shape;296;p11"/>
          <p:cNvSpPr/>
          <p:nvPr/>
        </p:nvSpPr>
        <p:spPr>
          <a:xfrm>
            <a:off x="7212013" y="3729038"/>
            <a:ext cx="407988" cy="9525"/>
          </a:xfrm>
          <a:custGeom>
            <a:rect b="b" l="l" r="r" t="t"/>
            <a:pathLst>
              <a:path extrusionOk="0" h="6" w="257">
                <a:moveTo>
                  <a:pt x="0" y="0"/>
                </a:moveTo>
                <a:lnTo>
                  <a:pt x="65" y="0"/>
                </a:lnTo>
                <a:lnTo>
                  <a:pt x="129" y="0"/>
                </a:lnTo>
                <a:lnTo>
                  <a:pt x="193" y="0"/>
                </a:lnTo>
                <a:lnTo>
                  <a:pt x="257" y="0"/>
                </a:lnTo>
                <a:lnTo>
                  <a:pt x="257" y="6"/>
                </a:lnTo>
                <a:lnTo>
                  <a:pt x="193" y="6"/>
                </a:lnTo>
                <a:lnTo>
                  <a:pt x="129" y="6"/>
                </a:lnTo>
                <a:lnTo>
                  <a:pt x="65" y="6"/>
                </a:lnTo>
                <a:lnTo>
                  <a:pt x="0" y="6"/>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297" name="Google Shape;297;p11"/>
          <p:cNvSpPr/>
          <p:nvPr/>
        </p:nvSpPr>
        <p:spPr>
          <a:xfrm>
            <a:off x="7500938" y="3771900"/>
            <a:ext cx="246063"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6</a:t>
            </a:r>
            <a:endParaRPr b="0" i="0" sz="1800" u="none" cap="none" strike="noStrike">
              <a:solidFill>
                <a:schemeClr val="dk1"/>
              </a:solidFill>
              <a:latin typeface="Arial"/>
              <a:ea typeface="Arial"/>
              <a:cs typeface="Arial"/>
              <a:sym typeface="Arial"/>
            </a:endParaRPr>
          </a:p>
        </p:txBody>
      </p:sp>
      <p:sp>
        <p:nvSpPr>
          <p:cNvPr id="298" name="Google Shape;298;p11"/>
          <p:cNvSpPr/>
          <p:nvPr/>
        </p:nvSpPr>
        <p:spPr>
          <a:xfrm>
            <a:off x="8369301" y="3201988"/>
            <a:ext cx="1287463"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Network A: </a:t>
            </a:r>
            <a:endParaRPr b="0" i="0" sz="1800" u="none" cap="none" strike="noStrike">
              <a:solidFill>
                <a:schemeClr val="dk1"/>
              </a:solidFill>
              <a:latin typeface="Arial"/>
              <a:ea typeface="Arial"/>
              <a:cs typeface="Arial"/>
              <a:sym typeface="Arial"/>
            </a:endParaRPr>
          </a:p>
        </p:txBody>
      </p:sp>
      <p:sp>
        <p:nvSpPr>
          <p:cNvPr id="299" name="Google Shape;299;p11"/>
          <p:cNvSpPr/>
          <p:nvPr/>
        </p:nvSpPr>
        <p:spPr>
          <a:xfrm>
            <a:off x="7932738" y="3489325"/>
            <a:ext cx="1477963"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Subnet Size(2</a:t>
            </a:r>
            <a:endParaRPr b="0" i="0" sz="1800" u="none" cap="none" strike="noStrike">
              <a:solidFill>
                <a:schemeClr val="dk1"/>
              </a:solidFill>
              <a:latin typeface="Arial"/>
              <a:ea typeface="Arial"/>
              <a:cs typeface="Arial"/>
              <a:sym typeface="Arial"/>
            </a:endParaRPr>
          </a:p>
        </p:txBody>
      </p:sp>
      <p:sp>
        <p:nvSpPr>
          <p:cNvPr id="300" name="Google Shape;300;p11"/>
          <p:cNvSpPr/>
          <p:nvPr/>
        </p:nvSpPr>
        <p:spPr>
          <a:xfrm>
            <a:off x="9275763" y="3490913"/>
            <a:ext cx="150813" cy="2555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Corbel"/>
              <a:buNone/>
            </a:pPr>
            <a:r>
              <a:rPr b="0" i="0" lang="en-US" sz="1200" u="none" cap="none" strike="noStrike">
                <a:solidFill>
                  <a:srgbClr val="000000"/>
                </a:solidFill>
                <a:latin typeface="Corbel"/>
                <a:ea typeface="Corbel"/>
                <a:cs typeface="Corbel"/>
                <a:sym typeface="Corbel"/>
              </a:rPr>
              <a:t>7</a:t>
            </a:r>
            <a:endParaRPr b="0" i="0" sz="1800" u="none" cap="none" strike="noStrike">
              <a:solidFill>
                <a:schemeClr val="dk1"/>
              </a:solidFill>
              <a:latin typeface="Arial"/>
              <a:ea typeface="Arial"/>
              <a:cs typeface="Arial"/>
              <a:sym typeface="Arial"/>
            </a:endParaRPr>
          </a:p>
        </p:txBody>
      </p:sp>
      <p:sp>
        <p:nvSpPr>
          <p:cNvPr id="301" name="Google Shape;301;p11"/>
          <p:cNvSpPr/>
          <p:nvPr/>
        </p:nvSpPr>
        <p:spPr>
          <a:xfrm>
            <a:off x="9296401" y="3489325"/>
            <a:ext cx="185738" cy="292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 ):</a:t>
            </a:r>
            <a:endParaRPr b="0" i="0" sz="1800" u="none" cap="none" strike="noStrike">
              <a:solidFill>
                <a:schemeClr val="dk1"/>
              </a:solidFill>
              <a:latin typeface="Arial"/>
              <a:ea typeface="Arial"/>
              <a:cs typeface="Arial"/>
              <a:sym typeface="Arial"/>
            </a:endParaRPr>
          </a:p>
        </p:txBody>
      </p:sp>
      <p:sp>
        <p:nvSpPr>
          <p:cNvPr id="302" name="Google Shape;302;p11"/>
          <p:cNvSpPr/>
          <p:nvPr/>
        </p:nvSpPr>
        <p:spPr>
          <a:xfrm>
            <a:off x="7856538" y="3771900"/>
            <a:ext cx="1250950"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Waste: 128 </a:t>
            </a:r>
            <a:endParaRPr b="0" i="0" sz="1800" u="none" cap="none" strike="noStrike">
              <a:solidFill>
                <a:schemeClr val="dk1"/>
              </a:solidFill>
              <a:latin typeface="Arial"/>
              <a:ea typeface="Arial"/>
              <a:cs typeface="Arial"/>
              <a:sym typeface="Arial"/>
            </a:endParaRPr>
          </a:p>
        </p:txBody>
      </p:sp>
      <p:sp>
        <p:nvSpPr>
          <p:cNvPr id="303" name="Google Shape;303;p11"/>
          <p:cNvSpPr/>
          <p:nvPr/>
        </p:nvSpPr>
        <p:spPr>
          <a:xfrm>
            <a:off x="8963026" y="3771900"/>
            <a:ext cx="236538"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304" name="Google Shape;304;p11"/>
          <p:cNvSpPr/>
          <p:nvPr/>
        </p:nvSpPr>
        <p:spPr>
          <a:xfrm>
            <a:off x="9097963" y="3771900"/>
            <a:ext cx="473075"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122</a:t>
            </a:r>
            <a:endParaRPr b="0" i="0" sz="1800" u="none" cap="none" strike="noStrike">
              <a:solidFill>
                <a:schemeClr val="dk1"/>
              </a:solidFill>
              <a:latin typeface="Arial"/>
              <a:ea typeface="Arial"/>
              <a:cs typeface="Arial"/>
              <a:sym typeface="Arial"/>
            </a:endParaRPr>
          </a:p>
        </p:txBody>
      </p:sp>
      <p:sp>
        <p:nvSpPr>
          <p:cNvPr id="305" name="Google Shape;305;p11"/>
          <p:cNvSpPr/>
          <p:nvPr/>
        </p:nvSpPr>
        <p:spPr>
          <a:xfrm>
            <a:off x="9705976" y="3201988"/>
            <a:ext cx="47307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122</a:t>
            </a:r>
            <a:endParaRPr b="0" i="0" sz="1800" u="none" cap="none" strike="noStrike">
              <a:solidFill>
                <a:schemeClr val="dk1"/>
              </a:solidFill>
              <a:latin typeface="Arial"/>
              <a:ea typeface="Arial"/>
              <a:cs typeface="Arial"/>
              <a:sym typeface="Arial"/>
            </a:endParaRPr>
          </a:p>
        </p:txBody>
      </p:sp>
      <p:sp>
        <p:nvSpPr>
          <p:cNvPr id="306" name="Google Shape;306;p11"/>
          <p:cNvSpPr/>
          <p:nvPr/>
        </p:nvSpPr>
        <p:spPr>
          <a:xfrm>
            <a:off x="9620251" y="3489325"/>
            <a:ext cx="20002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307" name="Google Shape;307;p11"/>
          <p:cNvSpPr/>
          <p:nvPr/>
        </p:nvSpPr>
        <p:spPr>
          <a:xfrm>
            <a:off x="9696451" y="3489325"/>
            <a:ext cx="47307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128</a:t>
            </a:r>
            <a:endParaRPr b="0" i="0" sz="1800" u="none" cap="none" strike="noStrike">
              <a:solidFill>
                <a:schemeClr val="dk1"/>
              </a:solidFill>
              <a:latin typeface="Arial"/>
              <a:ea typeface="Arial"/>
              <a:cs typeface="Arial"/>
              <a:sym typeface="Arial"/>
            </a:endParaRPr>
          </a:p>
        </p:txBody>
      </p:sp>
      <p:sp>
        <p:nvSpPr>
          <p:cNvPr id="308" name="Google Shape;308;p11"/>
          <p:cNvSpPr/>
          <p:nvPr/>
        </p:nvSpPr>
        <p:spPr>
          <a:xfrm>
            <a:off x="9617076" y="3729038"/>
            <a:ext cx="406400" cy="9525"/>
          </a:xfrm>
          <a:custGeom>
            <a:rect b="b" l="l" r="r" t="t"/>
            <a:pathLst>
              <a:path extrusionOk="0" h="6" w="256">
                <a:moveTo>
                  <a:pt x="0" y="0"/>
                </a:moveTo>
                <a:lnTo>
                  <a:pt x="64" y="0"/>
                </a:lnTo>
                <a:lnTo>
                  <a:pt x="128" y="0"/>
                </a:lnTo>
                <a:lnTo>
                  <a:pt x="192" y="0"/>
                </a:lnTo>
                <a:lnTo>
                  <a:pt x="256" y="0"/>
                </a:lnTo>
                <a:lnTo>
                  <a:pt x="256" y="6"/>
                </a:lnTo>
                <a:lnTo>
                  <a:pt x="192" y="6"/>
                </a:lnTo>
                <a:lnTo>
                  <a:pt x="128" y="6"/>
                </a:lnTo>
                <a:lnTo>
                  <a:pt x="64" y="6"/>
                </a:lnTo>
                <a:lnTo>
                  <a:pt x="0" y="6"/>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309" name="Google Shape;309;p11"/>
          <p:cNvSpPr/>
          <p:nvPr/>
        </p:nvSpPr>
        <p:spPr>
          <a:xfrm>
            <a:off x="9904413" y="3771900"/>
            <a:ext cx="246063"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6</a:t>
            </a:r>
            <a:endParaRPr b="0" i="0" sz="1800" u="none" cap="none" strike="noStrike">
              <a:solidFill>
                <a:schemeClr val="dk1"/>
              </a:solidFill>
              <a:latin typeface="Arial"/>
              <a:ea typeface="Arial"/>
              <a:cs typeface="Arial"/>
              <a:sym typeface="Arial"/>
            </a:endParaRPr>
          </a:p>
        </p:txBody>
      </p:sp>
      <p:sp>
        <p:nvSpPr>
          <p:cNvPr id="310" name="Google Shape;310;p11"/>
          <p:cNvSpPr/>
          <p:nvPr/>
        </p:nvSpPr>
        <p:spPr>
          <a:xfrm>
            <a:off x="3544888" y="4148138"/>
            <a:ext cx="127952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Network B: </a:t>
            </a:r>
            <a:endParaRPr b="0" i="0" sz="1800" u="none" cap="none" strike="noStrike">
              <a:solidFill>
                <a:schemeClr val="dk1"/>
              </a:solidFill>
              <a:latin typeface="Arial"/>
              <a:ea typeface="Arial"/>
              <a:cs typeface="Arial"/>
              <a:sym typeface="Arial"/>
            </a:endParaRPr>
          </a:p>
        </p:txBody>
      </p:sp>
      <p:sp>
        <p:nvSpPr>
          <p:cNvPr id="311" name="Google Shape;311;p11"/>
          <p:cNvSpPr/>
          <p:nvPr/>
        </p:nvSpPr>
        <p:spPr>
          <a:xfrm>
            <a:off x="3109913" y="4433888"/>
            <a:ext cx="168592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Subnet; Class C:</a:t>
            </a:r>
            <a:endParaRPr b="0" i="0" sz="1800" u="none" cap="none" strike="noStrike">
              <a:solidFill>
                <a:schemeClr val="dk1"/>
              </a:solidFill>
              <a:latin typeface="Arial"/>
              <a:ea typeface="Arial"/>
              <a:cs typeface="Arial"/>
              <a:sym typeface="Arial"/>
            </a:endParaRPr>
          </a:p>
        </p:txBody>
      </p:sp>
      <p:sp>
        <p:nvSpPr>
          <p:cNvPr id="312" name="Google Shape;312;p11"/>
          <p:cNvSpPr/>
          <p:nvPr/>
        </p:nvSpPr>
        <p:spPr>
          <a:xfrm>
            <a:off x="3241675" y="4716463"/>
            <a:ext cx="1260475"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Waste: 254 </a:t>
            </a:r>
            <a:endParaRPr b="0" i="0" sz="1800" u="none" cap="none" strike="noStrike">
              <a:solidFill>
                <a:schemeClr val="dk1"/>
              </a:solidFill>
              <a:latin typeface="Arial"/>
              <a:ea typeface="Arial"/>
              <a:cs typeface="Arial"/>
              <a:sym typeface="Arial"/>
            </a:endParaRPr>
          </a:p>
        </p:txBody>
      </p:sp>
      <p:sp>
        <p:nvSpPr>
          <p:cNvPr id="313" name="Google Shape;313;p11"/>
          <p:cNvSpPr/>
          <p:nvPr/>
        </p:nvSpPr>
        <p:spPr>
          <a:xfrm>
            <a:off x="4348163" y="4716463"/>
            <a:ext cx="236538"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314" name="Google Shape;314;p11"/>
          <p:cNvSpPr/>
          <p:nvPr/>
        </p:nvSpPr>
        <p:spPr>
          <a:xfrm>
            <a:off x="4483100" y="4716463"/>
            <a:ext cx="236538"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5</a:t>
            </a:r>
            <a:endParaRPr b="0" i="0" sz="1800" u="none" cap="none" strike="noStrike">
              <a:solidFill>
                <a:schemeClr val="dk1"/>
              </a:solidFill>
              <a:latin typeface="Arial"/>
              <a:ea typeface="Arial"/>
              <a:cs typeface="Arial"/>
              <a:sym typeface="Arial"/>
            </a:endParaRPr>
          </a:p>
        </p:txBody>
      </p:sp>
      <p:sp>
        <p:nvSpPr>
          <p:cNvPr id="315" name="Google Shape;315;p11"/>
          <p:cNvSpPr/>
          <p:nvPr/>
        </p:nvSpPr>
        <p:spPr>
          <a:xfrm>
            <a:off x="5102225" y="4148138"/>
            <a:ext cx="236538"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5</a:t>
            </a:r>
            <a:endParaRPr b="0" i="0" sz="1800" u="none" cap="none" strike="noStrike">
              <a:solidFill>
                <a:schemeClr val="dk1"/>
              </a:solidFill>
              <a:latin typeface="Arial"/>
              <a:ea typeface="Arial"/>
              <a:cs typeface="Arial"/>
              <a:sym typeface="Arial"/>
            </a:endParaRPr>
          </a:p>
        </p:txBody>
      </p:sp>
      <p:sp>
        <p:nvSpPr>
          <p:cNvPr id="316" name="Google Shape;316;p11"/>
          <p:cNvSpPr/>
          <p:nvPr/>
        </p:nvSpPr>
        <p:spPr>
          <a:xfrm>
            <a:off x="4808538" y="4433888"/>
            <a:ext cx="20002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317" name="Google Shape;317;p11"/>
          <p:cNvSpPr/>
          <p:nvPr/>
        </p:nvSpPr>
        <p:spPr>
          <a:xfrm>
            <a:off x="4884738" y="4433888"/>
            <a:ext cx="363176" cy="2923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256</a:t>
            </a:r>
            <a:endParaRPr b="0" i="0" sz="1800" u="none" cap="none" strike="noStrike">
              <a:solidFill>
                <a:schemeClr val="dk1"/>
              </a:solidFill>
              <a:latin typeface="Arial"/>
              <a:ea typeface="Arial"/>
              <a:cs typeface="Arial"/>
              <a:sym typeface="Arial"/>
            </a:endParaRPr>
          </a:p>
        </p:txBody>
      </p:sp>
      <p:sp>
        <p:nvSpPr>
          <p:cNvPr id="318" name="Google Shape;318;p11"/>
          <p:cNvSpPr/>
          <p:nvPr/>
        </p:nvSpPr>
        <p:spPr>
          <a:xfrm>
            <a:off x="4803775" y="4673600"/>
            <a:ext cx="407988" cy="9525"/>
          </a:xfrm>
          <a:custGeom>
            <a:rect b="b" l="l" r="r" t="t"/>
            <a:pathLst>
              <a:path extrusionOk="0" h="6" w="257">
                <a:moveTo>
                  <a:pt x="0" y="0"/>
                </a:moveTo>
                <a:lnTo>
                  <a:pt x="64" y="0"/>
                </a:lnTo>
                <a:lnTo>
                  <a:pt x="129" y="0"/>
                </a:lnTo>
                <a:lnTo>
                  <a:pt x="193" y="0"/>
                </a:lnTo>
                <a:lnTo>
                  <a:pt x="257" y="0"/>
                </a:lnTo>
                <a:lnTo>
                  <a:pt x="257" y="6"/>
                </a:lnTo>
                <a:lnTo>
                  <a:pt x="193" y="6"/>
                </a:lnTo>
                <a:lnTo>
                  <a:pt x="129" y="6"/>
                </a:lnTo>
                <a:lnTo>
                  <a:pt x="64" y="6"/>
                </a:lnTo>
                <a:lnTo>
                  <a:pt x="0" y="6"/>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319" name="Google Shape;319;p11"/>
          <p:cNvSpPr/>
          <p:nvPr/>
        </p:nvSpPr>
        <p:spPr>
          <a:xfrm>
            <a:off x="4865688" y="4716463"/>
            <a:ext cx="343940" cy="2923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251</a:t>
            </a:r>
            <a:endParaRPr b="0" i="0" sz="1800" u="none" cap="none" strike="noStrike">
              <a:solidFill>
                <a:schemeClr val="dk1"/>
              </a:solidFill>
              <a:latin typeface="Arial"/>
              <a:ea typeface="Arial"/>
              <a:cs typeface="Arial"/>
              <a:sym typeface="Arial"/>
            </a:endParaRPr>
          </a:p>
        </p:txBody>
      </p:sp>
      <p:sp>
        <p:nvSpPr>
          <p:cNvPr id="320" name="Google Shape;320;p11"/>
          <p:cNvSpPr/>
          <p:nvPr/>
        </p:nvSpPr>
        <p:spPr>
          <a:xfrm>
            <a:off x="5970588" y="4148138"/>
            <a:ext cx="127952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Network B: </a:t>
            </a:r>
            <a:endParaRPr b="0" i="0" sz="1800" u="none" cap="none" strike="noStrike">
              <a:solidFill>
                <a:schemeClr val="dk1"/>
              </a:solidFill>
              <a:latin typeface="Arial"/>
              <a:ea typeface="Arial"/>
              <a:cs typeface="Arial"/>
              <a:sym typeface="Arial"/>
            </a:endParaRPr>
          </a:p>
        </p:txBody>
      </p:sp>
      <p:sp>
        <p:nvSpPr>
          <p:cNvPr id="321" name="Google Shape;321;p11"/>
          <p:cNvSpPr/>
          <p:nvPr/>
        </p:nvSpPr>
        <p:spPr>
          <a:xfrm>
            <a:off x="5535613" y="4433888"/>
            <a:ext cx="1477963"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Subnet Size(2</a:t>
            </a:r>
            <a:endParaRPr b="0" i="0" sz="1800" u="none" cap="none" strike="noStrike">
              <a:solidFill>
                <a:schemeClr val="dk1"/>
              </a:solidFill>
              <a:latin typeface="Arial"/>
              <a:ea typeface="Arial"/>
              <a:cs typeface="Arial"/>
              <a:sym typeface="Arial"/>
            </a:endParaRPr>
          </a:p>
        </p:txBody>
      </p:sp>
      <p:sp>
        <p:nvSpPr>
          <p:cNvPr id="322" name="Google Shape;322;p11"/>
          <p:cNvSpPr/>
          <p:nvPr/>
        </p:nvSpPr>
        <p:spPr>
          <a:xfrm>
            <a:off x="6889751" y="4429125"/>
            <a:ext cx="152400" cy="2555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Corbel"/>
              <a:buNone/>
            </a:pPr>
            <a:r>
              <a:rPr b="0" i="0" lang="en-US" sz="1200" u="none" cap="none" strike="noStrike">
                <a:solidFill>
                  <a:srgbClr val="000000"/>
                </a:solidFill>
                <a:latin typeface="Corbel"/>
                <a:ea typeface="Corbel"/>
                <a:cs typeface="Corbel"/>
                <a:sym typeface="Corbel"/>
              </a:rPr>
              <a:t>7</a:t>
            </a:r>
            <a:endParaRPr b="0" i="0" sz="1800" u="none" cap="none" strike="noStrike">
              <a:solidFill>
                <a:schemeClr val="dk1"/>
              </a:solidFill>
              <a:latin typeface="Arial"/>
              <a:ea typeface="Arial"/>
              <a:cs typeface="Arial"/>
              <a:sym typeface="Arial"/>
            </a:endParaRPr>
          </a:p>
        </p:txBody>
      </p:sp>
      <p:sp>
        <p:nvSpPr>
          <p:cNvPr id="323" name="Google Shape;323;p11"/>
          <p:cNvSpPr/>
          <p:nvPr/>
        </p:nvSpPr>
        <p:spPr>
          <a:xfrm>
            <a:off x="6899276" y="4433888"/>
            <a:ext cx="185738" cy="292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 ):</a:t>
            </a:r>
            <a:endParaRPr b="0" i="0" sz="1800" u="none" cap="none" strike="noStrike">
              <a:solidFill>
                <a:schemeClr val="dk1"/>
              </a:solidFill>
              <a:latin typeface="Arial"/>
              <a:ea typeface="Arial"/>
              <a:cs typeface="Arial"/>
              <a:sym typeface="Arial"/>
            </a:endParaRPr>
          </a:p>
        </p:txBody>
      </p:sp>
      <p:sp>
        <p:nvSpPr>
          <p:cNvPr id="324" name="Google Shape;324;p11"/>
          <p:cNvSpPr/>
          <p:nvPr/>
        </p:nvSpPr>
        <p:spPr>
          <a:xfrm>
            <a:off x="5667375" y="4716463"/>
            <a:ext cx="1250950"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Waste: 128 </a:t>
            </a:r>
            <a:endParaRPr b="0" i="0" sz="1800" u="none" cap="none" strike="noStrike">
              <a:solidFill>
                <a:schemeClr val="dk1"/>
              </a:solidFill>
              <a:latin typeface="Arial"/>
              <a:ea typeface="Arial"/>
              <a:cs typeface="Arial"/>
              <a:sym typeface="Arial"/>
            </a:endParaRPr>
          </a:p>
        </p:txBody>
      </p:sp>
      <p:sp>
        <p:nvSpPr>
          <p:cNvPr id="325" name="Google Shape;325;p11"/>
          <p:cNvSpPr/>
          <p:nvPr/>
        </p:nvSpPr>
        <p:spPr>
          <a:xfrm>
            <a:off x="6772276" y="4716463"/>
            <a:ext cx="238125"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326" name="Google Shape;326;p11"/>
          <p:cNvSpPr/>
          <p:nvPr/>
        </p:nvSpPr>
        <p:spPr>
          <a:xfrm>
            <a:off x="6908801" y="4716463"/>
            <a:ext cx="236538"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5</a:t>
            </a:r>
            <a:endParaRPr b="0" i="0" sz="1800" u="none" cap="none" strike="noStrike">
              <a:solidFill>
                <a:schemeClr val="dk1"/>
              </a:solidFill>
              <a:latin typeface="Arial"/>
              <a:ea typeface="Arial"/>
              <a:cs typeface="Arial"/>
              <a:sym typeface="Arial"/>
            </a:endParaRPr>
          </a:p>
        </p:txBody>
      </p:sp>
      <p:sp>
        <p:nvSpPr>
          <p:cNvPr id="327" name="Google Shape;327;p11"/>
          <p:cNvSpPr/>
          <p:nvPr/>
        </p:nvSpPr>
        <p:spPr>
          <a:xfrm>
            <a:off x="7510463" y="4148138"/>
            <a:ext cx="23812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5</a:t>
            </a:r>
            <a:endParaRPr b="0" i="0" sz="1800" u="none" cap="none" strike="noStrike">
              <a:solidFill>
                <a:schemeClr val="dk1"/>
              </a:solidFill>
              <a:latin typeface="Arial"/>
              <a:ea typeface="Arial"/>
              <a:cs typeface="Arial"/>
              <a:sym typeface="Arial"/>
            </a:endParaRPr>
          </a:p>
        </p:txBody>
      </p:sp>
      <p:sp>
        <p:nvSpPr>
          <p:cNvPr id="328" name="Google Shape;328;p11"/>
          <p:cNvSpPr/>
          <p:nvPr/>
        </p:nvSpPr>
        <p:spPr>
          <a:xfrm>
            <a:off x="7216776" y="4433888"/>
            <a:ext cx="20002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329" name="Google Shape;329;p11"/>
          <p:cNvSpPr/>
          <p:nvPr/>
        </p:nvSpPr>
        <p:spPr>
          <a:xfrm>
            <a:off x="7292976" y="4433888"/>
            <a:ext cx="473075"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128</a:t>
            </a:r>
            <a:endParaRPr b="0" i="0" sz="1800" u="none" cap="none" strike="noStrike">
              <a:solidFill>
                <a:schemeClr val="dk1"/>
              </a:solidFill>
              <a:latin typeface="Arial"/>
              <a:ea typeface="Arial"/>
              <a:cs typeface="Arial"/>
              <a:sym typeface="Arial"/>
            </a:endParaRPr>
          </a:p>
        </p:txBody>
      </p:sp>
      <p:sp>
        <p:nvSpPr>
          <p:cNvPr id="330" name="Google Shape;330;p11"/>
          <p:cNvSpPr/>
          <p:nvPr/>
        </p:nvSpPr>
        <p:spPr>
          <a:xfrm>
            <a:off x="7212013" y="4673600"/>
            <a:ext cx="407988" cy="9525"/>
          </a:xfrm>
          <a:custGeom>
            <a:rect b="b" l="l" r="r" t="t"/>
            <a:pathLst>
              <a:path extrusionOk="0" h="6" w="257">
                <a:moveTo>
                  <a:pt x="0" y="0"/>
                </a:moveTo>
                <a:lnTo>
                  <a:pt x="65" y="0"/>
                </a:lnTo>
                <a:lnTo>
                  <a:pt x="129" y="0"/>
                </a:lnTo>
                <a:lnTo>
                  <a:pt x="193" y="0"/>
                </a:lnTo>
                <a:lnTo>
                  <a:pt x="257" y="0"/>
                </a:lnTo>
                <a:lnTo>
                  <a:pt x="257" y="6"/>
                </a:lnTo>
                <a:lnTo>
                  <a:pt x="193" y="6"/>
                </a:lnTo>
                <a:lnTo>
                  <a:pt x="129" y="6"/>
                </a:lnTo>
                <a:lnTo>
                  <a:pt x="65" y="6"/>
                </a:lnTo>
                <a:lnTo>
                  <a:pt x="0" y="6"/>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331" name="Google Shape;331;p11"/>
          <p:cNvSpPr/>
          <p:nvPr/>
        </p:nvSpPr>
        <p:spPr>
          <a:xfrm>
            <a:off x="7312026" y="4716463"/>
            <a:ext cx="454025"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123</a:t>
            </a:r>
            <a:endParaRPr b="0" i="0" sz="1800" u="none" cap="none" strike="noStrike">
              <a:solidFill>
                <a:schemeClr val="dk1"/>
              </a:solidFill>
              <a:latin typeface="Arial"/>
              <a:ea typeface="Arial"/>
              <a:cs typeface="Arial"/>
              <a:sym typeface="Arial"/>
            </a:endParaRPr>
          </a:p>
        </p:txBody>
      </p:sp>
      <p:sp>
        <p:nvSpPr>
          <p:cNvPr id="332" name="Google Shape;332;p11"/>
          <p:cNvSpPr/>
          <p:nvPr/>
        </p:nvSpPr>
        <p:spPr>
          <a:xfrm>
            <a:off x="8369301" y="4148138"/>
            <a:ext cx="1277938"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Network B: </a:t>
            </a:r>
            <a:endParaRPr b="0" i="0" sz="1800" u="none" cap="none" strike="noStrike">
              <a:solidFill>
                <a:schemeClr val="dk1"/>
              </a:solidFill>
              <a:latin typeface="Arial"/>
              <a:ea typeface="Arial"/>
              <a:cs typeface="Arial"/>
              <a:sym typeface="Arial"/>
            </a:endParaRPr>
          </a:p>
        </p:txBody>
      </p:sp>
      <p:sp>
        <p:nvSpPr>
          <p:cNvPr id="333" name="Google Shape;333;p11"/>
          <p:cNvSpPr/>
          <p:nvPr/>
        </p:nvSpPr>
        <p:spPr>
          <a:xfrm>
            <a:off x="7942263" y="4433888"/>
            <a:ext cx="1477963"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Subnet Size(2</a:t>
            </a:r>
            <a:endParaRPr b="0" i="0" sz="1800" u="none" cap="none" strike="noStrike">
              <a:solidFill>
                <a:schemeClr val="dk1"/>
              </a:solidFill>
              <a:latin typeface="Arial"/>
              <a:ea typeface="Arial"/>
              <a:cs typeface="Arial"/>
              <a:sym typeface="Arial"/>
            </a:endParaRPr>
          </a:p>
        </p:txBody>
      </p:sp>
      <p:sp>
        <p:nvSpPr>
          <p:cNvPr id="334" name="Google Shape;334;p11"/>
          <p:cNvSpPr/>
          <p:nvPr/>
        </p:nvSpPr>
        <p:spPr>
          <a:xfrm>
            <a:off x="9288463" y="4429125"/>
            <a:ext cx="160338" cy="2555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Corbel"/>
              <a:buNone/>
            </a:pPr>
            <a:r>
              <a:rPr b="0" i="0" lang="en-US" sz="1200" u="none" cap="none" strike="noStrike">
                <a:solidFill>
                  <a:srgbClr val="000000"/>
                </a:solidFill>
                <a:latin typeface="Corbel"/>
                <a:ea typeface="Corbel"/>
                <a:cs typeface="Corbel"/>
                <a:sym typeface="Corbel"/>
              </a:rPr>
              <a:t>3</a:t>
            </a:r>
            <a:endParaRPr b="0" i="0" sz="1800" u="none" cap="none" strike="noStrike">
              <a:solidFill>
                <a:schemeClr val="dk1"/>
              </a:solidFill>
              <a:latin typeface="Arial"/>
              <a:ea typeface="Arial"/>
              <a:cs typeface="Arial"/>
              <a:sym typeface="Arial"/>
            </a:endParaRPr>
          </a:p>
        </p:txBody>
      </p:sp>
      <p:sp>
        <p:nvSpPr>
          <p:cNvPr id="335" name="Google Shape;335;p11"/>
          <p:cNvSpPr/>
          <p:nvPr/>
        </p:nvSpPr>
        <p:spPr>
          <a:xfrm>
            <a:off x="9296401" y="4433888"/>
            <a:ext cx="185738" cy="292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 ):</a:t>
            </a:r>
            <a:endParaRPr b="0" i="0" sz="1800" u="none" cap="none" strike="noStrike">
              <a:solidFill>
                <a:schemeClr val="dk1"/>
              </a:solidFill>
              <a:latin typeface="Arial"/>
              <a:ea typeface="Arial"/>
              <a:cs typeface="Arial"/>
              <a:sym typeface="Arial"/>
            </a:endParaRPr>
          </a:p>
        </p:txBody>
      </p:sp>
      <p:sp>
        <p:nvSpPr>
          <p:cNvPr id="336" name="Google Shape;336;p11"/>
          <p:cNvSpPr/>
          <p:nvPr/>
        </p:nvSpPr>
        <p:spPr>
          <a:xfrm>
            <a:off x="8066088" y="4716463"/>
            <a:ext cx="1249363"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Waste: 128 </a:t>
            </a:r>
            <a:endParaRPr b="0" i="0" sz="1800" u="none" cap="none" strike="noStrike">
              <a:solidFill>
                <a:schemeClr val="dk1"/>
              </a:solidFill>
              <a:latin typeface="Arial"/>
              <a:ea typeface="Arial"/>
              <a:cs typeface="Arial"/>
              <a:sym typeface="Arial"/>
            </a:endParaRPr>
          </a:p>
        </p:txBody>
      </p:sp>
      <p:sp>
        <p:nvSpPr>
          <p:cNvPr id="337" name="Google Shape;337;p11"/>
          <p:cNvSpPr/>
          <p:nvPr/>
        </p:nvSpPr>
        <p:spPr>
          <a:xfrm>
            <a:off x="9164638" y="4716463"/>
            <a:ext cx="236538"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338" name="Google Shape;338;p11"/>
          <p:cNvSpPr/>
          <p:nvPr/>
        </p:nvSpPr>
        <p:spPr>
          <a:xfrm>
            <a:off x="9305926" y="4716463"/>
            <a:ext cx="236538"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5</a:t>
            </a:r>
            <a:endParaRPr b="0" i="0" sz="1800" u="none" cap="none" strike="noStrike">
              <a:solidFill>
                <a:schemeClr val="dk1"/>
              </a:solidFill>
              <a:latin typeface="Arial"/>
              <a:ea typeface="Arial"/>
              <a:cs typeface="Arial"/>
              <a:sym typeface="Arial"/>
            </a:endParaRPr>
          </a:p>
        </p:txBody>
      </p:sp>
      <p:sp>
        <p:nvSpPr>
          <p:cNvPr id="339" name="Google Shape;339;p11"/>
          <p:cNvSpPr/>
          <p:nvPr/>
        </p:nvSpPr>
        <p:spPr>
          <a:xfrm>
            <a:off x="9913938" y="4148138"/>
            <a:ext cx="236538"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5</a:t>
            </a:r>
            <a:endParaRPr b="0" i="0" sz="1800" u="none" cap="none" strike="noStrike">
              <a:solidFill>
                <a:schemeClr val="dk1"/>
              </a:solidFill>
              <a:latin typeface="Arial"/>
              <a:ea typeface="Arial"/>
              <a:cs typeface="Arial"/>
              <a:sym typeface="Arial"/>
            </a:endParaRPr>
          </a:p>
        </p:txBody>
      </p:sp>
      <p:sp>
        <p:nvSpPr>
          <p:cNvPr id="340" name="Google Shape;340;p11"/>
          <p:cNvSpPr/>
          <p:nvPr/>
        </p:nvSpPr>
        <p:spPr>
          <a:xfrm>
            <a:off x="9839326" y="4433888"/>
            <a:ext cx="198438"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a:t>
            </a:r>
            <a:endParaRPr b="0" i="0" sz="1800" u="none" cap="none" strike="noStrike">
              <a:solidFill>
                <a:schemeClr val="dk1"/>
              </a:solidFill>
              <a:latin typeface="Arial"/>
              <a:ea typeface="Arial"/>
              <a:cs typeface="Arial"/>
              <a:sym typeface="Arial"/>
            </a:endParaRPr>
          </a:p>
        </p:txBody>
      </p:sp>
      <p:sp>
        <p:nvSpPr>
          <p:cNvPr id="341" name="Google Shape;341;p11"/>
          <p:cNvSpPr/>
          <p:nvPr/>
        </p:nvSpPr>
        <p:spPr>
          <a:xfrm>
            <a:off x="9913938" y="4433888"/>
            <a:ext cx="246063"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8</a:t>
            </a:r>
            <a:endParaRPr b="0" i="0" sz="1800" u="none" cap="none" strike="noStrike">
              <a:solidFill>
                <a:schemeClr val="dk1"/>
              </a:solidFill>
              <a:latin typeface="Arial"/>
              <a:ea typeface="Arial"/>
              <a:cs typeface="Arial"/>
              <a:sym typeface="Arial"/>
            </a:endParaRPr>
          </a:p>
        </p:txBody>
      </p:sp>
      <p:sp>
        <p:nvSpPr>
          <p:cNvPr id="342" name="Google Shape;342;p11"/>
          <p:cNvSpPr/>
          <p:nvPr/>
        </p:nvSpPr>
        <p:spPr>
          <a:xfrm>
            <a:off x="9834563" y="4673600"/>
            <a:ext cx="188913" cy="9525"/>
          </a:xfrm>
          <a:custGeom>
            <a:rect b="b" l="l" r="r" t="t"/>
            <a:pathLst>
              <a:path extrusionOk="0" h="6" w="119">
                <a:moveTo>
                  <a:pt x="0" y="0"/>
                </a:moveTo>
                <a:lnTo>
                  <a:pt x="60" y="0"/>
                </a:lnTo>
                <a:lnTo>
                  <a:pt x="119" y="0"/>
                </a:lnTo>
                <a:lnTo>
                  <a:pt x="119" y="6"/>
                </a:lnTo>
                <a:lnTo>
                  <a:pt x="60" y="6"/>
                </a:lnTo>
                <a:lnTo>
                  <a:pt x="0" y="6"/>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343" name="Google Shape;343;p11"/>
          <p:cNvSpPr/>
          <p:nvPr/>
        </p:nvSpPr>
        <p:spPr>
          <a:xfrm>
            <a:off x="9923463" y="4716463"/>
            <a:ext cx="227013" cy="3746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0" i="0" lang="en-US" sz="1900" u="none" cap="none" strike="noStrike">
                <a:solidFill>
                  <a:srgbClr val="000000"/>
                </a:solidFill>
                <a:latin typeface="Corbel"/>
                <a:ea typeface="Corbel"/>
                <a:cs typeface="Corbel"/>
                <a:sym typeface="Corbel"/>
              </a:rPr>
              <a:t>3</a:t>
            </a:r>
            <a:endParaRPr b="0" i="0" sz="1800" u="none" cap="none" strike="noStrike">
              <a:solidFill>
                <a:schemeClr val="dk1"/>
              </a:solidFill>
              <a:latin typeface="Arial"/>
              <a:ea typeface="Arial"/>
              <a:cs typeface="Arial"/>
              <a:sym typeface="Arial"/>
            </a:endParaRPr>
          </a:p>
        </p:txBody>
      </p:sp>
      <p:sp>
        <p:nvSpPr>
          <p:cNvPr id="344" name="Google Shape;344;p11"/>
          <p:cNvSpPr/>
          <p:nvPr/>
        </p:nvSpPr>
        <p:spPr>
          <a:xfrm>
            <a:off x="3375025" y="5092700"/>
            <a:ext cx="1439863"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1" i="0" lang="en-US" sz="1900" u="none" cap="none" strike="noStrike">
                <a:solidFill>
                  <a:srgbClr val="000000"/>
                </a:solidFill>
                <a:latin typeface="Corbel"/>
                <a:ea typeface="Corbel"/>
                <a:cs typeface="Corbel"/>
                <a:sym typeface="Corbel"/>
              </a:rPr>
              <a:t>Total Waste:</a:t>
            </a:r>
            <a:endParaRPr b="0" i="0" sz="1800" u="none" cap="none" strike="noStrike">
              <a:solidFill>
                <a:schemeClr val="dk1"/>
              </a:solidFill>
              <a:latin typeface="Arial"/>
              <a:ea typeface="Arial"/>
              <a:cs typeface="Arial"/>
              <a:sym typeface="Arial"/>
            </a:endParaRPr>
          </a:p>
        </p:txBody>
      </p:sp>
      <p:sp>
        <p:nvSpPr>
          <p:cNvPr id="345" name="Google Shape;345;p11"/>
          <p:cNvSpPr/>
          <p:nvPr/>
        </p:nvSpPr>
        <p:spPr>
          <a:xfrm>
            <a:off x="4865688" y="5092700"/>
            <a:ext cx="371897" cy="2923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1" i="0" lang="en-US" sz="1900" u="none" cap="none" strike="noStrike">
                <a:solidFill>
                  <a:srgbClr val="000000"/>
                </a:solidFill>
                <a:latin typeface="Corbel"/>
                <a:ea typeface="Corbel"/>
                <a:cs typeface="Corbel"/>
                <a:sym typeface="Corbel"/>
              </a:rPr>
              <a:t>385</a:t>
            </a:r>
            <a:endParaRPr b="0" i="0" sz="1800" u="none" cap="none" strike="noStrike">
              <a:solidFill>
                <a:schemeClr val="dk1"/>
              </a:solidFill>
              <a:latin typeface="Arial"/>
              <a:ea typeface="Arial"/>
              <a:cs typeface="Arial"/>
              <a:sym typeface="Arial"/>
            </a:endParaRPr>
          </a:p>
        </p:txBody>
      </p:sp>
      <p:sp>
        <p:nvSpPr>
          <p:cNvPr id="346" name="Google Shape;346;p11"/>
          <p:cNvSpPr/>
          <p:nvPr/>
        </p:nvSpPr>
        <p:spPr>
          <a:xfrm>
            <a:off x="5800725" y="5092700"/>
            <a:ext cx="1439863"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1" i="0" lang="en-US" sz="1900" u="none" cap="none" strike="noStrike">
                <a:solidFill>
                  <a:srgbClr val="000000"/>
                </a:solidFill>
                <a:latin typeface="Corbel"/>
                <a:ea typeface="Corbel"/>
                <a:cs typeface="Corbel"/>
                <a:sym typeface="Corbel"/>
              </a:rPr>
              <a:t>Total Waste:</a:t>
            </a:r>
            <a:endParaRPr b="0" i="0" sz="1800" u="none" cap="none" strike="noStrike">
              <a:solidFill>
                <a:schemeClr val="dk1"/>
              </a:solidFill>
              <a:latin typeface="Arial"/>
              <a:ea typeface="Arial"/>
              <a:cs typeface="Arial"/>
              <a:sym typeface="Arial"/>
            </a:endParaRPr>
          </a:p>
        </p:txBody>
      </p:sp>
      <p:sp>
        <p:nvSpPr>
          <p:cNvPr id="347" name="Google Shape;347;p11"/>
          <p:cNvSpPr/>
          <p:nvPr/>
        </p:nvSpPr>
        <p:spPr>
          <a:xfrm>
            <a:off x="7273926" y="5092700"/>
            <a:ext cx="501650"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1" i="0" lang="en-US" sz="1900" u="none" cap="none" strike="noStrike">
                <a:solidFill>
                  <a:srgbClr val="000000"/>
                </a:solidFill>
                <a:latin typeface="Corbel"/>
                <a:ea typeface="Corbel"/>
                <a:cs typeface="Corbel"/>
                <a:sym typeface="Corbel"/>
              </a:rPr>
              <a:t>129</a:t>
            </a:r>
            <a:endParaRPr b="0" i="0" sz="1800" u="none" cap="none" strike="noStrike">
              <a:solidFill>
                <a:schemeClr val="dk1"/>
              </a:solidFill>
              <a:latin typeface="Arial"/>
              <a:ea typeface="Arial"/>
              <a:cs typeface="Arial"/>
              <a:sym typeface="Arial"/>
            </a:endParaRPr>
          </a:p>
        </p:txBody>
      </p:sp>
      <p:sp>
        <p:nvSpPr>
          <p:cNvPr id="348" name="Google Shape;348;p11"/>
          <p:cNvSpPr/>
          <p:nvPr/>
        </p:nvSpPr>
        <p:spPr>
          <a:xfrm>
            <a:off x="8197851" y="5092700"/>
            <a:ext cx="1439863"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1" i="0" lang="en-US" sz="1900" u="none" cap="none" strike="noStrike">
                <a:solidFill>
                  <a:srgbClr val="000000"/>
                </a:solidFill>
                <a:latin typeface="Corbel"/>
                <a:ea typeface="Corbel"/>
                <a:cs typeface="Corbel"/>
                <a:sym typeface="Corbel"/>
              </a:rPr>
              <a:t>Total Waste:</a:t>
            </a:r>
            <a:endParaRPr b="0" i="0" sz="1800" u="none" cap="none" strike="noStrike">
              <a:solidFill>
                <a:schemeClr val="dk1"/>
              </a:solidFill>
              <a:latin typeface="Arial"/>
              <a:ea typeface="Arial"/>
              <a:cs typeface="Arial"/>
              <a:sym typeface="Arial"/>
            </a:endParaRPr>
          </a:p>
        </p:txBody>
      </p:sp>
      <p:sp>
        <p:nvSpPr>
          <p:cNvPr id="349" name="Google Shape;349;p11"/>
          <p:cNvSpPr/>
          <p:nvPr/>
        </p:nvSpPr>
        <p:spPr>
          <a:xfrm>
            <a:off x="9904413" y="5092700"/>
            <a:ext cx="265113" cy="3730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Corbel"/>
              <a:buNone/>
            </a:pPr>
            <a:r>
              <a:rPr b="1" i="0" lang="en-US" sz="1900" u="none" cap="none" strike="noStrike">
                <a:solidFill>
                  <a:srgbClr val="000000"/>
                </a:solidFill>
                <a:latin typeface="Corbel"/>
                <a:ea typeface="Corbel"/>
                <a:cs typeface="Corbel"/>
                <a:sym typeface="Corbel"/>
              </a:rPr>
              <a:t>9</a:t>
            </a: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500"/>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500"/>
                                        <p:tgtEl>
                                          <p:spTgt spid="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5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500"/>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500"/>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500"/>
                                        <p:tgtEl>
                                          <p:spTgt spid="280"/>
                                        </p:tgtEl>
                                      </p:cBhvr>
                                    </p:animEffec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500"/>
                                        <p:tgtEl>
                                          <p:spTgt spid="278"/>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5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5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500"/>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5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5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500"/>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500"/>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5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500"/>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500"/>
                                        <p:tgtEl>
                                          <p:spTgt spid="345"/>
                                        </p:tgtEl>
                                      </p:cBhvr>
                                    </p:animEffect>
                                  </p:childTnLst>
                                </p:cTn>
                              </p:par>
                              <p:par>
                                <p:cTn fill="hold" nodeType="with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500"/>
                                        <p:tgtEl>
                                          <p:spTgt spid="3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5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500"/>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500"/>
                                        <p:tgtEl>
                                          <p:spTgt spid="288"/>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500"/>
                                        <p:tgtEl>
                                          <p:spTgt spid="289"/>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500"/>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500"/>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500"/>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500"/>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500"/>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500"/>
                                        <p:tgtEl>
                                          <p:spTgt spid="327"/>
                                        </p:tgtEl>
                                      </p:cBhvr>
                                    </p:animEffec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5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500"/>
                                        <p:tgtEl>
                                          <p:spTgt spid="329"/>
                                        </p:tgtEl>
                                      </p:cBhvr>
                                    </p:animEffect>
                                  </p:childTnLst>
                                </p:cTn>
                              </p:par>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500"/>
                                        <p:tgtEl>
                                          <p:spTgt spid="328"/>
                                        </p:tgtEl>
                                      </p:cBhvr>
                                    </p:animEffec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500"/>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500"/>
                                        <p:tgtEl>
                                          <p:spTgt spid="323"/>
                                        </p:tgtEl>
                                      </p:cBhvr>
                                    </p:animEffect>
                                  </p:childTnLst>
                                </p:cTn>
                              </p:par>
                              <p:par>
                                <p:cTn fill="hold" nodeType="with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5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500"/>
                                        <p:tgtEl>
                                          <p:spTgt spid="331"/>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500"/>
                                        <p:tgtEl>
                                          <p:spTgt spid="326"/>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500"/>
                                        <p:tgtEl>
                                          <p:spTgt spid="3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500"/>
                                        <p:tgtEl>
                                          <p:spTgt spid="347"/>
                                        </p:tgtEl>
                                      </p:cBhvr>
                                    </p:animEffect>
                                  </p:childTnLst>
                                </p:cTn>
                              </p:par>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500"/>
                                        <p:tgtEl>
                                          <p:spTgt spid="3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500"/>
                                        <p:tgtEl>
                                          <p:spTgt spid="264"/>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500"/>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500"/>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500"/>
                                        <p:tgtEl>
                                          <p:spTgt spid="301"/>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5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500"/>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500"/>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500"/>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500"/>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5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500"/>
                                        <p:tgtEl>
                                          <p:spTgt spid="339"/>
                                        </p:tgtEl>
                                      </p:cBhvr>
                                    </p:animEffect>
                                  </p:childTnLst>
                                </p:cTn>
                              </p:par>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500"/>
                                        <p:tgtEl>
                                          <p:spTgt spid="3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500"/>
                                        <p:tgtEl>
                                          <p:spTgt spid="341"/>
                                        </p:tgtEl>
                                      </p:cBhvr>
                                    </p:animEffec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500"/>
                                        <p:tgtEl>
                                          <p:spTgt spid="340"/>
                                        </p:tgtEl>
                                      </p:cBhvr>
                                    </p:animEffect>
                                  </p:childTnLst>
                                </p:cTn>
                              </p:par>
                              <p:par>
                                <p:cTn fill="hold" nodeType="with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500"/>
                                        <p:tgtEl>
                                          <p:spTgt spid="333"/>
                                        </p:tgtEl>
                                      </p:cBhvr>
                                    </p:animEffect>
                                  </p:childTnLst>
                                </p:cTn>
                              </p:par>
                              <p:par>
                                <p:cTn fill="hold" nodeType="with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500"/>
                                        <p:tgtEl>
                                          <p:spTgt spid="334"/>
                                        </p:tgtEl>
                                      </p:cBhvr>
                                    </p:animEffect>
                                  </p:childTnLst>
                                </p:cTn>
                              </p:par>
                              <p:par>
                                <p:cTn fill="hold" nodeType="with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500"/>
                                        <p:tgtEl>
                                          <p:spTgt spid="3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500"/>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500"/>
                                        <p:tgtEl>
                                          <p:spTgt spid="338"/>
                                        </p:tgtEl>
                                      </p:cBhvr>
                                    </p:animEffect>
                                  </p:childTnLst>
                                </p:cTn>
                              </p:par>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500"/>
                                        <p:tgtEl>
                                          <p:spTgt spid="337"/>
                                        </p:tgtEl>
                                      </p:cBhvr>
                                    </p:animEffect>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500"/>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500"/>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500"/>
                                        <p:tgtEl>
                                          <p:spTgt spid="3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2"/>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Lots of Waste!</a:t>
            </a:r>
            <a:endParaRPr/>
          </a:p>
        </p:txBody>
      </p:sp>
      <p:sp>
        <p:nvSpPr>
          <p:cNvPr id="355" name="Google Shape;355;p12"/>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b="1" lang="en-US"/>
              <a:t>Waste:</a:t>
            </a:r>
            <a:endParaRPr/>
          </a:p>
          <a:p>
            <a:pPr indent="-285750" lvl="1" marL="742950" rtl="0" algn="l">
              <a:spcBef>
                <a:spcPts val="1000"/>
              </a:spcBef>
              <a:spcAft>
                <a:spcPts val="0"/>
              </a:spcAft>
              <a:buSzPts val="2900"/>
              <a:buChar char="•"/>
            </a:pPr>
            <a:r>
              <a:rPr lang="en-US"/>
              <a:t>Classful subnetting wastes addresses.</a:t>
            </a:r>
            <a:endParaRPr/>
          </a:p>
          <a:p>
            <a:pPr indent="-285750" lvl="1" marL="742950" rtl="0" algn="l">
              <a:spcBef>
                <a:spcPts val="1000"/>
              </a:spcBef>
              <a:spcAft>
                <a:spcPts val="0"/>
              </a:spcAft>
              <a:buSzPts val="2900"/>
              <a:buChar char="•"/>
            </a:pPr>
            <a:r>
              <a:rPr lang="en-US"/>
              <a:t>If you are using private addresses then you may not be bothered.</a:t>
            </a:r>
            <a:endParaRPr/>
          </a:p>
          <a:p>
            <a:pPr indent="-285750" lvl="1" marL="742950" rtl="0" algn="l">
              <a:spcBef>
                <a:spcPts val="1000"/>
              </a:spcBef>
              <a:spcAft>
                <a:spcPts val="0"/>
              </a:spcAft>
              <a:buSzPts val="2900"/>
              <a:buChar char="•"/>
            </a:pPr>
            <a:r>
              <a:rPr lang="en-US"/>
              <a:t>Waste of public addresses does matter.</a:t>
            </a:r>
            <a:endParaRPr/>
          </a:p>
          <a:p>
            <a:pPr indent="-285750" lvl="0" marL="285750" rtl="0" algn="l">
              <a:spcBef>
                <a:spcPts val="1080"/>
              </a:spcBef>
              <a:spcAft>
                <a:spcPts val="0"/>
              </a:spcAft>
              <a:buSzPts val="3480"/>
              <a:buChar char="•"/>
            </a:pPr>
            <a:r>
              <a:rPr b="1" lang="en-US"/>
              <a:t>Solutions:</a:t>
            </a:r>
            <a:endParaRPr/>
          </a:p>
          <a:p>
            <a:pPr indent="-285750" lvl="1" marL="742950" rtl="0" algn="l">
              <a:spcBef>
                <a:spcPts val="1000"/>
              </a:spcBef>
              <a:spcAft>
                <a:spcPts val="0"/>
              </a:spcAft>
              <a:buSzPts val="2900"/>
              <a:buChar char="•"/>
            </a:pPr>
            <a:r>
              <a:rPr lang="en-US"/>
              <a:t>Variable Length Subnet Masking (VLSM)</a:t>
            </a:r>
            <a:endParaRPr/>
          </a:p>
          <a:p>
            <a:pPr indent="-285750" lvl="1" marL="742950" rtl="0" algn="l">
              <a:spcBef>
                <a:spcPts val="1000"/>
              </a:spcBef>
              <a:spcAft>
                <a:spcPts val="0"/>
              </a:spcAft>
              <a:buSzPts val="2900"/>
              <a:buChar char="•"/>
            </a:pPr>
            <a:r>
              <a:rPr lang="en-US"/>
              <a:t>Create subnets as per specific host requirements.</a:t>
            </a:r>
            <a:endParaRPr/>
          </a:p>
          <a:p>
            <a:pPr indent="-101600" lvl="1" marL="742950" rtl="0" algn="l">
              <a:spcBef>
                <a:spcPts val="1000"/>
              </a:spcBef>
              <a:spcAft>
                <a:spcPts val="0"/>
              </a:spcAft>
              <a:buSzPts val="2900"/>
              <a:buNone/>
            </a:pPr>
            <a:r>
              <a:t/>
            </a:r>
            <a:endParaRPr/>
          </a:p>
        </p:txBody>
      </p:sp>
      <p:pic>
        <p:nvPicPr>
          <p:cNvPr id="356" name="Google Shape;356;p12"/>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13"/>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VLSM Example 1</a:t>
            </a:r>
            <a:endParaRPr/>
          </a:p>
        </p:txBody>
      </p:sp>
      <p:pic>
        <p:nvPicPr>
          <p:cNvPr id="362" name="Google Shape;362;p13"/>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vlsm05.jpg" id="363" name="Google Shape;363;p13"/>
          <p:cNvPicPr preferRelativeResize="0"/>
          <p:nvPr/>
        </p:nvPicPr>
        <p:blipFill rotWithShape="1">
          <a:blip r:embed="rId4">
            <a:alphaModFix/>
          </a:blip>
          <a:srcRect b="0" l="0" r="0" t="0"/>
          <a:stretch/>
        </p:blipFill>
        <p:spPr>
          <a:xfrm>
            <a:off x="4221437" y="1155134"/>
            <a:ext cx="4544457" cy="503602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14"/>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VLSM Example 1</a:t>
            </a:r>
            <a:endParaRPr/>
          </a:p>
        </p:txBody>
      </p:sp>
      <p:pic>
        <p:nvPicPr>
          <p:cNvPr id="369" name="Google Shape;369;p14"/>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vlsm05.jpg" id="370" name="Google Shape;370;p14"/>
          <p:cNvPicPr preferRelativeResize="0"/>
          <p:nvPr/>
        </p:nvPicPr>
        <p:blipFill rotWithShape="1">
          <a:blip r:embed="rId4">
            <a:alphaModFix/>
          </a:blip>
          <a:srcRect b="0" l="0" r="0" t="0"/>
          <a:stretch/>
        </p:blipFill>
        <p:spPr>
          <a:xfrm>
            <a:off x="328310" y="1141279"/>
            <a:ext cx="4544457" cy="5036021"/>
          </a:xfrm>
          <a:prstGeom prst="rect">
            <a:avLst/>
          </a:prstGeom>
          <a:noFill/>
          <a:ln>
            <a:noFill/>
          </a:ln>
        </p:spPr>
      </p:pic>
      <p:sp>
        <p:nvSpPr>
          <p:cNvPr id="371" name="Google Shape;371;p14"/>
          <p:cNvSpPr txBox="1"/>
          <p:nvPr/>
        </p:nvSpPr>
        <p:spPr>
          <a:xfrm>
            <a:off x="4858912" y="1141279"/>
            <a:ext cx="4834978" cy="203132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orbel"/>
                <a:ea typeface="Corbel"/>
                <a:cs typeface="Corbel"/>
                <a:sym typeface="Corbel"/>
              </a:rPr>
              <a:t>Network address given: 192.168.16.0/24</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orbel"/>
                <a:ea typeface="Corbel"/>
                <a:cs typeface="Corbel"/>
                <a:sym typeface="Corbel"/>
              </a:rPr>
              <a:t>Host requirements (sorted largest to smallest)</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orbel"/>
                <a:ea typeface="Corbel"/>
                <a:cs typeface="Corbel"/>
                <a:sym typeface="Corbel"/>
              </a:rPr>
              <a:t>LAN 1: 120 Hosts</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orbel"/>
                <a:ea typeface="Corbel"/>
                <a:cs typeface="Corbel"/>
                <a:sym typeface="Corbel"/>
              </a:rPr>
              <a:t>LAN 2: 60 Hosts</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orbel"/>
                <a:ea typeface="Corbel"/>
                <a:cs typeface="Corbel"/>
                <a:sym typeface="Corbel"/>
              </a:rPr>
              <a:t>LAN 3: 20 Hosts</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orbel"/>
                <a:ea typeface="Corbel"/>
                <a:cs typeface="Corbel"/>
                <a:sym typeface="Corbel"/>
              </a:rPr>
              <a:t>WAN 1: 2 Hosts</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orbel"/>
                <a:ea typeface="Corbel"/>
                <a:cs typeface="Corbel"/>
                <a:sym typeface="Corbel"/>
              </a:rPr>
              <a:t>WAN 2: 2 Hosts</a:t>
            </a:r>
            <a:endParaRPr/>
          </a:p>
        </p:txBody>
      </p:sp>
      <p:sp>
        <p:nvSpPr>
          <p:cNvPr id="372" name="Google Shape;372;p14"/>
          <p:cNvSpPr/>
          <p:nvPr/>
        </p:nvSpPr>
        <p:spPr>
          <a:xfrm>
            <a:off x="651164" y="1066799"/>
            <a:ext cx="1704109" cy="505692"/>
          </a:xfrm>
          <a:prstGeom prst="ellipse">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73" name="Google Shape;373;p14"/>
          <p:cNvSpPr/>
          <p:nvPr/>
        </p:nvSpPr>
        <p:spPr>
          <a:xfrm>
            <a:off x="7467600" y="1141279"/>
            <a:ext cx="1600199" cy="375794"/>
          </a:xfrm>
          <a:prstGeom prst="rect">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74" name="Google Shape;374;p14"/>
          <p:cNvSpPr/>
          <p:nvPr/>
        </p:nvSpPr>
        <p:spPr>
          <a:xfrm>
            <a:off x="1909910" y="1517073"/>
            <a:ext cx="1704109" cy="1136072"/>
          </a:xfrm>
          <a:prstGeom prst="ellipse">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75" name="Google Shape;375;p14"/>
          <p:cNvSpPr/>
          <p:nvPr/>
        </p:nvSpPr>
        <p:spPr>
          <a:xfrm>
            <a:off x="5654267" y="1738745"/>
            <a:ext cx="1722139" cy="277091"/>
          </a:xfrm>
          <a:prstGeom prst="rect">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76" name="Google Shape;376;p14"/>
          <p:cNvSpPr/>
          <p:nvPr/>
        </p:nvSpPr>
        <p:spPr>
          <a:xfrm>
            <a:off x="5654267" y="2826327"/>
            <a:ext cx="1722139" cy="277091"/>
          </a:xfrm>
          <a:prstGeom prst="rect">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77" name="Google Shape;377;p14"/>
          <p:cNvSpPr/>
          <p:nvPr/>
        </p:nvSpPr>
        <p:spPr>
          <a:xfrm>
            <a:off x="5654267" y="2005446"/>
            <a:ext cx="1722139" cy="277091"/>
          </a:xfrm>
          <a:prstGeom prst="rect">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78" name="Google Shape;378;p14"/>
          <p:cNvSpPr/>
          <p:nvPr/>
        </p:nvSpPr>
        <p:spPr>
          <a:xfrm>
            <a:off x="5654267" y="2292926"/>
            <a:ext cx="1722139" cy="277091"/>
          </a:xfrm>
          <a:prstGeom prst="rect">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79" name="Google Shape;379;p14"/>
          <p:cNvSpPr/>
          <p:nvPr/>
        </p:nvSpPr>
        <p:spPr>
          <a:xfrm>
            <a:off x="5654267" y="2570017"/>
            <a:ext cx="1722139" cy="277091"/>
          </a:xfrm>
          <a:prstGeom prst="rect">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80" name="Google Shape;380;p14"/>
          <p:cNvSpPr/>
          <p:nvPr/>
        </p:nvSpPr>
        <p:spPr>
          <a:xfrm>
            <a:off x="496747" y="4842164"/>
            <a:ext cx="1380544" cy="1136072"/>
          </a:xfrm>
          <a:prstGeom prst="ellipse">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81" name="Google Shape;381;p14"/>
          <p:cNvSpPr/>
          <p:nvPr/>
        </p:nvSpPr>
        <p:spPr>
          <a:xfrm>
            <a:off x="3441714" y="4925291"/>
            <a:ext cx="1380544" cy="1136072"/>
          </a:xfrm>
          <a:prstGeom prst="ellipse">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82" name="Google Shape;382;p14"/>
          <p:cNvSpPr/>
          <p:nvPr/>
        </p:nvSpPr>
        <p:spPr>
          <a:xfrm>
            <a:off x="960874" y="2867889"/>
            <a:ext cx="1886235" cy="1648692"/>
          </a:xfrm>
          <a:prstGeom prst="ellipse">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83" name="Google Shape;383;p14"/>
          <p:cNvSpPr/>
          <p:nvPr/>
        </p:nvSpPr>
        <p:spPr>
          <a:xfrm>
            <a:off x="2498110" y="2942368"/>
            <a:ext cx="1886235" cy="1648692"/>
          </a:xfrm>
          <a:prstGeom prst="ellipse">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84" name="Google Shape;384;p14"/>
          <p:cNvSpPr/>
          <p:nvPr/>
        </p:nvSpPr>
        <p:spPr>
          <a:xfrm>
            <a:off x="2431473" y="3103334"/>
            <a:ext cx="109955" cy="103996"/>
          </a:xfrm>
          <a:prstGeom prst="ellipse">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85" name="Google Shape;385;p14"/>
          <p:cNvSpPr/>
          <p:nvPr/>
        </p:nvSpPr>
        <p:spPr>
          <a:xfrm>
            <a:off x="1393263" y="4284475"/>
            <a:ext cx="109955" cy="103996"/>
          </a:xfrm>
          <a:prstGeom prst="ellipse">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86" name="Google Shape;386;p14"/>
          <p:cNvSpPr/>
          <p:nvPr/>
        </p:nvSpPr>
        <p:spPr>
          <a:xfrm>
            <a:off x="2903588" y="3122307"/>
            <a:ext cx="109955" cy="103996"/>
          </a:xfrm>
          <a:prstGeom prst="ellipse">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387" name="Google Shape;387;p14"/>
          <p:cNvSpPr/>
          <p:nvPr/>
        </p:nvSpPr>
        <p:spPr>
          <a:xfrm>
            <a:off x="3843062" y="4284475"/>
            <a:ext cx="109955" cy="103996"/>
          </a:xfrm>
          <a:prstGeom prst="ellipse">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500"/>
                                        <p:tgtEl>
                                          <p:spTgt spid="372"/>
                                        </p:tgtEl>
                                      </p:cBhvr>
                                    </p:animEffect>
                                  </p:childTnLst>
                                </p:cTn>
                              </p:par>
                              <p:par>
                                <p:cTn fill="hold" nodeType="with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500"/>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72"/>
                                        </p:tgtEl>
                                      </p:cBhvr>
                                    </p:animEffect>
                                    <p:set>
                                      <p:cBhvr>
                                        <p:cTn dur="1" fill="hold">
                                          <p:stCondLst>
                                            <p:cond delay="500"/>
                                          </p:stCondLst>
                                        </p:cTn>
                                        <p:tgtEl>
                                          <p:spTgt spid="37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73"/>
                                        </p:tgtEl>
                                      </p:cBhvr>
                                    </p:animEffect>
                                    <p:set>
                                      <p:cBhvr>
                                        <p:cTn dur="1" fill="hold">
                                          <p:stCondLst>
                                            <p:cond delay="500"/>
                                          </p:stCondLst>
                                        </p:cTn>
                                        <p:tgtEl>
                                          <p:spTgt spid="37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500"/>
                                        <p:tgtEl>
                                          <p:spTgt spid="374"/>
                                        </p:tgtEl>
                                      </p:cBhvr>
                                    </p:animEffect>
                                  </p:childTnLst>
                                </p:cTn>
                              </p:par>
                              <p:par>
                                <p:cTn fill="hold" nodeType="with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500"/>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74"/>
                                        </p:tgtEl>
                                      </p:cBhvr>
                                    </p:animEffect>
                                    <p:set>
                                      <p:cBhvr>
                                        <p:cTn dur="1" fill="hold">
                                          <p:stCondLst>
                                            <p:cond delay="500"/>
                                          </p:stCondLst>
                                        </p:cTn>
                                        <p:tgtEl>
                                          <p:spTgt spid="37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75"/>
                                        </p:tgtEl>
                                      </p:cBhvr>
                                    </p:animEffect>
                                    <p:set>
                                      <p:cBhvr>
                                        <p:cTn dur="1" fill="hold">
                                          <p:stCondLst>
                                            <p:cond delay="500"/>
                                          </p:stCondLst>
                                        </p:cTn>
                                        <p:tgtEl>
                                          <p:spTgt spid="37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500"/>
                                        <p:tgtEl>
                                          <p:spTgt spid="380"/>
                                        </p:tgtEl>
                                      </p:cBhvr>
                                    </p:animEffect>
                                  </p:childTnLst>
                                </p:cTn>
                              </p:par>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500"/>
                                        <p:tgtEl>
                                          <p:spTgt spid="3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80"/>
                                        </p:tgtEl>
                                      </p:cBhvr>
                                    </p:animEffect>
                                    <p:set>
                                      <p:cBhvr>
                                        <p:cTn dur="1" fill="hold">
                                          <p:stCondLst>
                                            <p:cond delay="500"/>
                                          </p:stCondLst>
                                        </p:cTn>
                                        <p:tgtEl>
                                          <p:spTgt spid="38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77"/>
                                        </p:tgtEl>
                                      </p:cBhvr>
                                    </p:animEffect>
                                    <p:set>
                                      <p:cBhvr>
                                        <p:cTn dur="1" fill="hold">
                                          <p:stCondLst>
                                            <p:cond delay="500"/>
                                          </p:stCondLst>
                                        </p:cTn>
                                        <p:tgtEl>
                                          <p:spTgt spid="37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500"/>
                                        <p:tgtEl>
                                          <p:spTgt spid="378"/>
                                        </p:tgtEl>
                                      </p:cBhvr>
                                    </p:animEffect>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500"/>
                                        <p:tgtEl>
                                          <p:spTgt spid="3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78"/>
                                        </p:tgtEl>
                                      </p:cBhvr>
                                    </p:animEffect>
                                    <p:set>
                                      <p:cBhvr>
                                        <p:cTn dur="1" fill="hold">
                                          <p:stCondLst>
                                            <p:cond delay="500"/>
                                          </p:stCondLst>
                                        </p:cTn>
                                        <p:tgtEl>
                                          <p:spTgt spid="37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81"/>
                                        </p:tgtEl>
                                      </p:cBhvr>
                                    </p:animEffect>
                                    <p:set>
                                      <p:cBhvr>
                                        <p:cTn dur="1" fill="hold">
                                          <p:stCondLst>
                                            <p:cond delay="500"/>
                                          </p:stCondLst>
                                        </p:cTn>
                                        <p:tgtEl>
                                          <p:spTgt spid="38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500"/>
                                        <p:tgtEl>
                                          <p:spTgt spid="382"/>
                                        </p:tgtEl>
                                      </p:cBhvr>
                                    </p:animEffect>
                                  </p:childTnLst>
                                </p:cTn>
                              </p:par>
                              <p:par>
                                <p:cTn fill="hold" nodeType="with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500"/>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500"/>
                                        <p:tgtEl>
                                          <p:spTgt spid="379"/>
                                        </p:tgtEl>
                                      </p:cBhvr>
                                    </p:animEffect>
                                  </p:childTnLst>
                                </p:cTn>
                              </p:par>
                              <p:par>
                                <p:cTn fill="hold" nodeType="with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500"/>
                                        <p:tgtEl>
                                          <p:spTgt spid="3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82"/>
                                        </p:tgtEl>
                                      </p:cBhvr>
                                    </p:animEffect>
                                    <p:set>
                                      <p:cBhvr>
                                        <p:cTn dur="1" fill="hold">
                                          <p:stCondLst>
                                            <p:cond delay="500"/>
                                          </p:stCondLst>
                                        </p:cTn>
                                        <p:tgtEl>
                                          <p:spTgt spid="38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83"/>
                                        </p:tgtEl>
                                      </p:cBhvr>
                                    </p:animEffect>
                                    <p:set>
                                      <p:cBhvr>
                                        <p:cTn dur="1" fill="hold">
                                          <p:stCondLst>
                                            <p:cond delay="500"/>
                                          </p:stCondLst>
                                        </p:cTn>
                                        <p:tgtEl>
                                          <p:spTgt spid="38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79"/>
                                        </p:tgtEl>
                                      </p:cBhvr>
                                    </p:animEffect>
                                    <p:set>
                                      <p:cBhvr>
                                        <p:cTn dur="1" fill="hold">
                                          <p:stCondLst>
                                            <p:cond delay="500"/>
                                          </p:stCondLst>
                                        </p:cTn>
                                        <p:tgtEl>
                                          <p:spTgt spid="37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76"/>
                                        </p:tgtEl>
                                      </p:cBhvr>
                                    </p:animEffect>
                                    <p:set>
                                      <p:cBhvr>
                                        <p:cTn dur="1" fill="hold">
                                          <p:stCondLst>
                                            <p:cond delay="500"/>
                                          </p:stCondLst>
                                        </p:cTn>
                                        <p:tgtEl>
                                          <p:spTgt spid="37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15"/>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VLSM Example 1</a:t>
            </a:r>
            <a:endParaRPr/>
          </a:p>
        </p:txBody>
      </p:sp>
      <p:pic>
        <p:nvPicPr>
          <p:cNvPr id="393" name="Google Shape;393;p15"/>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vlsm05.jpg" id="394" name="Google Shape;394;p15"/>
          <p:cNvPicPr preferRelativeResize="0"/>
          <p:nvPr/>
        </p:nvPicPr>
        <p:blipFill rotWithShape="1">
          <a:blip r:embed="rId4">
            <a:alphaModFix/>
          </a:blip>
          <a:srcRect b="0" l="0" r="0" t="0"/>
          <a:stretch/>
        </p:blipFill>
        <p:spPr>
          <a:xfrm>
            <a:off x="0" y="0"/>
            <a:ext cx="2595003" cy="2875699"/>
          </a:xfrm>
          <a:prstGeom prst="rect">
            <a:avLst/>
          </a:prstGeom>
          <a:noFill/>
          <a:ln>
            <a:noFill/>
          </a:ln>
        </p:spPr>
      </p:pic>
      <p:graphicFrame>
        <p:nvGraphicFramePr>
          <p:cNvPr id="395" name="Google Shape;395;p15"/>
          <p:cNvGraphicFramePr/>
          <p:nvPr/>
        </p:nvGraphicFramePr>
        <p:xfrm>
          <a:off x="2901276" y="1849394"/>
          <a:ext cx="3000000" cy="3000000"/>
        </p:xfrm>
        <a:graphic>
          <a:graphicData uri="http://schemas.openxmlformats.org/drawingml/2006/table">
            <a:tbl>
              <a:tblPr bandRow="1" firstRow="1">
                <a:noFill/>
                <a:tableStyleId>{D3766632-F3C4-4518-9CD5-206504A1E208}</a:tableStyleId>
              </a:tblPr>
              <a:tblGrid>
                <a:gridCol w="1472250"/>
                <a:gridCol w="1472250"/>
                <a:gridCol w="1472250"/>
                <a:gridCol w="1472250"/>
                <a:gridCol w="1472250"/>
                <a:gridCol w="1472250"/>
              </a:tblGrid>
              <a:tr h="370850">
                <a:tc>
                  <a:txBody>
                    <a:bodyPr/>
                    <a:lstStyle/>
                    <a:p>
                      <a:pPr indent="0" lvl="0" marL="0" marR="0" rtl="0" algn="ctr">
                        <a:spcBef>
                          <a:spcPts val="0"/>
                        </a:spcBef>
                        <a:spcAft>
                          <a:spcPts val="0"/>
                        </a:spcAft>
                        <a:buNone/>
                      </a:pPr>
                      <a:r>
                        <a:rPr lang="en-US" sz="1800" u="none" cap="none" strike="noStrike"/>
                        <a:t>Host Name</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Host requirement</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+2</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IP Block size</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Host bits required</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Network bits required</a:t>
                      </a:r>
                      <a:endParaRPr/>
                    </a:p>
                  </a:txBody>
                  <a:tcPr marT="45725" marB="45725" marR="91450" marL="91450" anchor="ctr"/>
                </a:tc>
              </a:tr>
              <a:tr h="370850">
                <a:tc>
                  <a:txBody>
                    <a:bodyPr/>
                    <a:lstStyle/>
                    <a:p>
                      <a:pPr indent="0" lvl="0" marL="0" marR="0" rtl="0" algn="ctr">
                        <a:spcBef>
                          <a:spcPts val="0"/>
                        </a:spcBef>
                        <a:spcAft>
                          <a:spcPts val="0"/>
                        </a:spcAft>
                        <a:buNone/>
                      </a:pPr>
                      <a:r>
                        <a:rPr lang="en-US" sz="1800" u="none" cap="none" strike="noStrike"/>
                        <a:t>A</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120</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122</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128</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7</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25</a:t>
                      </a:r>
                      <a:endParaRPr/>
                    </a:p>
                  </a:txBody>
                  <a:tcPr marT="45725" marB="45725" marR="91450" marL="91450" anchor="ctr"/>
                </a:tc>
              </a:tr>
              <a:tr h="370850">
                <a:tc>
                  <a:txBody>
                    <a:bodyPr/>
                    <a:lstStyle/>
                    <a:p>
                      <a:pPr indent="0" lvl="0" marL="0" marR="0" rtl="0" algn="ctr">
                        <a:spcBef>
                          <a:spcPts val="0"/>
                        </a:spcBef>
                        <a:spcAft>
                          <a:spcPts val="0"/>
                        </a:spcAft>
                        <a:buNone/>
                      </a:pPr>
                      <a:r>
                        <a:rPr lang="en-US" sz="1800" u="none" cap="none" strike="noStrike"/>
                        <a:t>B</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60</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62</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64</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6</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26</a:t>
                      </a:r>
                      <a:endParaRPr/>
                    </a:p>
                  </a:txBody>
                  <a:tcPr marT="45725" marB="45725" marR="91450" marL="91450" anchor="ctr"/>
                </a:tc>
              </a:tr>
              <a:tr h="370850">
                <a:tc>
                  <a:txBody>
                    <a:bodyPr/>
                    <a:lstStyle/>
                    <a:p>
                      <a:pPr indent="0" lvl="0" marL="0" marR="0" rtl="0" algn="ctr">
                        <a:spcBef>
                          <a:spcPts val="0"/>
                        </a:spcBef>
                        <a:spcAft>
                          <a:spcPts val="0"/>
                        </a:spcAft>
                        <a:buNone/>
                      </a:pPr>
                      <a:r>
                        <a:rPr lang="en-US" sz="1800" u="none" cap="none" strike="noStrike"/>
                        <a:t>C</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20</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22</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32</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5</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27</a:t>
                      </a:r>
                      <a:endParaRPr/>
                    </a:p>
                  </a:txBody>
                  <a:tcPr marT="45725" marB="45725" marR="91450" marL="91450" anchor="ctr"/>
                </a:tc>
              </a:tr>
              <a:tr h="370850">
                <a:tc>
                  <a:txBody>
                    <a:bodyPr/>
                    <a:lstStyle/>
                    <a:p>
                      <a:pPr indent="0" lvl="0" marL="0" marR="0" rtl="0" algn="ctr">
                        <a:spcBef>
                          <a:spcPts val="0"/>
                        </a:spcBef>
                        <a:spcAft>
                          <a:spcPts val="0"/>
                        </a:spcAft>
                        <a:buNone/>
                      </a:pPr>
                      <a:r>
                        <a:rPr lang="en-US" sz="1800" u="none" cap="none" strike="noStrike"/>
                        <a:t>D</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2</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4</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4</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2</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30</a:t>
                      </a:r>
                      <a:endParaRPr/>
                    </a:p>
                  </a:txBody>
                  <a:tcPr marT="45725" marB="45725" marR="91450" marL="91450" anchor="ctr"/>
                </a:tc>
              </a:tr>
              <a:tr h="370850">
                <a:tc>
                  <a:txBody>
                    <a:bodyPr/>
                    <a:lstStyle/>
                    <a:p>
                      <a:pPr indent="0" lvl="0" marL="0" marR="0" rtl="0" algn="ctr">
                        <a:spcBef>
                          <a:spcPts val="0"/>
                        </a:spcBef>
                        <a:spcAft>
                          <a:spcPts val="0"/>
                        </a:spcAft>
                        <a:buNone/>
                      </a:pPr>
                      <a:r>
                        <a:rPr lang="en-US" sz="1800" u="none" cap="none" strike="noStrike"/>
                        <a:t>E</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2</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4</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4</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2</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30</a:t>
                      </a:r>
                      <a:endParaRPr/>
                    </a:p>
                  </a:txBody>
                  <a:tcPr marT="45725" marB="45725" marR="91450" marL="91450" anchor="ct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16"/>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VLSM Example 1</a:t>
            </a:r>
            <a:endParaRPr/>
          </a:p>
        </p:txBody>
      </p:sp>
      <p:pic>
        <p:nvPicPr>
          <p:cNvPr id="401" name="Google Shape;401;p16"/>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vlsm05.jpg" id="402" name="Google Shape;402;p16"/>
          <p:cNvPicPr preferRelativeResize="0"/>
          <p:nvPr/>
        </p:nvPicPr>
        <p:blipFill rotWithShape="1">
          <a:blip r:embed="rId4">
            <a:alphaModFix/>
          </a:blip>
          <a:srcRect b="0" l="0" r="0" t="0"/>
          <a:stretch/>
        </p:blipFill>
        <p:spPr>
          <a:xfrm>
            <a:off x="0" y="0"/>
            <a:ext cx="2595003" cy="2875699"/>
          </a:xfrm>
          <a:prstGeom prst="rect">
            <a:avLst/>
          </a:prstGeom>
          <a:noFill/>
          <a:ln>
            <a:noFill/>
          </a:ln>
        </p:spPr>
      </p:pic>
      <p:sp>
        <p:nvSpPr>
          <p:cNvPr id="403" name="Google Shape;403;p16"/>
          <p:cNvSpPr/>
          <p:nvPr/>
        </p:nvSpPr>
        <p:spPr>
          <a:xfrm>
            <a:off x="2058988" y="3094038"/>
            <a:ext cx="8869362" cy="26098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04" name="Google Shape;404;p16"/>
          <p:cNvSpPr/>
          <p:nvPr/>
        </p:nvSpPr>
        <p:spPr>
          <a:xfrm>
            <a:off x="2066925" y="3119438"/>
            <a:ext cx="1473200" cy="641350"/>
          </a:xfrm>
          <a:prstGeom prst="rect">
            <a:avLst/>
          </a:prstGeom>
          <a:solidFill>
            <a:srgbClr val="30ACE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05" name="Google Shape;405;p16"/>
          <p:cNvSpPr/>
          <p:nvPr/>
        </p:nvSpPr>
        <p:spPr>
          <a:xfrm>
            <a:off x="3540125" y="3119438"/>
            <a:ext cx="1471612" cy="641350"/>
          </a:xfrm>
          <a:prstGeom prst="rect">
            <a:avLst/>
          </a:prstGeom>
          <a:solidFill>
            <a:srgbClr val="30ACE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06" name="Google Shape;406;p16"/>
          <p:cNvSpPr/>
          <p:nvPr/>
        </p:nvSpPr>
        <p:spPr>
          <a:xfrm>
            <a:off x="5011738" y="3119438"/>
            <a:ext cx="1473200" cy="641350"/>
          </a:xfrm>
          <a:prstGeom prst="rect">
            <a:avLst/>
          </a:prstGeom>
          <a:solidFill>
            <a:srgbClr val="30ACE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07" name="Google Shape;407;p16"/>
          <p:cNvSpPr/>
          <p:nvPr/>
        </p:nvSpPr>
        <p:spPr>
          <a:xfrm>
            <a:off x="6484938" y="3119438"/>
            <a:ext cx="1473200" cy="641350"/>
          </a:xfrm>
          <a:prstGeom prst="rect">
            <a:avLst/>
          </a:prstGeom>
          <a:solidFill>
            <a:srgbClr val="30ACE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08" name="Google Shape;408;p16"/>
          <p:cNvSpPr/>
          <p:nvPr/>
        </p:nvSpPr>
        <p:spPr>
          <a:xfrm>
            <a:off x="7958138" y="3119438"/>
            <a:ext cx="1471612" cy="641350"/>
          </a:xfrm>
          <a:prstGeom prst="rect">
            <a:avLst/>
          </a:prstGeom>
          <a:solidFill>
            <a:srgbClr val="30ACE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09" name="Google Shape;409;p16"/>
          <p:cNvSpPr/>
          <p:nvPr/>
        </p:nvSpPr>
        <p:spPr>
          <a:xfrm>
            <a:off x="9429750" y="3119438"/>
            <a:ext cx="1473200" cy="641350"/>
          </a:xfrm>
          <a:prstGeom prst="rect">
            <a:avLst/>
          </a:prstGeom>
          <a:solidFill>
            <a:srgbClr val="30ACE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10" name="Google Shape;410;p16"/>
          <p:cNvSpPr/>
          <p:nvPr/>
        </p:nvSpPr>
        <p:spPr>
          <a:xfrm>
            <a:off x="2066925" y="3760788"/>
            <a:ext cx="1473200" cy="369888"/>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11" name="Google Shape;411;p16"/>
          <p:cNvSpPr/>
          <p:nvPr/>
        </p:nvSpPr>
        <p:spPr>
          <a:xfrm>
            <a:off x="3540125" y="3760788"/>
            <a:ext cx="1471612" cy="369888"/>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12" name="Google Shape;412;p16"/>
          <p:cNvSpPr/>
          <p:nvPr/>
        </p:nvSpPr>
        <p:spPr>
          <a:xfrm>
            <a:off x="5011738" y="3760788"/>
            <a:ext cx="1473200" cy="369888"/>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13" name="Google Shape;413;p16"/>
          <p:cNvSpPr/>
          <p:nvPr/>
        </p:nvSpPr>
        <p:spPr>
          <a:xfrm>
            <a:off x="6484938" y="3760788"/>
            <a:ext cx="1473200" cy="369888"/>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14" name="Google Shape;414;p16"/>
          <p:cNvSpPr/>
          <p:nvPr/>
        </p:nvSpPr>
        <p:spPr>
          <a:xfrm>
            <a:off x="7958138" y="3760788"/>
            <a:ext cx="1471612"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15" name="Google Shape;415;p16"/>
          <p:cNvSpPr/>
          <p:nvPr/>
        </p:nvSpPr>
        <p:spPr>
          <a:xfrm>
            <a:off x="9429750" y="3760788"/>
            <a:ext cx="1473200"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16" name="Google Shape;416;p16"/>
          <p:cNvSpPr/>
          <p:nvPr/>
        </p:nvSpPr>
        <p:spPr>
          <a:xfrm>
            <a:off x="2066925" y="4130676"/>
            <a:ext cx="1473200" cy="371475"/>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17" name="Google Shape;417;p16"/>
          <p:cNvSpPr/>
          <p:nvPr/>
        </p:nvSpPr>
        <p:spPr>
          <a:xfrm>
            <a:off x="3540125" y="4130676"/>
            <a:ext cx="1471612" cy="371475"/>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18" name="Google Shape;418;p16"/>
          <p:cNvSpPr/>
          <p:nvPr/>
        </p:nvSpPr>
        <p:spPr>
          <a:xfrm>
            <a:off x="5011738" y="4130676"/>
            <a:ext cx="1473200" cy="371475"/>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19" name="Google Shape;419;p16"/>
          <p:cNvSpPr/>
          <p:nvPr/>
        </p:nvSpPr>
        <p:spPr>
          <a:xfrm>
            <a:off x="6484938" y="4130676"/>
            <a:ext cx="1473200" cy="371475"/>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20" name="Google Shape;420;p16"/>
          <p:cNvSpPr/>
          <p:nvPr/>
        </p:nvSpPr>
        <p:spPr>
          <a:xfrm>
            <a:off x="7958138" y="4132263"/>
            <a:ext cx="1471612" cy="369888"/>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21" name="Google Shape;421;p16"/>
          <p:cNvSpPr/>
          <p:nvPr/>
        </p:nvSpPr>
        <p:spPr>
          <a:xfrm>
            <a:off x="9429750" y="4132263"/>
            <a:ext cx="1473200" cy="369888"/>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22" name="Google Shape;422;p16"/>
          <p:cNvSpPr/>
          <p:nvPr/>
        </p:nvSpPr>
        <p:spPr>
          <a:xfrm>
            <a:off x="2066925" y="4502151"/>
            <a:ext cx="1473200"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23" name="Google Shape;423;p16"/>
          <p:cNvSpPr/>
          <p:nvPr/>
        </p:nvSpPr>
        <p:spPr>
          <a:xfrm>
            <a:off x="3540125" y="4502151"/>
            <a:ext cx="1471612"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24" name="Google Shape;424;p16"/>
          <p:cNvSpPr/>
          <p:nvPr/>
        </p:nvSpPr>
        <p:spPr>
          <a:xfrm>
            <a:off x="5011738" y="4502151"/>
            <a:ext cx="1473200"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25" name="Google Shape;425;p16"/>
          <p:cNvSpPr/>
          <p:nvPr/>
        </p:nvSpPr>
        <p:spPr>
          <a:xfrm>
            <a:off x="6484938" y="4502151"/>
            <a:ext cx="1473200"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26" name="Google Shape;426;p16"/>
          <p:cNvSpPr/>
          <p:nvPr/>
        </p:nvSpPr>
        <p:spPr>
          <a:xfrm>
            <a:off x="7958138" y="4502151"/>
            <a:ext cx="1471612"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27" name="Google Shape;427;p16"/>
          <p:cNvSpPr/>
          <p:nvPr/>
        </p:nvSpPr>
        <p:spPr>
          <a:xfrm>
            <a:off x="9429750" y="4502151"/>
            <a:ext cx="1473200"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28" name="Google Shape;428;p16"/>
          <p:cNvSpPr/>
          <p:nvPr/>
        </p:nvSpPr>
        <p:spPr>
          <a:xfrm>
            <a:off x="2066925" y="4873626"/>
            <a:ext cx="1473200" cy="371475"/>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29" name="Google Shape;429;p16"/>
          <p:cNvSpPr/>
          <p:nvPr/>
        </p:nvSpPr>
        <p:spPr>
          <a:xfrm>
            <a:off x="3540125" y="4873626"/>
            <a:ext cx="1471612" cy="371475"/>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30" name="Google Shape;430;p16"/>
          <p:cNvSpPr/>
          <p:nvPr/>
        </p:nvSpPr>
        <p:spPr>
          <a:xfrm>
            <a:off x="5011738" y="4873626"/>
            <a:ext cx="1473200" cy="371475"/>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31" name="Google Shape;431;p16"/>
          <p:cNvSpPr/>
          <p:nvPr/>
        </p:nvSpPr>
        <p:spPr>
          <a:xfrm>
            <a:off x="6484938" y="4873626"/>
            <a:ext cx="1473200" cy="371475"/>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32" name="Google Shape;432;p16"/>
          <p:cNvSpPr/>
          <p:nvPr/>
        </p:nvSpPr>
        <p:spPr>
          <a:xfrm>
            <a:off x="7958138" y="4873626"/>
            <a:ext cx="1471612" cy="371475"/>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33" name="Google Shape;433;p16"/>
          <p:cNvSpPr/>
          <p:nvPr/>
        </p:nvSpPr>
        <p:spPr>
          <a:xfrm>
            <a:off x="9429750" y="4873626"/>
            <a:ext cx="1473200" cy="371475"/>
          </a:xfrm>
          <a:prstGeom prst="rect">
            <a:avLst/>
          </a:prstGeom>
          <a:solidFill>
            <a:srgbClr val="E8F1F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34" name="Google Shape;434;p16"/>
          <p:cNvSpPr/>
          <p:nvPr/>
        </p:nvSpPr>
        <p:spPr>
          <a:xfrm>
            <a:off x="2066925" y="5245101"/>
            <a:ext cx="1473200"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35" name="Google Shape;435;p16"/>
          <p:cNvSpPr/>
          <p:nvPr/>
        </p:nvSpPr>
        <p:spPr>
          <a:xfrm>
            <a:off x="3540125" y="5245101"/>
            <a:ext cx="1471612"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36" name="Google Shape;436;p16"/>
          <p:cNvSpPr/>
          <p:nvPr/>
        </p:nvSpPr>
        <p:spPr>
          <a:xfrm>
            <a:off x="5011738" y="5245101"/>
            <a:ext cx="1473200"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37" name="Google Shape;437;p16"/>
          <p:cNvSpPr/>
          <p:nvPr/>
        </p:nvSpPr>
        <p:spPr>
          <a:xfrm>
            <a:off x="6484938" y="5245101"/>
            <a:ext cx="1473200"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38" name="Google Shape;438;p16"/>
          <p:cNvSpPr/>
          <p:nvPr/>
        </p:nvSpPr>
        <p:spPr>
          <a:xfrm>
            <a:off x="7958138" y="5245101"/>
            <a:ext cx="1471612"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39" name="Google Shape;439;p16"/>
          <p:cNvSpPr/>
          <p:nvPr/>
        </p:nvSpPr>
        <p:spPr>
          <a:xfrm>
            <a:off x="9429750" y="5245101"/>
            <a:ext cx="1473200" cy="371475"/>
          </a:xfrm>
          <a:prstGeom prst="rect">
            <a:avLst/>
          </a:prstGeom>
          <a:solidFill>
            <a:srgbClr val="CDE3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cxnSp>
        <p:nvCxnSpPr>
          <p:cNvPr id="440" name="Google Shape;440;p16"/>
          <p:cNvCxnSpPr/>
          <p:nvPr/>
        </p:nvCxnSpPr>
        <p:spPr>
          <a:xfrm>
            <a:off x="3540125" y="3113088"/>
            <a:ext cx="0" cy="2509838"/>
          </a:xfrm>
          <a:prstGeom prst="straightConnector1">
            <a:avLst/>
          </a:prstGeom>
          <a:noFill/>
          <a:ln cap="flat" cmpd="sng" w="12700">
            <a:solidFill>
              <a:srgbClr val="FFFFFF"/>
            </a:solidFill>
            <a:prstDash val="solid"/>
            <a:round/>
            <a:headEnd len="med" w="med" type="none"/>
            <a:tailEnd len="med" w="med" type="none"/>
          </a:ln>
        </p:spPr>
      </p:cxnSp>
      <p:cxnSp>
        <p:nvCxnSpPr>
          <p:cNvPr id="441" name="Google Shape;441;p16"/>
          <p:cNvCxnSpPr/>
          <p:nvPr/>
        </p:nvCxnSpPr>
        <p:spPr>
          <a:xfrm>
            <a:off x="5011738" y="3113088"/>
            <a:ext cx="0" cy="2509838"/>
          </a:xfrm>
          <a:prstGeom prst="straightConnector1">
            <a:avLst/>
          </a:prstGeom>
          <a:noFill/>
          <a:ln cap="flat" cmpd="sng" w="12700">
            <a:solidFill>
              <a:srgbClr val="FFFFFF"/>
            </a:solidFill>
            <a:prstDash val="solid"/>
            <a:round/>
            <a:headEnd len="med" w="med" type="none"/>
            <a:tailEnd len="med" w="med" type="none"/>
          </a:ln>
        </p:spPr>
      </p:cxnSp>
      <p:cxnSp>
        <p:nvCxnSpPr>
          <p:cNvPr id="442" name="Google Shape;442;p16"/>
          <p:cNvCxnSpPr/>
          <p:nvPr/>
        </p:nvCxnSpPr>
        <p:spPr>
          <a:xfrm>
            <a:off x="6484938" y="3113088"/>
            <a:ext cx="0" cy="2509838"/>
          </a:xfrm>
          <a:prstGeom prst="straightConnector1">
            <a:avLst/>
          </a:prstGeom>
          <a:noFill/>
          <a:ln cap="flat" cmpd="sng" w="12700">
            <a:solidFill>
              <a:srgbClr val="FFFFFF"/>
            </a:solidFill>
            <a:prstDash val="solid"/>
            <a:round/>
            <a:headEnd len="med" w="med" type="none"/>
            <a:tailEnd len="med" w="med" type="none"/>
          </a:ln>
        </p:spPr>
      </p:cxnSp>
      <p:cxnSp>
        <p:nvCxnSpPr>
          <p:cNvPr id="443" name="Google Shape;443;p16"/>
          <p:cNvCxnSpPr/>
          <p:nvPr/>
        </p:nvCxnSpPr>
        <p:spPr>
          <a:xfrm>
            <a:off x="7958138" y="3113088"/>
            <a:ext cx="0" cy="2509838"/>
          </a:xfrm>
          <a:prstGeom prst="straightConnector1">
            <a:avLst/>
          </a:prstGeom>
          <a:noFill/>
          <a:ln cap="flat" cmpd="sng" w="12700">
            <a:solidFill>
              <a:srgbClr val="FFFFFF"/>
            </a:solidFill>
            <a:prstDash val="solid"/>
            <a:round/>
            <a:headEnd len="med" w="med" type="none"/>
            <a:tailEnd len="med" w="med" type="none"/>
          </a:ln>
        </p:spPr>
      </p:cxnSp>
      <p:cxnSp>
        <p:nvCxnSpPr>
          <p:cNvPr id="444" name="Google Shape;444;p16"/>
          <p:cNvCxnSpPr/>
          <p:nvPr/>
        </p:nvCxnSpPr>
        <p:spPr>
          <a:xfrm>
            <a:off x="9429750" y="3113088"/>
            <a:ext cx="0" cy="2509838"/>
          </a:xfrm>
          <a:prstGeom prst="straightConnector1">
            <a:avLst/>
          </a:prstGeom>
          <a:noFill/>
          <a:ln cap="flat" cmpd="sng" w="12700">
            <a:solidFill>
              <a:srgbClr val="FFFFFF"/>
            </a:solidFill>
            <a:prstDash val="solid"/>
            <a:round/>
            <a:headEnd len="med" w="med" type="none"/>
            <a:tailEnd len="med" w="med" type="none"/>
          </a:ln>
        </p:spPr>
      </p:cxnSp>
      <p:cxnSp>
        <p:nvCxnSpPr>
          <p:cNvPr id="445" name="Google Shape;445;p16"/>
          <p:cNvCxnSpPr/>
          <p:nvPr/>
        </p:nvCxnSpPr>
        <p:spPr>
          <a:xfrm>
            <a:off x="2060575" y="3760788"/>
            <a:ext cx="8848725" cy="0"/>
          </a:xfrm>
          <a:prstGeom prst="straightConnector1">
            <a:avLst/>
          </a:prstGeom>
          <a:noFill/>
          <a:ln cap="flat" cmpd="sng" w="38100">
            <a:solidFill>
              <a:srgbClr val="FFFFFF"/>
            </a:solidFill>
            <a:prstDash val="solid"/>
            <a:round/>
            <a:headEnd len="med" w="med" type="none"/>
            <a:tailEnd len="med" w="med" type="none"/>
          </a:ln>
        </p:spPr>
      </p:cxnSp>
      <p:cxnSp>
        <p:nvCxnSpPr>
          <p:cNvPr id="446" name="Google Shape;446;p16"/>
          <p:cNvCxnSpPr/>
          <p:nvPr/>
        </p:nvCxnSpPr>
        <p:spPr>
          <a:xfrm>
            <a:off x="2060575" y="4132263"/>
            <a:ext cx="8848725" cy="0"/>
          </a:xfrm>
          <a:prstGeom prst="straightConnector1">
            <a:avLst/>
          </a:prstGeom>
          <a:noFill/>
          <a:ln cap="flat" cmpd="sng" w="12700">
            <a:solidFill>
              <a:srgbClr val="FFFFFF"/>
            </a:solidFill>
            <a:prstDash val="solid"/>
            <a:round/>
            <a:headEnd len="med" w="med" type="none"/>
            <a:tailEnd len="med" w="med" type="none"/>
          </a:ln>
        </p:spPr>
      </p:cxnSp>
      <p:cxnSp>
        <p:nvCxnSpPr>
          <p:cNvPr id="447" name="Google Shape;447;p16"/>
          <p:cNvCxnSpPr/>
          <p:nvPr/>
        </p:nvCxnSpPr>
        <p:spPr>
          <a:xfrm>
            <a:off x="2060575" y="4502151"/>
            <a:ext cx="8848725" cy="0"/>
          </a:xfrm>
          <a:prstGeom prst="straightConnector1">
            <a:avLst/>
          </a:prstGeom>
          <a:noFill/>
          <a:ln cap="flat" cmpd="sng" w="12700">
            <a:solidFill>
              <a:srgbClr val="FFFFFF"/>
            </a:solidFill>
            <a:prstDash val="solid"/>
            <a:round/>
            <a:headEnd len="med" w="med" type="none"/>
            <a:tailEnd len="med" w="med" type="none"/>
          </a:ln>
        </p:spPr>
      </p:cxnSp>
      <p:cxnSp>
        <p:nvCxnSpPr>
          <p:cNvPr id="448" name="Google Shape;448;p16"/>
          <p:cNvCxnSpPr/>
          <p:nvPr/>
        </p:nvCxnSpPr>
        <p:spPr>
          <a:xfrm>
            <a:off x="2060575" y="4873626"/>
            <a:ext cx="8848725" cy="0"/>
          </a:xfrm>
          <a:prstGeom prst="straightConnector1">
            <a:avLst/>
          </a:prstGeom>
          <a:noFill/>
          <a:ln cap="flat" cmpd="sng" w="12700">
            <a:solidFill>
              <a:srgbClr val="FFFFFF"/>
            </a:solidFill>
            <a:prstDash val="solid"/>
            <a:round/>
            <a:headEnd len="med" w="med" type="none"/>
            <a:tailEnd len="med" w="med" type="none"/>
          </a:ln>
        </p:spPr>
      </p:cxnSp>
      <p:cxnSp>
        <p:nvCxnSpPr>
          <p:cNvPr id="449" name="Google Shape;449;p16"/>
          <p:cNvCxnSpPr/>
          <p:nvPr/>
        </p:nvCxnSpPr>
        <p:spPr>
          <a:xfrm>
            <a:off x="2060575" y="5245101"/>
            <a:ext cx="8848725" cy="0"/>
          </a:xfrm>
          <a:prstGeom prst="straightConnector1">
            <a:avLst/>
          </a:prstGeom>
          <a:noFill/>
          <a:ln cap="flat" cmpd="sng" w="12700">
            <a:solidFill>
              <a:srgbClr val="FFFFFF"/>
            </a:solidFill>
            <a:prstDash val="solid"/>
            <a:round/>
            <a:headEnd len="med" w="med" type="none"/>
            <a:tailEnd len="med" w="med" type="none"/>
          </a:ln>
        </p:spPr>
      </p:cxnSp>
      <p:cxnSp>
        <p:nvCxnSpPr>
          <p:cNvPr id="450" name="Google Shape;450;p16"/>
          <p:cNvCxnSpPr/>
          <p:nvPr/>
        </p:nvCxnSpPr>
        <p:spPr>
          <a:xfrm>
            <a:off x="2066925" y="3113088"/>
            <a:ext cx="0" cy="2509838"/>
          </a:xfrm>
          <a:prstGeom prst="straightConnector1">
            <a:avLst/>
          </a:prstGeom>
          <a:noFill/>
          <a:ln cap="flat" cmpd="sng" w="12700">
            <a:solidFill>
              <a:srgbClr val="FFFFFF"/>
            </a:solidFill>
            <a:prstDash val="solid"/>
            <a:round/>
            <a:headEnd len="med" w="med" type="none"/>
            <a:tailEnd len="med" w="med" type="none"/>
          </a:ln>
        </p:spPr>
      </p:cxnSp>
      <p:cxnSp>
        <p:nvCxnSpPr>
          <p:cNvPr id="451" name="Google Shape;451;p16"/>
          <p:cNvCxnSpPr/>
          <p:nvPr/>
        </p:nvCxnSpPr>
        <p:spPr>
          <a:xfrm>
            <a:off x="10902950" y="3113088"/>
            <a:ext cx="0" cy="2509838"/>
          </a:xfrm>
          <a:prstGeom prst="straightConnector1">
            <a:avLst/>
          </a:prstGeom>
          <a:noFill/>
          <a:ln cap="flat" cmpd="sng" w="12700">
            <a:solidFill>
              <a:srgbClr val="FFFFFF"/>
            </a:solidFill>
            <a:prstDash val="solid"/>
            <a:round/>
            <a:headEnd len="med" w="med" type="none"/>
            <a:tailEnd len="med" w="med" type="none"/>
          </a:ln>
        </p:spPr>
      </p:cxnSp>
      <p:cxnSp>
        <p:nvCxnSpPr>
          <p:cNvPr id="452" name="Google Shape;452;p16"/>
          <p:cNvCxnSpPr/>
          <p:nvPr/>
        </p:nvCxnSpPr>
        <p:spPr>
          <a:xfrm>
            <a:off x="2060575" y="3119438"/>
            <a:ext cx="8848725" cy="0"/>
          </a:xfrm>
          <a:prstGeom prst="straightConnector1">
            <a:avLst/>
          </a:prstGeom>
          <a:noFill/>
          <a:ln cap="flat" cmpd="sng" w="12700">
            <a:solidFill>
              <a:srgbClr val="FFFFFF"/>
            </a:solidFill>
            <a:prstDash val="solid"/>
            <a:round/>
            <a:headEnd len="med" w="med" type="none"/>
            <a:tailEnd len="med" w="med" type="none"/>
          </a:ln>
        </p:spPr>
      </p:cxnSp>
      <p:cxnSp>
        <p:nvCxnSpPr>
          <p:cNvPr id="453" name="Google Shape;453;p16"/>
          <p:cNvCxnSpPr/>
          <p:nvPr/>
        </p:nvCxnSpPr>
        <p:spPr>
          <a:xfrm>
            <a:off x="2060575" y="5616576"/>
            <a:ext cx="8848725" cy="0"/>
          </a:xfrm>
          <a:prstGeom prst="straightConnector1">
            <a:avLst/>
          </a:prstGeom>
          <a:noFill/>
          <a:ln cap="flat" cmpd="sng" w="12700">
            <a:solidFill>
              <a:srgbClr val="FFFFFF"/>
            </a:solidFill>
            <a:prstDash val="solid"/>
            <a:round/>
            <a:headEnd len="med" w="med" type="none"/>
            <a:tailEnd len="med" w="med" type="none"/>
          </a:ln>
        </p:spPr>
      </p:cxnSp>
      <p:sp>
        <p:nvSpPr>
          <p:cNvPr id="454" name="Google Shape;454;p16"/>
          <p:cNvSpPr/>
          <p:nvPr/>
        </p:nvSpPr>
        <p:spPr>
          <a:xfrm>
            <a:off x="2246313" y="3297238"/>
            <a:ext cx="1304925" cy="3619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Corbel"/>
              <a:buNone/>
            </a:pPr>
            <a:r>
              <a:rPr b="1" i="0" lang="en-US" sz="1800" u="none" cap="none" strike="noStrike">
                <a:solidFill>
                  <a:srgbClr val="FFFFFF"/>
                </a:solidFill>
                <a:latin typeface="Corbel"/>
                <a:ea typeface="Corbel"/>
                <a:cs typeface="Corbel"/>
                <a:sym typeface="Corbel"/>
              </a:rPr>
              <a:t>Host Name</a:t>
            </a:r>
            <a:endParaRPr b="0" i="0" sz="1800" u="none" cap="none" strike="noStrike">
              <a:solidFill>
                <a:schemeClr val="dk1"/>
              </a:solidFill>
              <a:latin typeface="Arial"/>
              <a:ea typeface="Arial"/>
              <a:cs typeface="Arial"/>
              <a:sym typeface="Arial"/>
            </a:endParaRPr>
          </a:p>
        </p:txBody>
      </p:sp>
      <p:sp>
        <p:nvSpPr>
          <p:cNvPr id="455" name="Google Shape;455;p16"/>
          <p:cNvSpPr/>
          <p:nvPr/>
        </p:nvSpPr>
        <p:spPr>
          <a:xfrm>
            <a:off x="4040188" y="3162301"/>
            <a:ext cx="646112"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Corbel"/>
              <a:buNone/>
            </a:pPr>
            <a:r>
              <a:rPr b="1" i="0" lang="en-US" sz="1800" u="none" cap="none" strike="noStrike">
                <a:solidFill>
                  <a:srgbClr val="FFFFFF"/>
                </a:solidFill>
                <a:latin typeface="Corbel"/>
                <a:ea typeface="Corbel"/>
                <a:cs typeface="Corbel"/>
                <a:sym typeface="Corbel"/>
              </a:rPr>
              <a:t>Host </a:t>
            </a:r>
            <a:endParaRPr b="0" i="0" sz="1800" u="none" cap="none" strike="noStrike">
              <a:solidFill>
                <a:schemeClr val="dk1"/>
              </a:solidFill>
              <a:latin typeface="Arial"/>
              <a:ea typeface="Arial"/>
              <a:cs typeface="Arial"/>
              <a:sym typeface="Arial"/>
            </a:endParaRPr>
          </a:p>
        </p:txBody>
      </p:sp>
      <p:sp>
        <p:nvSpPr>
          <p:cNvPr id="456" name="Google Shape;456;p16"/>
          <p:cNvSpPr/>
          <p:nvPr/>
        </p:nvSpPr>
        <p:spPr>
          <a:xfrm>
            <a:off x="3663950" y="3436938"/>
            <a:ext cx="135413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Corbel"/>
              <a:buNone/>
            </a:pPr>
            <a:r>
              <a:rPr b="1" i="0" lang="en-US" sz="1800" u="none" cap="none" strike="noStrike">
                <a:solidFill>
                  <a:srgbClr val="FFFFFF"/>
                </a:solidFill>
                <a:latin typeface="Corbel"/>
                <a:ea typeface="Corbel"/>
                <a:cs typeface="Corbel"/>
                <a:sym typeface="Corbel"/>
              </a:rPr>
              <a:t>requirement</a:t>
            </a:r>
            <a:endParaRPr b="0" i="0" sz="1800" u="none" cap="none" strike="noStrike">
              <a:solidFill>
                <a:schemeClr val="dk1"/>
              </a:solidFill>
              <a:latin typeface="Arial"/>
              <a:ea typeface="Arial"/>
              <a:cs typeface="Arial"/>
              <a:sym typeface="Arial"/>
            </a:endParaRPr>
          </a:p>
        </p:txBody>
      </p:sp>
      <p:sp>
        <p:nvSpPr>
          <p:cNvPr id="457" name="Google Shape;457;p16"/>
          <p:cNvSpPr/>
          <p:nvPr/>
        </p:nvSpPr>
        <p:spPr>
          <a:xfrm>
            <a:off x="5632450" y="3297238"/>
            <a:ext cx="379412" cy="3619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Corbel"/>
              <a:buNone/>
            </a:pPr>
            <a:r>
              <a:rPr b="1" i="0" lang="en-US" sz="1800" u="none" cap="none" strike="noStrike">
                <a:solidFill>
                  <a:srgbClr val="FFFFFF"/>
                </a:solidFill>
                <a:latin typeface="Corbel"/>
                <a:ea typeface="Corbel"/>
                <a:cs typeface="Corbel"/>
                <a:sym typeface="Corbel"/>
              </a:rPr>
              <a:t>+2</a:t>
            </a:r>
            <a:endParaRPr b="0" i="0" sz="1800" u="none" cap="none" strike="noStrike">
              <a:solidFill>
                <a:schemeClr val="dk1"/>
              </a:solidFill>
              <a:latin typeface="Arial"/>
              <a:ea typeface="Arial"/>
              <a:cs typeface="Arial"/>
              <a:sym typeface="Arial"/>
            </a:endParaRPr>
          </a:p>
        </p:txBody>
      </p:sp>
      <p:sp>
        <p:nvSpPr>
          <p:cNvPr id="458" name="Google Shape;458;p16"/>
          <p:cNvSpPr/>
          <p:nvPr/>
        </p:nvSpPr>
        <p:spPr>
          <a:xfrm>
            <a:off x="6611938" y="3297238"/>
            <a:ext cx="1414462" cy="3619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Corbel"/>
              <a:buNone/>
            </a:pPr>
            <a:r>
              <a:rPr b="1" i="0" lang="en-US" sz="1800" u="none" cap="none" strike="noStrike">
                <a:solidFill>
                  <a:srgbClr val="FFFFFF"/>
                </a:solidFill>
                <a:latin typeface="Corbel"/>
                <a:ea typeface="Corbel"/>
                <a:cs typeface="Corbel"/>
                <a:sym typeface="Corbel"/>
              </a:rPr>
              <a:t>IP Block size</a:t>
            </a:r>
            <a:endParaRPr b="0" i="0" sz="1800" u="none" cap="none" strike="noStrike">
              <a:solidFill>
                <a:schemeClr val="dk1"/>
              </a:solidFill>
              <a:latin typeface="Arial"/>
              <a:ea typeface="Arial"/>
              <a:cs typeface="Arial"/>
              <a:sym typeface="Arial"/>
            </a:endParaRPr>
          </a:p>
        </p:txBody>
      </p:sp>
      <p:sp>
        <p:nvSpPr>
          <p:cNvPr id="459" name="Google Shape;459;p16"/>
          <p:cNvSpPr/>
          <p:nvPr/>
        </p:nvSpPr>
        <p:spPr>
          <a:xfrm>
            <a:off x="8250238" y="3162301"/>
            <a:ext cx="1060450"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Corbel"/>
              <a:buNone/>
            </a:pPr>
            <a:r>
              <a:rPr b="1" i="0" lang="en-US" sz="1800" u="none" cap="none" strike="noStrike">
                <a:solidFill>
                  <a:srgbClr val="FFFFFF"/>
                </a:solidFill>
                <a:latin typeface="Corbel"/>
                <a:ea typeface="Corbel"/>
                <a:cs typeface="Corbel"/>
                <a:sym typeface="Corbel"/>
              </a:rPr>
              <a:t>Host bits </a:t>
            </a:r>
            <a:endParaRPr b="0" i="0" sz="1800" u="none" cap="none" strike="noStrike">
              <a:solidFill>
                <a:schemeClr val="dk1"/>
              </a:solidFill>
              <a:latin typeface="Arial"/>
              <a:ea typeface="Arial"/>
              <a:cs typeface="Arial"/>
              <a:sym typeface="Arial"/>
            </a:endParaRPr>
          </a:p>
        </p:txBody>
      </p:sp>
      <p:sp>
        <p:nvSpPr>
          <p:cNvPr id="460" name="Google Shape;460;p16"/>
          <p:cNvSpPr/>
          <p:nvPr/>
        </p:nvSpPr>
        <p:spPr>
          <a:xfrm>
            <a:off x="8280400" y="3436938"/>
            <a:ext cx="95408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Corbel"/>
              <a:buNone/>
            </a:pPr>
            <a:r>
              <a:rPr b="1" i="0" lang="en-US" sz="1800" u="none" cap="none" strike="noStrike">
                <a:solidFill>
                  <a:srgbClr val="FFFFFF"/>
                </a:solidFill>
                <a:latin typeface="Corbel"/>
                <a:ea typeface="Corbel"/>
                <a:cs typeface="Corbel"/>
                <a:sym typeface="Corbel"/>
              </a:rPr>
              <a:t>required</a:t>
            </a:r>
            <a:endParaRPr b="0" i="0" sz="1800" u="none" cap="none" strike="noStrike">
              <a:solidFill>
                <a:schemeClr val="dk1"/>
              </a:solidFill>
              <a:latin typeface="Arial"/>
              <a:ea typeface="Arial"/>
              <a:cs typeface="Arial"/>
              <a:sym typeface="Arial"/>
            </a:endParaRPr>
          </a:p>
        </p:txBody>
      </p:sp>
      <p:sp>
        <p:nvSpPr>
          <p:cNvPr id="461" name="Google Shape;461;p16"/>
          <p:cNvSpPr/>
          <p:nvPr/>
        </p:nvSpPr>
        <p:spPr>
          <a:xfrm>
            <a:off x="9525000" y="3162301"/>
            <a:ext cx="1457325"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Corbel"/>
              <a:buNone/>
            </a:pPr>
            <a:r>
              <a:rPr b="1" i="0" lang="en-US" sz="1800" u="none" cap="none" strike="noStrike">
                <a:solidFill>
                  <a:srgbClr val="FFFFFF"/>
                </a:solidFill>
                <a:latin typeface="Corbel"/>
                <a:ea typeface="Corbel"/>
                <a:cs typeface="Corbel"/>
                <a:sym typeface="Corbel"/>
              </a:rPr>
              <a:t>Network bits </a:t>
            </a:r>
            <a:endParaRPr b="0" i="0" sz="1800" u="none" cap="none" strike="noStrike">
              <a:solidFill>
                <a:schemeClr val="dk1"/>
              </a:solidFill>
              <a:latin typeface="Arial"/>
              <a:ea typeface="Arial"/>
              <a:cs typeface="Arial"/>
              <a:sym typeface="Arial"/>
            </a:endParaRPr>
          </a:p>
        </p:txBody>
      </p:sp>
      <p:sp>
        <p:nvSpPr>
          <p:cNvPr id="462" name="Google Shape;462;p16"/>
          <p:cNvSpPr/>
          <p:nvPr/>
        </p:nvSpPr>
        <p:spPr>
          <a:xfrm>
            <a:off x="9752013" y="3436938"/>
            <a:ext cx="955675"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Corbel"/>
              <a:buNone/>
            </a:pPr>
            <a:r>
              <a:rPr b="1" i="0" lang="en-US" sz="1800" u="none" cap="none" strike="noStrike">
                <a:solidFill>
                  <a:srgbClr val="FFFFFF"/>
                </a:solidFill>
                <a:latin typeface="Corbel"/>
                <a:ea typeface="Corbel"/>
                <a:cs typeface="Corbel"/>
                <a:sym typeface="Corbel"/>
              </a:rPr>
              <a:t>required</a:t>
            </a:r>
            <a:endParaRPr b="0" i="0" sz="1800" u="none" cap="none" strike="noStrike">
              <a:solidFill>
                <a:schemeClr val="dk1"/>
              </a:solidFill>
              <a:latin typeface="Arial"/>
              <a:ea typeface="Arial"/>
              <a:cs typeface="Arial"/>
              <a:sym typeface="Arial"/>
            </a:endParaRPr>
          </a:p>
        </p:txBody>
      </p:sp>
      <p:sp>
        <p:nvSpPr>
          <p:cNvPr id="463" name="Google Shape;463;p16"/>
          <p:cNvSpPr/>
          <p:nvPr/>
        </p:nvSpPr>
        <p:spPr>
          <a:xfrm>
            <a:off x="2730500" y="3805238"/>
            <a:ext cx="265112"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A</a:t>
            </a:r>
            <a:endParaRPr b="0" i="0" sz="1800" u="none" cap="none" strike="noStrike">
              <a:solidFill>
                <a:schemeClr val="dk1"/>
              </a:solidFill>
              <a:latin typeface="Arial"/>
              <a:ea typeface="Arial"/>
              <a:cs typeface="Arial"/>
              <a:sym typeface="Arial"/>
            </a:endParaRPr>
          </a:p>
        </p:txBody>
      </p:sp>
      <p:sp>
        <p:nvSpPr>
          <p:cNvPr id="464" name="Google Shape;464;p16"/>
          <p:cNvSpPr/>
          <p:nvPr/>
        </p:nvSpPr>
        <p:spPr>
          <a:xfrm>
            <a:off x="4110038" y="3805238"/>
            <a:ext cx="45878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120</a:t>
            </a:r>
            <a:endParaRPr b="0" i="0" sz="1800" u="none" cap="none" strike="noStrike">
              <a:solidFill>
                <a:schemeClr val="dk1"/>
              </a:solidFill>
              <a:latin typeface="Arial"/>
              <a:ea typeface="Arial"/>
              <a:cs typeface="Arial"/>
              <a:sym typeface="Arial"/>
            </a:endParaRPr>
          </a:p>
        </p:txBody>
      </p:sp>
      <p:sp>
        <p:nvSpPr>
          <p:cNvPr id="465" name="Google Shape;465;p16"/>
          <p:cNvSpPr/>
          <p:nvPr/>
        </p:nvSpPr>
        <p:spPr>
          <a:xfrm>
            <a:off x="5586413" y="3805238"/>
            <a:ext cx="45878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122</a:t>
            </a:r>
            <a:endParaRPr b="0" i="0" sz="1800" u="none" cap="none" strike="noStrike">
              <a:solidFill>
                <a:schemeClr val="dk1"/>
              </a:solidFill>
              <a:latin typeface="Arial"/>
              <a:ea typeface="Arial"/>
              <a:cs typeface="Arial"/>
              <a:sym typeface="Arial"/>
            </a:endParaRPr>
          </a:p>
        </p:txBody>
      </p:sp>
      <p:sp>
        <p:nvSpPr>
          <p:cNvPr id="466" name="Google Shape;466;p16"/>
          <p:cNvSpPr/>
          <p:nvPr/>
        </p:nvSpPr>
        <p:spPr>
          <a:xfrm>
            <a:off x="7053263" y="3805238"/>
            <a:ext cx="45878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128</a:t>
            </a:r>
            <a:endParaRPr b="0" i="0" sz="1800" u="none" cap="none" strike="noStrike">
              <a:solidFill>
                <a:schemeClr val="dk1"/>
              </a:solidFill>
              <a:latin typeface="Arial"/>
              <a:ea typeface="Arial"/>
              <a:cs typeface="Arial"/>
              <a:sym typeface="Arial"/>
            </a:endParaRPr>
          </a:p>
        </p:txBody>
      </p:sp>
      <p:sp>
        <p:nvSpPr>
          <p:cNvPr id="467" name="Google Shape;467;p16"/>
          <p:cNvSpPr/>
          <p:nvPr/>
        </p:nvSpPr>
        <p:spPr>
          <a:xfrm>
            <a:off x="8645525" y="3805238"/>
            <a:ext cx="220662"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7</a:t>
            </a:r>
            <a:endParaRPr b="0" i="0" sz="1800" u="none" cap="none" strike="noStrike">
              <a:solidFill>
                <a:schemeClr val="dk1"/>
              </a:solidFill>
              <a:latin typeface="Arial"/>
              <a:ea typeface="Arial"/>
              <a:cs typeface="Arial"/>
              <a:sym typeface="Arial"/>
            </a:endParaRPr>
          </a:p>
        </p:txBody>
      </p:sp>
      <p:sp>
        <p:nvSpPr>
          <p:cNvPr id="468" name="Google Shape;468;p16"/>
          <p:cNvSpPr/>
          <p:nvPr/>
        </p:nvSpPr>
        <p:spPr>
          <a:xfrm>
            <a:off x="10056813" y="3805238"/>
            <a:ext cx="346075"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25</a:t>
            </a:r>
            <a:endParaRPr b="0" i="0" sz="1800" u="none" cap="none" strike="noStrike">
              <a:solidFill>
                <a:schemeClr val="dk1"/>
              </a:solidFill>
              <a:latin typeface="Arial"/>
              <a:ea typeface="Arial"/>
              <a:cs typeface="Arial"/>
              <a:sym typeface="Arial"/>
            </a:endParaRPr>
          </a:p>
        </p:txBody>
      </p:sp>
      <p:sp>
        <p:nvSpPr>
          <p:cNvPr id="469" name="Google Shape;469;p16"/>
          <p:cNvSpPr/>
          <p:nvPr/>
        </p:nvSpPr>
        <p:spPr>
          <a:xfrm>
            <a:off x="2735263" y="4176713"/>
            <a:ext cx="25558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B</a:t>
            </a:r>
            <a:endParaRPr b="0" i="0" sz="1800" u="none" cap="none" strike="noStrike">
              <a:solidFill>
                <a:schemeClr val="dk1"/>
              </a:solidFill>
              <a:latin typeface="Arial"/>
              <a:ea typeface="Arial"/>
              <a:cs typeface="Arial"/>
              <a:sym typeface="Arial"/>
            </a:endParaRPr>
          </a:p>
        </p:txBody>
      </p:sp>
      <p:sp>
        <p:nvSpPr>
          <p:cNvPr id="470" name="Google Shape;470;p16"/>
          <p:cNvSpPr/>
          <p:nvPr/>
        </p:nvSpPr>
        <p:spPr>
          <a:xfrm>
            <a:off x="4157663" y="4176713"/>
            <a:ext cx="358775"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60</a:t>
            </a:r>
            <a:endParaRPr b="0" i="0" sz="1800" u="none" cap="none" strike="noStrike">
              <a:solidFill>
                <a:schemeClr val="dk1"/>
              </a:solidFill>
              <a:latin typeface="Arial"/>
              <a:ea typeface="Arial"/>
              <a:cs typeface="Arial"/>
              <a:sym typeface="Arial"/>
            </a:endParaRPr>
          </a:p>
        </p:txBody>
      </p:sp>
      <p:sp>
        <p:nvSpPr>
          <p:cNvPr id="471" name="Google Shape;471;p16"/>
          <p:cNvSpPr/>
          <p:nvPr/>
        </p:nvSpPr>
        <p:spPr>
          <a:xfrm>
            <a:off x="5632450" y="4176713"/>
            <a:ext cx="35718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62</a:t>
            </a:r>
            <a:endParaRPr b="0" i="0" sz="1800" u="none" cap="none" strike="noStrike">
              <a:solidFill>
                <a:schemeClr val="dk1"/>
              </a:solidFill>
              <a:latin typeface="Arial"/>
              <a:ea typeface="Arial"/>
              <a:cs typeface="Arial"/>
              <a:sym typeface="Arial"/>
            </a:endParaRPr>
          </a:p>
        </p:txBody>
      </p:sp>
      <p:sp>
        <p:nvSpPr>
          <p:cNvPr id="472" name="Google Shape;472;p16"/>
          <p:cNvSpPr/>
          <p:nvPr/>
        </p:nvSpPr>
        <p:spPr>
          <a:xfrm>
            <a:off x="7102475" y="4176713"/>
            <a:ext cx="358775"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64</a:t>
            </a:r>
            <a:endParaRPr b="0" i="0" sz="1800" u="none" cap="none" strike="noStrike">
              <a:solidFill>
                <a:schemeClr val="dk1"/>
              </a:solidFill>
              <a:latin typeface="Arial"/>
              <a:ea typeface="Arial"/>
              <a:cs typeface="Arial"/>
              <a:sym typeface="Arial"/>
            </a:endParaRPr>
          </a:p>
        </p:txBody>
      </p:sp>
      <p:sp>
        <p:nvSpPr>
          <p:cNvPr id="473" name="Google Shape;473;p16"/>
          <p:cNvSpPr/>
          <p:nvPr/>
        </p:nvSpPr>
        <p:spPr>
          <a:xfrm>
            <a:off x="8634413" y="4176713"/>
            <a:ext cx="239712"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6</a:t>
            </a:r>
            <a:endParaRPr b="0" i="0" sz="1800" u="none" cap="none" strike="noStrike">
              <a:solidFill>
                <a:schemeClr val="dk1"/>
              </a:solidFill>
              <a:latin typeface="Arial"/>
              <a:ea typeface="Arial"/>
              <a:cs typeface="Arial"/>
              <a:sym typeface="Arial"/>
            </a:endParaRPr>
          </a:p>
        </p:txBody>
      </p:sp>
      <p:sp>
        <p:nvSpPr>
          <p:cNvPr id="474" name="Google Shape;474;p16"/>
          <p:cNvSpPr/>
          <p:nvPr/>
        </p:nvSpPr>
        <p:spPr>
          <a:xfrm>
            <a:off x="10048875" y="4176713"/>
            <a:ext cx="35718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26</a:t>
            </a:r>
            <a:endParaRPr b="0" i="0" sz="1800" u="none" cap="none" strike="noStrike">
              <a:solidFill>
                <a:schemeClr val="dk1"/>
              </a:solidFill>
              <a:latin typeface="Arial"/>
              <a:ea typeface="Arial"/>
              <a:cs typeface="Arial"/>
              <a:sym typeface="Arial"/>
            </a:endParaRPr>
          </a:p>
        </p:txBody>
      </p:sp>
      <p:sp>
        <p:nvSpPr>
          <p:cNvPr id="475" name="Google Shape;475;p16"/>
          <p:cNvSpPr/>
          <p:nvPr/>
        </p:nvSpPr>
        <p:spPr>
          <a:xfrm>
            <a:off x="2736850" y="4548188"/>
            <a:ext cx="25558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C</a:t>
            </a:r>
            <a:endParaRPr b="0" i="0" sz="1800" u="none" cap="none" strike="noStrike">
              <a:solidFill>
                <a:schemeClr val="dk1"/>
              </a:solidFill>
              <a:latin typeface="Arial"/>
              <a:ea typeface="Arial"/>
              <a:cs typeface="Arial"/>
              <a:sym typeface="Arial"/>
            </a:endParaRPr>
          </a:p>
        </p:txBody>
      </p:sp>
      <p:sp>
        <p:nvSpPr>
          <p:cNvPr id="476" name="Google Shape;476;p16"/>
          <p:cNvSpPr/>
          <p:nvPr/>
        </p:nvSpPr>
        <p:spPr>
          <a:xfrm>
            <a:off x="4160838" y="4548188"/>
            <a:ext cx="355600"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20</a:t>
            </a:r>
            <a:endParaRPr b="0" i="0" sz="1800" u="none" cap="none" strike="noStrike">
              <a:solidFill>
                <a:schemeClr val="dk1"/>
              </a:solidFill>
              <a:latin typeface="Arial"/>
              <a:ea typeface="Arial"/>
              <a:cs typeface="Arial"/>
              <a:sym typeface="Arial"/>
            </a:endParaRPr>
          </a:p>
        </p:txBody>
      </p:sp>
      <p:sp>
        <p:nvSpPr>
          <p:cNvPr id="477" name="Google Shape;477;p16"/>
          <p:cNvSpPr/>
          <p:nvPr/>
        </p:nvSpPr>
        <p:spPr>
          <a:xfrm>
            <a:off x="5635625" y="4548188"/>
            <a:ext cx="355600"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22</a:t>
            </a:r>
            <a:endParaRPr b="0" i="0" sz="1800" u="none" cap="none" strike="noStrike">
              <a:solidFill>
                <a:schemeClr val="dk1"/>
              </a:solidFill>
              <a:latin typeface="Arial"/>
              <a:ea typeface="Arial"/>
              <a:cs typeface="Arial"/>
              <a:sym typeface="Arial"/>
            </a:endParaRPr>
          </a:p>
        </p:txBody>
      </p:sp>
      <p:sp>
        <p:nvSpPr>
          <p:cNvPr id="478" name="Google Shape;478;p16"/>
          <p:cNvSpPr/>
          <p:nvPr/>
        </p:nvSpPr>
        <p:spPr>
          <a:xfrm>
            <a:off x="7110413" y="4548188"/>
            <a:ext cx="341312"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32</a:t>
            </a:r>
            <a:endParaRPr b="0" i="0" sz="1800" u="none" cap="none" strike="noStrike">
              <a:solidFill>
                <a:schemeClr val="dk1"/>
              </a:solidFill>
              <a:latin typeface="Arial"/>
              <a:ea typeface="Arial"/>
              <a:cs typeface="Arial"/>
              <a:sym typeface="Arial"/>
            </a:endParaRPr>
          </a:p>
        </p:txBody>
      </p:sp>
      <p:sp>
        <p:nvSpPr>
          <p:cNvPr id="479" name="Google Shape;479;p16"/>
          <p:cNvSpPr/>
          <p:nvPr/>
        </p:nvSpPr>
        <p:spPr>
          <a:xfrm>
            <a:off x="8639175" y="4548188"/>
            <a:ext cx="23018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5</a:t>
            </a:r>
            <a:endParaRPr b="0" i="0" sz="1800" u="none" cap="none" strike="noStrike">
              <a:solidFill>
                <a:schemeClr val="dk1"/>
              </a:solidFill>
              <a:latin typeface="Arial"/>
              <a:ea typeface="Arial"/>
              <a:cs typeface="Arial"/>
              <a:sym typeface="Arial"/>
            </a:endParaRPr>
          </a:p>
        </p:txBody>
      </p:sp>
      <p:sp>
        <p:nvSpPr>
          <p:cNvPr id="480" name="Google Shape;480;p16"/>
          <p:cNvSpPr/>
          <p:nvPr/>
        </p:nvSpPr>
        <p:spPr>
          <a:xfrm>
            <a:off x="10061575" y="4548188"/>
            <a:ext cx="338137" cy="3397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27</a:t>
            </a:r>
            <a:endParaRPr b="0" i="0" sz="1800" u="none" cap="none" strike="noStrike">
              <a:solidFill>
                <a:schemeClr val="dk1"/>
              </a:solidFill>
              <a:latin typeface="Arial"/>
              <a:ea typeface="Arial"/>
              <a:cs typeface="Arial"/>
              <a:sym typeface="Arial"/>
            </a:endParaRPr>
          </a:p>
        </p:txBody>
      </p:sp>
      <p:sp>
        <p:nvSpPr>
          <p:cNvPr id="481" name="Google Shape;481;p16"/>
          <p:cNvSpPr/>
          <p:nvPr/>
        </p:nvSpPr>
        <p:spPr>
          <a:xfrm>
            <a:off x="2725738" y="4916488"/>
            <a:ext cx="290512" cy="3619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D</a:t>
            </a:r>
            <a:endParaRPr b="0" i="0" sz="1800" u="none" cap="none" strike="noStrike">
              <a:solidFill>
                <a:schemeClr val="dk1"/>
              </a:solidFill>
              <a:latin typeface="Arial"/>
              <a:ea typeface="Arial"/>
              <a:cs typeface="Arial"/>
              <a:sym typeface="Arial"/>
            </a:endParaRPr>
          </a:p>
        </p:txBody>
      </p:sp>
      <p:sp>
        <p:nvSpPr>
          <p:cNvPr id="482" name="Google Shape;482;p16"/>
          <p:cNvSpPr/>
          <p:nvPr/>
        </p:nvSpPr>
        <p:spPr>
          <a:xfrm>
            <a:off x="4216400" y="4916488"/>
            <a:ext cx="250825" cy="3619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2</a:t>
            </a:r>
            <a:endParaRPr b="0" i="0" sz="1800" u="none" cap="none" strike="noStrike">
              <a:solidFill>
                <a:schemeClr val="dk1"/>
              </a:solidFill>
              <a:latin typeface="Arial"/>
              <a:ea typeface="Arial"/>
              <a:cs typeface="Arial"/>
              <a:sym typeface="Arial"/>
            </a:endParaRPr>
          </a:p>
        </p:txBody>
      </p:sp>
      <p:sp>
        <p:nvSpPr>
          <p:cNvPr id="483" name="Google Shape;483;p16"/>
          <p:cNvSpPr/>
          <p:nvPr/>
        </p:nvSpPr>
        <p:spPr>
          <a:xfrm>
            <a:off x="5689600" y="4916488"/>
            <a:ext cx="252412" cy="3619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4</a:t>
            </a:r>
            <a:endParaRPr b="0" i="0" sz="1800" u="none" cap="none" strike="noStrike">
              <a:solidFill>
                <a:schemeClr val="dk1"/>
              </a:solidFill>
              <a:latin typeface="Arial"/>
              <a:ea typeface="Arial"/>
              <a:cs typeface="Arial"/>
              <a:sym typeface="Arial"/>
            </a:endParaRPr>
          </a:p>
        </p:txBody>
      </p:sp>
      <p:sp>
        <p:nvSpPr>
          <p:cNvPr id="484" name="Google Shape;484;p16"/>
          <p:cNvSpPr/>
          <p:nvPr/>
        </p:nvSpPr>
        <p:spPr>
          <a:xfrm>
            <a:off x="7162800" y="4916488"/>
            <a:ext cx="250825" cy="3619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4</a:t>
            </a:r>
            <a:endParaRPr b="0" i="0" sz="1800" u="none" cap="none" strike="noStrike">
              <a:solidFill>
                <a:schemeClr val="dk1"/>
              </a:solidFill>
              <a:latin typeface="Arial"/>
              <a:ea typeface="Arial"/>
              <a:cs typeface="Arial"/>
              <a:sym typeface="Arial"/>
            </a:endParaRPr>
          </a:p>
        </p:txBody>
      </p:sp>
      <p:sp>
        <p:nvSpPr>
          <p:cNvPr id="485" name="Google Shape;485;p16"/>
          <p:cNvSpPr/>
          <p:nvPr/>
        </p:nvSpPr>
        <p:spPr>
          <a:xfrm>
            <a:off x="8634413" y="4916488"/>
            <a:ext cx="250825" cy="3619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2</a:t>
            </a:r>
            <a:endParaRPr b="0" i="0" sz="1800" u="none" cap="none" strike="noStrike">
              <a:solidFill>
                <a:schemeClr val="dk1"/>
              </a:solidFill>
              <a:latin typeface="Arial"/>
              <a:ea typeface="Arial"/>
              <a:cs typeface="Arial"/>
              <a:sym typeface="Arial"/>
            </a:endParaRPr>
          </a:p>
        </p:txBody>
      </p:sp>
      <p:sp>
        <p:nvSpPr>
          <p:cNvPr id="486" name="Google Shape;486;p16"/>
          <p:cNvSpPr/>
          <p:nvPr/>
        </p:nvSpPr>
        <p:spPr>
          <a:xfrm>
            <a:off x="10056813" y="4916488"/>
            <a:ext cx="360362" cy="3619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30</a:t>
            </a:r>
            <a:endParaRPr b="0" i="0" sz="1800" u="none" cap="none" strike="noStrike">
              <a:solidFill>
                <a:schemeClr val="dk1"/>
              </a:solidFill>
              <a:latin typeface="Arial"/>
              <a:ea typeface="Arial"/>
              <a:cs typeface="Arial"/>
              <a:sym typeface="Arial"/>
            </a:endParaRPr>
          </a:p>
        </p:txBody>
      </p:sp>
      <p:sp>
        <p:nvSpPr>
          <p:cNvPr id="487" name="Google Shape;487;p16"/>
          <p:cNvSpPr/>
          <p:nvPr/>
        </p:nvSpPr>
        <p:spPr>
          <a:xfrm>
            <a:off x="2740025" y="5287963"/>
            <a:ext cx="244475" cy="34131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E</a:t>
            </a:r>
            <a:endParaRPr b="0" i="0" sz="1800" u="none" cap="none" strike="noStrike">
              <a:solidFill>
                <a:schemeClr val="dk1"/>
              </a:solidFill>
              <a:latin typeface="Arial"/>
              <a:ea typeface="Arial"/>
              <a:cs typeface="Arial"/>
              <a:sym typeface="Arial"/>
            </a:endParaRPr>
          </a:p>
        </p:txBody>
      </p:sp>
      <p:sp>
        <p:nvSpPr>
          <p:cNvPr id="488" name="Google Shape;488;p16"/>
          <p:cNvSpPr/>
          <p:nvPr/>
        </p:nvSpPr>
        <p:spPr>
          <a:xfrm>
            <a:off x="4216400" y="5287963"/>
            <a:ext cx="238125" cy="34131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2</a:t>
            </a:r>
            <a:endParaRPr b="0" i="0" sz="1800" u="none" cap="none" strike="noStrike">
              <a:solidFill>
                <a:schemeClr val="dk1"/>
              </a:solidFill>
              <a:latin typeface="Arial"/>
              <a:ea typeface="Arial"/>
              <a:cs typeface="Arial"/>
              <a:sym typeface="Arial"/>
            </a:endParaRPr>
          </a:p>
        </p:txBody>
      </p:sp>
      <p:sp>
        <p:nvSpPr>
          <p:cNvPr id="489" name="Google Shape;489;p16"/>
          <p:cNvSpPr/>
          <p:nvPr/>
        </p:nvSpPr>
        <p:spPr>
          <a:xfrm>
            <a:off x="5689600" y="5287963"/>
            <a:ext cx="238125" cy="34131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4</a:t>
            </a:r>
            <a:endParaRPr b="0" i="0" sz="1800" u="none" cap="none" strike="noStrike">
              <a:solidFill>
                <a:schemeClr val="dk1"/>
              </a:solidFill>
              <a:latin typeface="Arial"/>
              <a:ea typeface="Arial"/>
              <a:cs typeface="Arial"/>
              <a:sym typeface="Arial"/>
            </a:endParaRPr>
          </a:p>
        </p:txBody>
      </p:sp>
      <p:sp>
        <p:nvSpPr>
          <p:cNvPr id="490" name="Google Shape;490;p16"/>
          <p:cNvSpPr/>
          <p:nvPr/>
        </p:nvSpPr>
        <p:spPr>
          <a:xfrm>
            <a:off x="7162800" y="5287963"/>
            <a:ext cx="238125" cy="34131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4</a:t>
            </a:r>
            <a:endParaRPr b="0" i="0" sz="1800" u="none" cap="none" strike="noStrike">
              <a:solidFill>
                <a:schemeClr val="dk1"/>
              </a:solidFill>
              <a:latin typeface="Arial"/>
              <a:ea typeface="Arial"/>
              <a:cs typeface="Arial"/>
              <a:sym typeface="Arial"/>
            </a:endParaRPr>
          </a:p>
        </p:txBody>
      </p:sp>
      <p:sp>
        <p:nvSpPr>
          <p:cNvPr id="491" name="Google Shape;491;p16"/>
          <p:cNvSpPr/>
          <p:nvPr/>
        </p:nvSpPr>
        <p:spPr>
          <a:xfrm>
            <a:off x="8634413" y="5287963"/>
            <a:ext cx="238125" cy="34131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2</a:t>
            </a:r>
            <a:endParaRPr b="0" i="0" sz="1800" u="none" cap="none" strike="noStrike">
              <a:solidFill>
                <a:schemeClr val="dk1"/>
              </a:solidFill>
              <a:latin typeface="Arial"/>
              <a:ea typeface="Arial"/>
              <a:cs typeface="Arial"/>
              <a:sym typeface="Arial"/>
            </a:endParaRPr>
          </a:p>
        </p:txBody>
      </p:sp>
      <p:sp>
        <p:nvSpPr>
          <p:cNvPr id="492" name="Google Shape;492;p16"/>
          <p:cNvSpPr/>
          <p:nvPr/>
        </p:nvSpPr>
        <p:spPr>
          <a:xfrm>
            <a:off x="10056813" y="5287963"/>
            <a:ext cx="341312" cy="34131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Corbel"/>
              <a:buNone/>
            </a:pPr>
            <a:r>
              <a:rPr b="0" i="0" lang="en-US" sz="1800" u="none" cap="none" strike="noStrike">
                <a:solidFill>
                  <a:srgbClr val="000000"/>
                </a:solidFill>
                <a:latin typeface="Corbel"/>
                <a:ea typeface="Corbel"/>
                <a:cs typeface="Corbel"/>
                <a:sym typeface="Corbel"/>
              </a:rPr>
              <a:t>30</a:t>
            </a: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500"/>
                                        <p:tgtEl>
                                          <p:spTgt spid="463"/>
                                        </p:tgtEl>
                                      </p:cBhvr>
                                    </p:animEffect>
                                  </p:childTnLst>
                                </p:cTn>
                              </p:par>
                              <p:par>
                                <p:cTn fill="hold" nodeType="with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500"/>
                                        <p:tgtEl>
                                          <p:spTgt spid="469"/>
                                        </p:tgtEl>
                                      </p:cBhvr>
                                    </p:animEffect>
                                  </p:childTnLst>
                                </p:cTn>
                              </p:par>
                              <p:par>
                                <p:cTn fill="hold" nodeType="with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500"/>
                                        <p:tgtEl>
                                          <p:spTgt spid="475"/>
                                        </p:tgtEl>
                                      </p:cBhvr>
                                    </p:animEffect>
                                  </p:childTnLst>
                                </p:cTn>
                              </p:par>
                              <p:par>
                                <p:cTn fill="hold" nodeType="with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500"/>
                                        <p:tgtEl>
                                          <p:spTgt spid="481"/>
                                        </p:tgtEl>
                                      </p:cBhvr>
                                    </p:animEffect>
                                  </p:childTnLst>
                                </p:cTn>
                              </p:par>
                              <p:par>
                                <p:cTn fill="hold" nodeType="with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500"/>
                                        <p:tgtEl>
                                          <p:spTgt spid="487"/>
                                        </p:tgtEl>
                                      </p:cBhvr>
                                    </p:animEffect>
                                  </p:childTnLst>
                                </p:cTn>
                              </p:par>
                              <p:par>
                                <p:cTn fill="hold" nodeType="with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500"/>
                                        <p:tgtEl>
                                          <p:spTgt spid="464"/>
                                        </p:tgtEl>
                                      </p:cBhvr>
                                    </p:animEffect>
                                  </p:childTnLst>
                                </p:cTn>
                              </p:par>
                              <p:par>
                                <p:cTn fill="hold" nodeType="with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500"/>
                                        <p:tgtEl>
                                          <p:spTgt spid="470"/>
                                        </p:tgtEl>
                                      </p:cBhvr>
                                    </p:animEffect>
                                  </p:childTnLst>
                                </p:cTn>
                              </p:par>
                              <p:par>
                                <p:cTn fill="hold" nodeType="with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500"/>
                                        <p:tgtEl>
                                          <p:spTgt spid="476"/>
                                        </p:tgtEl>
                                      </p:cBhvr>
                                    </p:animEffect>
                                  </p:childTnLst>
                                </p:cTn>
                              </p:par>
                              <p:par>
                                <p:cTn fill="hold" nodeType="with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500"/>
                                        <p:tgtEl>
                                          <p:spTgt spid="482"/>
                                        </p:tgtEl>
                                      </p:cBhvr>
                                    </p:animEffect>
                                  </p:childTnLst>
                                </p:cTn>
                              </p:par>
                              <p:par>
                                <p:cTn fill="hold" nodeType="with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500"/>
                                        <p:tgtEl>
                                          <p:spTgt spid="4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500"/>
                                        <p:tgtEl>
                                          <p:spTgt spid="4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500"/>
                                        <p:tgtEl>
                                          <p:spTgt spid="4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500"/>
                                        <p:tgtEl>
                                          <p:spTgt spid="4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500"/>
                                        <p:tgtEl>
                                          <p:spTgt spid="4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500"/>
                                        <p:tgtEl>
                                          <p:spTgt spid="4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500"/>
                                        <p:tgtEl>
                                          <p:spTgt spid="4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500"/>
                                        <p:tgtEl>
                                          <p:spTgt spid="4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500"/>
                                        <p:tgtEl>
                                          <p:spTgt spid="4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500"/>
                                        <p:tgtEl>
                                          <p:spTgt spid="4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500"/>
                                        <p:tgtEl>
                                          <p:spTgt spid="4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500"/>
                                        <p:tgtEl>
                                          <p:spTgt spid="4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500"/>
                                        <p:tgtEl>
                                          <p:spTgt spid="4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500"/>
                                        <p:tgtEl>
                                          <p:spTgt spid="4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500"/>
                                        <p:tgtEl>
                                          <p:spTgt spid="4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500"/>
                                        <p:tgtEl>
                                          <p:spTgt spid="4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500"/>
                                        <p:tgtEl>
                                          <p:spTgt spid="4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500"/>
                                        <p:tgtEl>
                                          <p:spTgt spid="4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500"/>
                                        <p:tgtEl>
                                          <p:spTgt spid="4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500"/>
                                        <p:tgtEl>
                                          <p:spTgt spid="4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500"/>
                                        <p:tgtEl>
                                          <p:spTgt spid="4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pic>
        <p:nvPicPr>
          <p:cNvPr id="497" name="Google Shape;497;p17"/>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498" name="Google Shape;498;p17"/>
          <p:cNvPicPr preferRelativeResize="0"/>
          <p:nvPr/>
        </p:nvPicPr>
        <p:blipFill rotWithShape="1">
          <a:blip r:embed="rId4">
            <a:alphaModFix/>
          </a:blip>
          <a:srcRect b="0" l="0" r="0" t="0"/>
          <a:stretch/>
        </p:blipFill>
        <p:spPr>
          <a:xfrm>
            <a:off x="2706596" y="1066799"/>
            <a:ext cx="6778807" cy="2001983"/>
          </a:xfrm>
          <a:prstGeom prst="rect">
            <a:avLst/>
          </a:prstGeom>
          <a:noFill/>
          <a:ln>
            <a:noFill/>
          </a:ln>
        </p:spPr>
      </p:pic>
      <p:sp>
        <p:nvSpPr>
          <p:cNvPr id="499" name="Google Shape;499;p17"/>
          <p:cNvSpPr txBox="1"/>
          <p:nvPr/>
        </p:nvSpPr>
        <p:spPr>
          <a:xfrm>
            <a:off x="3914741" y="3377950"/>
            <a:ext cx="170271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192.168.16.0/24</a:t>
            </a:r>
            <a:endParaRPr/>
          </a:p>
        </p:txBody>
      </p:sp>
      <p:sp>
        <p:nvSpPr>
          <p:cNvPr id="500" name="Google Shape;500;p17"/>
          <p:cNvSpPr txBox="1"/>
          <p:nvPr/>
        </p:nvSpPr>
        <p:spPr>
          <a:xfrm>
            <a:off x="3914741" y="3964582"/>
            <a:ext cx="170271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192.168.16.0/25</a:t>
            </a:r>
            <a:endParaRPr/>
          </a:p>
        </p:txBody>
      </p:sp>
      <p:sp>
        <p:nvSpPr>
          <p:cNvPr id="501" name="Google Shape;501;p17"/>
          <p:cNvSpPr txBox="1"/>
          <p:nvPr/>
        </p:nvSpPr>
        <p:spPr>
          <a:xfrm>
            <a:off x="3914741" y="4657687"/>
            <a:ext cx="192873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192.168.16.128/26</a:t>
            </a:r>
            <a:endParaRPr/>
          </a:p>
        </p:txBody>
      </p:sp>
      <p:sp>
        <p:nvSpPr>
          <p:cNvPr id="502" name="Google Shape;502;p17"/>
          <p:cNvSpPr txBox="1"/>
          <p:nvPr/>
        </p:nvSpPr>
        <p:spPr>
          <a:xfrm>
            <a:off x="6189841" y="3964582"/>
            <a:ext cx="192552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192.168.16.128/25</a:t>
            </a:r>
            <a:endParaRPr/>
          </a:p>
        </p:txBody>
      </p:sp>
      <p:sp>
        <p:nvSpPr>
          <p:cNvPr id="503" name="Google Shape;503;p17"/>
          <p:cNvSpPr txBox="1"/>
          <p:nvPr/>
        </p:nvSpPr>
        <p:spPr>
          <a:xfrm>
            <a:off x="3914741" y="6014311"/>
            <a:ext cx="19153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192.168.16.224/30</a:t>
            </a:r>
            <a:endParaRPr/>
          </a:p>
        </p:txBody>
      </p:sp>
      <p:sp>
        <p:nvSpPr>
          <p:cNvPr id="504" name="Google Shape;504;p17"/>
          <p:cNvSpPr txBox="1"/>
          <p:nvPr/>
        </p:nvSpPr>
        <p:spPr>
          <a:xfrm>
            <a:off x="6189841" y="4654036"/>
            <a:ext cx="19319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192.168.16.192/26</a:t>
            </a:r>
            <a:endParaRPr/>
          </a:p>
        </p:txBody>
      </p:sp>
      <p:sp>
        <p:nvSpPr>
          <p:cNvPr id="505" name="Google Shape;505;p17"/>
          <p:cNvSpPr txBox="1"/>
          <p:nvPr/>
        </p:nvSpPr>
        <p:spPr>
          <a:xfrm>
            <a:off x="3914741" y="5335999"/>
            <a:ext cx="192873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192.168.16.192/27</a:t>
            </a:r>
            <a:endParaRPr/>
          </a:p>
        </p:txBody>
      </p:sp>
      <p:sp>
        <p:nvSpPr>
          <p:cNvPr id="506" name="Google Shape;506;p17"/>
          <p:cNvSpPr txBox="1"/>
          <p:nvPr/>
        </p:nvSpPr>
        <p:spPr>
          <a:xfrm>
            <a:off x="6189841" y="5335999"/>
            <a:ext cx="19298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192.168.16.224/27</a:t>
            </a:r>
            <a:endParaRPr/>
          </a:p>
        </p:txBody>
      </p:sp>
      <p:sp>
        <p:nvSpPr>
          <p:cNvPr id="507" name="Google Shape;507;p17"/>
          <p:cNvSpPr txBox="1"/>
          <p:nvPr/>
        </p:nvSpPr>
        <p:spPr>
          <a:xfrm>
            <a:off x="6192962" y="6014311"/>
            <a:ext cx="19153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192.168.16.228/30</a:t>
            </a:r>
            <a:endParaRPr/>
          </a:p>
        </p:txBody>
      </p:sp>
      <p:sp>
        <p:nvSpPr>
          <p:cNvPr id="508" name="Google Shape;508;p17"/>
          <p:cNvSpPr txBox="1"/>
          <p:nvPr/>
        </p:nvSpPr>
        <p:spPr>
          <a:xfrm>
            <a:off x="6189841" y="3002941"/>
            <a:ext cx="2363147" cy="369332"/>
          </a:xfrm>
          <a:prstGeom prst="rect">
            <a:avLst/>
          </a:prstGeom>
          <a:noFill/>
          <a:ln cap="flat" cmpd="sng" w="28575">
            <a:solidFill>
              <a:srgbClr val="13FF1E"/>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Given network address</a:t>
            </a:r>
            <a:endParaRPr/>
          </a:p>
        </p:txBody>
      </p:sp>
      <p:cxnSp>
        <p:nvCxnSpPr>
          <p:cNvPr id="509" name="Google Shape;509;p17"/>
          <p:cNvCxnSpPr>
            <a:stCxn id="508" idx="1"/>
          </p:cNvCxnSpPr>
          <p:nvPr/>
        </p:nvCxnSpPr>
        <p:spPr>
          <a:xfrm flipH="1">
            <a:off x="5546641" y="3187607"/>
            <a:ext cx="643200" cy="269100"/>
          </a:xfrm>
          <a:prstGeom prst="straightConnector1">
            <a:avLst/>
          </a:prstGeom>
          <a:noFill/>
          <a:ln cap="flat" cmpd="sng" w="28575">
            <a:solidFill>
              <a:srgbClr val="13FF1E"/>
            </a:solidFill>
            <a:prstDash val="solid"/>
            <a:round/>
            <a:headEnd len="sm" w="sm" type="none"/>
            <a:tailEnd len="med" w="med" type="triangle"/>
          </a:ln>
        </p:spPr>
      </p:cxnSp>
      <p:cxnSp>
        <p:nvCxnSpPr>
          <p:cNvPr id="510" name="Google Shape;510;p17"/>
          <p:cNvCxnSpPr>
            <a:stCxn id="499" idx="2"/>
            <a:endCxn id="500" idx="0"/>
          </p:cNvCxnSpPr>
          <p:nvPr/>
        </p:nvCxnSpPr>
        <p:spPr>
          <a:xfrm>
            <a:off x="4766096" y="3747282"/>
            <a:ext cx="0" cy="217200"/>
          </a:xfrm>
          <a:prstGeom prst="straightConnector1">
            <a:avLst/>
          </a:prstGeom>
          <a:noFill/>
          <a:ln cap="flat" cmpd="sng" w="28575">
            <a:solidFill>
              <a:srgbClr val="0C0C0C"/>
            </a:solidFill>
            <a:prstDash val="solid"/>
            <a:round/>
            <a:headEnd len="sm" w="sm" type="none"/>
            <a:tailEnd len="sm" w="sm" type="none"/>
          </a:ln>
        </p:spPr>
      </p:cxnSp>
      <p:cxnSp>
        <p:nvCxnSpPr>
          <p:cNvPr id="511" name="Google Shape;511;p17"/>
          <p:cNvCxnSpPr>
            <a:stCxn id="499" idx="2"/>
            <a:endCxn id="502" idx="0"/>
          </p:cNvCxnSpPr>
          <p:nvPr/>
        </p:nvCxnSpPr>
        <p:spPr>
          <a:xfrm flipH="1" rot="-5400000">
            <a:off x="5850746" y="2662632"/>
            <a:ext cx="217200" cy="2386500"/>
          </a:xfrm>
          <a:prstGeom prst="bentConnector3">
            <a:avLst>
              <a:gd fmla="val 50000" name="adj1"/>
            </a:avLst>
          </a:prstGeom>
          <a:noFill/>
          <a:ln cap="flat" cmpd="sng" w="28575">
            <a:solidFill>
              <a:srgbClr val="0C0C0C"/>
            </a:solidFill>
            <a:prstDash val="solid"/>
            <a:round/>
            <a:headEnd len="sm" w="sm" type="none"/>
            <a:tailEnd len="sm" w="sm" type="none"/>
          </a:ln>
        </p:spPr>
      </p:cxnSp>
      <p:cxnSp>
        <p:nvCxnSpPr>
          <p:cNvPr id="512" name="Google Shape;512;p17"/>
          <p:cNvCxnSpPr>
            <a:stCxn id="502" idx="2"/>
            <a:endCxn id="501" idx="0"/>
          </p:cNvCxnSpPr>
          <p:nvPr/>
        </p:nvCxnSpPr>
        <p:spPr>
          <a:xfrm rot="5400000">
            <a:off x="5854055" y="3359064"/>
            <a:ext cx="323700" cy="2273400"/>
          </a:xfrm>
          <a:prstGeom prst="bentConnector3">
            <a:avLst>
              <a:gd fmla="val 50000" name="adj1"/>
            </a:avLst>
          </a:prstGeom>
          <a:noFill/>
          <a:ln cap="flat" cmpd="sng" w="28575">
            <a:solidFill>
              <a:srgbClr val="0C0C0C"/>
            </a:solidFill>
            <a:prstDash val="solid"/>
            <a:round/>
            <a:headEnd len="sm" w="sm" type="none"/>
            <a:tailEnd len="sm" w="sm" type="none"/>
          </a:ln>
        </p:spPr>
      </p:cxnSp>
      <p:cxnSp>
        <p:nvCxnSpPr>
          <p:cNvPr id="513" name="Google Shape;513;p17"/>
          <p:cNvCxnSpPr/>
          <p:nvPr/>
        </p:nvCxnSpPr>
        <p:spPr>
          <a:xfrm flipH="1">
            <a:off x="4872185" y="5023368"/>
            <a:ext cx="2276700" cy="312600"/>
          </a:xfrm>
          <a:prstGeom prst="bentConnector3">
            <a:avLst>
              <a:gd fmla="val 50000" name="adj1"/>
            </a:avLst>
          </a:prstGeom>
          <a:noFill/>
          <a:ln cap="flat" cmpd="sng" w="28575">
            <a:solidFill>
              <a:srgbClr val="0C0C0C"/>
            </a:solidFill>
            <a:prstDash val="solid"/>
            <a:round/>
            <a:headEnd len="sm" w="sm" type="none"/>
            <a:tailEnd len="sm" w="sm" type="none"/>
          </a:ln>
        </p:spPr>
      </p:cxnSp>
      <p:cxnSp>
        <p:nvCxnSpPr>
          <p:cNvPr id="514" name="Google Shape;514;p17"/>
          <p:cNvCxnSpPr/>
          <p:nvPr/>
        </p:nvCxnSpPr>
        <p:spPr>
          <a:xfrm flipH="1">
            <a:off x="4864826" y="5705331"/>
            <a:ext cx="2283000" cy="309000"/>
          </a:xfrm>
          <a:prstGeom prst="bentConnector3">
            <a:avLst>
              <a:gd fmla="val 50000" name="adj1"/>
            </a:avLst>
          </a:prstGeom>
          <a:noFill/>
          <a:ln cap="flat" cmpd="sng" w="28575">
            <a:solidFill>
              <a:srgbClr val="0C0C0C"/>
            </a:solidFill>
            <a:prstDash val="solid"/>
            <a:round/>
            <a:headEnd len="sm" w="sm" type="none"/>
            <a:tailEnd len="sm" w="sm" type="none"/>
          </a:ln>
        </p:spPr>
      </p:cxnSp>
      <p:cxnSp>
        <p:nvCxnSpPr>
          <p:cNvPr id="515" name="Google Shape;515;p17"/>
          <p:cNvCxnSpPr>
            <a:stCxn id="502" idx="2"/>
            <a:endCxn id="504" idx="0"/>
          </p:cNvCxnSpPr>
          <p:nvPr/>
        </p:nvCxnSpPr>
        <p:spPr>
          <a:xfrm>
            <a:off x="7152605" y="4333914"/>
            <a:ext cx="3300" cy="320100"/>
          </a:xfrm>
          <a:prstGeom prst="straightConnector1">
            <a:avLst/>
          </a:prstGeom>
          <a:noFill/>
          <a:ln cap="flat" cmpd="sng" w="28575">
            <a:solidFill>
              <a:srgbClr val="0C0C0C"/>
            </a:solidFill>
            <a:prstDash val="solid"/>
            <a:round/>
            <a:headEnd len="sm" w="sm" type="none"/>
            <a:tailEnd len="sm" w="sm" type="none"/>
          </a:ln>
        </p:spPr>
      </p:cxnSp>
      <p:cxnSp>
        <p:nvCxnSpPr>
          <p:cNvPr id="516" name="Google Shape;516;p17"/>
          <p:cNvCxnSpPr>
            <a:stCxn id="504" idx="2"/>
            <a:endCxn id="506" idx="0"/>
          </p:cNvCxnSpPr>
          <p:nvPr/>
        </p:nvCxnSpPr>
        <p:spPr>
          <a:xfrm flipH="1">
            <a:off x="7154611" y="5023368"/>
            <a:ext cx="1200" cy="312600"/>
          </a:xfrm>
          <a:prstGeom prst="straightConnector1">
            <a:avLst/>
          </a:prstGeom>
          <a:noFill/>
          <a:ln cap="flat" cmpd="sng" w="28575">
            <a:solidFill>
              <a:srgbClr val="0C0C0C"/>
            </a:solidFill>
            <a:prstDash val="solid"/>
            <a:round/>
            <a:headEnd len="sm" w="sm" type="none"/>
            <a:tailEnd len="sm" w="sm" type="none"/>
          </a:ln>
        </p:spPr>
      </p:cxnSp>
      <p:cxnSp>
        <p:nvCxnSpPr>
          <p:cNvPr id="517" name="Google Shape;517;p17"/>
          <p:cNvCxnSpPr>
            <a:stCxn id="506" idx="2"/>
            <a:endCxn id="507" idx="0"/>
          </p:cNvCxnSpPr>
          <p:nvPr/>
        </p:nvCxnSpPr>
        <p:spPr>
          <a:xfrm flipH="1">
            <a:off x="7150553" y="5705331"/>
            <a:ext cx="4200" cy="309000"/>
          </a:xfrm>
          <a:prstGeom prst="straightConnector1">
            <a:avLst/>
          </a:prstGeom>
          <a:noFill/>
          <a:ln cap="flat" cmpd="sng" w="28575">
            <a:solidFill>
              <a:srgbClr val="0C0C0C"/>
            </a:solidFill>
            <a:prstDash val="solid"/>
            <a:round/>
            <a:headEnd len="sm" w="sm" type="none"/>
            <a:tailEnd len="sm" w="sm" type="none"/>
          </a:ln>
        </p:spPr>
      </p:cxnSp>
      <p:cxnSp>
        <p:nvCxnSpPr>
          <p:cNvPr id="518" name="Google Shape;518;p17"/>
          <p:cNvCxnSpPr>
            <a:endCxn id="500" idx="1"/>
          </p:cNvCxnSpPr>
          <p:nvPr/>
        </p:nvCxnSpPr>
        <p:spPr>
          <a:xfrm flipH="1" rot="-5400000">
            <a:off x="2290391" y="2524898"/>
            <a:ext cx="2386500" cy="862200"/>
          </a:xfrm>
          <a:prstGeom prst="bentConnector2">
            <a:avLst/>
          </a:prstGeom>
          <a:noFill/>
          <a:ln cap="flat" cmpd="sng" w="28575">
            <a:solidFill>
              <a:srgbClr val="13FF1E"/>
            </a:solidFill>
            <a:prstDash val="solid"/>
            <a:round/>
            <a:headEnd len="sm" w="sm" type="none"/>
            <a:tailEnd len="med" w="med" type="triangle"/>
          </a:ln>
        </p:spPr>
      </p:cxnSp>
      <p:cxnSp>
        <p:nvCxnSpPr>
          <p:cNvPr id="519" name="Google Shape;519;p17"/>
          <p:cNvCxnSpPr/>
          <p:nvPr/>
        </p:nvCxnSpPr>
        <p:spPr>
          <a:xfrm flipH="1" rot="-5400000">
            <a:off x="2070392" y="3006253"/>
            <a:ext cx="2828100" cy="870300"/>
          </a:xfrm>
          <a:prstGeom prst="bentConnector3">
            <a:avLst>
              <a:gd fmla="val 99967" name="adj1"/>
            </a:avLst>
          </a:prstGeom>
          <a:noFill/>
          <a:ln cap="flat" cmpd="sng" w="28575">
            <a:solidFill>
              <a:srgbClr val="13FF1E"/>
            </a:solidFill>
            <a:prstDash val="solid"/>
            <a:round/>
            <a:headEnd len="sm" w="sm" type="none"/>
            <a:tailEnd len="med" w="med" type="triangle"/>
          </a:ln>
        </p:spPr>
      </p:cxnSp>
      <p:cxnSp>
        <p:nvCxnSpPr>
          <p:cNvPr id="520" name="Google Shape;520;p17"/>
          <p:cNvCxnSpPr/>
          <p:nvPr/>
        </p:nvCxnSpPr>
        <p:spPr>
          <a:xfrm flipH="1" rot="-5400000">
            <a:off x="1858436" y="3502159"/>
            <a:ext cx="3249600" cy="872700"/>
          </a:xfrm>
          <a:prstGeom prst="bentConnector3">
            <a:avLst>
              <a:gd fmla="val 100308" name="adj1"/>
            </a:avLst>
          </a:prstGeom>
          <a:noFill/>
          <a:ln cap="flat" cmpd="sng" w="28575">
            <a:solidFill>
              <a:srgbClr val="13FF1E"/>
            </a:solidFill>
            <a:prstDash val="solid"/>
            <a:round/>
            <a:headEnd len="sm" w="sm" type="none"/>
            <a:tailEnd len="med" w="med" type="triangle"/>
          </a:ln>
        </p:spPr>
      </p:cxnSp>
      <p:cxnSp>
        <p:nvCxnSpPr>
          <p:cNvPr id="521" name="Google Shape;521;p17"/>
          <p:cNvCxnSpPr>
            <a:endCxn id="503" idx="1"/>
          </p:cNvCxnSpPr>
          <p:nvPr/>
        </p:nvCxnSpPr>
        <p:spPr>
          <a:xfrm flipH="1" rot="-5400000">
            <a:off x="1674941" y="3959177"/>
            <a:ext cx="3611700" cy="867900"/>
          </a:xfrm>
          <a:prstGeom prst="bentConnector2">
            <a:avLst/>
          </a:prstGeom>
          <a:noFill/>
          <a:ln cap="flat" cmpd="sng" w="28575">
            <a:solidFill>
              <a:srgbClr val="13FF1E"/>
            </a:solidFill>
            <a:prstDash val="solid"/>
            <a:round/>
            <a:headEnd len="sm" w="sm" type="none"/>
            <a:tailEnd len="med" w="med" type="triangle"/>
          </a:ln>
        </p:spPr>
      </p:cxnSp>
      <p:cxnSp>
        <p:nvCxnSpPr>
          <p:cNvPr id="522" name="Google Shape;522;p17"/>
          <p:cNvCxnSpPr>
            <a:endCxn id="507" idx="2"/>
          </p:cNvCxnSpPr>
          <p:nvPr/>
        </p:nvCxnSpPr>
        <p:spPr>
          <a:xfrm>
            <a:off x="2932060" y="2929443"/>
            <a:ext cx="4218600" cy="3454200"/>
          </a:xfrm>
          <a:prstGeom prst="bentConnector4">
            <a:avLst>
              <a:gd fmla="val 38651" name="adj1"/>
              <a:gd fmla="val 106618" name="adj2"/>
            </a:avLst>
          </a:prstGeom>
          <a:noFill/>
          <a:ln cap="flat" cmpd="sng" w="28575">
            <a:solidFill>
              <a:srgbClr val="13FF1E"/>
            </a:solidFill>
            <a:prstDash val="solid"/>
            <a:round/>
            <a:headEnd len="sm" w="sm" type="none"/>
            <a:tailEnd len="med" w="med" type="triangle"/>
          </a:ln>
        </p:spPr>
      </p:cxnSp>
      <p:sp>
        <p:nvSpPr>
          <p:cNvPr id="523" name="Google Shape;523;p17"/>
          <p:cNvSpPr txBox="1"/>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dk1"/>
              </a:buClr>
              <a:buSzPts val="4000"/>
              <a:buFont typeface="Corbel"/>
              <a:buNone/>
            </a:pPr>
            <a:r>
              <a:rPr lang="en-US" sz="4000" cap="none">
                <a:solidFill>
                  <a:schemeClr val="dk1"/>
                </a:solidFill>
                <a:latin typeface="Corbel"/>
                <a:ea typeface="Corbel"/>
                <a:cs typeface="Corbel"/>
                <a:sym typeface="Corbel"/>
              </a:rPr>
              <a:t>VLSM Example 1</a:t>
            </a:r>
            <a:endParaRPr sz="4000" cap="none">
              <a:solidFill>
                <a:schemeClr val="dk1"/>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500"/>
                                        <p:tgtEl>
                                          <p:spTgt spid="508"/>
                                        </p:tgtEl>
                                      </p:cBhvr>
                                    </p:animEffect>
                                  </p:childTnLst>
                                </p:cTn>
                              </p:par>
                              <p:par>
                                <p:cTn fill="hold" nodeType="with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500"/>
                                        <p:tgtEl>
                                          <p:spTgt spid="509"/>
                                        </p:tgtEl>
                                      </p:cBhvr>
                                    </p:animEffect>
                                  </p:childTnLst>
                                </p:cTn>
                              </p:par>
                              <p:par>
                                <p:cTn fill="hold" nodeType="with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500"/>
                                        <p:tgtEl>
                                          <p:spTgt spid="4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500"/>
                                        <p:tgtEl>
                                          <p:spTgt spid="510"/>
                                        </p:tgtEl>
                                      </p:cBhvr>
                                    </p:animEffect>
                                  </p:childTnLst>
                                </p:cTn>
                              </p:par>
                              <p:par>
                                <p:cTn fill="hold" nodeType="with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500"/>
                                        <p:tgtEl>
                                          <p:spTgt spid="5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500"/>
                                        <p:tgtEl>
                                          <p:spTgt spid="5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18"/>
                                        </p:tgtEl>
                                      </p:cBhvr>
                                    </p:animEffect>
                                    <p:set>
                                      <p:cBhvr>
                                        <p:cTn dur="1" fill="hold">
                                          <p:stCondLst>
                                            <p:cond delay="500"/>
                                          </p:stCondLst>
                                        </p:cTn>
                                        <p:tgtEl>
                                          <p:spTgt spid="51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500"/>
                                        <p:tgtEl>
                                          <p:spTgt spid="511"/>
                                        </p:tgtEl>
                                      </p:cBhvr>
                                    </p:animEffect>
                                  </p:childTnLst>
                                </p:cTn>
                              </p:par>
                              <p:par>
                                <p:cTn fill="hold" nodeType="with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500"/>
                                        <p:tgtEl>
                                          <p:spTgt spid="5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500"/>
                                        <p:tgtEl>
                                          <p:spTgt spid="512"/>
                                        </p:tgtEl>
                                      </p:cBhvr>
                                    </p:animEffect>
                                  </p:childTnLst>
                                </p:cTn>
                              </p:par>
                              <p:par>
                                <p:cTn fill="hold" nodeType="with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500"/>
                                        <p:tgtEl>
                                          <p:spTgt spid="5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gtEl>
                                        <p:attrNameLst>
                                          <p:attrName>style.visibility</p:attrName>
                                        </p:attrNameLst>
                                      </p:cBhvr>
                                      <p:to>
                                        <p:strVal val="visible"/>
                                      </p:to>
                                    </p:set>
                                    <p:animEffect filter="fade" transition="in">
                                      <p:cBhvr>
                                        <p:cTn dur="500"/>
                                        <p:tgtEl>
                                          <p:spTgt spid="5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19"/>
                                        </p:tgtEl>
                                      </p:cBhvr>
                                    </p:animEffect>
                                    <p:set>
                                      <p:cBhvr>
                                        <p:cTn dur="1" fill="hold">
                                          <p:stCondLst>
                                            <p:cond delay="500"/>
                                          </p:stCondLst>
                                        </p:cTn>
                                        <p:tgtEl>
                                          <p:spTgt spid="51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500"/>
                                        <p:tgtEl>
                                          <p:spTgt spid="515"/>
                                        </p:tgtEl>
                                      </p:cBhvr>
                                    </p:animEffect>
                                  </p:childTnLst>
                                </p:cTn>
                              </p:par>
                              <p:par>
                                <p:cTn fill="hold" nodeType="with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500"/>
                                        <p:tgtEl>
                                          <p:spTgt spid="5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500"/>
                                        <p:tgtEl>
                                          <p:spTgt spid="513"/>
                                        </p:tgtEl>
                                      </p:cBhvr>
                                    </p:animEffect>
                                  </p:childTnLst>
                                </p:cTn>
                              </p:par>
                              <p:par>
                                <p:cTn fill="hold" nodeType="with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500"/>
                                        <p:tgtEl>
                                          <p:spTgt spid="5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500"/>
                                        <p:tgtEl>
                                          <p:spTgt spid="5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20"/>
                                        </p:tgtEl>
                                      </p:cBhvr>
                                    </p:animEffect>
                                    <p:set>
                                      <p:cBhvr>
                                        <p:cTn dur="1" fill="hold">
                                          <p:stCondLst>
                                            <p:cond delay="500"/>
                                          </p:stCondLst>
                                        </p:cTn>
                                        <p:tgtEl>
                                          <p:spTgt spid="52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500"/>
                                        <p:tgtEl>
                                          <p:spTgt spid="516"/>
                                        </p:tgtEl>
                                      </p:cBhvr>
                                    </p:animEffect>
                                  </p:childTnLst>
                                </p:cTn>
                              </p:par>
                              <p:par>
                                <p:cTn fill="hold" nodeType="with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500"/>
                                        <p:tgtEl>
                                          <p:spTgt spid="5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500"/>
                                        <p:tgtEl>
                                          <p:spTgt spid="514"/>
                                        </p:tgtEl>
                                      </p:cBhvr>
                                    </p:animEffect>
                                  </p:childTnLst>
                                </p:cTn>
                              </p:par>
                              <p:par>
                                <p:cTn fill="hold" nodeType="with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500"/>
                                        <p:tgtEl>
                                          <p:spTgt spid="5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500"/>
                                        <p:tgtEl>
                                          <p:spTgt spid="5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21"/>
                                        </p:tgtEl>
                                      </p:cBhvr>
                                    </p:animEffect>
                                    <p:set>
                                      <p:cBhvr>
                                        <p:cTn dur="1" fill="hold">
                                          <p:stCondLst>
                                            <p:cond delay="500"/>
                                          </p:stCondLst>
                                        </p:cTn>
                                        <p:tgtEl>
                                          <p:spTgt spid="52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500"/>
                                        <p:tgtEl>
                                          <p:spTgt spid="517"/>
                                        </p:tgtEl>
                                      </p:cBhvr>
                                    </p:animEffect>
                                  </p:childTnLst>
                                </p:cTn>
                              </p:par>
                              <p:par>
                                <p:cTn fill="hold" nodeType="with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500"/>
                                        <p:tgtEl>
                                          <p:spTgt spid="5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500"/>
                                        <p:tgtEl>
                                          <p:spTgt spid="5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22"/>
                                        </p:tgtEl>
                                      </p:cBhvr>
                                    </p:animEffect>
                                    <p:set>
                                      <p:cBhvr>
                                        <p:cTn dur="1" fill="hold">
                                          <p:stCondLst>
                                            <p:cond delay="500"/>
                                          </p:stCondLst>
                                        </p:cTn>
                                        <p:tgtEl>
                                          <p:spTgt spid="52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pic>
        <p:nvPicPr>
          <p:cNvPr id="528" name="Google Shape;528;p18"/>
          <p:cNvPicPr preferRelativeResize="0"/>
          <p:nvPr/>
        </p:nvPicPr>
        <p:blipFill rotWithShape="1">
          <a:blip r:embed="rId3">
            <a:alphaModFix/>
          </a:blip>
          <a:srcRect b="0" l="0" r="0" t="0"/>
          <a:stretch/>
        </p:blipFill>
        <p:spPr>
          <a:xfrm>
            <a:off x="1314843" y="1066799"/>
            <a:ext cx="10357645" cy="5118872"/>
          </a:xfrm>
          <a:prstGeom prst="rect">
            <a:avLst/>
          </a:prstGeom>
          <a:noFill/>
          <a:ln>
            <a:noFill/>
          </a:ln>
        </p:spPr>
      </p:pic>
      <p:sp>
        <p:nvSpPr>
          <p:cNvPr id="529" name="Google Shape;529;p18"/>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VLSM Example 2</a:t>
            </a:r>
            <a:endParaRPr/>
          </a:p>
        </p:txBody>
      </p:sp>
      <p:pic>
        <p:nvPicPr>
          <p:cNvPr id="530" name="Google Shape;530;p18"/>
          <p:cNvPicPr preferRelativeResize="0"/>
          <p:nvPr/>
        </p:nvPicPr>
        <p:blipFill rotWithShape="1">
          <a:blip r:embed="rId4">
            <a:alphaModFix/>
          </a:blip>
          <a:srcRect b="0" l="0" r="0" t="0"/>
          <a:stretch/>
        </p:blipFill>
        <p:spPr>
          <a:xfrm>
            <a:off x="11029276" y="0"/>
            <a:ext cx="1162724" cy="1066799"/>
          </a:xfrm>
          <a:prstGeom prst="rect">
            <a:avLst/>
          </a:prstGeom>
          <a:noFill/>
          <a:ln>
            <a:noFill/>
          </a:ln>
        </p:spPr>
      </p:pic>
      <p:sp>
        <p:nvSpPr>
          <p:cNvPr id="531" name="Google Shape;531;p18"/>
          <p:cNvSpPr txBox="1"/>
          <p:nvPr/>
        </p:nvSpPr>
        <p:spPr>
          <a:xfrm>
            <a:off x="9056594" y="2729753"/>
            <a:ext cx="8691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4 LANs</a:t>
            </a:r>
            <a:endParaRPr/>
          </a:p>
        </p:txBody>
      </p:sp>
      <p:sp>
        <p:nvSpPr>
          <p:cNvPr id="532" name="Google Shape;532;p18"/>
          <p:cNvSpPr txBox="1"/>
          <p:nvPr/>
        </p:nvSpPr>
        <p:spPr>
          <a:xfrm>
            <a:off x="9056593" y="3103140"/>
            <a:ext cx="930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3 WANs</a:t>
            </a:r>
            <a:endParaRPr/>
          </a:p>
        </p:txBody>
      </p:sp>
      <p:sp>
        <p:nvSpPr>
          <p:cNvPr id="533" name="Google Shape;533;p18"/>
          <p:cNvSpPr txBox="1"/>
          <p:nvPr/>
        </p:nvSpPr>
        <p:spPr>
          <a:xfrm>
            <a:off x="9056593" y="3472472"/>
            <a:ext cx="20978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1 Switched Network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19"/>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CIDR Concept	</a:t>
            </a:r>
            <a:endParaRPr/>
          </a:p>
        </p:txBody>
      </p:sp>
      <p:sp>
        <p:nvSpPr>
          <p:cNvPr id="539" name="Google Shape;539;p19"/>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Also known as </a:t>
            </a:r>
            <a:r>
              <a:rPr b="1" lang="en-US"/>
              <a:t>“Classless Inter-Domain Routing”</a:t>
            </a:r>
            <a:endParaRPr/>
          </a:p>
          <a:p>
            <a:pPr indent="-285750" lvl="0" marL="285750" rtl="0" algn="l">
              <a:spcBef>
                <a:spcPts val="1080"/>
              </a:spcBef>
              <a:spcAft>
                <a:spcPts val="0"/>
              </a:spcAft>
              <a:buSzPts val="3480"/>
              <a:buChar char="•"/>
            </a:pPr>
            <a:r>
              <a:rPr lang="en-US"/>
              <a:t>To CIDR-compliant routers, address class is meaningless</a:t>
            </a:r>
            <a:endParaRPr/>
          </a:p>
          <a:p>
            <a:pPr indent="-285750" lvl="0" marL="285750" rtl="0" algn="l">
              <a:spcBef>
                <a:spcPts val="1080"/>
              </a:spcBef>
              <a:spcAft>
                <a:spcPts val="0"/>
              </a:spcAft>
              <a:buSzPts val="3480"/>
              <a:buChar char="•"/>
            </a:pPr>
            <a:r>
              <a:rPr lang="en-US"/>
              <a:t>The network portion of the address is determined by the network </a:t>
            </a:r>
            <a:r>
              <a:rPr b="1" lang="en-US"/>
              <a:t>subnet mask</a:t>
            </a:r>
            <a:r>
              <a:rPr lang="en-US"/>
              <a:t>, also known as the </a:t>
            </a:r>
            <a:r>
              <a:rPr b="1" lang="en-US"/>
              <a:t>prefix</a:t>
            </a:r>
            <a:r>
              <a:rPr lang="en-US"/>
              <a:t> or </a:t>
            </a:r>
            <a:r>
              <a:rPr b="1" lang="en-US"/>
              <a:t>prefix length </a:t>
            </a:r>
            <a:r>
              <a:rPr lang="en-US"/>
              <a:t>(/8, /19, etc.)</a:t>
            </a:r>
            <a:endParaRPr/>
          </a:p>
          <a:p>
            <a:pPr indent="-285750" lvl="0" marL="285750" rtl="0" algn="l">
              <a:spcBef>
                <a:spcPts val="1080"/>
              </a:spcBef>
              <a:spcAft>
                <a:spcPts val="0"/>
              </a:spcAft>
              <a:buSzPts val="3480"/>
              <a:buChar char="•"/>
            </a:pPr>
            <a:r>
              <a:rPr lang="en-US"/>
              <a:t>Classless routing protocols are complaint with CIDR which means they understand</a:t>
            </a:r>
            <a:endParaRPr/>
          </a:p>
          <a:p>
            <a:pPr indent="-285750" lvl="1" marL="742950" rtl="0" algn="l">
              <a:spcBef>
                <a:spcPts val="1000"/>
              </a:spcBef>
              <a:spcAft>
                <a:spcPts val="0"/>
              </a:spcAft>
              <a:buSzPts val="2900"/>
              <a:buChar char="•"/>
            </a:pPr>
            <a:r>
              <a:rPr lang="en-US"/>
              <a:t>VLSM and </a:t>
            </a:r>
            <a:endParaRPr/>
          </a:p>
          <a:p>
            <a:pPr indent="-285750" lvl="1" marL="742950" rtl="0" algn="l">
              <a:spcBef>
                <a:spcPts val="1000"/>
              </a:spcBef>
              <a:spcAft>
                <a:spcPts val="0"/>
              </a:spcAft>
              <a:buSzPts val="2900"/>
              <a:buChar char="•"/>
            </a:pPr>
            <a:r>
              <a:rPr lang="en-US"/>
              <a:t>Route Summarization.</a:t>
            </a:r>
            <a:endParaRPr/>
          </a:p>
          <a:p>
            <a:pPr indent="-285750" lvl="0" marL="285750" rtl="0" algn="l">
              <a:spcBef>
                <a:spcPts val="1080"/>
              </a:spcBef>
              <a:spcAft>
                <a:spcPts val="0"/>
              </a:spcAft>
              <a:buSzPts val="3480"/>
              <a:buChar char="•"/>
            </a:pPr>
            <a:r>
              <a:rPr lang="en-US"/>
              <a:t>All routing protocols are classless nowadays.</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p:txBody>
      </p:sp>
      <p:pic>
        <p:nvPicPr>
          <p:cNvPr id="540" name="Google Shape;540;p19"/>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Objectives</a:t>
            </a:r>
            <a:endParaRPr/>
          </a:p>
        </p:txBody>
      </p:sp>
      <p:sp>
        <p:nvSpPr>
          <p:cNvPr id="155" name="Google Shape;155;p2"/>
          <p:cNvSpPr txBox="1"/>
          <p:nvPr>
            <p:ph idx="1" type="body"/>
          </p:nvPr>
        </p:nvSpPr>
        <p:spPr>
          <a:xfrm>
            <a:off x="1484310" y="1066801"/>
            <a:ext cx="10018713" cy="4724400"/>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3480"/>
              <a:buChar char="•"/>
            </a:pPr>
            <a:r>
              <a:rPr lang="en-US"/>
              <a:t>Subnetting</a:t>
            </a:r>
            <a:endParaRPr/>
          </a:p>
          <a:p>
            <a:pPr indent="-285750" lvl="0" marL="285750" rtl="0" algn="l">
              <a:spcBef>
                <a:spcPts val="1080"/>
              </a:spcBef>
              <a:spcAft>
                <a:spcPts val="0"/>
              </a:spcAft>
              <a:buSzPts val="3480"/>
              <a:buChar char="•"/>
            </a:pPr>
            <a:r>
              <a:rPr lang="en-US"/>
              <a:t>VLSM</a:t>
            </a:r>
            <a:endParaRPr/>
          </a:p>
          <a:p>
            <a:pPr indent="-285750" lvl="1" marL="742950" rtl="0" algn="l">
              <a:spcBef>
                <a:spcPts val="1000"/>
              </a:spcBef>
              <a:spcAft>
                <a:spcPts val="0"/>
              </a:spcAft>
              <a:buSzPts val="2900"/>
              <a:buChar char="•"/>
            </a:pPr>
            <a:r>
              <a:rPr lang="en-US"/>
              <a:t>Binary Calculation</a:t>
            </a:r>
            <a:endParaRPr/>
          </a:p>
          <a:p>
            <a:pPr indent="-285750" lvl="1" marL="742950" rtl="0" algn="l">
              <a:spcBef>
                <a:spcPts val="1000"/>
              </a:spcBef>
              <a:spcAft>
                <a:spcPts val="0"/>
              </a:spcAft>
              <a:buSzPts val="2900"/>
              <a:buChar char="•"/>
            </a:pPr>
            <a:r>
              <a:rPr lang="en-US"/>
              <a:t>Base 256 Calculation</a:t>
            </a:r>
            <a:endParaRPr/>
          </a:p>
          <a:p>
            <a:pPr indent="-285750" lvl="0" marL="285750" rtl="0" algn="l">
              <a:spcBef>
                <a:spcPts val="1080"/>
              </a:spcBef>
              <a:spcAft>
                <a:spcPts val="0"/>
              </a:spcAft>
              <a:buSzPts val="3480"/>
              <a:buChar char="•"/>
            </a:pPr>
            <a:r>
              <a:rPr lang="en-US"/>
              <a:t>Route Summarization</a:t>
            </a:r>
            <a:endParaRPr/>
          </a:p>
        </p:txBody>
      </p:sp>
      <p:pic>
        <p:nvPicPr>
          <p:cNvPr id="156" name="Google Shape;156;p2"/>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20"/>
          <p:cNvSpPr txBox="1"/>
          <p:nvPr>
            <p:ph type="title"/>
          </p:nvPr>
        </p:nvSpPr>
        <p:spPr>
          <a:xfrm>
            <a:off x="1484310" y="325395"/>
            <a:ext cx="10018713" cy="380794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7200"/>
              <a:buFont typeface="Corbel"/>
              <a:buNone/>
            </a:pPr>
            <a:r>
              <a:rPr lang="en-US" sz="7200"/>
              <a:t>The End</a:t>
            </a:r>
            <a:endParaRPr/>
          </a:p>
        </p:txBody>
      </p:sp>
      <p:pic>
        <p:nvPicPr>
          <p:cNvPr id="546" name="Google Shape;546;p20"/>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IPv4 Address Exhaustion</a:t>
            </a:r>
            <a:endParaRPr/>
          </a:p>
        </p:txBody>
      </p:sp>
      <p:pic>
        <p:nvPicPr>
          <p:cNvPr id="162" name="Google Shape;162;p3"/>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163" name="Google Shape;163;p3"/>
          <p:cNvPicPr preferRelativeResize="0"/>
          <p:nvPr/>
        </p:nvPicPr>
        <p:blipFill rotWithShape="1">
          <a:blip r:embed="rId4">
            <a:alphaModFix/>
          </a:blip>
          <a:srcRect b="0" l="0" r="0" t="0"/>
          <a:stretch/>
        </p:blipFill>
        <p:spPr>
          <a:xfrm>
            <a:off x="1698812" y="1307960"/>
            <a:ext cx="5981700" cy="2343150"/>
          </a:xfrm>
          <a:prstGeom prst="rect">
            <a:avLst/>
          </a:prstGeom>
          <a:noFill/>
          <a:ln>
            <a:noFill/>
          </a:ln>
        </p:spPr>
      </p:pic>
      <p:pic>
        <p:nvPicPr>
          <p:cNvPr id="164" name="Google Shape;164;p3"/>
          <p:cNvPicPr preferRelativeResize="0"/>
          <p:nvPr/>
        </p:nvPicPr>
        <p:blipFill rotWithShape="1">
          <a:blip r:embed="rId5">
            <a:alphaModFix/>
          </a:blip>
          <a:srcRect b="0" l="0" r="0" t="0"/>
          <a:stretch/>
        </p:blipFill>
        <p:spPr>
          <a:xfrm>
            <a:off x="6400799" y="2970446"/>
            <a:ext cx="4495800" cy="3352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4"/>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Solutions</a:t>
            </a:r>
            <a:endParaRPr/>
          </a:p>
        </p:txBody>
      </p:sp>
      <p:sp>
        <p:nvSpPr>
          <p:cNvPr id="170" name="Google Shape;170;p4"/>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b="1" lang="en-US"/>
              <a:t>Long term:</a:t>
            </a:r>
            <a:endParaRPr/>
          </a:p>
          <a:p>
            <a:pPr indent="-285750" lvl="1" marL="742950" rtl="0" algn="l">
              <a:spcBef>
                <a:spcPts val="1000"/>
              </a:spcBef>
              <a:spcAft>
                <a:spcPts val="0"/>
              </a:spcAft>
              <a:buSzPts val="2900"/>
              <a:buChar char="•"/>
            </a:pPr>
            <a:r>
              <a:rPr lang="en-US"/>
              <a:t>Change to IP version 6.</a:t>
            </a:r>
            <a:endParaRPr/>
          </a:p>
          <a:p>
            <a:pPr indent="-285750" lvl="1" marL="742950" rtl="0" algn="l">
              <a:spcBef>
                <a:spcPts val="1000"/>
              </a:spcBef>
              <a:spcAft>
                <a:spcPts val="0"/>
              </a:spcAft>
              <a:buSzPts val="2900"/>
              <a:buChar char="•"/>
            </a:pPr>
            <a:r>
              <a:rPr lang="en-US"/>
              <a:t>Plenty of addresses using a different scheme</a:t>
            </a:r>
            <a:endParaRPr/>
          </a:p>
          <a:p>
            <a:pPr indent="-285750" lvl="0" marL="285750" rtl="0" algn="l">
              <a:spcBef>
                <a:spcPts val="1080"/>
              </a:spcBef>
              <a:spcAft>
                <a:spcPts val="0"/>
              </a:spcAft>
              <a:buSzPts val="3480"/>
              <a:buChar char="•"/>
            </a:pPr>
            <a:r>
              <a:rPr b="1" lang="en-US"/>
              <a:t>Short term:</a:t>
            </a:r>
            <a:endParaRPr/>
          </a:p>
          <a:p>
            <a:pPr indent="-285750" lvl="1" marL="742950" rtl="0" algn="l">
              <a:spcBef>
                <a:spcPts val="1000"/>
              </a:spcBef>
              <a:spcAft>
                <a:spcPts val="0"/>
              </a:spcAft>
              <a:buSzPts val="2900"/>
              <a:buChar char="•"/>
            </a:pPr>
            <a:r>
              <a:rPr lang="en-US"/>
              <a:t>Use </a:t>
            </a:r>
            <a:r>
              <a:rPr b="1" lang="en-US"/>
              <a:t>Subnetting (VLSM &amp; CIDR)</a:t>
            </a:r>
            <a:r>
              <a:rPr lang="en-US"/>
              <a:t> to avoid wasting addresses</a:t>
            </a:r>
            <a:endParaRPr/>
          </a:p>
          <a:p>
            <a:pPr indent="-285750" lvl="1" marL="742950" rtl="0" algn="l">
              <a:spcBef>
                <a:spcPts val="1000"/>
              </a:spcBef>
              <a:spcAft>
                <a:spcPts val="0"/>
              </a:spcAft>
              <a:buSzPts val="2900"/>
              <a:buChar char="•"/>
            </a:pPr>
            <a:r>
              <a:rPr lang="en-US"/>
              <a:t>Use </a:t>
            </a:r>
            <a:r>
              <a:rPr b="1" lang="en-US"/>
              <a:t>private addresses </a:t>
            </a:r>
            <a:r>
              <a:rPr lang="en-US"/>
              <a:t>locally and </a:t>
            </a:r>
            <a:r>
              <a:rPr b="1" lang="en-US"/>
              <a:t>NAT</a:t>
            </a:r>
            <a:r>
              <a:rPr lang="en-US"/>
              <a:t> for internet access – lets many host share a few public addresses</a:t>
            </a:r>
            <a:endParaRPr/>
          </a:p>
          <a:p>
            <a:pPr indent="-285750" lvl="1" marL="742950" rtl="0" algn="l">
              <a:spcBef>
                <a:spcPts val="1000"/>
              </a:spcBef>
              <a:spcAft>
                <a:spcPts val="0"/>
              </a:spcAft>
              <a:buSzPts val="2900"/>
              <a:buChar char="•"/>
            </a:pPr>
            <a:r>
              <a:rPr lang="en-US"/>
              <a:t>DHCP!</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p:txBody>
      </p:sp>
      <p:pic>
        <p:nvPicPr>
          <p:cNvPr id="171" name="Google Shape;171;p4"/>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5"/>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Subnetting</a:t>
            </a:r>
            <a:endParaRPr/>
          </a:p>
        </p:txBody>
      </p:sp>
      <p:sp>
        <p:nvSpPr>
          <p:cNvPr id="177" name="Google Shape;177;p5"/>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The strategy used to partition a single physical network into more than one smaller logical sub-networks (subnets). </a:t>
            </a:r>
            <a:endParaRPr/>
          </a:p>
          <a:p>
            <a:pPr indent="-285750" lvl="0" marL="285750" rtl="0" algn="l">
              <a:spcBef>
                <a:spcPts val="1080"/>
              </a:spcBef>
              <a:spcAft>
                <a:spcPts val="0"/>
              </a:spcAft>
              <a:buSzPts val="3480"/>
              <a:buChar char="•"/>
            </a:pPr>
            <a:r>
              <a:rPr lang="en-US"/>
              <a:t>Subnets are designed by accepting bits from the IP address's host part and using these bits to assign a number of smaller sub-networks inside the original network. </a:t>
            </a:r>
            <a:endParaRPr/>
          </a:p>
          <a:p>
            <a:pPr indent="-285750" lvl="0" marL="285750" rtl="0" algn="l">
              <a:spcBef>
                <a:spcPts val="1080"/>
              </a:spcBef>
              <a:spcAft>
                <a:spcPts val="0"/>
              </a:spcAft>
              <a:buSzPts val="3480"/>
              <a:buChar char="•"/>
            </a:pPr>
            <a:r>
              <a:rPr lang="en-US"/>
              <a:t>Allows an organization to add sub-networks without the need to acquire a new network number via the Internet service provider (ISP). </a:t>
            </a:r>
            <a:endParaRPr/>
          </a:p>
        </p:txBody>
      </p:sp>
      <p:pic>
        <p:nvPicPr>
          <p:cNvPr id="178" name="Google Shape;178;p5"/>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179" name="Google Shape;179;p5"/>
          <p:cNvPicPr preferRelativeResize="0"/>
          <p:nvPr/>
        </p:nvPicPr>
        <p:blipFill rotWithShape="1">
          <a:blip r:embed="rId4">
            <a:alphaModFix/>
          </a:blip>
          <a:srcRect b="0" l="0" r="0" t="0"/>
          <a:stretch/>
        </p:blipFill>
        <p:spPr>
          <a:xfrm>
            <a:off x="4017960" y="4526523"/>
            <a:ext cx="4951412" cy="1368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6"/>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Subnetting</a:t>
            </a:r>
            <a:endParaRPr/>
          </a:p>
        </p:txBody>
      </p:sp>
      <p:sp>
        <p:nvSpPr>
          <p:cNvPr id="185" name="Google Shape;185;p6"/>
          <p:cNvSpPr txBox="1"/>
          <p:nvPr>
            <p:ph idx="1" type="body"/>
          </p:nvPr>
        </p:nvSpPr>
        <p:spPr>
          <a:xfrm>
            <a:off x="1484310" y="1066800"/>
            <a:ext cx="10018713" cy="5360893"/>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Three methods of subnetting</a:t>
            </a:r>
            <a:endParaRPr/>
          </a:p>
          <a:p>
            <a:pPr indent="-285750" lvl="1" marL="742950" rtl="0" algn="l">
              <a:spcBef>
                <a:spcPts val="1000"/>
              </a:spcBef>
              <a:spcAft>
                <a:spcPts val="0"/>
              </a:spcAft>
              <a:buSzPts val="2900"/>
              <a:buChar char="•"/>
            </a:pPr>
            <a:r>
              <a:rPr lang="en-US"/>
              <a:t>Classful IP Addressing – </a:t>
            </a:r>
            <a:r>
              <a:rPr i="1" lang="en-US"/>
              <a:t>We have already seen it in the previous lecture!</a:t>
            </a:r>
            <a:endParaRPr/>
          </a:p>
          <a:p>
            <a:pPr indent="-285750" lvl="1" marL="742950" rtl="0" algn="l">
              <a:spcBef>
                <a:spcPts val="1000"/>
              </a:spcBef>
              <a:spcAft>
                <a:spcPts val="0"/>
              </a:spcAft>
              <a:buSzPts val="2900"/>
              <a:buChar char="•"/>
            </a:pPr>
            <a:r>
              <a:rPr lang="en-US"/>
              <a:t>Fixed Length Subnet Masking</a:t>
            </a:r>
            <a:endParaRPr/>
          </a:p>
          <a:p>
            <a:pPr indent="-285750" lvl="1" marL="742950" rtl="0" algn="l">
              <a:spcBef>
                <a:spcPts val="1000"/>
              </a:spcBef>
              <a:spcAft>
                <a:spcPts val="0"/>
              </a:spcAft>
              <a:buSzPts val="2900"/>
              <a:buChar char="•"/>
            </a:pPr>
            <a:r>
              <a:rPr lang="en-US"/>
              <a:t>Variable Length Masking</a:t>
            </a:r>
            <a:endParaRPr/>
          </a:p>
          <a:p>
            <a:pPr indent="-285750" lvl="0" marL="285750" rtl="0" algn="l">
              <a:spcBef>
                <a:spcPts val="1080"/>
              </a:spcBef>
              <a:spcAft>
                <a:spcPts val="0"/>
              </a:spcAft>
              <a:buSzPts val="3480"/>
              <a:buChar char="•"/>
            </a:pPr>
            <a:r>
              <a:rPr lang="en-US"/>
              <a:t>Goal</a:t>
            </a:r>
            <a:endParaRPr/>
          </a:p>
          <a:p>
            <a:pPr indent="-285750" lvl="1" marL="742950" rtl="0" algn="l">
              <a:spcBef>
                <a:spcPts val="1000"/>
              </a:spcBef>
              <a:spcAft>
                <a:spcPts val="0"/>
              </a:spcAft>
              <a:buSzPts val="2900"/>
              <a:buChar char="•"/>
            </a:pPr>
            <a:r>
              <a:rPr lang="en-US"/>
              <a:t>Assign a block of IP addresses to fulfill the total needs of a network</a:t>
            </a:r>
            <a:endParaRPr/>
          </a:p>
          <a:p>
            <a:pPr indent="-285750" lvl="2" marL="1200150" rtl="0" algn="l">
              <a:spcBef>
                <a:spcPts val="960"/>
              </a:spcBef>
              <a:spcAft>
                <a:spcPts val="0"/>
              </a:spcAft>
              <a:buSzPts val="2610"/>
              <a:buChar char="•"/>
            </a:pPr>
            <a:r>
              <a:rPr lang="en-US"/>
              <a:t>A network has 200 hosts per say, give them a network address which can support 200  hosts!</a:t>
            </a:r>
            <a:endParaRPr/>
          </a:p>
          <a:p>
            <a:pPr indent="-285750" lvl="2" marL="1200150" rtl="0" algn="l">
              <a:spcBef>
                <a:spcPts val="960"/>
              </a:spcBef>
              <a:spcAft>
                <a:spcPts val="0"/>
              </a:spcAft>
              <a:buSzPts val="2610"/>
              <a:buChar char="•"/>
            </a:pPr>
            <a:r>
              <a:rPr lang="en-US"/>
              <a:t>Give them the smallest block possible to waste least of the IP addresses but not below 200!</a:t>
            </a:r>
            <a:endParaRPr/>
          </a:p>
          <a:p>
            <a:pPr indent="-64770" lvl="0" marL="285750" rtl="0" algn="l">
              <a:spcBef>
                <a:spcPts val="1080"/>
              </a:spcBef>
              <a:spcAft>
                <a:spcPts val="0"/>
              </a:spcAft>
              <a:buSzPts val="3480"/>
              <a:buNone/>
            </a:pPr>
            <a:r>
              <a:t/>
            </a:r>
            <a:endParaRPr/>
          </a:p>
          <a:p>
            <a:pPr indent="-285750" lvl="0" marL="285750" rtl="0" algn="l">
              <a:spcBef>
                <a:spcPts val="960"/>
              </a:spcBef>
              <a:spcAft>
                <a:spcPts val="0"/>
              </a:spcAft>
              <a:buSzPts val="2610"/>
              <a:buChar char="•"/>
            </a:pPr>
            <a:r>
              <a:rPr b="1" lang="en-US" sz="1800"/>
              <a:t>**Note: </a:t>
            </a:r>
            <a:r>
              <a:rPr lang="en-US" sz="1800"/>
              <a:t>You can assign blocks of size 2</a:t>
            </a:r>
            <a:r>
              <a:rPr baseline="30000" lang="en-US" sz="1800"/>
              <a:t>N </a:t>
            </a:r>
            <a:r>
              <a:rPr lang="en-US" sz="1800"/>
              <a:t>only. This is because the number of bits assigned to host from an IP address cannot be partial, number of bits is discrete and must be an integer value. (Can you assign 1.5 bits to host and 30.5 bits to network?)</a:t>
            </a:r>
            <a:endParaRPr b="1" sz="1800"/>
          </a:p>
        </p:txBody>
      </p:sp>
      <p:pic>
        <p:nvPicPr>
          <p:cNvPr id="186" name="Google Shape;186;p6"/>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7"/>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Fixed length subnetting</a:t>
            </a:r>
            <a:endParaRPr/>
          </a:p>
        </p:txBody>
      </p:sp>
      <p:sp>
        <p:nvSpPr>
          <p:cNvPr id="192" name="Google Shape;192;p7"/>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900"/>
              <a:buChar char="•"/>
            </a:pPr>
            <a:r>
              <a:rPr lang="en-US" sz="2000"/>
              <a:t>All subnets of a main network must have the same subnet mask. </a:t>
            </a:r>
            <a:endParaRPr/>
          </a:p>
          <a:p>
            <a:pPr indent="-285750" lvl="0" marL="285750" rtl="0" algn="l">
              <a:spcBef>
                <a:spcPts val="1000"/>
              </a:spcBef>
              <a:spcAft>
                <a:spcPts val="0"/>
              </a:spcAft>
              <a:buSzPts val="2900"/>
              <a:buChar char="•"/>
            </a:pPr>
            <a:r>
              <a:rPr lang="en-US" sz="2000"/>
              <a:t>This means that they must all have the same number of hosts.</a:t>
            </a:r>
            <a:endParaRPr/>
          </a:p>
          <a:p>
            <a:pPr indent="-285750" lvl="0" marL="285750" rtl="0" algn="l">
              <a:spcBef>
                <a:spcPts val="1000"/>
              </a:spcBef>
              <a:spcAft>
                <a:spcPts val="0"/>
              </a:spcAft>
              <a:buSzPts val="2900"/>
              <a:buChar char="•"/>
            </a:pPr>
            <a:r>
              <a:rPr lang="en-US" sz="2000"/>
              <a:t>Example</a:t>
            </a:r>
            <a:endParaRPr/>
          </a:p>
          <a:p>
            <a:pPr indent="-285750" lvl="1" marL="742950" rtl="0" algn="l">
              <a:spcBef>
                <a:spcPts val="1000"/>
              </a:spcBef>
              <a:spcAft>
                <a:spcPts val="0"/>
              </a:spcAft>
              <a:buSzPts val="2900"/>
              <a:buChar char="•"/>
            </a:pPr>
            <a:r>
              <a:rPr lang="en-US"/>
              <a:t>How many network addresses do you need for the organization? </a:t>
            </a:r>
            <a:endParaRPr/>
          </a:p>
          <a:p>
            <a:pPr indent="-285750" lvl="1" marL="742950" rtl="0" algn="l">
              <a:spcBef>
                <a:spcPts val="1000"/>
              </a:spcBef>
              <a:spcAft>
                <a:spcPts val="0"/>
              </a:spcAft>
              <a:buSzPts val="2900"/>
              <a:buChar char="•"/>
            </a:pPr>
            <a:r>
              <a:rPr lang="en-US"/>
              <a:t>How many network addresses do you have?</a:t>
            </a:r>
            <a:endParaRPr/>
          </a:p>
          <a:p>
            <a:pPr indent="-285750" lvl="1" marL="742950" rtl="0" algn="l">
              <a:spcBef>
                <a:spcPts val="1000"/>
              </a:spcBef>
              <a:spcAft>
                <a:spcPts val="0"/>
              </a:spcAft>
              <a:buSzPts val="2900"/>
              <a:buChar char="•"/>
            </a:pPr>
            <a:r>
              <a:rPr lang="en-US"/>
              <a:t>How many bits do you have for hosts? </a:t>
            </a:r>
            <a:endParaRPr/>
          </a:p>
          <a:p>
            <a:pPr indent="-285750" lvl="1" marL="742950" rtl="0" algn="l">
              <a:spcBef>
                <a:spcPts val="1000"/>
              </a:spcBef>
              <a:spcAft>
                <a:spcPts val="0"/>
              </a:spcAft>
              <a:buSzPts val="2900"/>
              <a:buChar char="•"/>
            </a:pPr>
            <a:r>
              <a:rPr lang="en-US"/>
              <a:t>How many host bits do you need to borrow to create the number of sub networks that you need? </a:t>
            </a:r>
            <a:endParaRPr/>
          </a:p>
          <a:p>
            <a:pPr indent="-64770" lvl="0" marL="285750" rtl="0" algn="l">
              <a:spcBef>
                <a:spcPts val="1080"/>
              </a:spcBef>
              <a:spcAft>
                <a:spcPts val="0"/>
              </a:spcAft>
              <a:buSzPts val="3480"/>
              <a:buNone/>
            </a:pPr>
            <a:r>
              <a:t/>
            </a:r>
            <a:endParaRPr/>
          </a:p>
        </p:txBody>
      </p:sp>
      <p:pic>
        <p:nvPicPr>
          <p:cNvPr id="193" name="Google Shape;193;p7"/>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194" name="Google Shape;194;p7"/>
          <p:cNvPicPr preferRelativeResize="0"/>
          <p:nvPr/>
        </p:nvPicPr>
        <p:blipFill rotWithShape="1">
          <a:blip r:embed="rId4">
            <a:alphaModFix/>
          </a:blip>
          <a:srcRect b="0" l="0" r="0" t="0"/>
          <a:stretch/>
        </p:blipFill>
        <p:spPr>
          <a:xfrm>
            <a:off x="3558715" y="4106750"/>
            <a:ext cx="5498128" cy="2751250"/>
          </a:xfrm>
          <a:prstGeom prst="rect">
            <a:avLst/>
          </a:prstGeom>
          <a:noFill/>
          <a:ln>
            <a:noFill/>
          </a:ln>
        </p:spPr>
      </p:pic>
      <p:sp>
        <p:nvSpPr>
          <p:cNvPr id="195" name="Google Shape;195;p7"/>
          <p:cNvSpPr txBox="1"/>
          <p:nvPr/>
        </p:nvSpPr>
        <p:spPr>
          <a:xfrm>
            <a:off x="4498041" y="4195482"/>
            <a:ext cx="156485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orbel"/>
                <a:ea typeface="Corbel"/>
                <a:cs typeface="Corbel"/>
                <a:sym typeface="Corbel"/>
              </a:rPr>
              <a:t>Banani Branch</a:t>
            </a:r>
            <a:endParaRPr/>
          </a:p>
          <a:p>
            <a:pPr indent="0" lvl="0" marL="0" marR="0" rtl="0" algn="l">
              <a:spcBef>
                <a:spcPts val="0"/>
              </a:spcBef>
              <a:spcAft>
                <a:spcPts val="0"/>
              </a:spcAft>
              <a:buNone/>
            </a:pPr>
            <a:r>
              <a:rPr lang="en-US" sz="1800">
                <a:solidFill>
                  <a:schemeClr val="dk1"/>
                </a:solidFill>
                <a:latin typeface="Corbel"/>
                <a:ea typeface="Corbel"/>
                <a:cs typeface="Corbel"/>
                <a:sym typeface="Corbel"/>
              </a:rPr>
              <a:t>15 Hosts</a:t>
            </a:r>
            <a:endParaRPr/>
          </a:p>
        </p:txBody>
      </p:sp>
      <p:sp>
        <p:nvSpPr>
          <p:cNvPr id="196" name="Google Shape;196;p7"/>
          <p:cNvSpPr txBox="1"/>
          <p:nvPr/>
        </p:nvSpPr>
        <p:spPr>
          <a:xfrm>
            <a:off x="8618906" y="4195482"/>
            <a:ext cx="157607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Khulna Branch</a:t>
            </a:r>
            <a:endParaRPr/>
          </a:p>
          <a:p>
            <a:pPr indent="0" lvl="0" marL="0" marR="0" rtl="0" algn="l">
              <a:spcBef>
                <a:spcPts val="0"/>
              </a:spcBef>
              <a:spcAft>
                <a:spcPts val="0"/>
              </a:spcAft>
              <a:buNone/>
            </a:pPr>
            <a:r>
              <a:rPr lang="en-US" sz="1800">
                <a:solidFill>
                  <a:schemeClr val="dk1"/>
                </a:solidFill>
                <a:latin typeface="Corbel"/>
                <a:ea typeface="Corbel"/>
                <a:cs typeface="Corbel"/>
                <a:sym typeface="Corbel"/>
              </a:rPr>
              <a:t>120 Hosts</a:t>
            </a:r>
            <a:endParaRPr/>
          </a:p>
        </p:txBody>
      </p:sp>
      <p:sp>
        <p:nvSpPr>
          <p:cNvPr id="197" name="Google Shape;197;p7"/>
          <p:cNvSpPr txBox="1"/>
          <p:nvPr/>
        </p:nvSpPr>
        <p:spPr>
          <a:xfrm>
            <a:off x="5059917" y="6075829"/>
            <a:ext cx="181331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Motijheel Branch</a:t>
            </a:r>
            <a:endParaRPr/>
          </a:p>
          <a:p>
            <a:pPr indent="0" lvl="0" marL="0" marR="0" rtl="0" algn="l">
              <a:spcBef>
                <a:spcPts val="0"/>
              </a:spcBef>
              <a:spcAft>
                <a:spcPts val="0"/>
              </a:spcAft>
              <a:buNone/>
            </a:pPr>
            <a:r>
              <a:rPr lang="en-US" sz="1800">
                <a:solidFill>
                  <a:schemeClr val="dk1"/>
                </a:solidFill>
                <a:latin typeface="Corbel"/>
                <a:ea typeface="Corbel"/>
                <a:cs typeface="Corbel"/>
                <a:sym typeface="Corbel"/>
              </a:rPr>
              <a:t>30 Hosts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8"/>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Fixed Length Subnetting: Example</a:t>
            </a:r>
            <a:endParaRPr/>
          </a:p>
        </p:txBody>
      </p:sp>
      <p:pic>
        <p:nvPicPr>
          <p:cNvPr id="203" name="Google Shape;203;p8"/>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vlsm01.jpg" id="204" name="Google Shape;204;p8"/>
          <p:cNvPicPr preferRelativeResize="0"/>
          <p:nvPr/>
        </p:nvPicPr>
        <p:blipFill rotWithShape="1">
          <a:blip r:embed="rId4">
            <a:alphaModFix/>
          </a:blip>
          <a:srcRect b="0" l="0" r="0" t="0"/>
          <a:stretch/>
        </p:blipFill>
        <p:spPr>
          <a:xfrm>
            <a:off x="3516315" y="1066799"/>
            <a:ext cx="6045200" cy="5494338"/>
          </a:xfrm>
          <a:prstGeom prst="rect">
            <a:avLst/>
          </a:prstGeom>
          <a:noFill/>
          <a:ln>
            <a:noFill/>
          </a:ln>
        </p:spPr>
      </p:pic>
      <p:sp>
        <p:nvSpPr>
          <p:cNvPr id="205" name="Google Shape;205;p8"/>
          <p:cNvSpPr txBox="1"/>
          <p:nvPr/>
        </p:nvSpPr>
        <p:spPr>
          <a:xfrm>
            <a:off x="1992315" y="3200399"/>
            <a:ext cx="2209800" cy="400050"/>
          </a:xfrm>
          <a:prstGeom prst="rect">
            <a:avLst/>
          </a:prstGeom>
          <a:solidFill>
            <a:srgbClr val="800000"/>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Clr>
                <a:srgbClr val="FFFF00"/>
              </a:buClr>
              <a:buSzPts val="2000"/>
              <a:buFont typeface="Noto Sans Symbols"/>
              <a:buNone/>
            </a:pPr>
            <a:r>
              <a:rPr lang="en-US" sz="2000">
                <a:solidFill>
                  <a:srgbClr val="FFFF00"/>
                </a:solidFill>
                <a:latin typeface="Arial"/>
                <a:ea typeface="Arial"/>
                <a:cs typeface="Arial"/>
                <a:sym typeface="Arial"/>
              </a:rPr>
              <a:t>192.168.80.0/27</a:t>
            </a:r>
            <a:endParaRPr/>
          </a:p>
        </p:txBody>
      </p:sp>
      <p:sp>
        <p:nvSpPr>
          <p:cNvPr id="206" name="Google Shape;206;p8"/>
          <p:cNvSpPr txBox="1"/>
          <p:nvPr/>
        </p:nvSpPr>
        <p:spPr>
          <a:xfrm>
            <a:off x="7097715" y="1828799"/>
            <a:ext cx="2209800" cy="400050"/>
          </a:xfrm>
          <a:prstGeom prst="rect">
            <a:avLst/>
          </a:prstGeom>
          <a:solidFill>
            <a:srgbClr val="800000"/>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Clr>
                <a:srgbClr val="FFFF00"/>
              </a:buClr>
              <a:buSzPts val="2000"/>
              <a:buFont typeface="Noto Sans Symbols"/>
              <a:buNone/>
            </a:pPr>
            <a:r>
              <a:rPr lang="en-US" sz="2000">
                <a:solidFill>
                  <a:srgbClr val="FFFF00"/>
                </a:solidFill>
                <a:latin typeface="Arial"/>
                <a:ea typeface="Arial"/>
                <a:cs typeface="Arial"/>
                <a:sym typeface="Arial"/>
              </a:rPr>
              <a:t>192.168.80.32/27</a:t>
            </a:r>
            <a:endParaRPr/>
          </a:p>
        </p:txBody>
      </p:sp>
      <p:sp>
        <p:nvSpPr>
          <p:cNvPr id="207" name="Google Shape;207;p8"/>
          <p:cNvSpPr txBox="1"/>
          <p:nvPr/>
        </p:nvSpPr>
        <p:spPr>
          <a:xfrm>
            <a:off x="2830515" y="5486399"/>
            <a:ext cx="2209800" cy="400050"/>
          </a:xfrm>
          <a:prstGeom prst="rect">
            <a:avLst/>
          </a:prstGeom>
          <a:solidFill>
            <a:srgbClr val="800000"/>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Clr>
                <a:srgbClr val="FFFF00"/>
              </a:buClr>
              <a:buSzPts val="2000"/>
              <a:buFont typeface="Noto Sans Symbols"/>
              <a:buNone/>
            </a:pPr>
            <a:r>
              <a:rPr lang="en-US" sz="2000">
                <a:solidFill>
                  <a:srgbClr val="FFFF00"/>
                </a:solidFill>
                <a:latin typeface="Arial"/>
                <a:ea typeface="Arial"/>
                <a:cs typeface="Arial"/>
                <a:sym typeface="Arial"/>
              </a:rPr>
              <a:t>192.168.80.64/27</a:t>
            </a:r>
            <a:endParaRPr/>
          </a:p>
        </p:txBody>
      </p:sp>
      <p:sp>
        <p:nvSpPr>
          <p:cNvPr id="208" name="Google Shape;208;p8"/>
          <p:cNvSpPr txBox="1"/>
          <p:nvPr/>
        </p:nvSpPr>
        <p:spPr>
          <a:xfrm>
            <a:off x="7326315" y="5410199"/>
            <a:ext cx="2209800" cy="400050"/>
          </a:xfrm>
          <a:prstGeom prst="rect">
            <a:avLst/>
          </a:prstGeom>
          <a:solidFill>
            <a:srgbClr val="800000"/>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Clr>
                <a:srgbClr val="FFFF00"/>
              </a:buClr>
              <a:buSzPts val="2000"/>
              <a:buFont typeface="Noto Sans Symbols"/>
              <a:buNone/>
            </a:pPr>
            <a:r>
              <a:rPr lang="en-US" sz="2000">
                <a:solidFill>
                  <a:srgbClr val="FFFF00"/>
                </a:solidFill>
                <a:latin typeface="Arial"/>
                <a:ea typeface="Arial"/>
                <a:cs typeface="Arial"/>
                <a:sym typeface="Arial"/>
              </a:rPr>
              <a:t>192.168.80.96/27</a:t>
            </a:r>
            <a:endParaRPr/>
          </a:p>
        </p:txBody>
      </p:sp>
      <p:sp>
        <p:nvSpPr>
          <p:cNvPr id="209" name="Google Shape;209;p8"/>
          <p:cNvSpPr txBox="1"/>
          <p:nvPr/>
        </p:nvSpPr>
        <p:spPr>
          <a:xfrm>
            <a:off x="7402515" y="3733799"/>
            <a:ext cx="2438400" cy="400050"/>
          </a:xfrm>
          <a:prstGeom prst="rect">
            <a:avLst/>
          </a:prstGeom>
          <a:solidFill>
            <a:srgbClr val="800000"/>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Clr>
                <a:srgbClr val="FFFF00"/>
              </a:buClr>
              <a:buSzPts val="2000"/>
              <a:buFont typeface="Noto Sans Symbols"/>
              <a:buNone/>
            </a:pPr>
            <a:r>
              <a:rPr lang="en-US" sz="2000">
                <a:solidFill>
                  <a:srgbClr val="FFFF00"/>
                </a:solidFill>
                <a:latin typeface="Arial"/>
                <a:ea typeface="Arial"/>
                <a:cs typeface="Arial"/>
                <a:sym typeface="Arial"/>
              </a:rPr>
              <a:t>192.168.80.128/27</a:t>
            </a:r>
            <a:endParaRPr/>
          </a:p>
        </p:txBody>
      </p:sp>
      <p:sp>
        <p:nvSpPr>
          <p:cNvPr id="210" name="Google Shape;210;p8"/>
          <p:cNvSpPr txBox="1"/>
          <p:nvPr/>
        </p:nvSpPr>
        <p:spPr>
          <a:xfrm>
            <a:off x="3287715" y="2514599"/>
            <a:ext cx="2438400" cy="400050"/>
          </a:xfrm>
          <a:prstGeom prst="rect">
            <a:avLst/>
          </a:prstGeom>
          <a:solidFill>
            <a:srgbClr val="800000"/>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Clr>
                <a:srgbClr val="FFFF00"/>
              </a:buClr>
              <a:buSzPts val="2000"/>
              <a:buFont typeface="Noto Sans Symbols"/>
              <a:buNone/>
            </a:pPr>
            <a:r>
              <a:rPr lang="en-US" sz="2000">
                <a:solidFill>
                  <a:srgbClr val="FFFF00"/>
                </a:solidFill>
                <a:latin typeface="Arial"/>
                <a:ea typeface="Arial"/>
                <a:cs typeface="Arial"/>
                <a:sym typeface="Arial"/>
              </a:rPr>
              <a:t>192.168.80.160/27</a:t>
            </a:r>
            <a:endParaRPr/>
          </a:p>
        </p:txBody>
      </p:sp>
      <p:sp>
        <p:nvSpPr>
          <p:cNvPr id="211" name="Google Shape;211;p8"/>
          <p:cNvSpPr txBox="1"/>
          <p:nvPr/>
        </p:nvSpPr>
        <p:spPr>
          <a:xfrm>
            <a:off x="5268915" y="1142999"/>
            <a:ext cx="2438400" cy="400050"/>
          </a:xfrm>
          <a:prstGeom prst="rect">
            <a:avLst/>
          </a:prstGeom>
          <a:solidFill>
            <a:srgbClr val="800000"/>
          </a:solid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Clr>
                <a:srgbClr val="FFFF00"/>
              </a:buClr>
              <a:buSzPts val="2000"/>
              <a:buFont typeface="Noto Sans Symbols"/>
              <a:buNone/>
            </a:pPr>
            <a:r>
              <a:rPr lang="en-US" sz="2000">
                <a:solidFill>
                  <a:srgbClr val="FFFF00"/>
                </a:solidFill>
                <a:latin typeface="Arial"/>
                <a:ea typeface="Arial"/>
                <a:cs typeface="Arial"/>
                <a:sym typeface="Arial"/>
              </a:rPr>
              <a:t>192.168.80.192/27</a:t>
            </a:r>
            <a:endParaRPr/>
          </a:p>
        </p:txBody>
      </p:sp>
      <p:sp>
        <p:nvSpPr>
          <p:cNvPr id="212" name="Google Shape;212;p8"/>
          <p:cNvSpPr txBox="1"/>
          <p:nvPr/>
        </p:nvSpPr>
        <p:spPr>
          <a:xfrm>
            <a:off x="8269290" y="1219199"/>
            <a:ext cx="2438400" cy="400050"/>
          </a:xfrm>
          <a:prstGeom prst="rect">
            <a:avLst/>
          </a:prstGeom>
          <a:solidFill>
            <a:srgbClr val="A26818"/>
          </a:solidFill>
          <a:ln cap="flat" cmpd="sng" w="38100">
            <a:solidFill>
              <a:srgbClr val="0070C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FF00"/>
                </a:solidFill>
                <a:latin typeface="Arial"/>
                <a:ea typeface="Arial"/>
                <a:cs typeface="Arial"/>
                <a:sym typeface="Arial"/>
              </a:rPr>
              <a:t>192.168.80.0/24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500"/>
                                        <p:tgtEl>
                                          <p:spTgt spid="20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500"/>
                                        <p:tgtEl>
                                          <p:spTgt spid="20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9"/>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VLSM</a:t>
            </a:r>
            <a:endParaRPr/>
          </a:p>
        </p:txBody>
      </p:sp>
      <p:sp>
        <p:nvSpPr>
          <p:cNvPr id="218" name="Google Shape;218;p9"/>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Also known as </a:t>
            </a:r>
            <a:r>
              <a:rPr b="1" lang="en-US"/>
              <a:t>“Variable Length Subnet Masking”</a:t>
            </a:r>
            <a:endParaRPr/>
          </a:p>
          <a:p>
            <a:pPr indent="-285750" lvl="0" marL="285750" rtl="0" algn="l">
              <a:spcBef>
                <a:spcPts val="1080"/>
              </a:spcBef>
              <a:spcAft>
                <a:spcPts val="0"/>
              </a:spcAft>
              <a:buSzPts val="3480"/>
              <a:buChar char="•"/>
            </a:pPr>
            <a:r>
              <a:rPr lang="en-US"/>
              <a:t>Always satisfy the requirements of your biggest LAN and then work your way down to the smallest LAN.</a:t>
            </a:r>
            <a:endParaRPr/>
          </a:p>
          <a:p>
            <a:pPr indent="-285750" lvl="1" marL="742950" rtl="0" algn="l">
              <a:spcBef>
                <a:spcPts val="1000"/>
              </a:spcBef>
              <a:spcAft>
                <a:spcPts val="0"/>
              </a:spcAft>
              <a:buSzPts val="2900"/>
              <a:buChar char="•"/>
            </a:pPr>
            <a:r>
              <a:rPr lang="en-US"/>
              <a:t>Assign a block of IP satisfying only that particular LAN.</a:t>
            </a:r>
            <a:endParaRPr/>
          </a:p>
          <a:p>
            <a:pPr indent="-285750" lvl="2" marL="1200150" rtl="0" algn="l">
              <a:spcBef>
                <a:spcPts val="960"/>
              </a:spcBef>
              <a:spcAft>
                <a:spcPts val="0"/>
              </a:spcAft>
              <a:buSzPts val="2610"/>
              <a:buChar char="•"/>
            </a:pPr>
            <a:r>
              <a:rPr lang="en-US"/>
              <a:t>200 hosts? Assign a block of size 256 IPs!</a:t>
            </a:r>
            <a:endParaRPr/>
          </a:p>
          <a:p>
            <a:pPr indent="-285750" lvl="2" marL="1200150" rtl="0" algn="l">
              <a:spcBef>
                <a:spcPts val="960"/>
              </a:spcBef>
              <a:spcAft>
                <a:spcPts val="0"/>
              </a:spcAft>
              <a:buSzPts val="2610"/>
              <a:buChar char="•"/>
            </a:pPr>
            <a:r>
              <a:rPr lang="en-US"/>
              <a:t>1000 hosts? Assign a block of size 1024 IPs!</a:t>
            </a:r>
            <a:endParaRPr/>
          </a:p>
          <a:p>
            <a:pPr indent="-285750" lvl="2" marL="1200150" rtl="0" algn="l">
              <a:spcBef>
                <a:spcPts val="960"/>
              </a:spcBef>
              <a:spcAft>
                <a:spcPts val="0"/>
              </a:spcAft>
              <a:buSzPts val="2610"/>
              <a:buChar char="•"/>
            </a:pPr>
            <a:r>
              <a:rPr lang="en-US"/>
              <a:t>2 Hosts? Assign a block of size 2 IPs!</a:t>
            </a:r>
            <a:endParaRPr/>
          </a:p>
          <a:p>
            <a:pPr indent="-64770" lvl="0" marL="285750" rtl="0" algn="l">
              <a:spcBef>
                <a:spcPts val="1080"/>
              </a:spcBef>
              <a:spcAft>
                <a:spcPts val="0"/>
              </a:spcAft>
              <a:buSzPts val="3480"/>
              <a:buNone/>
            </a:pPr>
            <a:r>
              <a:t/>
            </a:r>
            <a:endParaRPr/>
          </a:p>
        </p:txBody>
      </p:sp>
      <p:pic>
        <p:nvPicPr>
          <p:cNvPr id="219" name="Google Shape;219;p9"/>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2020-06-17T13:03:26Z</dcterms:created>
  <dc:creator>Arif Shakil</dc:creator>
</cp:coreProperties>
</file>