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0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omic Sans MS" panose="030F0702030302020204" pitchFamily="66" charset="0"/>
      <p:regular r:id="rId31"/>
      <p:bold r:id="rId32"/>
      <p:italic r:id="rId33"/>
      <p:boldItalic r:id="rId34"/>
    </p:embeddedFont>
    <p:embeddedFont>
      <p:font typeface="Helvetica Neue" panose="020B0604020202020204" charset="0"/>
      <p:regular r:id="rId35"/>
      <p:bold r:id="rId36"/>
      <p:italic r:id="rId37"/>
      <p:boldItalic r:id="rId38"/>
    </p:embeddedFont>
    <p:embeddedFont>
      <p:font typeface="Corbel" panose="020B0503020204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h6v/4TwlAIYQGpnOAfguLtY6wk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5A7E47-BC82-46AF-AC70-339616E46609}">
  <a:tblStyle styleId="{755A7E47-BC82-46AF-AC70-339616E46609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B"/>
          </a:solidFill>
        </a:fill>
      </a:tcStyle>
    </a:wholeTbl>
    <a:band1H>
      <a:tcTxStyle b="off" i="off"/>
      <a:tcStyle>
        <a:tcBdr/>
        <a:fill>
          <a:solidFill>
            <a:srgbClr val="CCE2F8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CE2F8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1" name="Google Shape;13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7" name="Google Shape;13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2fb1f34a505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19.1.1 Datagram Format (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Data Communications and Networking. Behrouz A. Forouzan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358" name="Google Shape;1358;g2fb1f34a50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19.1.1 Datagram Format (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Data Communications and Networking. Behrouz A. Forouzan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366" name="Google Shape;13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19.1.1 Datagram Format (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Data Communications and Networking. Behrouz A. Forouzan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366" name="Google Shape;13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6206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6" name="Google Shape;13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5" name="Google Shape;15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3" name="Google Shape;16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2" name="Google Shape;16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g2f48e306e09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9" name="Google Shape;1619;g2f48e306e09_0_1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0" name="Google Shape;1620;g2f48e306e09_0_1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2f48e306e0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5" name="Google Shape;1625;g2f48e306e09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6" name="Google Shape;1626;g2f48e306e09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2f48e306e09_0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5" name="Google Shape;1635;g2f48e306e0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2f48e306e09_0_1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3" name="Google Shape;1643;g2f48e306e09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2f48e306e09_0_3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g2f48e306e09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9588" y="631825"/>
            <a:ext cx="3078162" cy="1731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1" name="Google Shape;1661;g2f48e306e09_0_326:notes"/>
          <p:cNvSpPr txBox="1">
            <a:spLocks noGrp="1"/>
          </p:cNvSpPr>
          <p:nvPr>
            <p:ph type="body" idx="1"/>
          </p:nvPr>
        </p:nvSpPr>
        <p:spPr>
          <a:xfrm>
            <a:off x="455613" y="2513013"/>
            <a:ext cx="5946900" cy="54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925" tIns="42950" rIns="85925" bIns="42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2f48e306e09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0" name="Google Shape;1700;g2f48e306e09_0_3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1" name="Google Shape;1701;g2f48e306e09_0_3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4" name="Google Shape;7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Communications and Networking. Behrouz A. Forouzan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Section 18.2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5" name="Google Shape;9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1" name="Google Shape;9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8" name="Google Shape;9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0" name="Google Shape;11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7" name="Google Shape;12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42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42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42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42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42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42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42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2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2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1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1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1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5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2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2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5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3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3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53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5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4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4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5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5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55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5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6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6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56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5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7"/>
          <p:cNvSpPr txBox="1">
            <a:spLocks noGrp="1"/>
          </p:cNvSpPr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5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5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"/>
          <p:cNvSpPr txBox="1">
            <a:spLocks noGrp="1"/>
          </p:cNvSpPr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58"/>
          <p:cNvSpPr txBox="1">
            <a:spLocks noGrp="1"/>
          </p:cNvSpPr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5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3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3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5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44" name="Google Shape;44;p45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45" name="Google Shape;45;p4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4"/>
          <p:cNvSpPr txBox="1"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6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46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63" name="Google Shape;63;p46"/>
          <p:cNvSpPr txBox="1">
            <a:spLocks noGrp="1"/>
          </p:cNvSpPr>
          <p:nvPr>
            <p:ph type="body" idx="3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46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65" name="Google Shape;65;p4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9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>
            <a:endParaRPr/>
          </a:p>
        </p:txBody>
      </p:sp>
      <p:sp>
        <p:nvSpPr>
          <p:cNvPr id="75" name="Google Shape;75;p49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4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0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0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0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5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41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41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41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41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41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41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4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1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495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4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4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1" name="Google Shape;21;p4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2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Network Layer:</a:t>
            </a:r>
            <a:br>
              <a:rPr lang="en-US"/>
            </a:br>
            <a:r>
              <a:rPr lang="en-US"/>
              <a:t>IP Functions</a:t>
            </a:r>
            <a:endParaRPr/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7 | CSE421 – Computer Networks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10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Internet Protocol</a:t>
            </a:r>
            <a:endParaRPr/>
          </a:p>
        </p:txBody>
      </p:sp>
      <p:pic>
        <p:nvPicPr>
          <p:cNvPr id="1314" name="Google Shape;131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11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Internet Network Layer</a:t>
            </a:r>
            <a:endParaRPr/>
          </a:p>
        </p:txBody>
      </p:sp>
      <p:sp>
        <p:nvSpPr>
          <p:cNvPr id="1320" name="Google Shape;1320;p11"/>
          <p:cNvSpPr txBox="1">
            <a:spLocks noGrp="1"/>
          </p:cNvSpPr>
          <p:nvPr>
            <p:ph type="body" idx="1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Host, router network layer functions:</a:t>
            </a:r>
            <a:endParaRPr/>
          </a:p>
        </p:txBody>
      </p:sp>
      <p:pic>
        <p:nvPicPr>
          <p:cNvPr id="1321" name="Google Shape;132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2" name="Google Shape;1322;p11"/>
          <p:cNvSpPr/>
          <p:nvPr/>
        </p:nvSpPr>
        <p:spPr>
          <a:xfrm>
            <a:off x="3923740" y="2050117"/>
            <a:ext cx="6534150" cy="407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23" name="Google Shape;1323;p11"/>
          <p:cNvSpPr/>
          <p:nvPr/>
        </p:nvSpPr>
        <p:spPr>
          <a:xfrm>
            <a:off x="3857065" y="2116792"/>
            <a:ext cx="6534150" cy="4076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324" name="Google Shape;1324;p11"/>
          <p:cNvGrpSpPr/>
          <p:nvPr/>
        </p:nvGrpSpPr>
        <p:grpSpPr>
          <a:xfrm>
            <a:off x="5931928" y="3748742"/>
            <a:ext cx="1354137" cy="1214438"/>
            <a:chOff x="3967" y="2883"/>
            <a:chExt cx="660" cy="765"/>
          </a:xfrm>
        </p:grpSpPr>
        <p:sp>
          <p:nvSpPr>
            <p:cNvPr id="1325" name="Google Shape;1325;p11"/>
            <p:cNvSpPr/>
            <p:nvPr/>
          </p:nvSpPr>
          <p:spPr>
            <a:xfrm>
              <a:off x="4023" y="2883"/>
              <a:ext cx="582" cy="7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26" name="Google Shape;1326;p11"/>
            <p:cNvSpPr/>
            <p:nvPr/>
          </p:nvSpPr>
          <p:spPr>
            <a:xfrm>
              <a:off x="3996" y="2910"/>
              <a:ext cx="582" cy="738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27" name="Google Shape;1327;p11"/>
            <p:cNvSpPr txBox="1"/>
            <p:nvPr/>
          </p:nvSpPr>
          <p:spPr>
            <a:xfrm>
              <a:off x="3967" y="3074"/>
              <a:ext cx="660" cy="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forwarding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table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28" name="Google Shape;1328;p11"/>
            <p:cNvCxnSpPr/>
            <p:nvPr/>
          </p:nvCxnSpPr>
          <p:spPr>
            <a:xfrm>
              <a:off x="4065" y="2994"/>
              <a:ext cx="435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9" name="Google Shape;1329;p11"/>
            <p:cNvCxnSpPr/>
            <p:nvPr/>
          </p:nvCxnSpPr>
          <p:spPr>
            <a:xfrm>
              <a:off x="4071" y="3048"/>
              <a:ext cx="435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0" name="Google Shape;1330;p11"/>
            <p:cNvCxnSpPr/>
            <p:nvPr/>
          </p:nvCxnSpPr>
          <p:spPr>
            <a:xfrm>
              <a:off x="4074" y="3102"/>
              <a:ext cx="435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1" name="Google Shape;1331;p11"/>
            <p:cNvCxnSpPr/>
            <p:nvPr/>
          </p:nvCxnSpPr>
          <p:spPr>
            <a:xfrm>
              <a:off x="4065" y="3477"/>
              <a:ext cx="435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2" name="Google Shape;1332;p11"/>
            <p:cNvCxnSpPr/>
            <p:nvPr/>
          </p:nvCxnSpPr>
          <p:spPr>
            <a:xfrm>
              <a:off x="4068" y="3528"/>
              <a:ext cx="435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3" name="Google Shape;1333;p11"/>
            <p:cNvCxnSpPr/>
            <p:nvPr/>
          </p:nvCxnSpPr>
          <p:spPr>
            <a:xfrm>
              <a:off x="4071" y="3579"/>
              <a:ext cx="435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334" name="Google Shape;1334;p11"/>
          <p:cNvCxnSpPr/>
          <p:nvPr/>
        </p:nvCxnSpPr>
        <p:spPr>
          <a:xfrm rot="10800000" flipH="1">
            <a:off x="3847540" y="5679142"/>
            <a:ext cx="6505575" cy="95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5" name="Google Shape;1335;p11"/>
          <p:cNvCxnSpPr/>
          <p:nvPr/>
        </p:nvCxnSpPr>
        <p:spPr>
          <a:xfrm rot="10800000" flipH="1">
            <a:off x="3876115" y="5155267"/>
            <a:ext cx="6524625" cy="95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36" name="Google Shape;1336;p11"/>
          <p:cNvGrpSpPr/>
          <p:nvPr/>
        </p:nvGrpSpPr>
        <p:grpSpPr>
          <a:xfrm>
            <a:off x="4055503" y="2935944"/>
            <a:ext cx="1887537" cy="885826"/>
            <a:chOff x="1175" y="1848"/>
            <a:chExt cx="1189" cy="558"/>
          </a:xfrm>
        </p:grpSpPr>
        <p:sp>
          <p:nvSpPr>
            <p:cNvPr id="1337" name="Google Shape;1337;p11"/>
            <p:cNvSpPr/>
            <p:nvPr/>
          </p:nvSpPr>
          <p:spPr>
            <a:xfrm>
              <a:off x="1224" y="1848"/>
              <a:ext cx="1140" cy="5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38" name="Google Shape;1338;p11"/>
            <p:cNvSpPr/>
            <p:nvPr/>
          </p:nvSpPr>
          <p:spPr>
            <a:xfrm>
              <a:off x="1182" y="1890"/>
              <a:ext cx="1140" cy="516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39" name="Google Shape;1339;p11"/>
            <p:cNvSpPr txBox="1"/>
            <p:nvPr/>
          </p:nvSpPr>
          <p:spPr>
            <a:xfrm>
              <a:off x="1175" y="1895"/>
              <a:ext cx="1153" cy="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Routing protocols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path selection</a:t>
              </a:r>
              <a:endPara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RIP, OSPF, BGP</a:t>
              </a:r>
              <a:endParaRPr sz="13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340" name="Google Shape;1340;p11"/>
          <p:cNvSpPr/>
          <p:nvPr/>
        </p:nvSpPr>
        <p:spPr>
          <a:xfrm>
            <a:off x="5362015" y="3926542"/>
            <a:ext cx="628650" cy="390525"/>
          </a:xfrm>
          <a:custGeom>
            <a:avLst/>
            <a:gdLst/>
            <a:ahLst/>
            <a:cxnLst/>
            <a:rect l="l" t="t" r="r" b="b"/>
            <a:pathLst>
              <a:path w="396" h="246" extrusionOk="0">
                <a:moveTo>
                  <a:pt x="0" y="0"/>
                </a:moveTo>
                <a:cubicBezTo>
                  <a:pt x="30" y="16"/>
                  <a:pt x="42" y="126"/>
                  <a:pt x="150" y="186"/>
                </a:cubicBezTo>
                <a:cubicBezTo>
                  <a:pt x="258" y="246"/>
                  <a:pt x="345" y="205"/>
                  <a:pt x="396" y="21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341" name="Google Shape;1341;p11"/>
          <p:cNvGrpSpPr/>
          <p:nvPr/>
        </p:nvGrpSpPr>
        <p:grpSpPr>
          <a:xfrm>
            <a:off x="7311465" y="2845455"/>
            <a:ext cx="3000375" cy="1181100"/>
            <a:chOff x="102" y="1272"/>
            <a:chExt cx="1890" cy="744"/>
          </a:xfrm>
        </p:grpSpPr>
        <p:sp>
          <p:nvSpPr>
            <p:cNvPr id="1342" name="Google Shape;1342;p11"/>
            <p:cNvSpPr/>
            <p:nvPr/>
          </p:nvSpPr>
          <p:spPr>
            <a:xfrm>
              <a:off x="144" y="1272"/>
              <a:ext cx="1848" cy="6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43" name="Google Shape;1343;p11"/>
            <p:cNvSpPr/>
            <p:nvPr/>
          </p:nvSpPr>
          <p:spPr>
            <a:xfrm>
              <a:off x="102" y="1314"/>
              <a:ext cx="1848" cy="702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44" name="Google Shape;1344;p11"/>
            <p:cNvSpPr txBox="1"/>
            <p:nvPr/>
          </p:nvSpPr>
          <p:spPr>
            <a:xfrm>
              <a:off x="116" y="1319"/>
              <a:ext cx="1820" cy="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IP protocol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addressing conventions</a:t>
              </a:r>
              <a:endPara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datagram format</a:t>
              </a:r>
              <a:endPara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packet handling conventions</a:t>
              </a:r>
              <a:endParaRPr sz="13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345" name="Google Shape;1345;p11"/>
          <p:cNvGrpSpPr/>
          <p:nvPr/>
        </p:nvGrpSpPr>
        <p:grpSpPr>
          <a:xfrm>
            <a:off x="7368615" y="4158316"/>
            <a:ext cx="2000250" cy="885825"/>
            <a:chOff x="72" y="1146"/>
            <a:chExt cx="1260" cy="558"/>
          </a:xfrm>
        </p:grpSpPr>
        <p:sp>
          <p:nvSpPr>
            <p:cNvPr id="1346" name="Google Shape;1346;p11"/>
            <p:cNvSpPr/>
            <p:nvPr/>
          </p:nvSpPr>
          <p:spPr>
            <a:xfrm>
              <a:off x="114" y="1146"/>
              <a:ext cx="1218" cy="5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47" name="Google Shape;1347;p11"/>
            <p:cNvSpPr/>
            <p:nvPr/>
          </p:nvSpPr>
          <p:spPr>
            <a:xfrm>
              <a:off x="72" y="1188"/>
              <a:ext cx="1218" cy="516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48" name="Google Shape;1348;p11"/>
            <p:cNvSpPr txBox="1"/>
            <p:nvPr/>
          </p:nvSpPr>
          <p:spPr>
            <a:xfrm>
              <a:off x="80" y="1187"/>
              <a:ext cx="1197" cy="4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ICMP protocol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error reporting</a:t>
              </a:r>
              <a:endPara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router “signaling”</a:t>
              </a:r>
              <a:endParaRPr sz="13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cxnSp>
        <p:nvCxnSpPr>
          <p:cNvPr id="1349" name="Google Shape;1349;p11"/>
          <p:cNvCxnSpPr/>
          <p:nvPr/>
        </p:nvCxnSpPr>
        <p:spPr>
          <a:xfrm rot="10800000" flipH="1">
            <a:off x="3876115" y="2735917"/>
            <a:ext cx="6524625" cy="95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0" name="Google Shape;1350;p11"/>
          <p:cNvSpPr txBox="1"/>
          <p:nvPr/>
        </p:nvSpPr>
        <p:spPr>
          <a:xfrm>
            <a:off x="5317565" y="2262842"/>
            <a:ext cx="338309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Transport layer: TCP, UDP</a:t>
            </a:r>
            <a:endParaRPr sz="1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1" name="Google Shape;1351;p11"/>
          <p:cNvSpPr txBox="1"/>
          <p:nvPr/>
        </p:nvSpPr>
        <p:spPr>
          <a:xfrm>
            <a:off x="6431990" y="5234642"/>
            <a:ext cx="315535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Link layer</a:t>
            </a:r>
            <a:endParaRPr sz="1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2" name="Google Shape;1352;p11"/>
          <p:cNvSpPr txBox="1"/>
          <p:nvPr/>
        </p:nvSpPr>
        <p:spPr>
          <a:xfrm>
            <a:off x="6279590" y="5772372"/>
            <a:ext cx="2531901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physical layer</a:t>
            </a:r>
            <a:endParaRPr sz="1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3" name="Google Shape;1353;p11"/>
          <p:cNvSpPr txBox="1"/>
          <p:nvPr/>
        </p:nvSpPr>
        <p:spPr>
          <a:xfrm>
            <a:off x="1969060" y="3534430"/>
            <a:ext cx="182133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layer</a:t>
            </a:r>
            <a:endParaRPr sz="1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54" name="Google Shape;1354;p11"/>
          <p:cNvCxnSpPr/>
          <p:nvPr/>
        </p:nvCxnSpPr>
        <p:spPr>
          <a:xfrm rot="10800000">
            <a:off x="3599890" y="2754967"/>
            <a:ext cx="0" cy="74295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55" name="Google Shape;1355;p11"/>
          <p:cNvCxnSpPr/>
          <p:nvPr/>
        </p:nvCxnSpPr>
        <p:spPr>
          <a:xfrm>
            <a:off x="3599890" y="4421842"/>
            <a:ext cx="0" cy="74295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2fb1f34a505_0_7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8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IPv4 Datagram Format</a:t>
            </a:r>
            <a:endParaRPr/>
          </a:p>
        </p:txBody>
      </p:sp>
      <p:pic>
        <p:nvPicPr>
          <p:cNvPr id="1361" name="Google Shape;1361;g2fb1f34a505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2" name="Google Shape;1362;g2fb1f34a505_0_7"/>
          <p:cNvSpPr txBox="1"/>
          <p:nvPr/>
        </p:nvSpPr>
        <p:spPr>
          <a:xfrm>
            <a:off x="9662509" y="1475750"/>
            <a:ext cx="23211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The size of an IP datagram: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The minimum size is 20 bytes (if you have no data) </a:t>
            </a:r>
            <a:endParaRPr sz="2000" b="0" i="0" u="none" strike="noStrike" cap="none">
              <a:solidFill>
                <a:srgbClr val="4D515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The maximum size is 65,535 bytes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3" name="Google Shape;1363;g2fb1f34a505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525" y="1182425"/>
            <a:ext cx="8914350" cy="56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12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IPv4 Datagram Format</a:t>
            </a:r>
            <a:endParaRPr/>
          </a:p>
        </p:txBody>
      </p:sp>
      <p:pic>
        <p:nvPicPr>
          <p:cNvPr id="1369" name="Google Shape;136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0" name="Google Shape;137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400" y="1783475"/>
            <a:ext cx="6127251" cy="41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2" name="Google Shape;1372;p12"/>
          <p:cNvSpPr txBox="1"/>
          <p:nvPr/>
        </p:nvSpPr>
        <p:spPr>
          <a:xfrm>
            <a:off x="6921550" y="1379475"/>
            <a:ext cx="4981500" cy="85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Corbel"/>
              <a:buChar char="●"/>
            </a:pPr>
            <a:r>
              <a:rPr lang="en-US" sz="195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Version: </a:t>
            </a:r>
            <a:r>
              <a:rPr lang="en-US" sz="1950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 bits, value of </a:t>
            </a:r>
            <a:r>
              <a:rPr lang="en-US" sz="1850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which </a:t>
            </a:r>
            <a:r>
              <a:rPr lang="en-US" sz="185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IP version is being used. For IPv4 the value will be 4 here.</a:t>
            </a:r>
            <a:endParaRPr sz="185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73" name="Google Shape;1373;p12"/>
          <p:cNvSpPr/>
          <p:nvPr/>
        </p:nvSpPr>
        <p:spPr>
          <a:xfrm>
            <a:off x="443400" y="1783475"/>
            <a:ext cx="1773600" cy="7980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Google Shape;1373;p12"/>
          <p:cNvSpPr/>
          <p:nvPr/>
        </p:nvSpPr>
        <p:spPr>
          <a:xfrm>
            <a:off x="1799788" y="1783475"/>
            <a:ext cx="1773600" cy="7980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" name="Google Shape;1372;p12"/>
          <p:cNvSpPr txBox="1"/>
          <p:nvPr/>
        </p:nvSpPr>
        <p:spPr>
          <a:xfrm>
            <a:off x="6921550" y="2316748"/>
            <a:ext cx="527045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Corbel"/>
              <a:buChar char="●"/>
            </a:pPr>
            <a:r>
              <a:rPr lang="en-US" sz="1950" b="1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Internet Header Length</a:t>
            </a:r>
            <a:r>
              <a:rPr lang="en-US" sz="1950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4 bits</a:t>
            </a:r>
            <a:r>
              <a:rPr lang="en-US" sz="1950" b="1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, </a:t>
            </a:r>
            <a:r>
              <a:rPr lang="en-US" sz="1950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value of the header length, min 20 bytes, max 60 bytes. Shown in 4 byte word. So min value 5, max 15.</a:t>
            </a:r>
            <a:endParaRPr sz="185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" name="Google Shape;1372;p12"/>
          <p:cNvSpPr txBox="1"/>
          <p:nvPr/>
        </p:nvSpPr>
        <p:spPr>
          <a:xfrm>
            <a:off x="6921550" y="3728514"/>
            <a:ext cx="5270450" cy="1219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3375">
              <a:lnSpc>
                <a:spcPct val="115000"/>
              </a:lnSpc>
              <a:buClr>
                <a:schemeClr val="dk1"/>
              </a:buClr>
              <a:buSzPts val="1650"/>
              <a:buFont typeface="Corbel"/>
              <a:buChar char="●"/>
            </a:pPr>
            <a:r>
              <a:rPr lang="en-US" sz="195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Type of Service</a:t>
            </a:r>
            <a:r>
              <a:rPr lang="en-US" sz="195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</a:t>
            </a:r>
            <a:r>
              <a:rPr lang="en-US" sz="1950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 bits, for </a:t>
            </a:r>
            <a:r>
              <a:rPr lang="en-US" sz="195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QoS</a:t>
            </a:r>
            <a:r>
              <a:rPr lang="en-US" sz="195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(Quality of Service). </a:t>
            </a:r>
            <a:r>
              <a:rPr lang="en-US" sz="1950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mark the packet to give special treatment or priority.</a:t>
            </a:r>
            <a:endParaRPr sz="185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373;p12"/>
          <p:cNvSpPr/>
          <p:nvPr/>
        </p:nvSpPr>
        <p:spPr>
          <a:xfrm>
            <a:off x="2795675" y="1794975"/>
            <a:ext cx="1773600" cy="7980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" name="Google Shape;1373;p12"/>
          <p:cNvSpPr/>
          <p:nvPr/>
        </p:nvSpPr>
        <p:spPr>
          <a:xfrm>
            <a:off x="4588445" y="1783475"/>
            <a:ext cx="1773600" cy="7980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" name="Google Shape;1372;p12"/>
          <p:cNvSpPr txBox="1"/>
          <p:nvPr/>
        </p:nvSpPr>
        <p:spPr>
          <a:xfrm>
            <a:off x="6921550" y="4918577"/>
            <a:ext cx="527045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3375">
              <a:lnSpc>
                <a:spcPct val="115000"/>
              </a:lnSpc>
              <a:buClr>
                <a:schemeClr val="dk1"/>
              </a:buClr>
              <a:buSzPts val="1650"/>
              <a:buFont typeface="Corbel"/>
              <a:buChar char="●"/>
            </a:pPr>
            <a:r>
              <a:rPr lang="en-US" sz="195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Total Length: </a:t>
            </a:r>
            <a:r>
              <a:rPr lang="en-US" sz="1950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16 bits, value of the </a:t>
            </a:r>
            <a:r>
              <a:rPr lang="en-US" sz="195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entire size of the IP packet (header and data) in bytes. The minimum size is 20 bytes (if you have no data) and the maximum size is 65.535 </a:t>
            </a:r>
            <a:r>
              <a:rPr lang="en-US" sz="1950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bytes.</a:t>
            </a:r>
            <a:endParaRPr lang="en-US" sz="195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3" grpId="0" animBg="1"/>
      <p:bldP spid="8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12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IPv4 Datagram Format</a:t>
            </a:r>
            <a:endParaRPr/>
          </a:p>
        </p:txBody>
      </p:sp>
      <p:pic>
        <p:nvPicPr>
          <p:cNvPr id="1369" name="Google Shape;136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0" name="Google Shape;137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62" y="1774213"/>
            <a:ext cx="6127251" cy="41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2" name="Google Shape;1372;p12"/>
          <p:cNvSpPr txBox="1"/>
          <p:nvPr/>
        </p:nvSpPr>
        <p:spPr>
          <a:xfrm>
            <a:off x="6921550" y="1866137"/>
            <a:ext cx="4981500" cy="1219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3375">
              <a:lnSpc>
                <a:spcPct val="115000"/>
              </a:lnSpc>
              <a:buClr>
                <a:schemeClr val="dk1"/>
              </a:buClr>
              <a:buSzPts val="1650"/>
              <a:buFont typeface="Corbel"/>
              <a:buChar char="●"/>
            </a:pPr>
            <a:r>
              <a:rPr lang="en-US" sz="195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Time to Live: </a:t>
            </a:r>
            <a:r>
              <a:rPr lang="en-US" sz="1950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 bits,</a:t>
            </a:r>
            <a:r>
              <a:rPr lang="en-US" sz="1950" b="1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950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value of how many hops can a packet. Used </a:t>
            </a:r>
            <a:r>
              <a:rPr lang="en-US" sz="195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prevent packets from looping around </a:t>
            </a:r>
            <a:r>
              <a:rPr lang="en-US" sz="1950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forever. </a:t>
            </a:r>
            <a:endParaRPr sz="185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73" name="Google Shape;1373;p12"/>
          <p:cNvSpPr/>
          <p:nvPr/>
        </p:nvSpPr>
        <p:spPr>
          <a:xfrm>
            <a:off x="720491" y="3178166"/>
            <a:ext cx="1773600" cy="7980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Google Shape;1373;p12"/>
          <p:cNvSpPr/>
          <p:nvPr/>
        </p:nvSpPr>
        <p:spPr>
          <a:xfrm>
            <a:off x="2686587" y="3099255"/>
            <a:ext cx="1773600" cy="7980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" name="Google Shape;1372;p12"/>
          <p:cNvSpPr txBox="1"/>
          <p:nvPr/>
        </p:nvSpPr>
        <p:spPr>
          <a:xfrm>
            <a:off x="6847742" y="3126210"/>
            <a:ext cx="5270450" cy="1219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3375">
              <a:lnSpc>
                <a:spcPct val="115000"/>
              </a:lnSpc>
              <a:buClr>
                <a:schemeClr val="dk1"/>
              </a:buClr>
              <a:buSzPts val="1650"/>
              <a:buFont typeface="Corbel"/>
              <a:buChar char="●"/>
            </a:pPr>
            <a:r>
              <a:rPr lang="en-US" sz="195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Protocol: </a:t>
            </a:r>
            <a:r>
              <a:rPr lang="en-US" sz="1950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 bits, value tells us which upper layer protocol is present, </a:t>
            </a:r>
            <a:r>
              <a:rPr lang="en-US" sz="195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 example TCP has value 6 and UDP has value 17.</a:t>
            </a:r>
          </a:p>
        </p:txBody>
      </p:sp>
      <p:sp>
        <p:nvSpPr>
          <p:cNvPr id="10" name="Google Shape;1372;p12"/>
          <p:cNvSpPr txBox="1"/>
          <p:nvPr/>
        </p:nvSpPr>
        <p:spPr>
          <a:xfrm>
            <a:off x="6847742" y="4386284"/>
            <a:ext cx="5270450" cy="87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3375">
              <a:lnSpc>
                <a:spcPct val="115000"/>
              </a:lnSpc>
              <a:buClr>
                <a:schemeClr val="dk1"/>
              </a:buClr>
              <a:buSzPts val="1650"/>
              <a:buFont typeface="Corbel"/>
              <a:buChar char="●"/>
            </a:pPr>
            <a:r>
              <a:rPr lang="en-US" sz="195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Header </a:t>
            </a:r>
            <a:r>
              <a:rPr lang="en-US" sz="1950" b="1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Checksum: </a:t>
            </a:r>
            <a:r>
              <a:rPr lang="en-US" sz="1950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16 bits, to </a:t>
            </a:r>
            <a:r>
              <a:rPr lang="en-US" sz="195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check if there are any errors in the header.</a:t>
            </a:r>
          </a:p>
        </p:txBody>
      </p:sp>
      <p:sp>
        <p:nvSpPr>
          <p:cNvPr id="11" name="Google Shape;1373;p12"/>
          <p:cNvSpPr/>
          <p:nvPr/>
        </p:nvSpPr>
        <p:spPr>
          <a:xfrm>
            <a:off x="4588445" y="3100086"/>
            <a:ext cx="1773600" cy="7980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" name="Google Shape;1373;p12"/>
          <p:cNvSpPr/>
          <p:nvPr/>
        </p:nvSpPr>
        <p:spPr>
          <a:xfrm>
            <a:off x="2494091" y="5136567"/>
            <a:ext cx="2094354" cy="778696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" name="Google Shape;1372;p12"/>
          <p:cNvSpPr txBox="1"/>
          <p:nvPr/>
        </p:nvSpPr>
        <p:spPr>
          <a:xfrm>
            <a:off x="6921550" y="5261109"/>
            <a:ext cx="5270450" cy="87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3375">
              <a:lnSpc>
                <a:spcPct val="115000"/>
              </a:lnSpc>
              <a:buClr>
                <a:schemeClr val="dk1"/>
              </a:buClr>
              <a:buSzPts val="1650"/>
              <a:buFont typeface="Corbel"/>
              <a:buChar char="●"/>
            </a:pPr>
            <a:r>
              <a:rPr lang="en-US" sz="1950" b="1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Options: </a:t>
            </a:r>
            <a:r>
              <a:rPr lang="en-US" sz="1950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32 bits, value of any extra information</a:t>
            </a:r>
            <a:endParaRPr lang="en-US" sz="195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5210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3" grpId="0" animBg="1"/>
      <p:bldP spid="8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13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 Fragmentation &amp; Reassembly</a:t>
            </a:r>
            <a:endParaRPr/>
          </a:p>
        </p:txBody>
      </p:sp>
      <p:sp>
        <p:nvSpPr>
          <p:cNvPr id="1379" name="Google Shape;1379;p13"/>
          <p:cNvSpPr txBox="1">
            <a:spLocks noGrp="1"/>
          </p:cNvSpPr>
          <p:nvPr>
            <p:ph type="body" idx="1"/>
          </p:nvPr>
        </p:nvSpPr>
        <p:spPr>
          <a:xfrm>
            <a:off x="1484311" y="1066800"/>
            <a:ext cx="5777102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Network links have </a:t>
            </a:r>
            <a:r>
              <a:rPr lang="en-US" b="1"/>
              <a:t>MTU (max. transmission unit - max. transfer size) </a:t>
            </a:r>
            <a:r>
              <a:rPr lang="en-US"/>
              <a:t>- largest possible link-level frame.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400"/>
              <a:t>different link types, different MTUs </a:t>
            </a:r>
            <a:endParaRPr sz="2400"/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Large IP datagram divided (“fragmented”) within net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400"/>
              <a:t>one datagram becomes several datagrams</a:t>
            </a:r>
            <a:endParaRPr sz="2400"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400"/>
              <a:t>“reassembled” only at final destination</a:t>
            </a:r>
            <a:endParaRPr sz="2400"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400"/>
              <a:t>IP header bits used to identify, order related fragments</a:t>
            </a:r>
            <a:endParaRPr sz="2400"/>
          </a:p>
        </p:txBody>
      </p:sp>
      <p:pic>
        <p:nvPicPr>
          <p:cNvPr id="1380" name="Google Shape;138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1" name="Google Shape;1381;p13"/>
          <p:cNvSpPr/>
          <p:nvPr/>
        </p:nvSpPr>
        <p:spPr>
          <a:xfrm>
            <a:off x="7522136" y="1420769"/>
            <a:ext cx="2436813" cy="2255838"/>
          </a:xfrm>
          <a:custGeom>
            <a:avLst/>
            <a:gdLst/>
            <a:ahLst/>
            <a:cxnLst/>
            <a:rect l="l" t="t" r="r" b="b"/>
            <a:pathLst>
              <a:path w="1292" h="1255" extrusionOk="0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82" name="Google Shape;1382;p13"/>
          <p:cNvSpPr/>
          <p:nvPr/>
        </p:nvSpPr>
        <p:spPr>
          <a:xfrm>
            <a:off x="7522136" y="3822657"/>
            <a:ext cx="1976438" cy="1987550"/>
          </a:xfrm>
          <a:custGeom>
            <a:avLst/>
            <a:gdLst/>
            <a:ahLst/>
            <a:cxnLst/>
            <a:rect l="l" t="t" r="r" b="b"/>
            <a:pathLst>
              <a:path w="873" h="940" extrusionOk="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383" name="Google Shape;1383;p13"/>
          <p:cNvGrpSpPr/>
          <p:nvPr/>
        </p:nvGrpSpPr>
        <p:grpSpPr>
          <a:xfrm>
            <a:off x="7115736" y="1800182"/>
            <a:ext cx="649288" cy="1247775"/>
            <a:chOff x="3314" y="1248"/>
            <a:chExt cx="344" cy="694"/>
          </a:xfrm>
        </p:grpSpPr>
        <p:graphicFrame>
          <p:nvGraphicFramePr>
            <p:cNvPr id="1384" name="Google Shape;1384;p13"/>
            <p:cNvGraphicFramePr/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r:id="rId5" imgW="299" imgH="248" progId="MS_ClipArt_Gallery.2">
                    <p:embed/>
                  </p:oleObj>
                </mc:Choice>
                <mc:Fallback>
                  <p:oleObj r:id="rId5" imgW="299" imgH="248" progId="MS_ClipArt_Gallery.2">
                    <p:embed/>
                    <p:pic>
                      <p:nvPicPr>
                        <p:cNvPr id="1384" name="Google Shape;1384;p13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85" name="Google Shape;1385;p13"/>
            <p:cNvCxnSpPr/>
            <p:nvPr/>
          </p:nvCxnSpPr>
          <p:spPr>
            <a:xfrm rot="10800000" flipH="1">
              <a:off x="3606" y="1433"/>
              <a:ext cx="52" cy="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aphicFrame>
          <p:nvGraphicFramePr>
            <p:cNvPr id="1386" name="Google Shape;1386;p13"/>
            <p:cNvGraphicFramePr/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r:id="rId7" imgW="299" imgH="248" progId="MS_ClipArt_Gallery.2">
                    <p:embed/>
                  </p:oleObj>
                </mc:Choice>
                <mc:Fallback>
                  <p:oleObj r:id="rId7" imgW="299" imgH="248" progId="MS_ClipArt_Gallery.2">
                    <p:embed/>
                    <p:pic>
                      <p:nvPicPr>
                        <p:cNvPr id="1386" name="Google Shape;1386;p13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87" name="Google Shape;1387;p13"/>
            <p:cNvCxnSpPr/>
            <p:nvPr/>
          </p:nvCxnSpPr>
          <p:spPr>
            <a:xfrm rot="10800000" flipH="1">
              <a:off x="3606" y="1882"/>
              <a:ext cx="52" cy="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88" name="Google Shape;1388;p13"/>
            <p:cNvGrpSpPr/>
            <p:nvPr/>
          </p:nvGrpSpPr>
          <p:grpSpPr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1389" name="Google Shape;1389;p13"/>
              <p:cNvSpPr/>
              <p:nvPr/>
            </p:nvSpPr>
            <p:spPr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90" name="Google Shape;1390;p13"/>
              <p:cNvSpPr/>
              <p:nvPr/>
            </p:nvSpPr>
            <p:spPr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91" name="Google Shape;1391;p13"/>
              <p:cNvSpPr/>
              <p:nvPr/>
            </p:nvSpPr>
            <p:spPr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cxnSp>
          <p:nvCxnSpPr>
            <p:cNvPr id="1392" name="Google Shape;1392;p13"/>
            <p:cNvCxnSpPr/>
            <p:nvPr/>
          </p:nvCxnSpPr>
          <p:spPr>
            <a:xfrm>
              <a:off x="3654" y="1431"/>
              <a:ext cx="0" cy="4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393" name="Google Shape;1393;p13"/>
          <p:cNvCxnSpPr/>
          <p:nvPr/>
        </p:nvCxnSpPr>
        <p:spPr>
          <a:xfrm rot="10800000" flipH="1">
            <a:off x="7595161" y="2376444"/>
            <a:ext cx="127000" cy="317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4" name="Google Shape;1394;p13"/>
          <p:cNvCxnSpPr/>
          <p:nvPr/>
        </p:nvCxnSpPr>
        <p:spPr>
          <a:xfrm>
            <a:off x="8171424" y="1701757"/>
            <a:ext cx="658812" cy="279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5" name="Google Shape;1395;p13"/>
          <p:cNvCxnSpPr/>
          <p:nvPr/>
        </p:nvCxnSpPr>
        <p:spPr>
          <a:xfrm>
            <a:off x="9017561" y="2038307"/>
            <a:ext cx="196850" cy="6699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6" name="Google Shape;1396;p13"/>
          <p:cNvCxnSpPr/>
          <p:nvPr/>
        </p:nvCxnSpPr>
        <p:spPr>
          <a:xfrm>
            <a:off x="7920599" y="1814469"/>
            <a:ext cx="1587" cy="58261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7" name="Google Shape;1397;p13"/>
          <p:cNvCxnSpPr/>
          <p:nvPr/>
        </p:nvCxnSpPr>
        <p:spPr>
          <a:xfrm>
            <a:off x="7945999" y="2462169"/>
            <a:ext cx="971550" cy="40163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8" name="Google Shape;1398;p13"/>
          <p:cNvCxnSpPr/>
          <p:nvPr/>
        </p:nvCxnSpPr>
        <p:spPr>
          <a:xfrm rot="10800000">
            <a:off x="9473174" y="2954294"/>
            <a:ext cx="476250" cy="68738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9" name="Google Shape;1399;p13"/>
          <p:cNvCxnSpPr/>
          <p:nvPr/>
        </p:nvCxnSpPr>
        <p:spPr>
          <a:xfrm flipH="1">
            <a:off x="8179361" y="2006557"/>
            <a:ext cx="758825" cy="5175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0" name="Google Shape;1400;p13"/>
          <p:cNvCxnSpPr/>
          <p:nvPr/>
        </p:nvCxnSpPr>
        <p:spPr>
          <a:xfrm flipH="1">
            <a:off x="8188886" y="1446169"/>
            <a:ext cx="476250" cy="342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1" name="Google Shape;1401;p13"/>
          <p:cNvCxnSpPr/>
          <p:nvPr/>
        </p:nvCxnSpPr>
        <p:spPr>
          <a:xfrm flipH="1">
            <a:off x="8906436" y="1622382"/>
            <a:ext cx="273050" cy="2365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02" name="Google Shape;1402;p13"/>
          <p:cNvGrpSpPr/>
          <p:nvPr/>
        </p:nvGrpSpPr>
        <p:grpSpPr>
          <a:xfrm>
            <a:off x="7669774" y="1585869"/>
            <a:ext cx="679450" cy="314325"/>
            <a:chOff x="3600" y="219"/>
            <a:chExt cx="360" cy="175"/>
          </a:xfrm>
        </p:grpSpPr>
        <p:sp>
          <p:nvSpPr>
            <p:cNvPr id="1403" name="Google Shape;1403;p13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404" name="Google Shape;1404;p13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05" name="Google Shape;1405;p13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06" name="Google Shape;1406;p13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7" name="Google Shape;1407;p13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408" name="Google Shape;1408;p13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409" name="Google Shape;1409;p13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10" name="Google Shape;1410;p13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11" name="Google Shape;1411;p13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412" name="Google Shape;1412;p13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413" name="Google Shape;1413;p13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14" name="Google Shape;1414;p13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15" name="Google Shape;1415;p13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416" name="Google Shape;1416;p13"/>
          <p:cNvGrpSpPr/>
          <p:nvPr/>
        </p:nvGrpSpPr>
        <p:grpSpPr>
          <a:xfrm>
            <a:off x="7687236" y="2243094"/>
            <a:ext cx="679450" cy="314325"/>
            <a:chOff x="3600" y="219"/>
            <a:chExt cx="360" cy="175"/>
          </a:xfrm>
        </p:grpSpPr>
        <p:sp>
          <p:nvSpPr>
            <p:cNvPr id="1417" name="Google Shape;1417;p13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418" name="Google Shape;1418;p13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19" name="Google Shape;1419;p13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20" name="Google Shape;1420;p13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422" name="Google Shape;1422;p13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423" name="Google Shape;1423;p13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24" name="Google Shape;1424;p13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25" name="Google Shape;1425;p13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426" name="Google Shape;1426;p13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427" name="Google Shape;1427;p13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28" name="Google Shape;1428;p13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29" name="Google Shape;1429;p13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430" name="Google Shape;1430;p13"/>
          <p:cNvGrpSpPr/>
          <p:nvPr/>
        </p:nvGrpSpPr>
        <p:grpSpPr>
          <a:xfrm>
            <a:off x="8657199" y="1793832"/>
            <a:ext cx="676275" cy="314325"/>
            <a:chOff x="3600" y="219"/>
            <a:chExt cx="360" cy="175"/>
          </a:xfrm>
        </p:grpSpPr>
        <p:sp>
          <p:nvSpPr>
            <p:cNvPr id="1431" name="Google Shape;1431;p13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432" name="Google Shape;1432;p13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3" name="Google Shape;1433;p13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34" name="Google Shape;1434;p13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436" name="Google Shape;1436;p13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437" name="Google Shape;1437;p13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38" name="Google Shape;1438;p13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39" name="Google Shape;1439;p13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440" name="Google Shape;1440;p13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441" name="Google Shape;1441;p13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42" name="Google Shape;1442;p13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43" name="Google Shape;1443;p13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444" name="Google Shape;1444;p13"/>
          <p:cNvGrpSpPr/>
          <p:nvPr/>
        </p:nvGrpSpPr>
        <p:grpSpPr>
          <a:xfrm>
            <a:off x="8901674" y="2700294"/>
            <a:ext cx="679450" cy="314325"/>
            <a:chOff x="3600" y="219"/>
            <a:chExt cx="360" cy="175"/>
          </a:xfrm>
        </p:grpSpPr>
        <p:sp>
          <p:nvSpPr>
            <p:cNvPr id="1445" name="Google Shape;1445;p13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446" name="Google Shape;1446;p13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7" name="Google Shape;1447;p13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48" name="Google Shape;1448;p13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450" name="Google Shape;1450;p13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451" name="Google Shape;1451;p13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52" name="Google Shape;1452;p13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53" name="Google Shape;1453;p13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454" name="Google Shape;1454;p13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455" name="Google Shape;1455;p13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56" name="Google Shape;1456;p13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57" name="Google Shape;1457;p13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458" name="Google Shape;1458;p13"/>
          <p:cNvGrpSpPr/>
          <p:nvPr/>
        </p:nvGrpSpPr>
        <p:grpSpPr>
          <a:xfrm>
            <a:off x="8669899" y="4692607"/>
            <a:ext cx="715962" cy="311150"/>
            <a:chOff x="3600" y="219"/>
            <a:chExt cx="360" cy="175"/>
          </a:xfrm>
        </p:grpSpPr>
        <p:sp>
          <p:nvSpPr>
            <p:cNvPr id="1459" name="Google Shape;1459;p13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460" name="Google Shape;1460;p13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1" name="Google Shape;1461;p13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62" name="Google Shape;1462;p13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464" name="Google Shape;1464;p13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465" name="Google Shape;1465;p13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66" name="Google Shape;1466;p13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67" name="Google Shape;1467;p13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468" name="Google Shape;1468;p13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469" name="Google Shape;1469;p13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70" name="Google Shape;1470;p13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71" name="Google Shape;1471;p13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472" name="Google Shape;1472;p13"/>
          <p:cNvGrpSpPr/>
          <p:nvPr/>
        </p:nvGrpSpPr>
        <p:grpSpPr>
          <a:xfrm>
            <a:off x="9663674" y="3681369"/>
            <a:ext cx="679450" cy="314325"/>
            <a:chOff x="3600" y="219"/>
            <a:chExt cx="360" cy="175"/>
          </a:xfrm>
        </p:grpSpPr>
        <p:sp>
          <p:nvSpPr>
            <p:cNvPr id="1473" name="Google Shape;1473;p13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474" name="Google Shape;1474;p13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75" name="Google Shape;1475;p13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76" name="Google Shape;1476;p13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478" name="Google Shape;1478;p13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479" name="Google Shape;1479;p13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80" name="Google Shape;1480;p13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81" name="Google Shape;1481;p13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482" name="Google Shape;1482;p13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483" name="Google Shape;1483;p13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84" name="Google Shape;1484;p13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85" name="Google Shape;1485;p13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aphicFrame>
        <p:nvGraphicFramePr>
          <p:cNvPr id="1486" name="Google Shape;1486;p13"/>
          <p:cNvGraphicFramePr/>
          <p:nvPr/>
        </p:nvGraphicFramePr>
        <p:xfrm>
          <a:off x="7630086" y="4184607"/>
          <a:ext cx="5635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8" imgW="563563" imgH="446087" progId="MS_ClipArt_Gallery.2">
                  <p:embed/>
                </p:oleObj>
              </mc:Choice>
              <mc:Fallback>
                <p:oleObj r:id="rId8" imgW="563563" imgH="446087" progId="MS_ClipArt_Gallery.2">
                  <p:embed/>
                  <p:pic>
                    <p:nvPicPr>
                      <p:cNvPr id="1486" name="Google Shape;1486;p13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/>
                      <a:stretch/>
                    </p:blipFill>
                    <p:spPr>
                      <a:xfrm>
                        <a:off x="7630086" y="4184607"/>
                        <a:ext cx="5635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87" name="Google Shape;1487;p13"/>
          <p:cNvCxnSpPr/>
          <p:nvPr/>
        </p:nvCxnSpPr>
        <p:spPr>
          <a:xfrm>
            <a:off x="8174599" y="4513219"/>
            <a:ext cx="314325" cy="15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488" name="Google Shape;1488;p13"/>
          <p:cNvGraphicFramePr/>
          <p:nvPr/>
        </p:nvGraphicFramePr>
        <p:xfrm>
          <a:off x="7839636" y="4983119"/>
          <a:ext cx="5635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10" imgW="563563" imgH="446088" progId="MS_ClipArt_Gallery.2">
                  <p:embed/>
                </p:oleObj>
              </mc:Choice>
              <mc:Fallback>
                <p:oleObj r:id="rId10" imgW="563563" imgH="446088" progId="MS_ClipArt_Gallery.2">
                  <p:embed/>
                  <p:pic>
                    <p:nvPicPr>
                      <p:cNvPr id="1488" name="Google Shape;1488;p13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/>
                      <a:stretch/>
                    </p:blipFill>
                    <p:spPr>
                      <a:xfrm>
                        <a:off x="7839636" y="4983119"/>
                        <a:ext cx="5635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89" name="Google Shape;1489;p13"/>
          <p:cNvCxnSpPr/>
          <p:nvPr/>
        </p:nvCxnSpPr>
        <p:spPr>
          <a:xfrm rot="10800000" flipH="1">
            <a:off x="8390499" y="5321257"/>
            <a:ext cx="98425" cy="317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90" name="Google Shape;1490;p13"/>
          <p:cNvGrpSpPr/>
          <p:nvPr/>
        </p:nvGrpSpPr>
        <p:grpSpPr>
          <a:xfrm>
            <a:off x="8009499" y="4641807"/>
            <a:ext cx="96837" cy="300037"/>
            <a:chOff x="3842" y="406"/>
            <a:chExt cx="51" cy="167"/>
          </a:xfrm>
        </p:grpSpPr>
        <p:sp>
          <p:nvSpPr>
            <p:cNvPr id="1491" name="Google Shape;1491;p13"/>
            <p:cNvSpPr/>
            <p:nvPr/>
          </p:nvSpPr>
          <p:spPr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cxnSp>
        <p:nvCxnSpPr>
          <p:cNvPr id="1494" name="Google Shape;1494;p13"/>
          <p:cNvCxnSpPr/>
          <p:nvPr/>
        </p:nvCxnSpPr>
        <p:spPr>
          <a:xfrm>
            <a:off x="8480986" y="4510044"/>
            <a:ext cx="0" cy="8096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5" name="Google Shape;1495;p13"/>
          <p:cNvCxnSpPr/>
          <p:nvPr/>
        </p:nvCxnSpPr>
        <p:spPr>
          <a:xfrm>
            <a:off x="8480986" y="4859294"/>
            <a:ext cx="187325" cy="317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6" name="Google Shape;1496;p13"/>
          <p:cNvCxnSpPr/>
          <p:nvPr/>
        </p:nvCxnSpPr>
        <p:spPr>
          <a:xfrm flipH="1">
            <a:off x="9385861" y="3998869"/>
            <a:ext cx="636588" cy="87788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97" name="Google Shape;1497;p13"/>
          <p:cNvGrpSpPr/>
          <p:nvPr/>
        </p:nvGrpSpPr>
        <p:grpSpPr>
          <a:xfrm rot="1433392">
            <a:off x="7503916" y="2297906"/>
            <a:ext cx="1028700" cy="171450"/>
            <a:chOff x="4712" y="1742"/>
            <a:chExt cx="648" cy="108"/>
          </a:xfrm>
        </p:grpSpPr>
        <p:sp>
          <p:nvSpPr>
            <p:cNvPr id="1498" name="Google Shape;1498;p13"/>
            <p:cNvSpPr/>
            <p:nvPr/>
          </p:nvSpPr>
          <p:spPr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500" name="Google Shape;1500;p13"/>
          <p:cNvGrpSpPr/>
          <p:nvPr/>
        </p:nvGrpSpPr>
        <p:grpSpPr>
          <a:xfrm rot="3346875">
            <a:off x="9208061" y="3033670"/>
            <a:ext cx="447675" cy="171450"/>
            <a:chOff x="5078" y="1860"/>
            <a:chExt cx="282" cy="108"/>
          </a:xfrm>
        </p:grpSpPr>
        <p:sp>
          <p:nvSpPr>
            <p:cNvPr id="1501" name="Google Shape;1501;p13"/>
            <p:cNvSpPr/>
            <p:nvPr/>
          </p:nvSpPr>
          <p:spPr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503" name="Google Shape;1503;p13"/>
          <p:cNvGrpSpPr/>
          <p:nvPr/>
        </p:nvGrpSpPr>
        <p:grpSpPr>
          <a:xfrm rot="3215306">
            <a:off x="9525561" y="3138445"/>
            <a:ext cx="447675" cy="171450"/>
            <a:chOff x="5078" y="1860"/>
            <a:chExt cx="282" cy="108"/>
          </a:xfrm>
        </p:grpSpPr>
        <p:sp>
          <p:nvSpPr>
            <p:cNvPr id="1504" name="Google Shape;1504;p13"/>
            <p:cNvSpPr/>
            <p:nvPr/>
          </p:nvSpPr>
          <p:spPr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506" name="Google Shape;1506;p13"/>
          <p:cNvGrpSpPr/>
          <p:nvPr/>
        </p:nvGrpSpPr>
        <p:grpSpPr>
          <a:xfrm rot="3051000">
            <a:off x="9877986" y="3259095"/>
            <a:ext cx="447675" cy="171450"/>
            <a:chOff x="5078" y="1860"/>
            <a:chExt cx="282" cy="108"/>
          </a:xfrm>
        </p:grpSpPr>
        <p:sp>
          <p:nvSpPr>
            <p:cNvPr id="1507" name="Google Shape;1507;p13"/>
            <p:cNvSpPr/>
            <p:nvPr/>
          </p:nvSpPr>
          <p:spPr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cxnSp>
        <p:nvCxnSpPr>
          <p:cNvPr id="1509" name="Google Shape;1509;p13"/>
          <p:cNvCxnSpPr/>
          <p:nvPr/>
        </p:nvCxnSpPr>
        <p:spPr>
          <a:xfrm>
            <a:off x="8507216" y="2618581"/>
            <a:ext cx="219075" cy="698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0" name="Google Shape;1510;p13"/>
          <p:cNvCxnSpPr/>
          <p:nvPr/>
        </p:nvCxnSpPr>
        <p:spPr>
          <a:xfrm>
            <a:off x="9566836" y="3309894"/>
            <a:ext cx="133350" cy="17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1" name="Google Shape;1511;p13"/>
          <p:cNvCxnSpPr/>
          <p:nvPr/>
        </p:nvCxnSpPr>
        <p:spPr>
          <a:xfrm>
            <a:off x="9890686" y="3408319"/>
            <a:ext cx="117475" cy="17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2" name="Google Shape;1512;p13"/>
          <p:cNvCxnSpPr/>
          <p:nvPr/>
        </p:nvCxnSpPr>
        <p:spPr>
          <a:xfrm>
            <a:off x="10258986" y="3522619"/>
            <a:ext cx="101600" cy="1873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13" name="Google Shape;1513;p13"/>
          <p:cNvSpPr txBox="1"/>
          <p:nvPr/>
        </p:nvSpPr>
        <p:spPr>
          <a:xfrm>
            <a:off x="9173136" y="1392194"/>
            <a:ext cx="2743200" cy="107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fragmentation: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in: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one large datagram (4000 bytes)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out: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3 smaller datagrams</a:t>
            </a:r>
            <a:endParaRPr sz="1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514" name="Google Shape;1514;p13"/>
          <p:cNvGrpSpPr/>
          <p:nvPr/>
        </p:nvGrpSpPr>
        <p:grpSpPr>
          <a:xfrm rot="-10773343">
            <a:off x="8534961" y="4144919"/>
            <a:ext cx="447675" cy="171450"/>
            <a:chOff x="5078" y="1860"/>
            <a:chExt cx="282" cy="108"/>
          </a:xfrm>
        </p:grpSpPr>
        <p:sp>
          <p:nvSpPr>
            <p:cNvPr id="1515" name="Google Shape;1515;p13"/>
            <p:cNvSpPr/>
            <p:nvPr/>
          </p:nvSpPr>
          <p:spPr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517" name="Google Shape;1517;p13"/>
          <p:cNvGrpSpPr/>
          <p:nvPr/>
        </p:nvGrpSpPr>
        <p:grpSpPr>
          <a:xfrm rot="-10773343">
            <a:off x="8538136" y="4338594"/>
            <a:ext cx="447675" cy="171450"/>
            <a:chOff x="5078" y="1860"/>
            <a:chExt cx="282" cy="108"/>
          </a:xfrm>
        </p:grpSpPr>
        <p:sp>
          <p:nvSpPr>
            <p:cNvPr id="1518" name="Google Shape;1518;p13"/>
            <p:cNvSpPr/>
            <p:nvPr/>
          </p:nvSpPr>
          <p:spPr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520" name="Google Shape;1520;p13"/>
          <p:cNvGrpSpPr/>
          <p:nvPr/>
        </p:nvGrpSpPr>
        <p:grpSpPr>
          <a:xfrm rot="-10773343">
            <a:off x="8541311" y="4532269"/>
            <a:ext cx="447675" cy="171450"/>
            <a:chOff x="5078" y="1860"/>
            <a:chExt cx="282" cy="108"/>
          </a:xfrm>
        </p:grpSpPr>
        <p:sp>
          <p:nvSpPr>
            <p:cNvPr id="1521" name="Google Shape;1521;p13"/>
            <p:cNvSpPr/>
            <p:nvPr/>
          </p:nvSpPr>
          <p:spPr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cxnSp>
        <p:nvCxnSpPr>
          <p:cNvPr id="1523" name="Google Shape;1523;p13"/>
          <p:cNvCxnSpPr/>
          <p:nvPr/>
        </p:nvCxnSpPr>
        <p:spPr>
          <a:xfrm rot="9691848">
            <a:off x="8290486" y="4202069"/>
            <a:ext cx="219075" cy="698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24" name="Google Shape;1524;p13"/>
          <p:cNvCxnSpPr/>
          <p:nvPr/>
        </p:nvCxnSpPr>
        <p:spPr>
          <a:xfrm rot="9691848">
            <a:off x="8280961" y="4376694"/>
            <a:ext cx="219075" cy="698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25" name="Google Shape;1525;p13"/>
          <p:cNvCxnSpPr/>
          <p:nvPr/>
        </p:nvCxnSpPr>
        <p:spPr>
          <a:xfrm rot="9691848">
            <a:off x="8284136" y="4583069"/>
            <a:ext cx="219075" cy="698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26" name="Google Shape;1526;p13"/>
          <p:cNvGrpSpPr/>
          <p:nvPr/>
        </p:nvGrpSpPr>
        <p:grpSpPr>
          <a:xfrm rot="10793026">
            <a:off x="7206224" y="3981407"/>
            <a:ext cx="1030287" cy="173037"/>
            <a:chOff x="4712" y="1742"/>
            <a:chExt cx="648" cy="108"/>
          </a:xfrm>
        </p:grpSpPr>
        <p:sp>
          <p:nvSpPr>
            <p:cNvPr id="1527" name="Google Shape;1527;p13"/>
            <p:cNvSpPr/>
            <p:nvPr/>
          </p:nvSpPr>
          <p:spPr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529" name="Google Shape;1529;p13"/>
          <p:cNvSpPr txBox="1"/>
          <p:nvPr/>
        </p:nvSpPr>
        <p:spPr>
          <a:xfrm>
            <a:off x="7596749" y="3635332"/>
            <a:ext cx="12461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reassembly</a:t>
            </a:r>
            <a:endParaRPr sz="1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30" name="Google Shape;1530;p13"/>
          <p:cNvSpPr txBox="1"/>
          <p:nvPr/>
        </p:nvSpPr>
        <p:spPr>
          <a:xfrm>
            <a:off x="9835124" y="2839994"/>
            <a:ext cx="2233612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Link MTU: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1500bytes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1" name="Google Shape;1531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2" name="Google Shape;1532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 descr="rId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14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 Fragmentation &amp; Reassembly</a:t>
            </a:r>
            <a:endParaRPr/>
          </a:p>
        </p:txBody>
      </p:sp>
      <p:sp>
        <p:nvSpPr>
          <p:cNvPr id="1538" name="Google Shape;1538;p14"/>
          <p:cNvSpPr txBox="1">
            <a:spLocks noGrp="1"/>
          </p:cNvSpPr>
          <p:nvPr>
            <p:ph type="body" idx="1"/>
          </p:nvPr>
        </p:nvSpPr>
        <p:spPr>
          <a:xfrm>
            <a:off x="1406525" y="472495"/>
            <a:ext cx="48813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000"/>
              <a:t>Example:</a:t>
            </a:r>
            <a:endParaRPr sz="200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4000 Bytes of datagram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MTU = 1500 Bytes</a:t>
            </a:r>
            <a:endParaRPr/>
          </a:p>
          <a:p>
            <a:pPr marL="120015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Header + Data</a:t>
            </a:r>
            <a:endParaRPr/>
          </a:p>
          <a:p>
            <a:pPr marL="120015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Header size is usually 20 bytes</a:t>
            </a:r>
            <a:endParaRPr/>
          </a:p>
          <a:p>
            <a:pPr marL="1543050" lvl="3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20"/>
              <a:buChar char="•"/>
            </a:pPr>
            <a:r>
              <a:rPr lang="en-US" sz="1800"/>
              <a:t>It can differ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Offset:</a:t>
            </a:r>
            <a:endParaRPr/>
          </a:p>
          <a:p>
            <a:pPr marL="1200150" lvl="2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value of the offset is measured in units of 8 bytes. </a:t>
            </a:r>
            <a:endParaRPr/>
          </a:p>
          <a:p>
            <a:pPr marL="1200150" lvl="2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This is done because the length of the offset field is only 13 bits long and cannot represent a sequence of bytes greater than 8191. </a:t>
            </a:r>
            <a:endParaRPr/>
          </a:p>
          <a:p>
            <a:pPr marL="1200150" lvl="2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This forces hosts or routers that fragment datagrams to choose the size of each fragment so that the first byte number is divisible by 8.</a:t>
            </a:r>
            <a:endParaRPr/>
          </a:p>
          <a:p>
            <a:pPr marL="1200150" lvl="2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endParaRPr sz="1600"/>
          </a:p>
          <a:p>
            <a:pPr marL="1200150" lvl="2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endParaRPr sz="2000"/>
          </a:p>
        </p:txBody>
      </p:sp>
      <p:pic>
        <p:nvPicPr>
          <p:cNvPr id="1539" name="Google Shape;153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14"/>
          <p:cNvGrpSpPr/>
          <p:nvPr/>
        </p:nvGrpSpPr>
        <p:grpSpPr>
          <a:xfrm>
            <a:off x="6975288" y="2139632"/>
            <a:ext cx="4800600" cy="3997325"/>
            <a:chOff x="1218" y="944"/>
            <a:chExt cx="3024" cy="2518"/>
          </a:xfrm>
        </p:grpSpPr>
        <p:grpSp>
          <p:nvGrpSpPr>
            <p:cNvPr id="1541" name="Google Shape;1541;p14"/>
            <p:cNvGrpSpPr/>
            <p:nvPr/>
          </p:nvGrpSpPr>
          <p:grpSpPr>
            <a:xfrm>
              <a:off x="1218" y="944"/>
              <a:ext cx="2676" cy="388"/>
              <a:chOff x="3006" y="1208"/>
              <a:chExt cx="2676" cy="388"/>
            </a:xfrm>
          </p:grpSpPr>
          <p:sp>
            <p:nvSpPr>
              <p:cNvPr id="1542" name="Google Shape;1542;p14"/>
              <p:cNvSpPr/>
              <p:nvPr/>
            </p:nvSpPr>
            <p:spPr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543" name="Google Shape;1543;p14"/>
              <p:cNvSpPr/>
              <p:nvPr/>
            </p:nvSpPr>
            <p:spPr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544" name="Google Shape;1544;p14"/>
              <p:cNvSpPr txBox="1"/>
              <p:nvPr/>
            </p:nvSpPr>
            <p:spPr>
              <a:xfrm>
                <a:off x="3734" y="1208"/>
                <a:ext cx="299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ID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=x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14"/>
              <p:cNvSpPr txBox="1"/>
              <p:nvPr/>
            </p:nvSpPr>
            <p:spPr>
              <a:xfrm>
                <a:off x="4605" y="1220"/>
                <a:ext cx="555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offset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14"/>
              <p:cNvSpPr txBox="1"/>
              <p:nvPr/>
            </p:nvSpPr>
            <p:spPr>
              <a:xfrm>
                <a:off x="3980" y="1220"/>
                <a:ext cx="670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fragflag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14"/>
              <p:cNvSpPr txBox="1"/>
              <p:nvPr/>
            </p:nvSpPr>
            <p:spPr>
              <a:xfrm>
                <a:off x="3230" y="1208"/>
                <a:ext cx="541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length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=4000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48" name="Google Shape;1548;p14"/>
              <p:cNvCxnSpPr/>
              <p:nvPr/>
            </p:nvCxnSpPr>
            <p:spPr>
              <a:xfrm>
                <a:off x="3246" y="1242"/>
                <a:ext cx="0" cy="34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49" name="Google Shape;1549;p14"/>
              <p:cNvCxnSpPr/>
              <p:nvPr/>
            </p:nvCxnSpPr>
            <p:spPr>
              <a:xfrm>
                <a:off x="3750" y="1242"/>
                <a:ext cx="0" cy="34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50" name="Google Shape;1550;p14"/>
              <p:cNvCxnSpPr/>
              <p:nvPr/>
            </p:nvCxnSpPr>
            <p:spPr>
              <a:xfrm>
                <a:off x="4020" y="1254"/>
                <a:ext cx="0" cy="34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51" name="Google Shape;1551;p14"/>
              <p:cNvCxnSpPr/>
              <p:nvPr/>
            </p:nvCxnSpPr>
            <p:spPr>
              <a:xfrm>
                <a:off x="4638" y="1242"/>
                <a:ext cx="0" cy="34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52" name="Google Shape;1552;p14"/>
              <p:cNvCxnSpPr/>
              <p:nvPr/>
            </p:nvCxnSpPr>
            <p:spPr>
              <a:xfrm>
                <a:off x="5112" y="1242"/>
                <a:ext cx="0" cy="34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553" name="Google Shape;1553;p14"/>
              <p:cNvSpPr/>
              <p:nvPr/>
            </p:nvSpPr>
            <p:spPr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554" name="Google Shape;1554;p14"/>
            <p:cNvGrpSpPr/>
            <p:nvPr/>
          </p:nvGrpSpPr>
          <p:grpSpPr>
            <a:xfrm>
              <a:off x="1566" y="2048"/>
              <a:ext cx="2676" cy="388"/>
              <a:chOff x="3006" y="1208"/>
              <a:chExt cx="2676" cy="388"/>
            </a:xfrm>
          </p:grpSpPr>
          <p:sp>
            <p:nvSpPr>
              <p:cNvPr id="1555" name="Google Shape;1555;p14"/>
              <p:cNvSpPr/>
              <p:nvPr/>
            </p:nvSpPr>
            <p:spPr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556" name="Google Shape;1556;p14"/>
              <p:cNvSpPr/>
              <p:nvPr/>
            </p:nvSpPr>
            <p:spPr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557" name="Google Shape;1557;p14"/>
              <p:cNvSpPr txBox="1"/>
              <p:nvPr/>
            </p:nvSpPr>
            <p:spPr>
              <a:xfrm>
                <a:off x="3734" y="1208"/>
                <a:ext cx="299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ID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=x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14"/>
              <p:cNvSpPr txBox="1"/>
              <p:nvPr/>
            </p:nvSpPr>
            <p:spPr>
              <a:xfrm>
                <a:off x="4605" y="1220"/>
                <a:ext cx="555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offset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14"/>
              <p:cNvSpPr txBox="1"/>
              <p:nvPr/>
            </p:nvSpPr>
            <p:spPr>
              <a:xfrm>
                <a:off x="3980" y="1220"/>
                <a:ext cx="670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fragflag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14"/>
              <p:cNvSpPr txBox="1"/>
              <p:nvPr/>
            </p:nvSpPr>
            <p:spPr>
              <a:xfrm>
                <a:off x="3230" y="1208"/>
                <a:ext cx="536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length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=1500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61" name="Google Shape;1561;p14"/>
              <p:cNvCxnSpPr/>
              <p:nvPr/>
            </p:nvCxnSpPr>
            <p:spPr>
              <a:xfrm>
                <a:off x="3246" y="1242"/>
                <a:ext cx="0" cy="34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62" name="Google Shape;1562;p14"/>
              <p:cNvCxnSpPr/>
              <p:nvPr/>
            </p:nvCxnSpPr>
            <p:spPr>
              <a:xfrm>
                <a:off x="3750" y="1242"/>
                <a:ext cx="0" cy="34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63" name="Google Shape;1563;p14"/>
              <p:cNvCxnSpPr/>
              <p:nvPr/>
            </p:nvCxnSpPr>
            <p:spPr>
              <a:xfrm>
                <a:off x="4020" y="1254"/>
                <a:ext cx="0" cy="34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64" name="Google Shape;1564;p14"/>
              <p:cNvCxnSpPr/>
              <p:nvPr/>
            </p:nvCxnSpPr>
            <p:spPr>
              <a:xfrm>
                <a:off x="4638" y="1242"/>
                <a:ext cx="0" cy="34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65" name="Google Shape;1565;p14"/>
              <p:cNvCxnSpPr/>
              <p:nvPr/>
            </p:nvCxnSpPr>
            <p:spPr>
              <a:xfrm>
                <a:off x="5112" y="1242"/>
                <a:ext cx="0" cy="34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566" name="Google Shape;1566;p14"/>
              <p:cNvSpPr/>
              <p:nvPr/>
            </p:nvSpPr>
            <p:spPr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567" name="Google Shape;1567;p14"/>
            <p:cNvGrpSpPr/>
            <p:nvPr/>
          </p:nvGrpSpPr>
          <p:grpSpPr>
            <a:xfrm>
              <a:off x="1566" y="2552"/>
              <a:ext cx="2676" cy="388"/>
              <a:chOff x="3006" y="1208"/>
              <a:chExt cx="2676" cy="388"/>
            </a:xfrm>
          </p:grpSpPr>
          <p:sp>
            <p:nvSpPr>
              <p:cNvPr id="1568" name="Google Shape;1568;p14"/>
              <p:cNvSpPr/>
              <p:nvPr/>
            </p:nvSpPr>
            <p:spPr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569" name="Google Shape;1569;p14"/>
              <p:cNvSpPr/>
              <p:nvPr/>
            </p:nvSpPr>
            <p:spPr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570" name="Google Shape;1570;p14"/>
              <p:cNvSpPr txBox="1"/>
              <p:nvPr/>
            </p:nvSpPr>
            <p:spPr>
              <a:xfrm>
                <a:off x="3734" y="1208"/>
                <a:ext cx="299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ID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=x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14"/>
              <p:cNvSpPr txBox="1"/>
              <p:nvPr/>
            </p:nvSpPr>
            <p:spPr>
              <a:xfrm>
                <a:off x="4605" y="1220"/>
                <a:ext cx="555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offset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=185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14"/>
              <p:cNvSpPr txBox="1"/>
              <p:nvPr/>
            </p:nvSpPr>
            <p:spPr>
              <a:xfrm>
                <a:off x="3980" y="1220"/>
                <a:ext cx="670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fragflag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14"/>
              <p:cNvSpPr txBox="1"/>
              <p:nvPr/>
            </p:nvSpPr>
            <p:spPr>
              <a:xfrm>
                <a:off x="3230" y="1208"/>
                <a:ext cx="536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length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=1500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74" name="Google Shape;1574;p14"/>
              <p:cNvCxnSpPr/>
              <p:nvPr/>
            </p:nvCxnSpPr>
            <p:spPr>
              <a:xfrm>
                <a:off x="3246" y="1242"/>
                <a:ext cx="0" cy="34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75" name="Google Shape;1575;p14"/>
              <p:cNvCxnSpPr/>
              <p:nvPr/>
            </p:nvCxnSpPr>
            <p:spPr>
              <a:xfrm>
                <a:off x="3750" y="1242"/>
                <a:ext cx="0" cy="34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76" name="Google Shape;1576;p14"/>
              <p:cNvCxnSpPr/>
              <p:nvPr/>
            </p:nvCxnSpPr>
            <p:spPr>
              <a:xfrm>
                <a:off x="4020" y="1254"/>
                <a:ext cx="0" cy="34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77" name="Google Shape;1577;p14"/>
              <p:cNvCxnSpPr/>
              <p:nvPr/>
            </p:nvCxnSpPr>
            <p:spPr>
              <a:xfrm>
                <a:off x="4638" y="1242"/>
                <a:ext cx="0" cy="34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78" name="Google Shape;1578;p14"/>
              <p:cNvCxnSpPr/>
              <p:nvPr/>
            </p:nvCxnSpPr>
            <p:spPr>
              <a:xfrm>
                <a:off x="5112" y="1242"/>
                <a:ext cx="0" cy="34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579" name="Google Shape;1579;p14"/>
              <p:cNvSpPr/>
              <p:nvPr/>
            </p:nvSpPr>
            <p:spPr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580" name="Google Shape;1580;p14"/>
            <p:cNvGrpSpPr/>
            <p:nvPr/>
          </p:nvGrpSpPr>
          <p:grpSpPr>
            <a:xfrm>
              <a:off x="1560" y="3074"/>
              <a:ext cx="2676" cy="388"/>
              <a:chOff x="3006" y="1208"/>
              <a:chExt cx="2676" cy="388"/>
            </a:xfrm>
          </p:grpSpPr>
          <p:sp>
            <p:nvSpPr>
              <p:cNvPr id="1581" name="Google Shape;1581;p14"/>
              <p:cNvSpPr/>
              <p:nvPr/>
            </p:nvSpPr>
            <p:spPr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582" name="Google Shape;1582;p14"/>
              <p:cNvSpPr/>
              <p:nvPr/>
            </p:nvSpPr>
            <p:spPr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583" name="Google Shape;1583;p14"/>
              <p:cNvSpPr txBox="1"/>
              <p:nvPr/>
            </p:nvSpPr>
            <p:spPr>
              <a:xfrm>
                <a:off x="3734" y="1208"/>
                <a:ext cx="299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ID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=x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14"/>
              <p:cNvSpPr txBox="1"/>
              <p:nvPr/>
            </p:nvSpPr>
            <p:spPr>
              <a:xfrm>
                <a:off x="4605" y="1220"/>
                <a:ext cx="555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offset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=370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14"/>
              <p:cNvSpPr txBox="1"/>
              <p:nvPr/>
            </p:nvSpPr>
            <p:spPr>
              <a:xfrm>
                <a:off x="3980" y="1220"/>
                <a:ext cx="670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fragflag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14"/>
              <p:cNvSpPr txBox="1"/>
              <p:nvPr/>
            </p:nvSpPr>
            <p:spPr>
              <a:xfrm>
                <a:off x="3230" y="1208"/>
                <a:ext cx="536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length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=1040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87" name="Google Shape;1587;p14"/>
              <p:cNvCxnSpPr/>
              <p:nvPr/>
            </p:nvCxnSpPr>
            <p:spPr>
              <a:xfrm>
                <a:off x="3246" y="1242"/>
                <a:ext cx="0" cy="34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88" name="Google Shape;1588;p14"/>
              <p:cNvCxnSpPr/>
              <p:nvPr/>
            </p:nvCxnSpPr>
            <p:spPr>
              <a:xfrm>
                <a:off x="3750" y="1242"/>
                <a:ext cx="0" cy="34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89" name="Google Shape;1589;p14"/>
              <p:cNvCxnSpPr/>
              <p:nvPr/>
            </p:nvCxnSpPr>
            <p:spPr>
              <a:xfrm>
                <a:off x="4020" y="1254"/>
                <a:ext cx="0" cy="34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90" name="Google Shape;1590;p14"/>
              <p:cNvCxnSpPr/>
              <p:nvPr/>
            </p:nvCxnSpPr>
            <p:spPr>
              <a:xfrm>
                <a:off x="4638" y="1242"/>
                <a:ext cx="0" cy="34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91" name="Google Shape;1591;p14"/>
              <p:cNvCxnSpPr/>
              <p:nvPr/>
            </p:nvCxnSpPr>
            <p:spPr>
              <a:xfrm>
                <a:off x="5112" y="1242"/>
                <a:ext cx="0" cy="34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592" name="Google Shape;1592;p14"/>
              <p:cNvSpPr/>
              <p:nvPr/>
            </p:nvSpPr>
            <p:spPr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sp>
          <p:nvSpPr>
            <p:cNvPr id="1593" name="Google Shape;1593;p14"/>
            <p:cNvSpPr/>
            <p:nvPr/>
          </p:nvSpPr>
          <p:spPr>
            <a:xfrm>
              <a:off x="1290" y="1422"/>
              <a:ext cx="210" cy="1362"/>
            </a:xfrm>
            <a:custGeom>
              <a:avLst/>
              <a:gdLst/>
              <a:ahLst/>
              <a:cxnLst/>
              <a:rect l="l" t="t" r="r" b="b"/>
              <a:pathLst>
                <a:path w="210" h="1362" extrusionOk="0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594" name="Google Shape;1594;p14"/>
            <p:cNvCxnSpPr/>
            <p:nvPr/>
          </p:nvCxnSpPr>
          <p:spPr>
            <a:xfrm>
              <a:off x="1290" y="2766"/>
              <a:ext cx="228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95" name="Google Shape;1595;p14"/>
            <p:cNvCxnSpPr/>
            <p:nvPr/>
          </p:nvCxnSpPr>
          <p:spPr>
            <a:xfrm>
              <a:off x="1296" y="2772"/>
              <a:ext cx="210" cy="498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596" name="Google Shape;1596;p14"/>
            <p:cNvSpPr txBox="1"/>
            <p:nvPr/>
          </p:nvSpPr>
          <p:spPr>
            <a:xfrm>
              <a:off x="1274" y="1472"/>
              <a:ext cx="2058" cy="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One large datagram becomes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several smaller datagrams</a:t>
              </a:r>
              <a:endPara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597" name="Google Shape;1597;p14"/>
          <p:cNvSpPr txBox="1"/>
          <p:nvPr/>
        </p:nvSpPr>
        <p:spPr>
          <a:xfrm>
            <a:off x="8496879" y="3481984"/>
            <a:ext cx="246462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1480 bytes in data field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8" name="Google Shape;1598;p14"/>
          <p:cNvCxnSpPr/>
          <p:nvPr/>
        </p:nvCxnSpPr>
        <p:spPr>
          <a:xfrm flipH="1">
            <a:off x="8605651" y="3749357"/>
            <a:ext cx="221454" cy="404812"/>
          </a:xfrm>
          <a:prstGeom prst="straightConnector1">
            <a:avLst/>
          </a:prstGeom>
          <a:noFill/>
          <a:ln w="19050" cap="flat" cmpd="sng">
            <a:solidFill>
              <a:srgbClr val="008000"/>
            </a:solidFill>
            <a:prstDash val="dot"/>
            <a:round/>
            <a:headEnd type="none" w="sm" len="sm"/>
            <a:tailEnd type="triangle" w="med" len="med"/>
          </a:ln>
        </p:spPr>
      </p:cxnSp>
      <p:sp>
        <p:nvSpPr>
          <p:cNvPr id="1599" name="Google Shape;1599;p14"/>
          <p:cNvSpPr txBox="1"/>
          <p:nvPr/>
        </p:nvSpPr>
        <p:spPr>
          <a:xfrm>
            <a:off x="10534436" y="3239769"/>
            <a:ext cx="175273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offset =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1480/8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0" name="Google Shape;1600;p14"/>
          <p:cNvCxnSpPr/>
          <p:nvPr/>
        </p:nvCxnSpPr>
        <p:spPr>
          <a:xfrm flipH="1">
            <a:off x="10829737" y="3514407"/>
            <a:ext cx="250825" cy="1341119"/>
          </a:xfrm>
          <a:prstGeom prst="straightConnector1">
            <a:avLst/>
          </a:prstGeom>
          <a:noFill/>
          <a:ln w="19050" cap="flat" cmpd="sng">
            <a:solidFill>
              <a:srgbClr val="008000"/>
            </a:solidFill>
            <a:prstDash val="dot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15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 Fragmentation &amp; Reassembly</a:t>
            </a:r>
            <a:endParaRPr/>
          </a:p>
        </p:txBody>
      </p:sp>
      <p:pic>
        <p:nvPicPr>
          <p:cNvPr id="1606" name="Google Shape;160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7" name="Google Shape;1607;p15" descr="http://www.cisco.com/image/gif/paws/25885/pmtud_ipfrag_02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36377" y="2191643"/>
            <a:ext cx="6324600" cy="3467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8" name="Google Shape;1608;p15"/>
          <p:cNvGraphicFramePr/>
          <p:nvPr/>
        </p:nvGraphicFramePr>
        <p:xfrm>
          <a:off x="8218397" y="3874770"/>
          <a:ext cx="2895600" cy="1736935"/>
        </p:xfrm>
        <a:graphic>
          <a:graphicData uri="http://schemas.openxmlformats.org/drawingml/2006/table">
            <a:tbl>
              <a:tblPr firstRow="1" bandRow="1">
                <a:noFill/>
                <a:tableStyleId>{755A7E47-BC82-46AF-AC70-339616E46609}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Data Bytes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Fragment Offset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0 -1479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0/8=0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1480-2959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1480/8=185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2960-4439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2960/8=370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4440-5119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4440/8=555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09" name="Google Shape;1609;p15"/>
          <p:cNvSpPr txBox="1"/>
          <p:nvPr/>
        </p:nvSpPr>
        <p:spPr>
          <a:xfrm>
            <a:off x="8760000" y="1085533"/>
            <a:ext cx="34320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MTU=20(H)+1480(D)</a:t>
            </a:r>
            <a:endParaRPr sz="24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5140=20(H)+5120(D)</a:t>
            </a:r>
            <a:endParaRPr sz="24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5120-1480=3640 (1st)</a:t>
            </a:r>
            <a:endParaRPr sz="24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3640-1480=2160 (2nd)</a:t>
            </a:r>
            <a:endParaRPr sz="24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2160-1480=680 (3rd)</a:t>
            </a:r>
            <a:endParaRPr sz="24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680+20=700</a:t>
            </a:r>
            <a:endParaRPr sz="24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16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 Fragmentation Example</a:t>
            </a:r>
            <a:endParaRPr/>
          </a:p>
        </p:txBody>
      </p:sp>
      <p:pic>
        <p:nvPicPr>
          <p:cNvPr id="1615" name="Google Shape;16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6" name="Google Shape;1616;p16" descr="http://www.tcpipguide.com/free/diagrams/ipfragmentati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3646059" y="46304"/>
            <a:ext cx="5470962" cy="7501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2f48e306e09_0_152"/>
          <p:cNvSpPr txBox="1">
            <a:spLocks noGrp="1"/>
          </p:cNvSpPr>
          <p:nvPr>
            <p:ph type="title"/>
          </p:nvPr>
        </p:nvSpPr>
        <p:spPr>
          <a:xfrm>
            <a:off x="1047786" y="215125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600"/>
              <a:t>IPv6</a:t>
            </a:r>
            <a:endParaRPr sz="8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1484300" y="1066800"/>
            <a:ext cx="10232700" cy="31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3200"/>
              <a:t>Short overview of the Network Layer</a:t>
            </a:r>
            <a:endParaRPr sz="3200"/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3200"/>
              <a:t>Packet Switching: Virtual Circuits &amp; Datagram Networks</a:t>
            </a:r>
            <a:endParaRPr sz="3200"/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3200"/>
              <a:t>IP Fragmentation &amp; Reassembly</a:t>
            </a:r>
            <a:endParaRPr sz="3200"/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2f48e306e09_0_6"/>
          <p:cNvSpPr txBox="1">
            <a:spLocks noGrp="1"/>
          </p:cNvSpPr>
          <p:nvPr>
            <p:ph type="title"/>
          </p:nvPr>
        </p:nvSpPr>
        <p:spPr>
          <a:xfrm>
            <a:off x="1484311" y="685801"/>
            <a:ext cx="100188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Reasons for Using IPv6 </a:t>
            </a:r>
            <a:endParaRPr/>
          </a:p>
        </p:txBody>
      </p:sp>
      <p:sp>
        <p:nvSpPr>
          <p:cNvPr id="1629" name="Google Shape;1629;g2f48e306e09_0_6"/>
          <p:cNvSpPr txBox="1">
            <a:spLocks noGrp="1"/>
          </p:cNvSpPr>
          <p:nvPr>
            <p:ph type="body" idx="1"/>
          </p:nvPr>
        </p:nvSpPr>
        <p:spPr>
          <a:xfrm>
            <a:off x="1484312" y="1648497"/>
            <a:ext cx="4895100" cy="4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>
                <a:solidFill>
                  <a:srgbClr val="7030A0"/>
                </a:solidFill>
              </a:rPr>
              <a:t>IPv6 Features: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fixed-length 40 byte header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no fragmentation allowed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None/>
            </a:pPr>
            <a:endParaRPr i="1"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endParaRPr/>
          </a:p>
        </p:txBody>
      </p:sp>
      <p:sp>
        <p:nvSpPr>
          <p:cNvPr id="1630" name="Google Shape;1630;g2f48e306e09_0_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1631" name="Google Shape;1631;g2f48e306e09_0_6" descr="ips5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4750" y="3234744"/>
            <a:ext cx="4068763" cy="26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2" name="Google Shape;1632;g2f48e306e09_0_6" descr="ips51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929805" y="1648497"/>
            <a:ext cx="3679500" cy="41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2f48e306e09_0_167"/>
          <p:cNvSpPr txBox="1">
            <a:spLocks noGrp="1"/>
          </p:cNvSpPr>
          <p:nvPr>
            <p:ph type="title"/>
          </p:nvPr>
        </p:nvSpPr>
        <p:spPr>
          <a:xfrm>
            <a:off x="1832041" y="258512"/>
            <a:ext cx="10018800" cy="1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 Datagram</a:t>
            </a:r>
            <a:endParaRPr/>
          </a:p>
        </p:txBody>
      </p:sp>
      <p:pic>
        <p:nvPicPr>
          <p:cNvPr id="1638" name="Google Shape;1638;g2f48e306e09_0_16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95470" y="2060619"/>
            <a:ext cx="6722700" cy="36018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3529"/>
              </a:srgbClr>
            </a:outerShdw>
          </a:effectLst>
        </p:spPr>
      </p:pic>
      <p:sp>
        <p:nvSpPr>
          <p:cNvPr id="1639" name="Google Shape;1639;g2f48e306e09_0_167"/>
          <p:cNvSpPr/>
          <p:nvPr/>
        </p:nvSpPr>
        <p:spPr>
          <a:xfrm>
            <a:off x="2395470" y="1388634"/>
            <a:ext cx="196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40 Octets, 8 fields</a:t>
            </a:r>
            <a:endParaRPr sz="1800" b="0" i="0" u="none" strike="noStrike" cap="none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40" name="Google Shape;1640;g2f48e306e09_0_167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2f48e306e09_0_174"/>
          <p:cNvSpPr txBox="1">
            <a:spLocks noGrp="1"/>
          </p:cNvSpPr>
          <p:nvPr>
            <p:ph type="title"/>
          </p:nvPr>
        </p:nvSpPr>
        <p:spPr>
          <a:xfrm>
            <a:off x="1574462" y="467483"/>
            <a:ext cx="10018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Extension Headers</a:t>
            </a:r>
            <a:endParaRPr/>
          </a:p>
        </p:txBody>
      </p:sp>
      <p:pic>
        <p:nvPicPr>
          <p:cNvPr id="1646" name="Google Shape;1646;g2f48e306e09_0_17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77938" y="1640156"/>
            <a:ext cx="4369500" cy="100650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1568"/>
              </a:srgbClr>
            </a:outerShdw>
          </a:effectLst>
        </p:spPr>
      </p:pic>
      <p:sp>
        <p:nvSpPr>
          <p:cNvPr id="1647" name="Google Shape;1647;g2f48e306e09_0_17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1649" name="Google Shape;1649;g2f48e306e09_0_1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3072" y="2759222"/>
            <a:ext cx="4879201" cy="300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2f48e306e09_0_326"/>
          <p:cNvSpPr/>
          <p:nvPr/>
        </p:nvSpPr>
        <p:spPr>
          <a:xfrm rot="-5400000">
            <a:off x="4007719" y="-734999"/>
            <a:ext cx="4306800" cy="8364600"/>
          </a:xfrm>
          <a:prstGeom prst="rect">
            <a:avLst/>
          </a:prstGeom>
          <a:gradFill>
            <a:gsLst>
              <a:gs pos="0">
                <a:srgbClr val="278EC3"/>
              </a:gs>
              <a:gs pos="50000">
                <a:schemeClr val="accent1"/>
              </a:gs>
              <a:gs pos="100000">
                <a:srgbClr val="278EC3"/>
              </a:gs>
            </a:gsLst>
            <a:lin ang="2700006" scaled="0"/>
          </a:gra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g2f48e306e09_0_326"/>
          <p:cNvSpPr txBox="1"/>
          <p:nvPr/>
        </p:nvSpPr>
        <p:spPr>
          <a:xfrm>
            <a:off x="1978800" y="989025"/>
            <a:ext cx="8364600" cy="43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g2f48e306e09_0_326"/>
          <p:cNvSpPr/>
          <p:nvPr/>
        </p:nvSpPr>
        <p:spPr>
          <a:xfrm>
            <a:off x="2209800" y="1731964"/>
            <a:ext cx="7772400" cy="360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6" name="Google Shape;1666;g2f48e306e09_0_326"/>
          <p:cNvCxnSpPr/>
          <p:nvPr/>
        </p:nvCxnSpPr>
        <p:spPr>
          <a:xfrm>
            <a:off x="2209800" y="2438400"/>
            <a:ext cx="7772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67" name="Google Shape;1667;g2f48e306e09_0_326"/>
          <p:cNvSpPr/>
          <p:nvPr/>
        </p:nvSpPr>
        <p:spPr>
          <a:xfrm>
            <a:off x="2209800" y="1295401"/>
            <a:ext cx="311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g2f48e306e09_0_326"/>
          <p:cNvSpPr/>
          <p:nvPr/>
        </p:nvSpPr>
        <p:spPr>
          <a:xfrm>
            <a:off x="9601200" y="1295401"/>
            <a:ext cx="4383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31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9" name="Google Shape;1669;g2f48e306e09_0_326"/>
          <p:cNvCxnSpPr/>
          <p:nvPr/>
        </p:nvCxnSpPr>
        <p:spPr>
          <a:xfrm>
            <a:off x="3352800" y="1676400"/>
            <a:ext cx="0" cy="762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0" name="Google Shape;1670;g2f48e306e09_0_326"/>
          <p:cNvCxnSpPr/>
          <p:nvPr/>
        </p:nvCxnSpPr>
        <p:spPr>
          <a:xfrm>
            <a:off x="2209800" y="3048000"/>
            <a:ext cx="7772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1" name="Google Shape;1671;g2f48e306e09_0_326"/>
          <p:cNvCxnSpPr/>
          <p:nvPr/>
        </p:nvCxnSpPr>
        <p:spPr>
          <a:xfrm>
            <a:off x="6019800" y="1676400"/>
            <a:ext cx="0" cy="190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2" name="Google Shape;1672;g2f48e306e09_0_326"/>
          <p:cNvCxnSpPr/>
          <p:nvPr/>
        </p:nvCxnSpPr>
        <p:spPr>
          <a:xfrm>
            <a:off x="7086600" y="2438400"/>
            <a:ext cx="0" cy="609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3" name="Google Shape;1673;g2f48e306e09_0_326"/>
          <p:cNvCxnSpPr/>
          <p:nvPr/>
        </p:nvCxnSpPr>
        <p:spPr>
          <a:xfrm>
            <a:off x="2209800" y="4114800"/>
            <a:ext cx="7772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4" name="Google Shape;1674;g2f48e306e09_0_326"/>
          <p:cNvSpPr/>
          <p:nvPr/>
        </p:nvSpPr>
        <p:spPr>
          <a:xfrm>
            <a:off x="2514600" y="1905001"/>
            <a:ext cx="615900" cy="36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g2f48e306e09_0_326"/>
          <p:cNvSpPr/>
          <p:nvPr/>
        </p:nvSpPr>
        <p:spPr>
          <a:xfrm>
            <a:off x="3581400" y="1905001"/>
            <a:ext cx="552600" cy="3666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IHL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g2f48e306e09_0_326"/>
          <p:cNvSpPr/>
          <p:nvPr/>
        </p:nvSpPr>
        <p:spPr>
          <a:xfrm>
            <a:off x="7216775" y="1905001"/>
            <a:ext cx="1555800" cy="36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 Length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7" name="Google Shape;1677;g2f48e306e09_0_326"/>
          <p:cNvSpPr/>
          <p:nvPr/>
        </p:nvSpPr>
        <p:spPr>
          <a:xfrm>
            <a:off x="2590800" y="2590801"/>
            <a:ext cx="2927400" cy="3666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Identifier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8" name="Google Shape;1678;g2f48e306e09_0_326"/>
          <p:cNvSpPr/>
          <p:nvPr/>
        </p:nvSpPr>
        <p:spPr>
          <a:xfrm>
            <a:off x="6172200" y="2590801"/>
            <a:ext cx="781200" cy="3666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Flags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9" name="Google Shape;1679;g2f48e306e09_0_326"/>
          <p:cNvSpPr/>
          <p:nvPr/>
        </p:nvSpPr>
        <p:spPr>
          <a:xfrm>
            <a:off x="7467600" y="2590801"/>
            <a:ext cx="2203500" cy="3666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Fragment Offset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0" name="Google Shape;1680;g2f48e306e09_0_326"/>
          <p:cNvSpPr/>
          <p:nvPr/>
        </p:nvSpPr>
        <p:spPr>
          <a:xfrm>
            <a:off x="4873625" y="3668713"/>
            <a:ext cx="2590800" cy="36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 bit Source 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1" name="Google Shape;1681;g2f48e306e09_0_326"/>
          <p:cNvSpPr/>
          <p:nvPr/>
        </p:nvSpPr>
        <p:spPr>
          <a:xfrm>
            <a:off x="4654550" y="4248151"/>
            <a:ext cx="3060600" cy="36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 bit Destination 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2" name="Google Shape;1682;g2f48e306e09_0_326"/>
          <p:cNvSpPr/>
          <p:nvPr/>
        </p:nvSpPr>
        <p:spPr>
          <a:xfrm>
            <a:off x="3276600" y="1295401"/>
            <a:ext cx="311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3" name="Google Shape;1683;g2f48e306e09_0_326"/>
          <p:cNvSpPr/>
          <p:nvPr/>
        </p:nvSpPr>
        <p:spPr>
          <a:xfrm>
            <a:off x="4191000" y="1295401"/>
            <a:ext cx="311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4" name="Google Shape;1684;g2f48e306e09_0_326"/>
          <p:cNvSpPr/>
          <p:nvPr/>
        </p:nvSpPr>
        <p:spPr>
          <a:xfrm>
            <a:off x="7688263" y="1295401"/>
            <a:ext cx="4383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5" name="Google Shape;1685;g2f48e306e09_0_326"/>
          <p:cNvSpPr/>
          <p:nvPr/>
        </p:nvSpPr>
        <p:spPr>
          <a:xfrm>
            <a:off x="5722938" y="1295401"/>
            <a:ext cx="4383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6" name="Google Shape;1686;g2f48e306e09_0_326"/>
          <p:cNvSpPr/>
          <p:nvPr/>
        </p:nvSpPr>
        <p:spPr>
          <a:xfrm>
            <a:off x="4419600" y="1905001"/>
            <a:ext cx="1593900" cy="36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7" name="Google Shape;1687;g2f48e306e09_0_326"/>
          <p:cNvCxnSpPr/>
          <p:nvPr/>
        </p:nvCxnSpPr>
        <p:spPr>
          <a:xfrm>
            <a:off x="2209800" y="4724400"/>
            <a:ext cx="7772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8" name="Google Shape;1688;g2f48e306e09_0_326"/>
          <p:cNvSpPr/>
          <p:nvPr/>
        </p:nvSpPr>
        <p:spPr>
          <a:xfrm>
            <a:off x="2819400" y="4800601"/>
            <a:ext cx="6585000" cy="3666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Options and Padding	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9" name="Google Shape;1689;g2f48e306e09_0_326"/>
          <p:cNvCxnSpPr/>
          <p:nvPr/>
        </p:nvCxnSpPr>
        <p:spPr>
          <a:xfrm>
            <a:off x="2209800" y="3581400"/>
            <a:ext cx="7772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0" name="Google Shape;1690;g2f48e306e09_0_326"/>
          <p:cNvCxnSpPr/>
          <p:nvPr/>
        </p:nvCxnSpPr>
        <p:spPr>
          <a:xfrm>
            <a:off x="4343400" y="3048000"/>
            <a:ext cx="0" cy="533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91" name="Google Shape;1691;g2f48e306e09_0_326"/>
          <p:cNvSpPr/>
          <p:nvPr/>
        </p:nvSpPr>
        <p:spPr>
          <a:xfrm>
            <a:off x="2746376" y="3105151"/>
            <a:ext cx="1514400" cy="36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to Live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2" name="Google Shape;1692;g2f48e306e09_0_326"/>
          <p:cNvSpPr/>
          <p:nvPr/>
        </p:nvSpPr>
        <p:spPr>
          <a:xfrm>
            <a:off x="6781800" y="3124201"/>
            <a:ext cx="2559000" cy="3666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Header Checksum   </a:t>
            </a:r>
            <a:endParaRPr sz="20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3" name="Google Shape;1693;g2f48e306e09_0_326"/>
          <p:cNvSpPr/>
          <p:nvPr/>
        </p:nvSpPr>
        <p:spPr>
          <a:xfrm>
            <a:off x="4710113" y="3105151"/>
            <a:ext cx="1111200" cy="36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Protocol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4" name="Google Shape;1694;g2f48e306e09_0_326"/>
          <p:cNvCxnSpPr/>
          <p:nvPr/>
        </p:nvCxnSpPr>
        <p:spPr>
          <a:xfrm>
            <a:off x="4343400" y="1676400"/>
            <a:ext cx="0" cy="762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95" name="Google Shape;1695;g2f48e306e09_0_326"/>
          <p:cNvSpPr txBox="1">
            <a:spLocks noGrp="1"/>
          </p:cNvSpPr>
          <p:nvPr>
            <p:ph type="title"/>
          </p:nvPr>
        </p:nvSpPr>
        <p:spPr>
          <a:xfrm>
            <a:off x="1905001" y="304800"/>
            <a:ext cx="8571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IPv4 Header</a:t>
            </a:r>
            <a:r>
              <a:rPr lang="en-US" sz="3600"/>
              <a:t> </a:t>
            </a:r>
            <a:br>
              <a:rPr lang="en-US" sz="3600"/>
            </a:br>
            <a:endParaRPr sz="2000" b="1">
              <a:solidFill>
                <a:schemeClr val="lt2"/>
              </a:solidFill>
            </a:endParaRPr>
          </a:p>
        </p:txBody>
      </p:sp>
      <p:sp>
        <p:nvSpPr>
          <p:cNvPr id="1696" name="Google Shape;1696;g2f48e306e09_0_326"/>
          <p:cNvSpPr/>
          <p:nvPr/>
        </p:nvSpPr>
        <p:spPr>
          <a:xfrm>
            <a:off x="2109934" y="5738141"/>
            <a:ext cx="8224800" cy="3810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288925" marR="0" lvl="0" indent="-288925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5C5FF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shaded fields are absent from IPv6 header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7" name="Google Shape;1697;g2f48e306e09_0_32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2f48e306e09_0_365"/>
          <p:cNvSpPr txBox="1">
            <a:spLocks noGrp="1"/>
          </p:cNvSpPr>
          <p:nvPr>
            <p:ph type="title"/>
          </p:nvPr>
        </p:nvSpPr>
        <p:spPr>
          <a:xfrm>
            <a:off x="1484311" y="685801"/>
            <a:ext cx="100188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Header Changes between IPv4 and IPv6</a:t>
            </a:r>
            <a:endParaRPr/>
          </a:p>
        </p:txBody>
      </p:sp>
      <p:sp>
        <p:nvSpPr>
          <p:cNvPr id="1704" name="Google Shape;1704;g2f48e306e09_0_365"/>
          <p:cNvSpPr txBox="1">
            <a:spLocks noGrp="1"/>
          </p:cNvSpPr>
          <p:nvPr>
            <p:ph type="body" idx="1"/>
          </p:nvPr>
        </p:nvSpPr>
        <p:spPr>
          <a:xfrm>
            <a:off x="1484310" y="1622739"/>
            <a:ext cx="10018800" cy="4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285750" lvl="0" indent="-25260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chemeClr val="dk2"/>
                </a:solidFill>
              </a:rPr>
              <a:t>Revised</a:t>
            </a:r>
            <a:endParaRPr/>
          </a:p>
          <a:p>
            <a:pPr marL="742950" lvl="1" indent="-254317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ct val="110000"/>
              <a:buFont typeface="Corbel"/>
              <a:buChar char="•"/>
            </a:pPr>
            <a:r>
              <a:rPr lang="en-US" sz="3000"/>
              <a:t> Time to Live (Hop Limit)</a:t>
            </a:r>
            <a:endParaRPr/>
          </a:p>
          <a:p>
            <a:pPr marL="742950" lvl="1" indent="-254317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ct val="110000"/>
              <a:buFont typeface="Corbel"/>
              <a:buChar char="•"/>
            </a:pPr>
            <a:r>
              <a:rPr lang="en-US" sz="3000"/>
              <a:t> Addresses increased from 32 bits to 128 bits</a:t>
            </a:r>
            <a:endParaRPr sz="3000"/>
          </a:p>
          <a:p>
            <a:pPr marL="742950" lvl="1" indent="-254317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ct val="110000"/>
              <a:buFont typeface="Corbel"/>
              <a:buChar char="•"/>
            </a:pPr>
            <a:r>
              <a:rPr lang="en-US" sz="3000"/>
              <a:t> Protocol (Next Header)</a:t>
            </a:r>
            <a:endParaRPr sz="3000"/>
          </a:p>
          <a:p>
            <a:pPr marL="742950" lvl="1" indent="-254317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ct val="110000"/>
              <a:buFont typeface="Corbel"/>
              <a:buChar char="•"/>
            </a:pPr>
            <a:r>
              <a:rPr lang="en-US" sz="3000"/>
              <a:t> Precedence &amp; TOS (Traffic Class)</a:t>
            </a:r>
            <a:endParaRPr sz="3000"/>
          </a:p>
          <a:p>
            <a:pPr marL="285750" lvl="0" indent="-25260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chemeClr val="dk2"/>
                </a:solidFill>
              </a:rPr>
              <a:t>Extended</a:t>
            </a:r>
            <a:endParaRPr/>
          </a:p>
          <a:p>
            <a:pPr marL="742950" lvl="1" indent="-254317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ct val="110000"/>
              <a:buFont typeface="Corbel"/>
              <a:buChar char="•"/>
            </a:pPr>
            <a:r>
              <a:rPr lang="en-US" sz="3000"/>
              <a:t> Flow Label field added (Recommended read: Page 676 of Forouzan’s Book)</a:t>
            </a:r>
            <a:endParaRPr/>
          </a:p>
          <a:p>
            <a:pPr marL="285750" lvl="0" indent="-6477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None/>
            </a:pPr>
            <a:endParaRPr/>
          </a:p>
        </p:txBody>
      </p:sp>
      <p:sp>
        <p:nvSpPr>
          <p:cNvPr id="1705" name="Google Shape;1705;g2f48e306e09_0_365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9"/>
          <p:cNvSpPr/>
          <p:nvPr/>
        </p:nvSpPr>
        <p:spPr>
          <a:xfrm>
            <a:off x="9089873" y="3959662"/>
            <a:ext cx="1314450" cy="674687"/>
          </a:xfrm>
          <a:custGeom>
            <a:avLst/>
            <a:gdLst/>
            <a:ahLst/>
            <a:cxnLst/>
            <a:rect l="l" t="t" r="r" b="b"/>
            <a:pathLst>
              <a:path w="828" h="425" extrusionOk="0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9"/>
          <p:cNvSpPr/>
          <p:nvPr/>
        </p:nvSpPr>
        <p:spPr>
          <a:xfrm>
            <a:off x="9108924" y="2434073"/>
            <a:ext cx="1730375" cy="1125538"/>
          </a:xfrm>
          <a:custGeom>
            <a:avLst/>
            <a:gdLst/>
            <a:ahLst/>
            <a:cxnLst/>
            <a:rect l="l" t="t" r="r" b="b"/>
            <a:pathLst>
              <a:path w="765" h="459" extrusionOk="0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>
            <a:gsLst>
              <a:gs pos="0">
                <a:srgbClr val="00CCF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9"/>
          <p:cNvSpPr/>
          <p:nvPr/>
        </p:nvSpPr>
        <p:spPr>
          <a:xfrm>
            <a:off x="7288061" y="2141974"/>
            <a:ext cx="1736725" cy="1071563"/>
          </a:xfrm>
          <a:custGeom>
            <a:avLst/>
            <a:gdLst/>
            <a:ahLst/>
            <a:cxnLst/>
            <a:rect l="l" t="t" r="r" b="b"/>
            <a:pathLst>
              <a:path w="1036" h="675" extrusionOk="0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59"/>
          <p:cNvGrpSpPr/>
          <p:nvPr/>
        </p:nvGrpSpPr>
        <p:grpSpPr>
          <a:xfrm>
            <a:off x="7364261" y="3407211"/>
            <a:ext cx="1458913" cy="933450"/>
            <a:chOff x="2889" y="1631"/>
            <a:chExt cx="980" cy="743"/>
          </a:xfrm>
        </p:grpSpPr>
        <p:sp>
          <p:nvSpPr>
            <p:cNvPr id="165" name="Google Shape;165;p59"/>
            <p:cNvSpPr/>
            <p:nvPr/>
          </p:nvSpPr>
          <p:spPr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9"/>
            <p:cNvSpPr/>
            <p:nvPr/>
          </p:nvSpPr>
          <p:spPr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7" name="Google Shape;167;p59"/>
          <p:cNvCxnSpPr/>
          <p:nvPr/>
        </p:nvCxnSpPr>
        <p:spPr>
          <a:xfrm>
            <a:off x="9481986" y="4245411"/>
            <a:ext cx="163513" cy="1206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p59"/>
          <p:cNvCxnSpPr/>
          <p:nvPr/>
        </p:nvCxnSpPr>
        <p:spPr>
          <a:xfrm>
            <a:off x="9578823" y="4166036"/>
            <a:ext cx="27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p59"/>
          <p:cNvCxnSpPr/>
          <p:nvPr/>
        </p:nvCxnSpPr>
        <p:spPr>
          <a:xfrm rot="10800000" flipH="1">
            <a:off x="9815360" y="4251762"/>
            <a:ext cx="134938" cy="104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p59"/>
          <p:cNvCxnSpPr/>
          <p:nvPr/>
        </p:nvCxnSpPr>
        <p:spPr>
          <a:xfrm>
            <a:off x="8513610" y="4172386"/>
            <a:ext cx="6794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59"/>
          <p:cNvCxnSpPr/>
          <p:nvPr/>
        </p:nvCxnSpPr>
        <p:spPr>
          <a:xfrm>
            <a:off x="8808885" y="3019862"/>
            <a:ext cx="509588" cy="31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59"/>
          <p:cNvCxnSpPr/>
          <p:nvPr/>
        </p:nvCxnSpPr>
        <p:spPr>
          <a:xfrm>
            <a:off x="8375498" y="2835711"/>
            <a:ext cx="152400" cy="952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" name="Google Shape;173;p59"/>
          <p:cNvSpPr/>
          <p:nvPr/>
        </p:nvSpPr>
        <p:spPr>
          <a:xfrm>
            <a:off x="7583335" y="4810562"/>
            <a:ext cx="3079750" cy="1665287"/>
          </a:xfrm>
          <a:custGeom>
            <a:avLst/>
            <a:gdLst/>
            <a:ahLst/>
            <a:cxnLst/>
            <a:rect l="l" t="t" r="r" b="b"/>
            <a:pathLst>
              <a:path w="1940" h="1049" extrusionOk="0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59"/>
          <p:cNvCxnSpPr/>
          <p:nvPr/>
        </p:nvCxnSpPr>
        <p:spPr>
          <a:xfrm rot="5400000" flipH="1">
            <a:off x="9882829" y="5682892"/>
            <a:ext cx="474662" cy="63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59"/>
          <p:cNvCxnSpPr/>
          <p:nvPr/>
        </p:nvCxnSpPr>
        <p:spPr>
          <a:xfrm rot="-5400000" flipH="1">
            <a:off x="10077299" y="5872599"/>
            <a:ext cx="3175" cy="85725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6" name="Google Shape;176;p59"/>
          <p:cNvCxnSpPr/>
          <p:nvPr/>
        </p:nvCxnSpPr>
        <p:spPr>
          <a:xfrm rot="-5400000" flipH="1">
            <a:off x="10185248" y="5470961"/>
            <a:ext cx="193675" cy="76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7" name="Google Shape;177;p59"/>
          <p:cNvCxnSpPr/>
          <p:nvPr/>
        </p:nvCxnSpPr>
        <p:spPr>
          <a:xfrm>
            <a:off x="9443886" y="5129648"/>
            <a:ext cx="390525" cy="1841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" name="Google Shape;178;p59"/>
          <p:cNvCxnSpPr/>
          <p:nvPr/>
        </p:nvCxnSpPr>
        <p:spPr>
          <a:xfrm rot="10800000" flipH="1">
            <a:off x="8823173" y="5116948"/>
            <a:ext cx="322262" cy="1984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79;p59"/>
          <p:cNvCxnSpPr/>
          <p:nvPr/>
        </p:nvCxnSpPr>
        <p:spPr>
          <a:xfrm>
            <a:off x="8866035" y="5409048"/>
            <a:ext cx="9715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0" name="Google Shape;180;p59"/>
          <p:cNvCxnSpPr/>
          <p:nvPr/>
        </p:nvCxnSpPr>
        <p:spPr>
          <a:xfrm>
            <a:off x="8186586" y="5205848"/>
            <a:ext cx="233363" cy="952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1" name="Google Shape;181;p59"/>
          <p:cNvCxnSpPr/>
          <p:nvPr/>
        </p:nvCxnSpPr>
        <p:spPr>
          <a:xfrm rot="10800000" flipH="1">
            <a:off x="7927824" y="5442386"/>
            <a:ext cx="403225" cy="1000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2" name="Google Shape;182;p59"/>
          <p:cNvCxnSpPr/>
          <p:nvPr/>
        </p:nvCxnSpPr>
        <p:spPr>
          <a:xfrm flipH="1">
            <a:off x="8353273" y="5497948"/>
            <a:ext cx="177800" cy="20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" name="Google Shape;183;p59"/>
          <p:cNvCxnSpPr/>
          <p:nvPr/>
        </p:nvCxnSpPr>
        <p:spPr>
          <a:xfrm rot="10800000">
            <a:off x="8746974" y="5482074"/>
            <a:ext cx="1587" cy="2206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59"/>
          <p:cNvCxnSpPr/>
          <p:nvPr/>
        </p:nvCxnSpPr>
        <p:spPr>
          <a:xfrm>
            <a:off x="8829524" y="5485249"/>
            <a:ext cx="503237" cy="2698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59"/>
          <p:cNvCxnSpPr/>
          <p:nvPr/>
        </p:nvCxnSpPr>
        <p:spPr>
          <a:xfrm>
            <a:off x="8367560" y="3954899"/>
            <a:ext cx="0" cy="1317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59"/>
          <p:cNvCxnSpPr/>
          <p:nvPr/>
        </p:nvCxnSpPr>
        <p:spPr>
          <a:xfrm rot="10800000" flipH="1">
            <a:off x="9662961" y="2924611"/>
            <a:ext cx="123825" cy="873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7" name="Google Shape;187;p59"/>
          <p:cNvCxnSpPr/>
          <p:nvPr/>
        </p:nvCxnSpPr>
        <p:spPr>
          <a:xfrm>
            <a:off x="9491510" y="3097648"/>
            <a:ext cx="0" cy="825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8" name="Google Shape;188;p59"/>
          <p:cNvCxnSpPr/>
          <p:nvPr/>
        </p:nvCxnSpPr>
        <p:spPr>
          <a:xfrm rot="10800000" flipH="1">
            <a:off x="9662961" y="2994462"/>
            <a:ext cx="263525" cy="28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" name="Google Shape;189;p59"/>
          <p:cNvCxnSpPr/>
          <p:nvPr/>
        </p:nvCxnSpPr>
        <p:spPr>
          <a:xfrm>
            <a:off x="10028085" y="2992873"/>
            <a:ext cx="0" cy="1968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0" name="Google Shape;190;p59"/>
          <p:cNvCxnSpPr/>
          <p:nvPr/>
        </p:nvCxnSpPr>
        <p:spPr>
          <a:xfrm>
            <a:off x="9682011" y="3299261"/>
            <a:ext cx="1889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" name="Google Shape;191;p59"/>
          <p:cNvCxnSpPr/>
          <p:nvPr/>
        </p:nvCxnSpPr>
        <p:spPr>
          <a:xfrm rot="10800000" flipH="1">
            <a:off x="7977036" y="4166037"/>
            <a:ext cx="168275" cy="31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p59"/>
          <p:cNvCxnSpPr/>
          <p:nvPr/>
        </p:nvCxnSpPr>
        <p:spPr>
          <a:xfrm>
            <a:off x="10236048" y="3289736"/>
            <a:ext cx="17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p59"/>
          <p:cNvCxnSpPr/>
          <p:nvPr/>
        </p:nvCxnSpPr>
        <p:spPr>
          <a:xfrm flipH="1">
            <a:off x="9381974" y="3365936"/>
            <a:ext cx="98425" cy="7048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p59"/>
          <p:cNvCxnSpPr/>
          <p:nvPr/>
        </p:nvCxnSpPr>
        <p:spPr>
          <a:xfrm flipH="1">
            <a:off x="9974111" y="3365937"/>
            <a:ext cx="111125" cy="7270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5" name="Google Shape;195;p59"/>
          <p:cNvCxnSpPr/>
          <p:nvPr/>
        </p:nvCxnSpPr>
        <p:spPr>
          <a:xfrm rot="10800000" flipH="1">
            <a:off x="9358161" y="4507349"/>
            <a:ext cx="227013" cy="4365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6" name="Google Shape;196;p59"/>
          <p:cNvGrpSpPr/>
          <p:nvPr/>
        </p:nvGrpSpPr>
        <p:grpSpPr>
          <a:xfrm flipH="1">
            <a:off x="7861149" y="4966136"/>
            <a:ext cx="414337" cy="373062"/>
            <a:chOff x="2839" y="3501"/>
            <a:chExt cx="755" cy="803"/>
          </a:xfrm>
        </p:grpSpPr>
        <p:pic>
          <p:nvPicPr>
            <p:cNvPr id="197" name="Google Shape;197;p59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59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59"/>
          <p:cNvGrpSpPr/>
          <p:nvPr/>
        </p:nvGrpSpPr>
        <p:grpSpPr>
          <a:xfrm flipH="1">
            <a:off x="7543648" y="5386823"/>
            <a:ext cx="482600" cy="406400"/>
            <a:chOff x="2839" y="3501"/>
            <a:chExt cx="755" cy="803"/>
          </a:xfrm>
        </p:grpSpPr>
        <p:pic>
          <p:nvPicPr>
            <p:cNvPr id="200" name="Google Shape;200;p59" descr="desktop_computer_stylized_medium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59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59"/>
          <p:cNvGrpSpPr/>
          <p:nvPr/>
        </p:nvGrpSpPr>
        <p:grpSpPr>
          <a:xfrm flipH="1">
            <a:off x="8021485" y="5688448"/>
            <a:ext cx="427038" cy="349250"/>
            <a:chOff x="2839" y="3501"/>
            <a:chExt cx="755" cy="803"/>
          </a:xfrm>
        </p:grpSpPr>
        <p:pic>
          <p:nvPicPr>
            <p:cNvPr id="203" name="Google Shape;203;p59" descr="desktop_computer_stylized_medium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59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59"/>
          <p:cNvGrpSpPr/>
          <p:nvPr/>
        </p:nvGrpSpPr>
        <p:grpSpPr>
          <a:xfrm>
            <a:off x="8635849" y="5670987"/>
            <a:ext cx="427037" cy="350837"/>
            <a:chOff x="2839" y="3501"/>
            <a:chExt cx="755" cy="803"/>
          </a:xfrm>
        </p:grpSpPr>
        <p:pic>
          <p:nvPicPr>
            <p:cNvPr id="206" name="Google Shape;206;p59" descr="desktop_computer_stylized_medium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59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8" name="Google Shape;208;p59" descr="car_icon_sma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27886" y="2153087"/>
            <a:ext cx="849313" cy="168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59"/>
          <p:cNvGrpSpPr/>
          <p:nvPr/>
        </p:nvGrpSpPr>
        <p:grpSpPr>
          <a:xfrm>
            <a:off x="7699224" y="1978461"/>
            <a:ext cx="415925" cy="385762"/>
            <a:chOff x="2751" y="1851"/>
            <a:chExt cx="462" cy="478"/>
          </a:xfrm>
        </p:grpSpPr>
        <p:pic>
          <p:nvPicPr>
            <p:cNvPr id="210" name="Google Shape;210;p59" descr="iphone_stylized_smal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59" descr="antenna_radiation_stylized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2" name="Google Shape;212;p59"/>
          <p:cNvGrpSpPr/>
          <p:nvPr/>
        </p:nvGrpSpPr>
        <p:grpSpPr>
          <a:xfrm>
            <a:off x="9775674" y="2827774"/>
            <a:ext cx="390525" cy="169863"/>
            <a:chOff x="4650" y="1129"/>
            <a:chExt cx="246" cy="95"/>
          </a:xfrm>
        </p:grpSpPr>
        <p:sp>
          <p:nvSpPr>
            <p:cNvPr id="213" name="Google Shape;213;p59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" name="Google Shape;214;p59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59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16" name="Google Shape;216;p59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7" name="Google Shape;217;p59"/>
              <p:cNvSpPr/>
              <p:nvPr/>
            </p:nvSpPr>
            <p:spPr>
              <a:xfrm>
                <a:off x="2468" y="1332"/>
                <a:ext cx="310" cy="6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 extrusionOk="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59"/>
              <p:cNvSpPr/>
              <p:nvPr/>
            </p:nvSpPr>
            <p:spPr>
              <a:xfrm>
                <a:off x="2482" y="1332"/>
                <a:ext cx="282" cy="6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 extrusionOk="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19" name="Google Shape;219;p59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0" name="Google Shape;220;p59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1" name="Google Shape;221;p59"/>
          <p:cNvGrpSpPr/>
          <p:nvPr/>
        </p:nvGrpSpPr>
        <p:grpSpPr>
          <a:xfrm>
            <a:off x="9848699" y="3189724"/>
            <a:ext cx="390525" cy="176213"/>
            <a:chOff x="4650" y="1129"/>
            <a:chExt cx="246" cy="95"/>
          </a:xfrm>
        </p:grpSpPr>
        <p:sp>
          <p:nvSpPr>
            <p:cNvPr id="222" name="Google Shape;222;p59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" name="Google Shape;223;p59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4" name="Google Shape;224;p59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25" name="Google Shape;225;p59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26" name="Google Shape;226;p59"/>
              <p:cNvSpPr/>
              <p:nvPr/>
            </p:nvSpPr>
            <p:spPr>
              <a:xfrm>
                <a:off x="2468" y="1332"/>
                <a:ext cx="310" cy="6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 extrusionOk="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59"/>
              <p:cNvSpPr/>
              <p:nvPr/>
            </p:nvSpPr>
            <p:spPr>
              <a:xfrm>
                <a:off x="2482" y="1332"/>
                <a:ext cx="282" cy="6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 extrusionOk="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28" name="Google Shape;228;p59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9" name="Google Shape;229;p59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0" name="Google Shape;230;p59"/>
          <p:cNvGrpSpPr/>
          <p:nvPr/>
        </p:nvGrpSpPr>
        <p:grpSpPr>
          <a:xfrm>
            <a:off x="9289899" y="2926199"/>
            <a:ext cx="390525" cy="169863"/>
            <a:chOff x="4650" y="1129"/>
            <a:chExt cx="246" cy="95"/>
          </a:xfrm>
        </p:grpSpPr>
        <p:sp>
          <p:nvSpPr>
            <p:cNvPr id="231" name="Google Shape;231;p59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" name="Google Shape;232;p59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" name="Google Shape;233;p59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34" name="Google Shape;234;p59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35" name="Google Shape;235;p59"/>
              <p:cNvSpPr/>
              <p:nvPr/>
            </p:nvSpPr>
            <p:spPr>
              <a:xfrm>
                <a:off x="2468" y="1332"/>
                <a:ext cx="310" cy="6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 extrusionOk="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59"/>
              <p:cNvSpPr/>
              <p:nvPr/>
            </p:nvSpPr>
            <p:spPr>
              <a:xfrm>
                <a:off x="2482" y="1332"/>
                <a:ext cx="282" cy="6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 extrusionOk="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37" name="Google Shape;237;p59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8" name="Google Shape;238;p59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9" name="Google Shape;239;p59"/>
          <p:cNvGrpSpPr/>
          <p:nvPr/>
        </p:nvGrpSpPr>
        <p:grpSpPr>
          <a:xfrm>
            <a:off x="9301011" y="3189724"/>
            <a:ext cx="390525" cy="169863"/>
            <a:chOff x="4650" y="1129"/>
            <a:chExt cx="246" cy="95"/>
          </a:xfrm>
        </p:grpSpPr>
        <p:sp>
          <p:nvSpPr>
            <p:cNvPr id="240" name="Google Shape;240;p59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1" name="Google Shape;241;p59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2" name="Google Shape;242;p59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43" name="Google Shape;243;p59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44" name="Google Shape;244;p59"/>
              <p:cNvSpPr/>
              <p:nvPr/>
            </p:nvSpPr>
            <p:spPr>
              <a:xfrm>
                <a:off x="2468" y="1332"/>
                <a:ext cx="310" cy="6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 extrusionOk="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59"/>
              <p:cNvSpPr/>
              <p:nvPr/>
            </p:nvSpPr>
            <p:spPr>
              <a:xfrm>
                <a:off x="2482" y="1332"/>
                <a:ext cx="282" cy="6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 extrusionOk="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46" name="Google Shape;246;p59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7" name="Google Shape;247;p59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48" name="Google Shape;248;p59"/>
          <p:cNvCxnSpPr/>
          <p:nvPr/>
        </p:nvCxnSpPr>
        <p:spPr>
          <a:xfrm>
            <a:off x="10431310" y="3288148"/>
            <a:ext cx="17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249" name="Google Shape;249;p59"/>
          <p:cNvGrpSpPr/>
          <p:nvPr/>
        </p:nvGrpSpPr>
        <p:grpSpPr>
          <a:xfrm>
            <a:off x="9486749" y="4343836"/>
            <a:ext cx="485775" cy="203200"/>
            <a:chOff x="4650" y="1129"/>
            <a:chExt cx="246" cy="95"/>
          </a:xfrm>
        </p:grpSpPr>
        <p:sp>
          <p:nvSpPr>
            <p:cNvPr id="250" name="Google Shape;250;p59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1" name="Google Shape;251;p59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2" name="Google Shape;252;p59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53" name="Google Shape;253;p59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54" name="Google Shape;254;p59"/>
              <p:cNvSpPr/>
              <p:nvPr/>
            </p:nvSpPr>
            <p:spPr>
              <a:xfrm>
                <a:off x="2468" y="1332"/>
                <a:ext cx="310" cy="6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 extrusionOk="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59"/>
              <p:cNvSpPr/>
              <p:nvPr/>
            </p:nvSpPr>
            <p:spPr>
              <a:xfrm>
                <a:off x="2482" y="1332"/>
                <a:ext cx="282" cy="6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 extrusionOk="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56" name="Google Shape;256;p59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59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58" name="Google Shape;258;p59"/>
          <p:cNvGrpSpPr/>
          <p:nvPr/>
        </p:nvGrpSpPr>
        <p:grpSpPr>
          <a:xfrm>
            <a:off x="9167661" y="4062848"/>
            <a:ext cx="485775" cy="203200"/>
            <a:chOff x="4650" y="1129"/>
            <a:chExt cx="246" cy="95"/>
          </a:xfrm>
        </p:grpSpPr>
        <p:sp>
          <p:nvSpPr>
            <p:cNvPr id="259" name="Google Shape;259;p59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0" name="Google Shape;260;p59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1" name="Google Shape;261;p59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62" name="Google Shape;262;p59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63" name="Google Shape;263;p59"/>
              <p:cNvSpPr/>
              <p:nvPr/>
            </p:nvSpPr>
            <p:spPr>
              <a:xfrm>
                <a:off x="2468" y="1332"/>
                <a:ext cx="310" cy="6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 extrusionOk="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59"/>
              <p:cNvSpPr/>
              <p:nvPr/>
            </p:nvSpPr>
            <p:spPr>
              <a:xfrm>
                <a:off x="2482" y="1332"/>
                <a:ext cx="282" cy="6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 extrusionOk="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65" name="Google Shape;265;p59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6" name="Google Shape;266;p59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67" name="Google Shape;267;p59"/>
          <p:cNvGrpSpPr/>
          <p:nvPr/>
        </p:nvGrpSpPr>
        <p:grpSpPr>
          <a:xfrm>
            <a:off x="9829649" y="4075548"/>
            <a:ext cx="485775" cy="203200"/>
            <a:chOff x="4650" y="1129"/>
            <a:chExt cx="246" cy="95"/>
          </a:xfrm>
        </p:grpSpPr>
        <p:sp>
          <p:nvSpPr>
            <p:cNvPr id="268" name="Google Shape;268;p59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9" name="Google Shape;269;p59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0" name="Google Shape;270;p59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71" name="Google Shape;271;p59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72" name="Google Shape;272;p59"/>
              <p:cNvSpPr/>
              <p:nvPr/>
            </p:nvSpPr>
            <p:spPr>
              <a:xfrm>
                <a:off x="2468" y="1332"/>
                <a:ext cx="310" cy="6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 extrusionOk="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59"/>
              <p:cNvSpPr/>
              <p:nvPr/>
            </p:nvSpPr>
            <p:spPr>
              <a:xfrm>
                <a:off x="2482" y="1332"/>
                <a:ext cx="282" cy="6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 extrusionOk="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74" name="Google Shape;274;p59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5" name="Google Shape;275;p59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76" name="Google Shape;276;p59"/>
          <p:cNvGrpSpPr/>
          <p:nvPr/>
        </p:nvGrpSpPr>
        <p:grpSpPr>
          <a:xfrm>
            <a:off x="9048599" y="4937562"/>
            <a:ext cx="619125" cy="242887"/>
            <a:chOff x="4650" y="1129"/>
            <a:chExt cx="246" cy="95"/>
          </a:xfrm>
        </p:grpSpPr>
        <p:sp>
          <p:nvSpPr>
            <p:cNvPr id="277" name="Google Shape;277;p59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8" name="Google Shape;278;p59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9" name="Google Shape;279;p59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80" name="Google Shape;280;p59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81" name="Google Shape;281;p59"/>
              <p:cNvSpPr/>
              <p:nvPr/>
            </p:nvSpPr>
            <p:spPr>
              <a:xfrm>
                <a:off x="2468" y="1332"/>
                <a:ext cx="310" cy="6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 extrusionOk="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59"/>
              <p:cNvSpPr/>
              <p:nvPr/>
            </p:nvSpPr>
            <p:spPr>
              <a:xfrm>
                <a:off x="2482" y="1332"/>
                <a:ext cx="282" cy="6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 extrusionOk="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83" name="Google Shape;283;p59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p59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85" name="Google Shape;285;p59"/>
          <p:cNvGrpSpPr/>
          <p:nvPr/>
        </p:nvGrpSpPr>
        <p:grpSpPr>
          <a:xfrm>
            <a:off x="9682011" y="5236012"/>
            <a:ext cx="619125" cy="242887"/>
            <a:chOff x="4650" y="1129"/>
            <a:chExt cx="246" cy="95"/>
          </a:xfrm>
        </p:grpSpPr>
        <p:sp>
          <p:nvSpPr>
            <p:cNvPr id="286" name="Google Shape;286;p59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7" name="Google Shape;287;p59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8" name="Google Shape;288;p59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89" name="Google Shape;289;p59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90" name="Google Shape;290;p59"/>
              <p:cNvSpPr/>
              <p:nvPr/>
            </p:nvSpPr>
            <p:spPr>
              <a:xfrm>
                <a:off x="2468" y="1332"/>
                <a:ext cx="310" cy="6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 extrusionOk="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59"/>
              <p:cNvSpPr/>
              <p:nvPr/>
            </p:nvSpPr>
            <p:spPr>
              <a:xfrm>
                <a:off x="2482" y="1332"/>
                <a:ext cx="282" cy="6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 extrusionOk="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92" name="Google Shape;292;p59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3" name="Google Shape;293;p59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94" name="Google Shape;294;p59"/>
          <p:cNvGrpSpPr/>
          <p:nvPr/>
        </p:nvGrpSpPr>
        <p:grpSpPr>
          <a:xfrm>
            <a:off x="8332636" y="5280462"/>
            <a:ext cx="619125" cy="242887"/>
            <a:chOff x="4650" y="1129"/>
            <a:chExt cx="246" cy="95"/>
          </a:xfrm>
        </p:grpSpPr>
        <p:sp>
          <p:nvSpPr>
            <p:cNvPr id="295" name="Google Shape;295;p59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6" name="Google Shape;296;p59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7" name="Google Shape;297;p59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98" name="Google Shape;298;p59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99" name="Google Shape;299;p59"/>
              <p:cNvSpPr/>
              <p:nvPr/>
            </p:nvSpPr>
            <p:spPr>
              <a:xfrm>
                <a:off x="2468" y="1332"/>
                <a:ext cx="310" cy="6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 extrusionOk="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59"/>
              <p:cNvSpPr/>
              <p:nvPr/>
            </p:nvSpPr>
            <p:spPr>
              <a:xfrm>
                <a:off x="2482" y="1332"/>
                <a:ext cx="282" cy="6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 extrusionOk="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01" name="Google Shape;301;p59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p59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03" name="Google Shape;303;p59"/>
          <p:cNvGrpSpPr/>
          <p:nvPr/>
        </p:nvGrpSpPr>
        <p:grpSpPr>
          <a:xfrm>
            <a:off x="8138961" y="4072374"/>
            <a:ext cx="390525" cy="169863"/>
            <a:chOff x="4650" y="1129"/>
            <a:chExt cx="246" cy="95"/>
          </a:xfrm>
        </p:grpSpPr>
        <p:sp>
          <p:nvSpPr>
            <p:cNvPr id="304" name="Google Shape;304;p59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5" name="Google Shape;305;p59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6" name="Google Shape;306;p59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07" name="Google Shape;307;p59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08" name="Google Shape;308;p59"/>
              <p:cNvSpPr/>
              <p:nvPr/>
            </p:nvSpPr>
            <p:spPr>
              <a:xfrm>
                <a:off x="2468" y="1332"/>
                <a:ext cx="310" cy="6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 extrusionOk="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59"/>
              <p:cNvSpPr/>
              <p:nvPr/>
            </p:nvSpPr>
            <p:spPr>
              <a:xfrm>
                <a:off x="2482" y="1332"/>
                <a:ext cx="282" cy="6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 extrusionOk="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10" name="Google Shape;310;p59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1" name="Google Shape;311;p59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12" name="Google Shape;312;p59"/>
          <p:cNvGrpSpPr/>
          <p:nvPr/>
        </p:nvGrpSpPr>
        <p:grpSpPr>
          <a:xfrm>
            <a:off x="8438999" y="2919849"/>
            <a:ext cx="390525" cy="169863"/>
            <a:chOff x="4650" y="1129"/>
            <a:chExt cx="246" cy="95"/>
          </a:xfrm>
        </p:grpSpPr>
        <p:sp>
          <p:nvSpPr>
            <p:cNvPr id="313" name="Google Shape;313;p59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4" name="Google Shape;314;p59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5" name="Google Shape;315;p59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16" name="Google Shape;316;p59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17" name="Google Shape;317;p59"/>
              <p:cNvSpPr/>
              <p:nvPr/>
            </p:nvSpPr>
            <p:spPr>
              <a:xfrm>
                <a:off x="2468" y="1332"/>
                <a:ext cx="310" cy="6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 extrusionOk="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59"/>
              <p:cNvSpPr/>
              <p:nvPr/>
            </p:nvSpPr>
            <p:spPr>
              <a:xfrm>
                <a:off x="2482" y="1332"/>
                <a:ext cx="282" cy="6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 extrusionOk="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19" name="Google Shape;319;p59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0" name="Google Shape;320;p59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21" name="Google Shape;321;p59"/>
          <p:cNvGrpSpPr/>
          <p:nvPr/>
        </p:nvGrpSpPr>
        <p:grpSpPr>
          <a:xfrm>
            <a:off x="7697636" y="3932674"/>
            <a:ext cx="506413" cy="352425"/>
            <a:chOff x="2967" y="478"/>
            <a:chExt cx="788" cy="625"/>
          </a:xfrm>
        </p:grpSpPr>
        <p:pic>
          <p:nvPicPr>
            <p:cNvPr id="322" name="Google Shape;322;p59" descr="access_point_stylized_small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59" descr="antenna_radiation_stylized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4" name="Google Shape;324;p59"/>
          <p:cNvGrpSpPr/>
          <p:nvPr/>
        </p:nvGrpSpPr>
        <p:grpSpPr>
          <a:xfrm>
            <a:off x="9218461" y="5436037"/>
            <a:ext cx="563563" cy="420687"/>
            <a:chOff x="2967" y="478"/>
            <a:chExt cx="788" cy="625"/>
          </a:xfrm>
        </p:grpSpPr>
        <p:pic>
          <p:nvPicPr>
            <p:cNvPr id="325" name="Google Shape;325;p59" descr="access_point_stylized_small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59" descr="antenna_radiation_styliz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7" name="Google Shape;327;p59"/>
          <p:cNvGrpSpPr/>
          <p:nvPr/>
        </p:nvGrpSpPr>
        <p:grpSpPr>
          <a:xfrm>
            <a:off x="8146898" y="2276912"/>
            <a:ext cx="457200" cy="631825"/>
            <a:chOff x="742" y="2409"/>
            <a:chExt cx="576" cy="881"/>
          </a:xfrm>
        </p:grpSpPr>
        <p:grpSp>
          <p:nvGrpSpPr>
            <p:cNvPr id="328" name="Google Shape;328;p59"/>
            <p:cNvGrpSpPr/>
            <p:nvPr/>
          </p:nvGrpSpPr>
          <p:grpSpPr>
            <a:xfrm>
              <a:off x="832" y="2643"/>
              <a:ext cx="376" cy="647"/>
              <a:chOff x="3130" y="3288"/>
              <a:chExt cx="410" cy="742"/>
            </a:xfrm>
          </p:grpSpPr>
          <p:cxnSp>
            <p:nvCxnSpPr>
              <p:cNvPr id="329" name="Google Shape;329;p59"/>
              <p:cNvCxnSpPr/>
              <p:nvPr/>
            </p:nvCxnSpPr>
            <p:spPr>
              <a:xfrm flipH="1">
                <a:off x="3130" y="3288"/>
                <a:ext cx="205" cy="6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0" name="Google Shape;330;p59"/>
              <p:cNvCxnSpPr/>
              <p:nvPr/>
            </p:nvCxnSpPr>
            <p:spPr>
              <a:xfrm>
                <a:off x="3335" y="3288"/>
                <a:ext cx="205" cy="66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1" name="Google Shape;331;p59"/>
              <p:cNvCxnSpPr/>
              <p:nvPr/>
            </p:nvCxnSpPr>
            <p:spPr>
              <a:xfrm>
                <a:off x="3130" y="3957"/>
                <a:ext cx="205" cy="73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2" name="Google Shape;332;p59"/>
              <p:cNvCxnSpPr/>
              <p:nvPr/>
            </p:nvCxnSpPr>
            <p:spPr>
              <a:xfrm flipH="1">
                <a:off x="3335" y="3957"/>
                <a:ext cx="205" cy="73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3" name="Google Shape;333;p59"/>
              <p:cNvCxnSpPr/>
              <p:nvPr/>
            </p:nvCxnSpPr>
            <p:spPr>
              <a:xfrm>
                <a:off x="3335" y="3303"/>
                <a:ext cx="0" cy="72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4" name="Google Shape;334;p59"/>
              <p:cNvCxnSpPr/>
              <p:nvPr/>
            </p:nvCxnSpPr>
            <p:spPr>
              <a:xfrm rot="10800000" flipH="1">
                <a:off x="3130" y="3888"/>
                <a:ext cx="205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5" name="Google Shape;335;p59"/>
              <p:cNvCxnSpPr/>
              <p:nvPr/>
            </p:nvCxnSpPr>
            <p:spPr>
              <a:xfrm rot="10800000">
                <a:off x="3335" y="3888"/>
                <a:ext cx="205" cy="6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6" name="Google Shape;336;p59"/>
              <p:cNvCxnSpPr/>
              <p:nvPr/>
            </p:nvCxnSpPr>
            <p:spPr>
              <a:xfrm>
                <a:off x="3217" y="3668"/>
                <a:ext cx="118" cy="5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7" name="Google Shape;337;p59"/>
              <p:cNvCxnSpPr/>
              <p:nvPr/>
            </p:nvCxnSpPr>
            <p:spPr>
              <a:xfrm rot="10800000" flipH="1">
                <a:off x="3335" y="3668"/>
                <a:ext cx="124" cy="5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8" name="Google Shape;338;p59"/>
              <p:cNvCxnSpPr/>
              <p:nvPr/>
            </p:nvCxnSpPr>
            <p:spPr>
              <a:xfrm>
                <a:off x="3178" y="3766"/>
                <a:ext cx="152" cy="7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9" name="Google Shape;339;p59"/>
              <p:cNvCxnSpPr/>
              <p:nvPr/>
            </p:nvCxnSpPr>
            <p:spPr>
              <a:xfrm rot="10800000" flipH="1">
                <a:off x="3335" y="3781"/>
                <a:ext cx="153" cy="6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0" name="Google Shape;340;p59"/>
              <p:cNvCxnSpPr/>
              <p:nvPr/>
            </p:nvCxnSpPr>
            <p:spPr>
              <a:xfrm rot="10800000" flipH="1">
                <a:off x="3335" y="3567"/>
                <a:ext cx="78" cy="2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1" name="Google Shape;341;p59"/>
              <p:cNvCxnSpPr/>
              <p:nvPr/>
            </p:nvCxnSpPr>
            <p:spPr>
              <a:xfrm rot="10800000" flipH="1">
                <a:off x="3335" y="3428"/>
                <a:ext cx="49" cy="2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2" name="Google Shape;342;p59"/>
              <p:cNvCxnSpPr/>
              <p:nvPr/>
            </p:nvCxnSpPr>
            <p:spPr>
              <a:xfrm>
                <a:off x="3247" y="3558"/>
                <a:ext cx="95" cy="3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3" name="Google Shape;343;p59"/>
              <p:cNvCxnSpPr/>
              <p:nvPr/>
            </p:nvCxnSpPr>
            <p:spPr>
              <a:xfrm>
                <a:off x="3289" y="3422"/>
                <a:ext cx="55" cy="3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pic>
          <p:nvPicPr>
            <p:cNvPr id="344" name="Google Shape;344;p59" descr="cell_tower_radiation copy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5" name="Google Shape;345;p59"/>
            <p:cNvSpPr/>
            <p:nvPr/>
          </p:nvSpPr>
          <p:spPr>
            <a:xfrm>
              <a:off x="986" y="2597"/>
              <a:ext cx="66" cy="6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6" name="Google Shape;346;p59"/>
          <p:cNvGrpSpPr/>
          <p:nvPr/>
        </p:nvGrpSpPr>
        <p:grpSpPr>
          <a:xfrm>
            <a:off x="10326536" y="5434449"/>
            <a:ext cx="227013" cy="481013"/>
            <a:chOff x="4140" y="429"/>
            <a:chExt cx="1425" cy="2396"/>
          </a:xfrm>
        </p:grpSpPr>
        <p:sp>
          <p:nvSpPr>
            <p:cNvPr id="347" name="Google Shape;347;p59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9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9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9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9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2" name="Google Shape;352;p59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353" name="Google Shape;353;p59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59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5" name="Google Shape;355;p59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6" name="Google Shape;356;p59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357" name="Google Shape;357;p59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59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9" name="Google Shape;359;p59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9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1" name="Google Shape;361;p59"/>
            <p:cNvGrpSpPr/>
            <p:nvPr/>
          </p:nvGrpSpPr>
          <p:grpSpPr>
            <a:xfrm>
              <a:off x="4738" y="1639"/>
              <a:ext cx="578" cy="142"/>
              <a:chOff x="618" y="2579"/>
              <a:chExt cx="720" cy="131"/>
            </a:xfrm>
          </p:grpSpPr>
          <p:sp>
            <p:nvSpPr>
              <p:cNvPr id="362" name="Google Shape;362;p59"/>
              <p:cNvSpPr/>
              <p:nvPr/>
            </p:nvSpPr>
            <p:spPr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59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4" name="Google Shape;364;p59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5" name="Google Shape;365;p59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366" name="Google Shape;366;p59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59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8" name="Google Shape;368;p59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9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9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9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9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9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9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9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9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9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9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59"/>
          <p:cNvGrpSpPr/>
          <p:nvPr/>
        </p:nvGrpSpPr>
        <p:grpSpPr>
          <a:xfrm>
            <a:off x="10010623" y="5736074"/>
            <a:ext cx="227012" cy="481013"/>
            <a:chOff x="4140" y="429"/>
            <a:chExt cx="1425" cy="2396"/>
          </a:xfrm>
        </p:grpSpPr>
        <p:sp>
          <p:nvSpPr>
            <p:cNvPr id="380" name="Google Shape;380;p59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9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59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9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9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5" name="Google Shape;385;p59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386" name="Google Shape;386;p59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59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8" name="Google Shape;388;p59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9" name="Google Shape;389;p59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390" name="Google Shape;390;p59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59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2" name="Google Shape;392;p59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9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4" name="Google Shape;394;p59"/>
            <p:cNvGrpSpPr/>
            <p:nvPr/>
          </p:nvGrpSpPr>
          <p:grpSpPr>
            <a:xfrm>
              <a:off x="4738" y="1639"/>
              <a:ext cx="578" cy="142"/>
              <a:chOff x="618" y="2579"/>
              <a:chExt cx="720" cy="131"/>
            </a:xfrm>
          </p:grpSpPr>
          <p:sp>
            <p:nvSpPr>
              <p:cNvPr id="395" name="Google Shape;395;p59"/>
              <p:cNvSpPr/>
              <p:nvPr/>
            </p:nvSpPr>
            <p:spPr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59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7" name="Google Shape;397;p59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8" name="Google Shape;398;p59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399" name="Google Shape;399;p59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59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1" name="Google Shape;401;p59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9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9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9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9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9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9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9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9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9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9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2" name="Google Shape;412;p59"/>
          <p:cNvGrpSpPr/>
          <p:nvPr/>
        </p:nvGrpSpPr>
        <p:grpSpPr>
          <a:xfrm>
            <a:off x="7388074" y="2475348"/>
            <a:ext cx="534987" cy="413664"/>
            <a:chOff x="877" y="1008"/>
            <a:chExt cx="2747" cy="2626"/>
          </a:xfrm>
        </p:grpSpPr>
        <p:pic>
          <p:nvPicPr>
            <p:cNvPr id="413" name="Google Shape;413;p59" descr="antenna_stylized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4" name="Google Shape;414;p59" descr="laptop_keyboard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5" name="Google Shape;415;p59"/>
            <p:cNvSpPr/>
            <p:nvPr/>
          </p:nvSpPr>
          <p:spPr>
            <a:xfrm>
              <a:off x="1753" y="1603"/>
              <a:ext cx="1807" cy="1322"/>
            </a:xfrm>
            <a:custGeom>
              <a:avLst/>
              <a:gdLst/>
              <a:ahLst/>
              <a:cxnLst/>
              <a:rect l="l" t="t" r="r" b="b"/>
              <a:pathLst>
                <a:path w="2982" h="2442" extrusionOk="0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6" name="Google Shape;416;p59" descr="screen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7" name="Google Shape;417;p59"/>
            <p:cNvSpPr/>
            <p:nvPr/>
          </p:nvSpPr>
          <p:spPr>
            <a:xfrm>
              <a:off x="2082" y="1564"/>
              <a:ext cx="1531" cy="246"/>
            </a:xfrm>
            <a:custGeom>
              <a:avLst/>
              <a:gdLst/>
              <a:ahLst/>
              <a:cxnLst/>
              <a:rect l="l" t="t" r="r" b="b"/>
              <a:pathLst>
                <a:path w="2528" h="455" extrusionOk="0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9"/>
            <p:cNvSpPr/>
            <p:nvPr/>
          </p:nvSpPr>
          <p:spPr>
            <a:xfrm>
              <a:off x="1737" y="1562"/>
              <a:ext cx="425" cy="1024"/>
            </a:xfrm>
            <a:custGeom>
              <a:avLst/>
              <a:gdLst/>
              <a:ahLst/>
              <a:cxnLst/>
              <a:rect l="l" t="t" r="r" b="b"/>
              <a:pathLst>
                <a:path w="702" h="1893" extrusionOk="0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9"/>
            <p:cNvSpPr/>
            <p:nvPr/>
          </p:nvSpPr>
          <p:spPr>
            <a:xfrm>
              <a:off x="3144" y="1745"/>
              <a:ext cx="458" cy="1182"/>
            </a:xfrm>
            <a:custGeom>
              <a:avLst/>
              <a:gdLst/>
              <a:ahLst/>
              <a:cxnLst/>
              <a:rect l="l" t="t" r="r" b="b"/>
              <a:pathLst>
                <a:path w="756" h="2184" extrusionOk="0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9"/>
            <p:cNvSpPr/>
            <p:nvPr/>
          </p:nvSpPr>
          <p:spPr>
            <a:xfrm>
              <a:off x="1732" y="2534"/>
              <a:ext cx="1680" cy="399"/>
            </a:xfrm>
            <a:custGeom>
              <a:avLst/>
              <a:gdLst/>
              <a:ahLst/>
              <a:cxnLst/>
              <a:rect l="l" t="t" r="r" b="b"/>
              <a:pathLst>
                <a:path w="2773" h="738" extrusionOk="0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9"/>
            <p:cNvSpPr/>
            <p:nvPr/>
          </p:nvSpPr>
          <p:spPr>
            <a:xfrm>
              <a:off x="3195" y="1755"/>
              <a:ext cx="429" cy="1187"/>
            </a:xfrm>
            <a:custGeom>
              <a:avLst/>
              <a:gdLst/>
              <a:ahLst/>
              <a:cxnLst/>
              <a:rect l="l" t="t" r="r" b="b"/>
              <a:pathLst>
                <a:path w="637" h="1659" extrusionOk="0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9"/>
            <p:cNvSpPr/>
            <p:nvPr/>
          </p:nvSpPr>
          <p:spPr>
            <a:xfrm>
              <a:off x="1734" y="2587"/>
              <a:ext cx="1494" cy="394"/>
            </a:xfrm>
            <a:custGeom>
              <a:avLst/>
              <a:gdLst/>
              <a:ahLst/>
              <a:cxnLst/>
              <a:rect l="l" t="t" r="r" b="b"/>
              <a:pathLst>
                <a:path w="2216" h="550" extrusionOk="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3" name="Google Shape;423;p59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24" name="Google Shape;424;p59"/>
              <p:cNvSpPr/>
              <p:nvPr/>
            </p:nvSpPr>
            <p:spPr>
              <a:xfrm>
                <a:off x="1740" y="2642"/>
                <a:ext cx="752" cy="327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27" extrusionOk="0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59"/>
              <p:cNvSpPr/>
              <p:nvPr/>
            </p:nvSpPr>
            <p:spPr>
              <a:xfrm>
                <a:off x="1754" y="2649"/>
                <a:ext cx="726" cy="311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11" extrusionOk="0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59"/>
              <p:cNvSpPr/>
              <p:nvPr/>
            </p:nvSpPr>
            <p:spPr>
              <a:xfrm>
                <a:off x="1808" y="2770"/>
                <a:ext cx="258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" extrusionOk="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59"/>
              <p:cNvSpPr/>
              <p:nvPr/>
            </p:nvSpPr>
            <p:spPr>
              <a:xfrm>
                <a:off x="1799" y="2816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59"/>
              <p:cNvSpPr/>
              <p:nvPr/>
            </p:nvSpPr>
            <p:spPr>
              <a:xfrm>
                <a:off x="2020" y="2834"/>
                <a:ext cx="258" cy="102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2" extrusionOk="0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59"/>
              <p:cNvSpPr/>
              <p:nvPr/>
            </p:nvSpPr>
            <p:spPr>
              <a:xfrm>
                <a:off x="2011" y="2882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0" name="Google Shape;430;p59"/>
            <p:cNvSpPr/>
            <p:nvPr/>
          </p:nvSpPr>
          <p:spPr>
            <a:xfrm>
              <a:off x="2577" y="3043"/>
              <a:ext cx="614" cy="514"/>
            </a:xfrm>
            <a:custGeom>
              <a:avLst/>
              <a:gdLst/>
              <a:ahLst/>
              <a:cxnLst/>
              <a:rect l="l" t="t" r="r" b="b"/>
              <a:pathLst>
                <a:path w="990" h="792" extrusionOk="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9"/>
            <p:cNvSpPr/>
            <p:nvPr/>
          </p:nvSpPr>
          <p:spPr>
            <a:xfrm>
              <a:off x="1010" y="3084"/>
              <a:ext cx="1571" cy="469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9"/>
            <p:cNvSpPr/>
            <p:nvPr/>
          </p:nvSpPr>
          <p:spPr>
            <a:xfrm>
              <a:off x="1011" y="2998"/>
              <a:ext cx="17" cy="95"/>
            </a:xfrm>
            <a:custGeom>
              <a:avLst/>
              <a:gdLst/>
              <a:ahLst/>
              <a:cxnLst/>
              <a:rect l="l" t="t" r="r" b="b"/>
              <a:pathLst>
                <a:path w="26" h="147" extrusionOk="0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9"/>
            <p:cNvSpPr/>
            <p:nvPr/>
          </p:nvSpPr>
          <p:spPr>
            <a:xfrm>
              <a:off x="1012" y="2611"/>
              <a:ext cx="730" cy="393"/>
            </a:xfrm>
            <a:custGeom>
              <a:avLst/>
              <a:gdLst/>
              <a:ahLst/>
              <a:cxnLst/>
              <a:rect l="l" t="t" r="r" b="b"/>
              <a:pathLst>
                <a:path w="1176" h="606" extrusionOk="0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9"/>
            <p:cNvSpPr/>
            <p:nvPr/>
          </p:nvSpPr>
          <p:spPr>
            <a:xfrm>
              <a:off x="1061" y="3018"/>
              <a:ext cx="1490" cy="451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9"/>
            <p:cNvSpPr/>
            <p:nvPr/>
          </p:nvSpPr>
          <p:spPr>
            <a:xfrm rot="10800000" flipH="1">
              <a:off x="2549" y="2986"/>
              <a:ext cx="608" cy="467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6" name="Google Shape;436;p59"/>
          <p:cNvGrpSpPr/>
          <p:nvPr/>
        </p:nvGrpSpPr>
        <p:grpSpPr>
          <a:xfrm>
            <a:off x="8958111" y="5918637"/>
            <a:ext cx="474663" cy="413663"/>
            <a:chOff x="877" y="1008"/>
            <a:chExt cx="2747" cy="2626"/>
          </a:xfrm>
        </p:grpSpPr>
        <p:pic>
          <p:nvPicPr>
            <p:cNvPr id="437" name="Google Shape;437;p59" descr="antenna_stylized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" name="Google Shape;438;p59" descr="laptop_keyboard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9" name="Google Shape;439;p59"/>
            <p:cNvSpPr/>
            <p:nvPr/>
          </p:nvSpPr>
          <p:spPr>
            <a:xfrm>
              <a:off x="1753" y="1603"/>
              <a:ext cx="1807" cy="1322"/>
            </a:xfrm>
            <a:custGeom>
              <a:avLst/>
              <a:gdLst/>
              <a:ahLst/>
              <a:cxnLst/>
              <a:rect l="l" t="t" r="r" b="b"/>
              <a:pathLst>
                <a:path w="2982" h="2442" extrusionOk="0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0" name="Google Shape;440;p59" descr="screen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59"/>
            <p:cNvSpPr/>
            <p:nvPr/>
          </p:nvSpPr>
          <p:spPr>
            <a:xfrm>
              <a:off x="2082" y="1564"/>
              <a:ext cx="1531" cy="246"/>
            </a:xfrm>
            <a:custGeom>
              <a:avLst/>
              <a:gdLst/>
              <a:ahLst/>
              <a:cxnLst/>
              <a:rect l="l" t="t" r="r" b="b"/>
              <a:pathLst>
                <a:path w="2528" h="455" extrusionOk="0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9"/>
            <p:cNvSpPr/>
            <p:nvPr/>
          </p:nvSpPr>
          <p:spPr>
            <a:xfrm>
              <a:off x="1737" y="1562"/>
              <a:ext cx="425" cy="1024"/>
            </a:xfrm>
            <a:custGeom>
              <a:avLst/>
              <a:gdLst/>
              <a:ahLst/>
              <a:cxnLst/>
              <a:rect l="l" t="t" r="r" b="b"/>
              <a:pathLst>
                <a:path w="702" h="1893" extrusionOk="0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9"/>
            <p:cNvSpPr/>
            <p:nvPr/>
          </p:nvSpPr>
          <p:spPr>
            <a:xfrm>
              <a:off x="3144" y="1745"/>
              <a:ext cx="458" cy="1182"/>
            </a:xfrm>
            <a:custGeom>
              <a:avLst/>
              <a:gdLst/>
              <a:ahLst/>
              <a:cxnLst/>
              <a:rect l="l" t="t" r="r" b="b"/>
              <a:pathLst>
                <a:path w="756" h="2184" extrusionOk="0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9"/>
            <p:cNvSpPr/>
            <p:nvPr/>
          </p:nvSpPr>
          <p:spPr>
            <a:xfrm>
              <a:off x="1732" y="2534"/>
              <a:ext cx="1680" cy="399"/>
            </a:xfrm>
            <a:custGeom>
              <a:avLst/>
              <a:gdLst/>
              <a:ahLst/>
              <a:cxnLst/>
              <a:rect l="l" t="t" r="r" b="b"/>
              <a:pathLst>
                <a:path w="2773" h="738" extrusionOk="0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9"/>
            <p:cNvSpPr/>
            <p:nvPr/>
          </p:nvSpPr>
          <p:spPr>
            <a:xfrm>
              <a:off x="3195" y="1755"/>
              <a:ext cx="429" cy="1187"/>
            </a:xfrm>
            <a:custGeom>
              <a:avLst/>
              <a:gdLst/>
              <a:ahLst/>
              <a:cxnLst/>
              <a:rect l="l" t="t" r="r" b="b"/>
              <a:pathLst>
                <a:path w="637" h="1659" extrusionOk="0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9"/>
            <p:cNvSpPr/>
            <p:nvPr/>
          </p:nvSpPr>
          <p:spPr>
            <a:xfrm>
              <a:off x="1734" y="2587"/>
              <a:ext cx="1494" cy="394"/>
            </a:xfrm>
            <a:custGeom>
              <a:avLst/>
              <a:gdLst/>
              <a:ahLst/>
              <a:cxnLst/>
              <a:rect l="l" t="t" r="r" b="b"/>
              <a:pathLst>
                <a:path w="2216" h="550" extrusionOk="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7" name="Google Shape;447;p59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48" name="Google Shape;448;p59"/>
              <p:cNvSpPr/>
              <p:nvPr/>
            </p:nvSpPr>
            <p:spPr>
              <a:xfrm>
                <a:off x="1740" y="2642"/>
                <a:ext cx="752" cy="327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27" extrusionOk="0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59"/>
              <p:cNvSpPr/>
              <p:nvPr/>
            </p:nvSpPr>
            <p:spPr>
              <a:xfrm>
                <a:off x="1754" y="2649"/>
                <a:ext cx="726" cy="311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11" extrusionOk="0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59"/>
              <p:cNvSpPr/>
              <p:nvPr/>
            </p:nvSpPr>
            <p:spPr>
              <a:xfrm>
                <a:off x="1808" y="2770"/>
                <a:ext cx="258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" extrusionOk="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59"/>
              <p:cNvSpPr/>
              <p:nvPr/>
            </p:nvSpPr>
            <p:spPr>
              <a:xfrm>
                <a:off x="1799" y="2816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59"/>
              <p:cNvSpPr/>
              <p:nvPr/>
            </p:nvSpPr>
            <p:spPr>
              <a:xfrm>
                <a:off x="2020" y="2834"/>
                <a:ext cx="258" cy="102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2" extrusionOk="0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59"/>
              <p:cNvSpPr/>
              <p:nvPr/>
            </p:nvSpPr>
            <p:spPr>
              <a:xfrm>
                <a:off x="2011" y="2882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4" name="Google Shape;454;p59"/>
            <p:cNvSpPr/>
            <p:nvPr/>
          </p:nvSpPr>
          <p:spPr>
            <a:xfrm>
              <a:off x="2577" y="3043"/>
              <a:ext cx="614" cy="514"/>
            </a:xfrm>
            <a:custGeom>
              <a:avLst/>
              <a:gdLst/>
              <a:ahLst/>
              <a:cxnLst/>
              <a:rect l="l" t="t" r="r" b="b"/>
              <a:pathLst>
                <a:path w="990" h="792" extrusionOk="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9"/>
            <p:cNvSpPr/>
            <p:nvPr/>
          </p:nvSpPr>
          <p:spPr>
            <a:xfrm>
              <a:off x="1010" y="3084"/>
              <a:ext cx="1571" cy="469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9"/>
            <p:cNvSpPr/>
            <p:nvPr/>
          </p:nvSpPr>
          <p:spPr>
            <a:xfrm>
              <a:off x="1011" y="2998"/>
              <a:ext cx="17" cy="95"/>
            </a:xfrm>
            <a:custGeom>
              <a:avLst/>
              <a:gdLst/>
              <a:ahLst/>
              <a:cxnLst/>
              <a:rect l="l" t="t" r="r" b="b"/>
              <a:pathLst>
                <a:path w="26" h="147" extrusionOk="0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9"/>
            <p:cNvSpPr/>
            <p:nvPr/>
          </p:nvSpPr>
          <p:spPr>
            <a:xfrm>
              <a:off x="1012" y="2611"/>
              <a:ext cx="730" cy="393"/>
            </a:xfrm>
            <a:custGeom>
              <a:avLst/>
              <a:gdLst/>
              <a:ahLst/>
              <a:cxnLst/>
              <a:rect l="l" t="t" r="r" b="b"/>
              <a:pathLst>
                <a:path w="1176" h="606" extrusionOk="0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9"/>
            <p:cNvSpPr/>
            <p:nvPr/>
          </p:nvSpPr>
          <p:spPr>
            <a:xfrm>
              <a:off x="1061" y="3018"/>
              <a:ext cx="1490" cy="451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9"/>
            <p:cNvSpPr/>
            <p:nvPr/>
          </p:nvSpPr>
          <p:spPr>
            <a:xfrm rot="10800000" flipH="1">
              <a:off x="2549" y="2986"/>
              <a:ext cx="608" cy="467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0" name="Google Shape;460;p59"/>
          <p:cNvGrpSpPr/>
          <p:nvPr/>
        </p:nvGrpSpPr>
        <p:grpSpPr>
          <a:xfrm>
            <a:off x="7646835" y="3473887"/>
            <a:ext cx="444500" cy="413663"/>
            <a:chOff x="877" y="1008"/>
            <a:chExt cx="2747" cy="2626"/>
          </a:xfrm>
        </p:grpSpPr>
        <p:pic>
          <p:nvPicPr>
            <p:cNvPr id="461" name="Google Shape;461;p59" descr="antenna_stylized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" name="Google Shape;462;p59" descr="laptop_keyboard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3" name="Google Shape;463;p59"/>
            <p:cNvSpPr/>
            <p:nvPr/>
          </p:nvSpPr>
          <p:spPr>
            <a:xfrm>
              <a:off x="1753" y="1603"/>
              <a:ext cx="1807" cy="1322"/>
            </a:xfrm>
            <a:custGeom>
              <a:avLst/>
              <a:gdLst/>
              <a:ahLst/>
              <a:cxnLst/>
              <a:rect l="l" t="t" r="r" b="b"/>
              <a:pathLst>
                <a:path w="2982" h="2442" extrusionOk="0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4" name="Google Shape;464;p59" descr="screen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5" name="Google Shape;465;p59"/>
            <p:cNvSpPr/>
            <p:nvPr/>
          </p:nvSpPr>
          <p:spPr>
            <a:xfrm>
              <a:off x="2082" y="1564"/>
              <a:ext cx="1531" cy="246"/>
            </a:xfrm>
            <a:custGeom>
              <a:avLst/>
              <a:gdLst/>
              <a:ahLst/>
              <a:cxnLst/>
              <a:rect l="l" t="t" r="r" b="b"/>
              <a:pathLst>
                <a:path w="2528" h="455" extrusionOk="0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9"/>
            <p:cNvSpPr/>
            <p:nvPr/>
          </p:nvSpPr>
          <p:spPr>
            <a:xfrm>
              <a:off x="1737" y="1562"/>
              <a:ext cx="425" cy="1024"/>
            </a:xfrm>
            <a:custGeom>
              <a:avLst/>
              <a:gdLst/>
              <a:ahLst/>
              <a:cxnLst/>
              <a:rect l="l" t="t" r="r" b="b"/>
              <a:pathLst>
                <a:path w="702" h="1893" extrusionOk="0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9"/>
            <p:cNvSpPr/>
            <p:nvPr/>
          </p:nvSpPr>
          <p:spPr>
            <a:xfrm>
              <a:off x="3144" y="1745"/>
              <a:ext cx="458" cy="1182"/>
            </a:xfrm>
            <a:custGeom>
              <a:avLst/>
              <a:gdLst/>
              <a:ahLst/>
              <a:cxnLst/>
              <a:rect l="l" t="t" r="r" b="b"/>
              <a:pathLst>
                <a:path w="756" h="2184" extrusionOk="0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9"/>
            <p:cNvSpPr/>
            <p:nvPr/>
          </p:nvSpPr>
          <p:spPr>
            <a:xfrm>
              <a:off x="1732" y="2534"/>
              <a:ext cx="1680" cy="399"/>
            </a:xfrm>
            <a:custGeom>
              <a:avLst/>
              <a:gdLst/>
              <a:ahLst/>
              <a:cxnLst/>
              <a:rect l="l" t="t" r="r" b="b"/>
              <a:pathLst>
                <a:path w="2773" h="738" extrusionOk="0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9"/>
            <p:cNvSpPr/>
            <p:nvPr/>
          </p:nvSpPr>
          <p:spPr>
            <a:xfrm>
              <a:off x="3195" y="1755"/>
              <a:ext cx="429" cy="1187"/>
            </a:xfrm>
            <a:custGeom>
              <a:avLst/>
              <a:gdLst/>
              <a:ahLst/>
              <a:cxnLst/>
              <a:rect l="l" t="t" r="r" b="b"/>
              <a:pathLst>
                <a:path w="637" h="1659" extrusionOk="0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9"/>
            <p:cNvSpPr/>
            <p:nvPr/>
          </p:nvSpPr>
          <p:spPr>
            <a:xfrm>
              <a:off x="1734" y="2587"/>
              <a:ext cx="1494" cy="394"/>
            </a:xfrm>
            <a:custGeom>
              <a:avLst/>
              <a:gdLst/>
              <a:ahLst/>
              <a:cxnLst/>
              <a:rect l="l" t="t" r="r" b="b"/>
              <a:pathLst>
                <a:path w="2216" h="550" extrusionOk="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1" name="Google Shape;471;p59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72" name="Google Shape;472;p59"/>
              <p:cNvSpPr/>
              <p:nvPr/>
            </p:nvSpPr>
            <p:spPr>
              <a:xfrm>
                <a:off x="1740" y="2642"/>
                <a:ext cx="752" cy="327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27" extrusionOk="0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59"/>
              <p:cNvSpPr/>
              <p:nvPr/>
            </p:nvSpPr>
            <p:spPr>
              <a:xfrm>
                <a:off x="1754" y="2649"/>
                <a:ext cx="726" cy="311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11" extrusionOk="0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59"/>
              <p:cNvSpPr/>
              <p:nvPr/>
            </p:nvSpPr>
            <p:spPr>
              <a:xfrm>
                <a:off x="1808" y="2770"/>
                <a:ext cx="258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" extrusionOk="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59"/>
              <p:cNvSpPr/>
              <p:nvPr/>
            </p:nvSpPr>
            <p:spPr>
              <a:xfrm>
                <a:off x="1799" y="2816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59"/>
              <p:cNvSpPr/>
              <p:nvPr/>
            </p:nvSpPr>
            <p:spPr>
              <a:xfrm>
                <a:off x="2020" y="2834"/>
                <a:ext cx="258" cy="102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2" extrusionOk="0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59"/>
              <p:cNvSpPr/>
              <p:nvPr/>
            </p:nvSpPr>
            <p:spPr>
              <a:xfrm>
                <a:off x="2011" y="2882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8" name="Google Shape;478;p59"/>
            <p:cNvSpPr/>
            <p:nvPr/>
          </p:nvSpPr>
          <p:spPr>
            <a:xfrm>
              <a:off x="2577" y="3043"/>
              <a:ext cx="614" cy="514"/>
            </a:xfrm>
            <a:custGeom>
              <a:avLst/>
              <a:gdLst/>
              <a:ahLst/>
              <a:cxnLst/>
              <a:rect l="l" t="t" r="r" b="b"/>
              <a:pathLst>
                <a:path w="990" h="792" extrusionOk="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9"/>
            <p:cNvSpPr/>
            <p:nvPr/>
          </p:nvSpPr>
          <p:spPr>
            <a:xfrm>
              <a:off x="1010" y="3084"/>
              <a:ext cx="1571" cy="469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59"/>
            <p:cNvSpPr/>
            <p:nvPr/>
          </p:nvSpPr>
          <p:spPr>
            <a:xfrm>
              <a:off x="1011" y="2998"/>
              <a:ext cx="17" cy="95"/>
            </a:xfrm>
            <a:custGeom>
              <a:avLst/>
              <a:gdLst/>
              <a:ahLst/>
              <a:cxnLst/>
              <a:rect l="l" t="t" r="r" b="b"/>
              <a:pathLst>
                <a:path w="26" h="147" extrusionOk="0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9"/>
            <p:cNvSpPr/>
            <p:nvPr/>
          </p:nvSpPr>
          <p:spPr>
            <a:xfrm>
              <a:off x="1012" y="2611"/>
              <a:ext cx="730" cy="393"/>
            </a:xfrm>
            <a:custGeom>
              <a:avLst/>
              <a:gdLst/>
              <a:ahLst/>
              <a:cxnLst/>
              <a:rect l="l" t="t" r="r" b="b"/>
              <a:pathLst>
                <a:path w="1176" h="606" extrusionOk="0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9"/>
            <p:cNvSpPr/>
            <p:nvPr/>
          </p:nvSpPr>
          <p:spPr>
            <a:xfrm>
              <a:off x="1061" y="3018"/>
              <a:ext cx="1490" cy="451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9"/>
            <p:cNvSpPr/>
            <p:nvPr/>
          </p:nvSpPr>
          <p:spPr>
            <a:xfrm rot="10800000" flipH="1">
              <a:off x="2549" y="2986"/>
              <a:ext cx="608" cy="467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" name="Google Shape;484;p59"/>
          <p:cNvGrpSpPr/>
          <p:nvPr/>
        </p:nvGrpSpPr>
        <p:grpSpPr>
          <a:xfrm flipH="1">
            <a:off x="8026249" y="3654861"/>
            <a:ext cx="414337" cy="373062"/>
            <a:chOff x="2839" y="3501"/>
            <a:chExt cx="755" cy="803"/>
          </a:xfrm>
        </p:grpSpPr>
        <p:pic>
          <p:nvPicPr>
            <p:cNvPr id="485" name="Google Shape;485;p59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6" name="Google Shape;486;p59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7" name="Google Shape;487;p59"/>
          <p:cNvGrpSpPr/>
          <p:nvPr/>
        </p:nvGrpSpPr>
        <p:grpSpPr>
          <a:xfrm>
            <a:off x="9393086" y="5855137"/>
            <a:ext cx="474663" cy="413663"/>
            <a:chOff x="877" y="1008"/>
            <a:chExt cx="2747" cy="2626"/>
          </a:xfrm>
        </p:grpSpPr>
        <p:pic>
          <p:nvPicPr>
            <p:cNvPr id="488" name="Google Shape;488;p59" descr="antenna_stylized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9" name="Google Shape;489;p59" descr="laptop_keyboard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0" name="Google Shape;490;p59"/>
            <p:cNvSpPr/>
            <p:nvPr/>
          </p:nvSpPr>
          <p:spPr>
            <a:xfrm>
              <a:off x="1753" y="1603"/>
              <a:ext cx="1807" cy="1322"/>
            </a:xfrm>
            <a:custGeom>
              <a:avLst/>
              <a:gdLst/>
              <a:ahLst/>
              <a:cxnLst/>
              <a:rect l="l" t="t" r="r" b="b"/>
              <a:pathLst>
                <a:path w="2982" h="2442" extrusionOk="0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1" name="Google Shape;491;p59" descr="screen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2" name="Google Shape;492;p59"/>
            <p:cNvSpPr/>
            <p:nvPr/>
          </p:nvSpPr>
          <p:spPr>
            <a:xfrm>
              <a:off x="2082" y="1564"/>
              <a:ext cx="1531" cy="246"/>
            </a:xfrm>
            <a:custGeom>
              <a:avLst/>
              <a:gdLst/>
              <a:ahLst/>
              <a:cxnLst/>
              <a:rect l="l" t="t" r="r" b="b"/>
              <a:pathLst>
                <a:path w="2528" h="455" extrusionOk="0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9"/>
            <p:cNvSpPr/>
            <p:nvPr/>
          </p:nvSpPr>
          <p:spPr>
            <a:xfrm>
              <a:off x="1737" y="1562"/>
              <a:ext cx="425" cy="1024"/>
            </a:xfrm>
            <a:custGeom>
              <a:avLst/>
              <a:gdLst/>
              <a:ahLst/>
              <a:cxnLst/>
              <a:rect l="l" t="t" r="r" b="b"/>
              <a:pathLst>
                <a:path w="702" h="1893" extrusionOk="0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9"/>
            <p:cNvSpPr/>
            <p:nvPr/>
          </p:nvSpPr>
          <p:spPr>
            <a:xfrm>
              <a:off x="3144" y="1745"/>
              <a:ext cx="458" cy="1182"/>
            </a:xfrm>
            <a:custGeom>
              <a:avLst/>
              <a:gdLst/>
              <a:ahLst/>
              <a:cxnLst/>
              <a:rect l="l" t="t" r="r" b="b"/>
              <a:pathLst>
                <a:path w="756" h="2184" extrusionOk="0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9"/>
            <p:cNvSpPr/>
            <p:nvPr/>
          </p:nvSpPr>
          <p:spPr>
            <a:xfrm>
              <a:off x="1732" y="2534"/>
              <a:ext cx="1680" cy="399"/>
            </a:xfrm>
            <a:custGeom>
              <a:avLst/>
              <a:gdLst/>
              <a:ahLst/>
              <a:cxnLst/>
              <a:rect l="l" t="t" r="r" b="b"/>
              <a:pathLst>
                <a:path w="2773" h="738" extrusionOk="0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9"/>
            <p:cNvSpPr/>
            <p:nvPr/>
          </p:nvSpPr>
          <p:spPr>
            <a:xfrm>
              <a:off x="3195" y="1755"/>
              <a:ext cx="429" cy="1187"/>
            </a:xfrm>
            <a:custGeom>
              <a:avLst/>
              <a:gdLst/>
              <a:ahLst/>
              <a:cxnLst/>
              <a:rect l="l" t="t" r="r" b="b"/>
              <a:pathLst>
                <a:path w="637" h="1659" extrusionOk="0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9"/>
            <p:cNvSpPr/>
            <p:nvPr/>
          </p:nvSpPr>
          <p:spPr>
            <a:xfrm>
              <a:off x="1734" y="2587"/>
              <a:ext cx="1494" cy="394"/>
            </a:xfrm>
            <a:custGeom>
              <a:avLst/>
              <a:gdLst/>
              <a:ahLst/>
              <a:cxnLst/>
              <a:rect l="l" t="t" r="r" b="b"/>
              <a:pathLst>
                <a:path w="2216" h="550" extrusionOk="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8" name="Google Shape;498;p59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99" name="Google Shape;499;p59"/>
              <p:cNvSpPr/>
              <p:nvPr/>
            </p:nvSpPr>
            <p:spPr>
              <a:xfrm>
                <a:off x="1740" y="2642"/>
                <a:ext cx="752" cy="327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27" extrusionOk="0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59"/>
              <p:cNvSpPr/>
              <p:nvPr/>
            </p:nvSpPr>
            <p:spPr>
              <a:xfrm>
                <a:off x="1754" y="2649"/>
                <a:ext cx="726" cy="311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11" extrusionOk="0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59"/>
              <p:cNvSpPr/>
              <p:nvPr/>
            </p:nvSpPr>
            <p:spPr>
              <a:xfrm>
                <a:off x="1808" y="2770"/>
                <a:ext cx="258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" extrusionOk="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59"/>
              <p:cNvSpPr/>
              <p:nvPr/>
            </p:nvSpPr>
            <p:spPr>
              <a:xfrm>
                <a:off x="1799" y="2816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59"/>
              <p:cNvSpPr/>
              <p:nvPr/>
            </p:nvSpPr>
            <p:spPr>
              <a:xfrm>
                <a:off x="2020" y="2834"/>
                <a:ext cx="258" cy="102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2" extrusionOk="0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59"/>
              <p:cNvSpPr/>
              <p:nvPr/>
            </p:nvSpPr>
            <p:spPr>
              <a:xfrm>
                <a:off x="2011" y="2882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5" name="Google Shape;505;p59"/>
            <p:cNvSpPr/>
            <p:nvPr/>
          </p:nvSpPr>
          <p:spPr>
            <a:xfrm>
              <a:off x="2577" y="3043"/>
              <a:ext cx="614" cy="514"/>
            </a:xfrm>
            <a:custGeom>
              <a:avLst/>
              <a:gdLst/>
              <a:ahLst/>
              <a:cxnLst/>
              <a:rect l="l" t="t" r="r" b="b"/>
              <a:pathLst>
                <a:path w="990" h="792" extrusionOk="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9"/>
            <p:cNvSpPr/>
            <p:nvPr/>
          </p:nvSpPr>
          <p:spPr>
            <a:xfrm>
              <a:off x="1010" y="3084"/>
              <a:ext cx="1571" cy="469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9"/>
            <p:cNvSpPr/>
            <p:nvPr/>
          </p:nvSpPr>
          <p:spPr>
            <a:xfrm>
              <a:off x="1011" y="2998"/>
              <a:ext cx="17" cy="95"/>
            </a:xfrm>
            <a:custGeom>
              <a:avLst/>
              <a:gdLst/>
              <a:ahLst/>
              <a:cxnLst/>
              <a:rect l="l" t="t" r="r" b="b"/>
              <a:pathLst>
                <a:path w="26" h="147" extrusionOk="0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9"/>
            <p:cNvSpPr/>
            <p:nvPr/>
          </p:nvSpPr>
          <p:spPr>
            <a:xfrm>
              <a:off x="1012" y="2611"/>
              <a:ext cx="730" cy="393"/>
            </a:xfrm>
            <a:custGeom>
              <a:avLst/>
              <a:gdLst/>
              <a:ahLst/>
              <a:cxnLst/>
              <a:rect l="l" t="t" r="r" b="b"/>
              <a:pathLst>
                <a:path w="1176" h="606" extrusionOk="0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9"/>
            <p:cNvSpPr/>
            <p:nvPr/>
          </p:nvSpPr>
          <p:spPr>
            <a:xfrm>
              <a:off x="1061" y="3018"/>
              <a:ext cx="1490" cy="451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9"/>
            <p:cNvSpPr/>
            <p:nvPr/>
          </p:nvSpPr>
          <p:spPr>
            <a:xfrm rot="10800000" flipH="1">
              <a:off x="2549" y="2986"/>
              <a:ext cx="608" cy="467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p59"/>
          <p:cNvGrpSpPr/>
          <p:nvPr/>
        </p:nvGrpSpPr>
        <p:grpSpPr>
          <a:xfrm>
            <a:off x="7742085" y="1584761"/>
            <a:ext cx="1047750" cy="996950"/>
            <a:chOff x="3402" y="719"/>
            <a:chExt cx="660" cy="628"/>
          </a:xfrm>
        </p:grpSpPr>
        <p:sp>
          <p:nvSpPr>
            <p:cNvPr id="512" name="Google Shape;512;p59"/>
            <p:cNvSpPr/>
            <p:nvPr/>
          </p:nvSpPr>
          <p:spPr>
            <a:xfrm>
              <a:off x="3402" y="753"/>
              <a:ext cx="192" cy="594"/>
            </a:xfrm>
            <a:custGeom>
              <a:avLst/>
              <a:gdLst/>
              <a:ahLst/>
              <a:cxnLst/>
              <a:rect l="l" t="t" r="r" b="b"/>
              <a:pathLst>
                <a:path w="192" h="594" extrusionOk="0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CC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3" name="Google Shape;513;p59"/>
            <p:cNvGrpSpPr/>
            <p:nvPr/>
          </p:nvGrpSpPr>
          <p:grpSpPr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514" name="Google Shape;514;p59"/>
              <p:cNvSpPr/>
              <p:nvPr/>
            </p:nvSpPr>
            <p:spPr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59"/>
              <p:cNvSpPr/>
              <p:nvPr/>
            </p:nvSpPr>
            <p:spPr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59"/>
              <p:cNvSpPr/>
              <p:nvPr/>
            </p:nvSpPr>
            <p:spPr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59"/>
              <p:cNvSpPr txBox="1"/>
              <p:nvPr/>
            </p:nvSpPr>
            <p:spPr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application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transport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18" name="Google Shape;518;p59"/>
              <p:cNvCxnSpPr/>
              <p:nvPr/>
            </p:nvCxnSpPr>
            <p:spPr>
              <a:xfrm>
                <a:off x="2997" y="1194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9" name="Google Shape;519;p59"/>
              <p:cNvCxnSpPr/>
              <p:nvPr/>
            </p:nvCxnSpPr>
            <p:spPr>
              <a:xfrm>
                <a:off x="3003" y="1290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0" name="Google Shape;520;p59"/>
              <p:cNvCxnSpPr/>
              <p:nvPr/>
            </p:nvCxnSpPr>
            <p:spPr>
              <a:xfrm>
                <a:off x="3003" y="1374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1" name="Google Shape;521;p59"/>
              <p:cNvCxnSpPr/>
              <p:nvPr/>
            </p:nvCxnSpPr>
            <p:spPr>
              <a:xfrm>
                <a:off x="3003" y="1092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522" name="Google Shape;522;p59"/>
          <p:cNvGrpSpPr/>
          <p:nvPr/>
        </p:nvGrpSpPr>
        <p:grpSpPr>
          <a:xfrm>
            <a:off x="10437660" y="4591486"/>
            <a:ext cx="1047750" cy="996950"/>
            <a:chOff x="3402" y="719"/>
            <a:chExt cx="660" cy="628"/>
          </a:xfrm>
        </p:grpSpPr>
        <p:sp>
          <p:nvSpPr>
            <p:cNvPr id="523" name="Google Shape;523;p59"/>
            <p:cNvSpPr/>
            <p:nvPr/>
          </p:nvSpPr>
          <p:spPr>
            <a:xfrm>
              <a:off x="3402" y="753"/>
              <a:ext cx="192" cy="594"/>
            </a:xfrm>
            <a:custGeom>
              <a:avLst/>
              <a:gdLst/>
              <a:ahLst/>
              <a:cxnLst/>
              <a:rect l="l" t="t" r="r" b="b"/>
              <a:pathLst>
                <a:path w="192" h="594" extrusionOk="0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CC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4" name="Google Shape;524;p59"/>
            <p:cNvGrpSpPr/>
            <p:nvPr/>
          </p:nvGrpSpPr>
          <p:grpSpPr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525" name="Google Shape;525;p59"/>
              <p:cNvSpPr/>
              <p:nvPr/>
            </p:nvSpPr>
            <p:spPr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59"/>
              <p:cNvSpPr/>
              <p:nvPr/>
            </p:nvSpPr>
            <p:spPr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59"/>
              <p:cNvSpPr/>
              <p:nvPr/>
            </p:nvSpPr>
            <p:spPr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59"/>
              <p:cNvSpPr txBox="1"/>
              <p:nvPr/>
            </p:nvSpPr>
            <p:spPr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application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transport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29" name="Google Shape;529;p59"/>
              <p:cNvCxnSpPr/>
              <p:nvPr/>
            </p:nvCxnSpPr>
            <p:spPr>
              <a:xfrm>
                <a:off x="2997" y="1194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0" name="Google Shape;530;p59"/>
              <p:cNvCxnSpPr/>
              <p:nvPr/>
            </p:nvCxnSpPr>
            <p:spPr>
              <a:xfrm>
                <a:off x="3003" y="1290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1" name="Google Shape;531;p59"/>
              <p:cNvCxnSpPr/>
              <p:nvPr/>
            </p:nvCxnSpPr>
            <p:spPr>
              <a:xfrm>
                <a:off x="3003" y="1374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2" name="Google Shape;532;p59"/>
              <p:cNvCxnSpPr/>
              <p:nvPr/>
            </p:nvCxnSpPr>
            <p:spPr>
              <a:xfrm>
                <a:off x="3003" y="1092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533" name="Google Shape;533;p59"/>
          <p:cNvGrpSpPr/>
          <p:nvPr/>
        </p:nvGrpSpPr>
        <p:grpSpPr>
          <a:xfrm>
            <a:off x="8194523" y="2207061"/>
            <a:ext cx="2546350" cy="3429000"/>
            <a:chOff x="3674" y="1148"/>
            <a:chExt cx="1604" cy="2160"/>
          </a:xfrm>
        </p:grpSpPr>
        <p:grpSp>
          <p:nvGrpSpPr>
            <p:cNvPr id="534" name="Google Shape;534;p59"/>
            <p:cNvGrpSpPr/>
            <p:nvPr/>
          </p:nvGrpSpPr>
          <p:grpSpPr>
            <a:xfrm>
              <a:off x="3701" y="1305"/>
              <a:ext cx="513" cy="442"/>
              <a:chOff x="3937" y="633"/>
              <a:chExt cx="513" cy="442"/>
            </a:xfrm>
          </p:grpSpPr>
          <p:cxnSp>
            <p:nvCxnSpPr>
              <p:cNvPr id="535" name="Google Shape;535;p59"/>
              <p:cNvCxnSpPr/>
              <p:nvPr/>
            </p:nvCxnSpPr>
            <p:spPr>
              <a:xfrm>
                <a:off x="4061" y="1035"/>
                <a:ext cx="312" cy="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6" name="Google Shape;536;p59"/>
              <p:cNvCxnSpPr/>
              <p:nvPr/>
            </p:nvCxnSpPr>
            <p:spPr>
              <a:xfrm rot="10800000" flipH="1">
                <a:off x="4212" y="929"/>
                <a:ext cx="1" cy="10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37" name="Google Shape;537;p59"/>
              <p:cNvSpPr/>
              <p:nvPr/>
            </p:nvSpPr>
            <p:spPr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38" name="Google Shape;538;p59"/>
              <p:cNvCxnSpPr/>
              <p:nvPr/>
            </p:nvCxnSpPr>
            <p:spPr>
              <a:xfrm>
                <a:off x="4048" y="847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9" name="Google Shape;539;p59"/>
              <p:cNvCxnSpPr/>
              <p:nvPr/>
            </p:nvCxnSpPr>
            <p:spPr>
              <a:xfrm>
                <a:off x="4361" y="847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40" name="Google Shape;540;p59"/>
              <p:cNvSpPr/>
              <p:nvPr/>
            </p:nvSpPr>
            <p:spPr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59"/>
              <p:cNvSpPr/>
              <p:nvPr/>
            </p:nvSpPr>
            <p:spPr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2" name="Google Shape;542;p59"/>
              <p:cNvGrpSpPr/>
              <p:nvPr/>
            </p:nvGrpSpPr>
            <p:grpSpPr>
              <a:xfrm>
                <a:off x="4120" y="809"/>
                <a:ext cx="156" cy="55"/>
                <a:chOff x="2848" y="848"/>
                <a:chExt cx="140" cy="98"/>
              </a:xfrm>
            </p:grpSpPr>
            <p:cxnSp>
              <p:nvCxnSpPr>
                <p:cNvPr id="543" name="Google Shape;543;p59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44" name="Google Shape;544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45" name="Google Shape;545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546" name="Google Shape;546;p59"/>
              <p:cNvGrpSpPr/>
              <p:nvPr/>
            </p:nvGrpSpPr>
            <p:grpSpPr>
              <a:xfrm rot="10800000" flipH="1">
                <a:off x="4120" y="808"/>
                <a:ext cx="156" cy="56"/>
                <a:chOff x="2848" y="848"/>
                <a:chExt cx="140" cy="98"/>
              </a:xfrm>
            </p:grpSpPr>
            <p:cxnSp>
              <p:nvCxnSpPr>
                <p:cNvPr id="547" name="Google Shape;547;p59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48" name="Google Shape;548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49" name="Google Shape;549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550" name="Google Shape;550;p59"/>
              <p:cNvSpPr/>
              <p:nvPr/>
            </p:nvSpPr>
            <p:spPr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59"/>
              <p:cNvSpPr/>
              <p:nvPr/>
            </p:nvSpPr>
            <p:spPr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2" name="Google Shape;552;p59"/>
              <p:cNvCxnSpPr/>
              <p:nvPr/>
            </p:nvCxnSpPr>
            <p:spPr>
              <a:xfrm>
                <a:off x="3966" y="945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3" name="Google Shape;553;p59"/>
              <p:cNvCxnSpPr/>
              <p:nvPr/>
            </p:nvCxnSpPr>
            <p:spPr>
              <a:xfrm>
                <a:off x="3972" y="849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54" name="Google Shape;554;p59"/>
              <p:cNvSpPr/>
              <p:nvPr/>
            </p:nvSpPr>
            <p:spPr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55" name="Google Shape;555;p59"/>
              <p:cNvSpPr txBox="1"/>
              <p:nvPr/>
            </p:nvSpPr>
            <p:spPr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6" name="Google Shape;556;p59"/>
            <p:cNvGrpSpPr/>
            <p:nvPr/>
          </p:nvGrpSpPr>
          <p:grpSpPr>
            <a:xfrm>
              <a:off x="4207" y="1532"/>
              <a:ext cx="513" cy="442"/>
              <a:chOff x="3937" y="633"/>
              <a:chExt cx="513" cy="442"/>
            </a:xfrm>
          </p:grpSpPr>
          <p:cxnSp>
            <p:nvCxnSpPr>
              <p:cNvPr id="557" name="Google Shape;557;p59"/>
              <p:cNvCxnSpPr/>
              <p:nvPr/>
            </p:nvCxnSpPr>
            <p:spPr>
              <a:xfrm>
                <a:off x="4061" y="1035"/>
                <a:ext cx="312" cy="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8" name="Google Shape;558;p59"/>
              <p:cNvCxnSpPr/>
              <p:nvPr/>
            </p:nvCxnSpPr>
            <p:spPr>
              <a:xfrm rot="10800000" flipH="1">
                <a:off x="4212" y="929"/>
                <a:ext cx="1" cy="10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59" name="Google Shape;559;p59"/>
              <p:cNvSpPr/>
              <p:nvPr/>
            </p:nvSpPr>
            <p:spPr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60" name="Google Shape;560;p59"/>
              <p:cNvCxnSpPr/>
              <p:nvPr/>
            </p:nvCxnSpPr>
            <p:spPr>
              <a:xfrm>
                <a:off x="4048" y="847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1" name="Google Shape;561;p59"/>
              <p:cNvCxnSpPr/>
              <p:nvPr/>
            </p:nvCxnSpPr>
            <p:spPr>
              <a:xfrm>
                <a:off x="4361" y="847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62" name="Google Shape;562;p59"/>
              <p:cNvSpPr/>
              <p:nvPr/>
            </p:nvSpPr>
            <p:spPr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59"/>
              <p:cNvSpPr/>
              <p:nvPr/>
            </p:nvSpPr>
            <p:spPr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64" name="Google Shape;564;p59"/>
              <p:cNvGrpSpPr/>
              <p:nvPr/>
            </p:nvGrpSpPr>
            <p:grpSpPr>
              <a:xfrm>
                <a:off x="4120" y="809"/>
                <a:ext cx="156" cy="55"/>
                <a:chOff x="2848" y="848"/>
                <a:chExt cx="140" cy="98"/>
              </a:xfrm>
            </p:grpSpPr>
            <p:cxnSp>
              <p:nvCxnSpPr>
                <p:cNvPr id="565" name="Google Shape;565;p59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66" name="Google Shape;566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67" name="Google Shape;567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568" name="Google Shape;568;p59"/>
              <p:cNvGrpSpPr/>
              <p:nvPr/>
            </p:nvGrpSpPr>
            <p:grpSpPr>
              <a:xfrm rot="10800000" flipH="1">
                <a:off x="4120" y="808"/>
                <a:ext cx="156" cy="56"/>
                <a:chOff x="2848" y="848"/>
                <a:chExt cx="140" cy="98"/>
              </a:xfrm>
            </p:grpSpPr>
            <p:cxnSp>
              <p:nvCxnSpPr>
                <p:cNvPr id="569" name="Google Shape;569;p59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70" name="Google Shape;570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71" name="Google Shape;571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572" name="Google Shape;572;p59"/>
              <p:cNvSpPr/>
              <p:nvPr/>
            </p:nvSpPr>
            <p:spPr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59"/>
              <p:cNvSpPr/>
              <p:nvPr/>
            </p:nvSpPr>
            <p:spPr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4" name="Google Shape;574;p59"/>
              <p:cNvCxnSpPr/>
              <p:nvPr/>
            </p:nvCxnSpPr>
            <p:spPr>
              <a:xfrm>
                <a:off x="3966" y="945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5" name="Google Shape;575;p59"/>
              <p:cNvCxnSpPr/>
              <p:nvPr/>
            </p:nvCxnSpPr>
            <p:spPr>
              <a:xfrm>
                <a:off x="3972" y="849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76" name="Google Shape;576;p59"/>
              <p:cNvSpPr/>
              <p:nvPr/>
            </p:nvSpPr>
            <p:spPr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59"/>
              <p:cNvSpPr txBox="1"/>
              <p:nvPr/>
            </p:nvSpPr>
            <p:spPr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8" name="Google Shape;578;p59"/>
            <p:cNvGrpSpPr/>
            <p:nvPr/>
          </p:nvGrpSpPr>
          <p:grpSpPr>
            <a:xfrm>
              <a:off x="4661" y="1148"/>
              <a:ext cx="513" cy="442"/>
              <a:chOff x="3937" y="633"/>
              <a:chExt cx="513" cy="442"/>
            </a:xfrm>
          </p:grpSpPr>
          <p:cxnSp>
            <p:nvCxnSpPr>
              <p:cNvPr id="579" name="Google Shape;579;p59"/>
              <p:cNvCxnSpPr/>
              <p:nvPr/>
            </p:nvCxnSpPr>
            <p:spPr>
              <a:xfrm>
                <a:off x="4061" y="1035"/>
                <a:ext cx="312" cy="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0" name="Google Shape;580;p59"/>
              <p:cNvCxnSpPr/>
              <p:nvPr/>
            </p:nvCxnSpPr>
            <p:spPr>
              <a:xfrm rot="10800000" flipH="1">
                <a:off x="4212" y="929"/>
                <a:ext cx="1" cy="10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81" name="Google Shape;581;p59"/>
              <p:cNvSpPr/>
              <p:nvPr/>
            </p:nvSpPr>
            <p:spPr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82" name="Google Shape;582;p59"/>
              <p:cNvCxnSpPr/>
              <p:nvPr/>
            </p:nvCxnSpPr>
            <p:spPr>
              <a:xfrm>
                <a:off x="4048" y="847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3" name="Google Shape;583;p59"/>
              <p:cNvCxnSpPr/>
              <p:nvPr/>
            </p:nvCxnSpPr>
            <p:spPr>
              <a:xfrm>
                <a:off x="4361" y="847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84" name="Google Shape;584;p59"/>
              <p:cNvSpPr/>
              <p:nvPr/>
            </p:nvSpPr>
            <p:spPr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59"/>
              <p:cNvSpPr/>
              <p:nvPr/>
            </p:nvSpPr>
            <p:spPr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86" name="Google Shape;586;p59"/>
              <p:cNvGrpSpPr/>
              <p:nvPr/>
            </p:nvGrpSpPr>
            <p:grpSpPr>
              <a:xfrm>
                <a:off x="4120" y="809"/>
                <a:ext cx="156" cy="55"/>
                <a:chOff x="2848" y="848"/>
                <a:chExt cx="140" cy="98"/>
              </a:xfrm>
            </p:grpSpPr>
            <p:cxnSp>
              <p:nvCxnSpPr>
                <p:cNvPr id="587" name="Google Shape;587;p59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88" name="Google Shape;588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89" name="Google Shape;589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590" name="Google Shape;590;p59"/>
              <p:cNvGrpSpPr/>
              <p:nvPr/>
            </p:nvGrpSpPr>
            <p:grpSpPr>
              <a:xfrm rot="10800000" flipH="1">
                <a:off x="4120" y="808"/>
                <a:ext cx="156" cy="56"/>
                <a:chOff x="2848" y="848"/>
                <a:chExt cx="140" cy="98"/>
              </a:xfrm>
            </p:grpSpPr>
            <p:cxnSp>
              <p:nvCxnSpPr>
                <p:cNvPr id="591" name="Google Shape;591;p59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92" name="Google Shape;592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93" name="Google Shape;593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594" name="Google Shape;594;p59"/>
              <p:cNvSpPr/>
              <p:nvPr/>
            </p:nvSpPr>
            <p:spPr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59"/>
              <p:cNvSpPr/>
              <p:nvPr/>
            </p:nvSpPr>
            <p:spPr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6" name="Google Shape;596;p59"/>
              <p:cNvCxnSpPr/>
              <p:nvPr/>
            </p:nvCxnSpPr>
            <p:spPr>
              <a:xfrm>
                <a:off x="3966" y="945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7" name="Google Shape;597;p59"/>
              <p:cNvCxnSpPr/>
              <p:nvPr/>
            </p:nvCxnSpPr>
            <p:spPr>
              <a:xfrm>
                <a:off x="3972" y="849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98" name="Google Shape;598;p59"/>
              <p:cNvSpPr/>
              <p:nvPr/>
            </p:nvSpPr>
            <p:spPr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59"/>
              <p:cNvSpPr txBox="1"/>
              <p:nvPr/>
            </p:nvSpPr>
            <p:spPr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0" name="Google Shape;600;p59"/>
            <p:cNvGrpSpPr/>
            <p:nvPr/>
          </p:nvGrpSpPr>
          <p:grpSpPr>
            <a:xfrm>
              <a:off x="4702" y="1523"/>
              <a:ext cx="513" cy="442"/>
              <a:chOff x="3937" y="633"/>
              <a:chExt cx="513" cy="442"/>
            </a:xfrm>
          </p:grpSpPr>
          <p:cxnSp>
            <p:nvCxnSpPr>
              <p:cNvPr id="601" name="Google Shape;601;p59"/>
              <p:cNvCxnSpPr/>
              <p:nvPr/>
            </p:nvCxnSpPr>
            <p:spPr>
              <a:xfrm>
                <a:off x="4061" y="1035"/>
                <a:ext cx="312" cy="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2" name="Google Shape;602;p59"/>
              <p:cNvCxnSpPr/>
              <p:nvPr/>
            </p:nvCxnSpPr>
            <p:spPr>
              <a:xfrm rot="10800000" flipH="1">
                <a:off x="4212" y="929"/>
                <a:ext cx="1" cy="10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03" name="Google Shape;603;p59"/>
              <p:cNvSpPr/>
              <p:nvPr/>
            </p:nvSpPr>
            <p:spPr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4" name="Google Shape;604;p59"/>
              <p:cNvCxnSpPr/>
              <p:nvPr/>
            </p:nvCxnSpPr>
            <p:spPr>
              <a:xfrm>
                <a:off x="4048" y="847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5" name="Google Shape;605;p59"/>
              <p:cNvCxnSpPr/>
              <p:nvPr/>
            </p:nvCxnSpPr>
            <p:spPr>
              <a:xfrm>
                <a:off x="4361" y="847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06" name="Google Shape;606;p59"/>
              <p:cNvSpPr/>
              <p:nvPr/>
            </p:nvSpPr>
            <p:spPr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59"/>
              <p:cNvSpPr/>
              <p:nvPr/>
            </p:nvSpPr>
            <p:spPr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08" name="Google Shape;608;p59"/>
              <p:cNvGrpSpPr/>
              <p:nvPr/>
            </p:nvGrpSpPr>
            <p:grpSpPr>
              <a:xfrm>
                <a:off x="4120" y="809"/>
                <a:ext cx="156" cy="55"/>
                <a:chOff x="2848" y="848"/>
                <a:chExt cx="140" cy="98"/>
              </a:xfrm>
            </p:grpSpPr>
            <p:cxnSp>
              <p:nvCxnSpPr>
                <p:cNvPr id="609" name="Google Shape;609;p59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10" name="Google Shape;610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11" name="Google Shape;611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12" name="Google Shape;612;p59"/>
              <p:cNvGrpSpPr/>
              <p:nvPr/>
            </p:nvGrpSpPr>
            <p:grpSpPr>
              <a:xfrm rot="10800000" flipH="1">
                <a:off x="4120" y="808"/>
                <a:ext cx="156" cy="56"/>
                <a:chOff x="2848" y="848"/>
                <a:chExt cx="140" cy="98"/>
              </a:xfrm>
            </p:grpSpPr>
            <p:cxnSp>
              <p:nvCxnSpPr>
                <p:cNvPr id="613" name="Google Shape;613;p59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14" name="Google Shape;614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15" name="Google Shape;615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616" name="Google Shape;616;p59"/>
              <p:cNvSpPr/>
              <p:nvPr/>
            </p:nvSpPr>
            <p:spPr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59"/>
              <p:cNvSpPr/>
              <p:nvPr/>
            </p:nvSpPr>
            <p:spPr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8" name="Google Shape;618;p59"/>
              <p:cNvCxnSpPr/>
              <p:nvPr/>
            </p:nvCxnSpPr>
            <p:spPr>
              <a:xfrm>
                <a:off x="3966" y="945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9" name="Google Shape;619;p59"/>
              <p:cNvCxnSpPr/>
              <p:nvPr/>
            </p:nvCxnSpPr>
            <p:spPr>
              <a:xfrm>
                <a:off x="3972" y="849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20" name="Google Shape;620;p59"/>
              <p:cNvSpPr/>
              <p:nvPr/>
            </p:nvSpPr>
            <p:spPr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59"/>
              <p:cNvSpPr txBox="1"/>
              <p:nvPr/>
            </p:nvSpPr>
            <p:spPr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2" name="Google Shape;622;p59"/>
            <p:cNvGrpSpPr/>
            <p:nvPr/>
          </p:nvGrpSpPr>
          <p:grpSpPr>
            <a:xfrm>
              <a:off x="4197" y="1157"/>
              <a:ext cx="513" cy="442"/>
              <a:chOff x="3937" y="633"/>
              <a:chExt cx="513" cy="442"/>
            </a:xfrm>
          </p:grpSpPr>
          <p:cxnSp>
            <p:nvCxnSpPr>
              <p:cNvPr id="623" name="Google Shape;623;p59"/>
              <p:cNvCxnSpPr/>
              <p:nvPr/>
            </p:nvCxnSpPr>
            <p:spPr>
              <a:xfrm>
                <a:off x="4061" y="1035"/>
                <a:ext cx="312" cy="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4" name="Google Shape;624;p59"/>
              <p:cNvCxnSpPr/>
              <p:nvPr/>
            </p:nvCxnSpPr>
            <p:spPr>
              <a:xfrm rot="10800000" flipH="1">
                <a:off x="4212" y="929"/>
                <a:ext cx="1" cy="10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25" name="Google Shape;625;p59"/>
              <p:cNvSpPr/>
              <p:nvPr/>
            </p:nvSpPr>
            <p:spPr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26" name="Google Shape;626;p59"/>
              <p:cNvCxnSpPr/>
              <p:nvPr/>
            </p:nvCxnSpPr>
            <p:spPr>
              <a:xfrm>
                <a:off x="4048" y="847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7" name="Google Shape;627;p59"/>
              <p:cNvCxnSpPr/>
              <p:nvPr/>
            </p:nvCxnSpPr>
            <p:spPr>
              <a:xfrm>
                <a:off x="4361" y="847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28" name="Google Shape;628;p59"/>
              <p:cNvSpPr/>
              <p:nvPr/>
            </p:nvSpPr>
            <p:spPr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59"/>
              <p:cNvSpPr/>
              <p:nvPr/>
            </p:nvSpPr>
            <p:spPr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30" name="Google Shape;630;p59"/>
              <p:cNvGrpSpPr/>
              <p:nvPr/>
            </p:nvGrpSpPr>
            <p:grpSpPr>
              <a:xfrm>
                <a:off x="4120" y="809"/>
                <a:ext cx="156" cy="55"/>
                <a:chOff x="2848" y="848"/>
                <a:chExt cx="140" cy="98"/>
              </a:xfrm>
            </p:grpSpPr>
            <p:cxnSp>
              <p:nvCxnSpPr>
                <p:cNvPr id="631" name="Google Shape;631;p59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32" name="Google Shape;632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33" name="Google Shape;633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34" name="Google Shape;634;p59"/>
              <p:cNvGrpSpPr/>
              <p:nvPr/>
            </p:nvGrpSpPr>
            <p:grpSpPr>
              <a:xfrm rot="10800000" flipH="1">
                <a:off x="4120" y="808"/>
                <a:ext cx="156" cy="56"/>
                <a:chOff x="2848" y="848"/>
                <a:chExt cx="140" cy="98"/>
              </a:xfrm>
            </p:grpSpPr>
            <p:cxnSp>
              <p:nvCxnSpPr>
                <p:cNvPr id="635" name="Google Shape;635;p59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36" name="Google Shape;636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37" name="Google Shape;637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638" name="Google Shape;638;p59"/>
              <p:cNvSpPr/>
              <p:nvPr/>
            </p:nvSpPr>
            <p:spPr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59"/>
              <p:cNvSpPr/>
              <p:nvPr/>
            </p:nvSpPr>
            <p:spPr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0" name="Google Shape;640;p59"/>
              <p:cNvCxnSpPr/>
              <p:nvPr/>
            </p:nvCxnSpPr>
            <p:spPr>
              <a:xfrm>
                <a:off x="3966" y="945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1" name="Google Shape;641;p59"/>
              <p:cNvCxnSpPr/>
              <p:nvPr/>
            </p:nvCxnSpPr>
            <p:spPr>
              <a:xfrm>
                <a:off x="3972" y="849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42" name="Google Shape;642;p59"/>
              <p:cNvSpPr/>
              <p:nvPr/>
            </p:nvSpPr>
            <p:spPr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59"/>
              <p:cNvSpPr txBox="1"/>
              <p:nvPr/>
            </p:nvSpPr>
            <p:spPr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4" name="Google Shape;644;p59"/>
            <p:cNvGrpSpPr/>
            <p:nvPr/>
          </p:nvGrpSpPr>
          <p:grpSpPr>
            <a:xfrm>
              <a:off x="4389" y="2239"/>
              <a:ext cx="513" cy="442"/>
              <a:chOff x="3937" y="633"/>
              <a:chExt cx="513" cy="442"/>
            </a:xfrm>
          </p:grpSpPr>
          <p:cxnSp>
            <p:nvCxnSpPr>
              <p:cNvPr id="645" name="Google Shape;645;p59"/>
              <p:cNvCxnSpPr/>
              <p:nvPr/>
            </p:nvCxnSpPr>
            <p:spPr>
              <a:xfrm>
                <a:off x="4061" y="1035"/>
                <a:ext cx="312" cy="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6" name="Google Shape;646;p59"/>
              <p:cNvCxnSpPr/>
              <p:nvPr/>
            </p:nvCxnSpPr>
            <p:spPr>
              <a:xfrm rot="10800000" flipH="1">
                <a:off x="4212" y="929"/>
                <a:ext cx="1" cy="10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47" name="Google Shape;647;p59"/>
              <p:cNvSpPr/>
              <p:nvPr/>
            </p:nvSpPr>
            <p:spPr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8" name="Google Shape;648;p59"/>
              <p:cNvCxnSpPr/>
              <p:nvPr/>
            </p:nvCxnSpPr>
            <p:spPr>
              <a:xfrm>
                <a:off x="4048" y="847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9" name="Google Shape;649;p59"/>
              <p:cNvCxnSpPr/>
              <p:nvPr/>
            </p:nvCxnSpPr>
            <p:spPr>
              <a:xfrm>
                <a:off x="4361" y="847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50" name="Google Shape;650;p59"/>
              <p:cNvSpPr/>
              <p:nvPr/>
            </p:nvSpPr>
            <p:spPr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59"/>
              <p:cNvSpPr/>
              <p:nvPr/>
            </p:nvSpPr>
            <p:spPr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52" name="Google Shape;652;p59"/>
              <p:cNvGrpSpPr/>
              <p:nvPr/>
            </p:nvGrpSpPr>
            <p:grpSpPr>
              <a:xfrm>
                <a:off x="4120" y="809"/>
                <a:ext cx="156" cy="55"/>
                <a:chOff x="2848" y="848"/>
                <a:chExt cx="140" cy="98"/>
              </a:xfrm>
            </p:grpSpPr>
            <p:cxnSp>
              <p:nvCxnSpPr>
                <p:cNvPr id="653" name="Google Shape;653;p59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54" name="Google Shape;654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55" name="Google Shape;655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56" name="Google Shape;656;p59"/>
              <p:cNvGrpSpPr/>
              <p:nvPr/>
            </p:nvGrpSpPr>
            <p:grpSpPr>
              <a:xfrm rot="10800000" flipH="1">
                <a:off x="4120" y="808"/>
                <a:ext cx="156" cy="56"/>
                <a:chOff x="2848" y="848"/>
                <a:chExt cx="140" cy="98"/>
              </a:xfrm>
            </p:grpSpPr>
            <p:cxnSp>
              <p:nvCxnSpPr>
                <p:cNvPr id="657" name="Google Shape;657;p59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58" name="Google Shape;658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59" name="Google Shape;659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660" name="Google Shape;660;p59"/>
              <p:cNvSpPr/>
              <p:nvPr/>
            </p:nvSpPr>
            <p:spPr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59"/>
              <p:cNvSpPr/>
              <p:nvPr/>
            </p:nvSpPr>
            <p:spPr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62" name="Google Shape;662;p59"/>
              <p:cNvCxnSpPr/>
              <p:nvPr/>
            </p:nvCxnSpPr>
            <p:spPr>
              <a:xfrm>
                <a:off x="3966" y="945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63" name="Google Shape;663;p59"/>
              <p:cNvCxnSpPr/>
              <p:nvPr/>
            </p:nvCxnSpPr>
            <p:spPr>
              <a:xfrm>
                <a:off x="3972" y="849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64" name="Google Shape;664;p59"/>
              <p:cNvSpPr/>
              <p:nvPr/>
            </p:nvSpPr>
            <p:spPr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59"/>
              <p:cNvSpPr txBox="1"/>
              <p:nvPr/>
            </p:nvSpPr>
            <p:spPr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6" name="Google Shape;666;p59"/>
            <p:cNvGrpSpPr/>
            <p:nvPr/>
          </p:nvGrpSpPr>
          <p:grpSpPr>
            <a:xfrm>
              <a:off x="4765" y="1995"/>
              <a:ext cx="513" cy="442"/>
              <a:chOff x="3937" y="633"/>
              <a:chExt cx="513" cy="442"/>
            </a:xfrm>
          </p:grpSpPr>
          <p:cxnSp>
            <p:nvCxnSpPr>
              <p:cNvPr id="667" name="Google Shape;667;p59"/>
              <p:cNvCxnSpPr/>
              <p:nvPr/>
            </p:nvCxnSpPr>
            <p:spPr>
              <a:xfrm>
                <a:off x="4061" y="1035"/>
                <a:ext cx="312" cy="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68" name="Google Shape;668;p59"/>
              <p:cNvCxnSpPr/>
              <p:nvPr/>
            </p:nvCxnSpPr>
            <p:spPr>
              <a:xfrm rot="10800000" flipH="1">
                <a:off x="4212" y="929"/>
                <a:ext cx="1" cy="10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69" name="Google Shape;669;p59"/>
              <p:cNvSpPr/>
              <p:nvPr/>
            </p:nvSpPr>
            <p:spPr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70" name="Google Shape;670;p59"/>
              <p:cNvCxnSpPr/>
              <p:nvPr/>
            </p:nvCxnSpPr>
            <p:spPr>
              <a:xfrm>
                <a:off x="4048" y="847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1" name="Google Shape;671;p59"/>
              <p:cNvCxnSpPr/>
              <p:nvPr/>
            </p:nvCxnSpPr>
            <p:spPr>
              <a:xfrm>
                <a:off x="4361" y="847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72" name="Google Shape;672;p59"/>
              <p:cNvSpPr/>
              <p:nvPr/>
            </p:nvSpPr>
            <p:spPr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59"/>
              <p:cNvSpPr/>
              <p:nvPr/>
            </p:nvSpPr>
            <p:spPr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74" name="Google Shape;674;p59"/>
              <p:cNvGrpSpPr/>
              <p:nvPr/>
            </p:nvGrpSpPr>
            <p:grpSpPr>
              <a:xfrm>
                <a:off x="4120" y="809"/>
                <a:ext cx="156" cy="55"/>
                <a:chOff x="2848" y="848"/>
                <a:chExt cx="140" cy="98"/>
              </a:xfrm>
            </p:grpSpPr>
            <p:cxnSp>
              <p:nvCxnSpPr>
                <p:cNvPr id="675" name="Google Shape;675;p59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76" name="Google Shape;676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77" name="Google Shape;677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78" name="Google Shape;678;p59"/>
              <p:cNvGrpSpPr/>
              <p:nvPr/>
            </p:nvGrpSpPr>
            <p:grpSpPr>
              <a:xfrm rot="10800000" flipH="1">
                <a:off x="4120" y="808"/>
                <a:ext cx="156" cy="56"/>
                <a:chOff x="2848" y="848"/>
                <a:chExt cx="140" cy="98"/>
              </a:xfrm>
            </p:grpSpPr>
            <p:cxnSp>
              <p:nvCxnSpPr>
                <p:cNvPr id="679" name="Google Shape;679;p59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80" name="Google Shape;680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81" name="Google Shape;681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682" name="Google Shape;682;p59"/>
              <p:cNvSpPr/>
              <p:nvPr/>
            </p:nvSpPr>
            <p:spPr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59"/>
              <p:cNvSpPr/>
              <p:nvPr/>
            </p:nvSpPr>
            <p:spPr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84" name="Google Shape;684;p59"/>
              <p:cNvCxnSpPr/>
              <p:nvPr/>
            </p:nvCxnSpPr>
            <p:spPr>
              <a:xfrm>
                <a:off x="3966" y="945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5" name="Google Shape;685;p59"/>
              <p:cNvCxnSpPr/>
              <p:nvPr/>
            </p:nvCxnSpPr>
            <p:spPr>
              <a:xfrm>
                <a:off x="3972" y="849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86" name="Google Shape;686;p59"/>
              <p:cNvSpPr/>
              <p:nvPr/>
            </p:nvSpPr>
            <p:spPr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59"/>
              <p:cNvSpPr txBox="1"/>
              <p:nvPr/>
            </p:nvSpPr>
            <p:spPr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8" name="Google Shape;688;p59"/>
            <p:cNvGrpSpPr/>
            <p:nvPr/>
          </p:nvGrpSpPr>
          <p:grpSpPr>
            <a:xfrm>
              <a:off x="4128" y="2003"/>
              <a:ext cx="513" cy="442"/>
              <a:chOff x="3937" y="633"/>
              <a:chExt cx="513" cy="442"/>
            </a:xfrm>
          </p:grpSpPr>
          <p:cxnSp>
            <p:nvCxnSpPr>
              <p:cNvPr id="689" name="Google Shape;689;p59"/>
              <p:cNvCxnSpPr/>
              <p:nvPr/>
            </p:nvCxnSpPr>
            <p:spPr>
              <a:xfrm>
                <a:off x="4061" y="1035"/>
                <a:ext cx="312" cy="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0" name="Google Shape;690;p59"/>
              <p:cNvCxnSpPr/>
              <p:nvPr/>
            </p:nvCxnSpPr>
            <p:spPr>
              <a:xfrm rot="10800000" flipH="1">
                <a:off x="4212" y="929"/>
                <a:ext cx="1" cy="10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91" name="Google Shape;691;p59"/>
              <p:cNvSpPr/>
              <p:nvPr/>
            </p:nvSpPr>
            <p:spPr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92" name="Google Shape;692;p59"/>
              <p:cNvCxnSpPr/>
              <p:nvPr/>
            </p:nvCxnSpPr>
            <p:spPr>
              <a:xfrm>
                <a:off x="4048" y="847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3" name="Google Shape;693;p59"/>
              <p:cNvCxnSpPr/>
              <p:nvPr/>
            </p:nvCxnSpPr>
            <p:spPr>
              <a:xfrm>
                <a:off x="4361" y="847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94" name="Google Shape;694;p59"/>
              <p:cNvSpPr/>
              <p:nvPr/>
            </p:nvSpPr>
            <p:spPr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59"/>
              <p:cNvSpPr/>
              <p:nvPr/>
            </p:nvSpPr>
            <p:spPr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6" name="Google Shape;696;p59"/>
              <p:cNvGrpSpPr/>
              <p:nvPr/>
            </p:nvGrpSpPr>
            <p:grpSpPr>
              <a:xfrm>
                <a:off x="4120" y="809"/>
                <a:ext cx="156" cy="55"/>
                <a:chOff x="2848" y="848"/>
                <a:chExt cx="140" cy="98"/>
              </a:xfrm>
            </p:grpSpPr>
            <p:cxnSp>
              <p:nvCxnSpPr>
                <p:cNvPr id="697" name="Google Shape;697;p59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98" name="Google Shape;698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99" name="Google Shape;699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00" name="Google Shape;700;p59"/>
              <p:cNvGrpSpPr/>
              <p:nvPr/>
            </p:nvGrpSpPr>
            <p:grpSpPr>
              <a:xfrm rot="10800000" flipH="1">
                <a:off x="4120" y="808"/>
                <a:ext cx="156" cy="56"/>
                <a:chOff x="2848" y="848"/>
                <a:chExt cx="140" cy="98"/>
              </a:xfrm>
            </p:grpSpPr>
            <p:cxnSp>
              <p:nvCxnSpPr>
                <p:cNvPr id="701" name="Google Shape;701;p59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02" name="Google Shape;702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03" name="Google Shape;703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704" name="Google Shape;704;p59"/>
              <p:cNvSpPr/>
              <p:nvPr/>
            </p:nvSpPr>
            <p:spPr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59"/>
              <p:cNvSpPr/>
              <p:nvPr/>
            </p:nvSpPr>
            <p:spPr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06" name="Google Shape;706;p59"/>
              <p:cNvCxnSpPr/>
              <p:nvPr/>
            </p:nvCxnSpPr>
            <p:spPr>
              <a:xfrm>
                <a:off x="3966" y="945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7" name="Google Shape;707;p59"/>
              <p:cNvCxnSpPr/>
              <p:nvPr/>
            </p:nvCxnSpPr>
            <p:spPr>
              <a:xfrm>
                <a:off x="3972" y="849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08" name="Google Shape;708;p59"/>
              <p:cNvSpPr/>
              <p:nvPr/>
            </p:nvSpPr>
            <p:spPr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59"/>
              <p:cNvSpPr txBox="1"/>
              <p:nvPr/>
            </p:nvSpPr>
            <p:spPr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0" name="Google Shape;710;p59"/>
            <p:cNvGrpSpPr/>
            <p:nvPr/>
          </p:nvGrpSpPr>
          <p:grpSpPr>
            <a:xfrm>
              <a:off x="4608" y="2771"/>
              <a:ext cx="513" cy="442"/>
              <a:chOff x="3937" y="633"/>
              <a:chExt cx="513" cy="442"/>
            </a:xfrm>
          </p:grpSpPr>
          <p:cxnSp>
            <p:nvCxnSpPr>
              <p:cNvPr id="711" name="Google Shape;711;p59"/>
              <p:cNvCxnSpPr/>
              <p:nvPr/>
            </p:nvCxnSpPr>
            <p:spPr>
              <a:xfrm>
                <a:off x="4061" y="1035"/>
                <a:ext cx="312" cy="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2" name="Google Shape;712;p59"/>
              <p:cNvCxnSpPr/>
              <p:nvPr/>
            </p:nvCxnSpPr>
            <p:spPr>
              <a:xfrm rot="10800000" flipH="1">
                <a:off x="4212" y="929"/>
                <a:ext cx="1" cy="10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13" name="Google Shape;713;p59"/>
              <p:cNvSpPr/>
              <p:nvPr/>
            </p:nvSpPr>
            <p:spPr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14" name="Google Shape;714;p59"/>
              <p:cNvCxnSpPr/>
              <p:nvPr/>
            </p:nvCxnSpPr>
            <p:spPr>
              <a:xfrm>
                <a:off x="4048" y="847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5" name="Google Shape;715;p59"/>
              <p:cNvCxnSpPr/>
              <p:nvPr/>
            </p:nvCxnSpPr>
            <p:spPr>
              <a:xfrm>
                <a:off x="4361" y="847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16" name="Google Shape;716;p59"/>
              <p:cNvSpPr/>
              <p:nvPr/>
            </p:nvSpPr>
            <p:spPr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59"/>
              <p:cNvSpPr/>
              <p:nvPr/>
            </p:nvSpPr>
            <p:spPr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18" name="Google Shape;718;p59"/>
              <p:cNvGrpSpPr/>
              <p:nvPr/>
            </p:nvGrpSpPr>
            <p:grpSpPr>
              <a:xfrm>
                <a:off x="4120" y="809"/>
                <a:ext cx="156" cy="55"/>
                <a:chOff x="2848" y="848"/>
                <a:chExt cx="140" cy="98"/>
              </a:xfrm>
            </p:grpSpPr>
            <p:cxnSp>
              <p:nvCxnSpPr>
                <p:cNvPr id="719" name="Google Shape;719;p59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20" name="Google Shape;720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21" name="Google Shape;721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22" name="Google Shape;722;p59"/>
              <p:cNvGrpSpPr/>
              <p:nvPr/>
            </p:nvGrpSpPr>
            <p:grpSpPr>
              <a:xfrm rot="10800000" flipH="1">
                <a:off x="4120" y="808"/>
                <a:ext cx="156" cy="56"/>
                <a:chOff x="2848" y="848"/>
                <a:chExt cx="140" cy="98"/>
              </a:xfrm>
            </p:grpSpPr>
            <p:cxnSp>
              <p:nvCxnSpPr>
                <p:cNvPr id="723" name="Google Shape;723;p59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24" name="Google Shape;724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25" name="Google Shape;725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726" name="Google Shape;726;p59"/>
              <p:cNvSpPr/>
              <p:nvPr/>
            </p:nvSpPr>
            <p:spPr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59"/>
              <p:cNvSpPr/>
              <p:nvPr/>
            </p:nvSpPr>
            <p:spPr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28" name="Google Shape;728;p59"/>
              <p:cNvCxnSpPr/>
              <p:nvPr/>
            </p:nvCxnSpPr>
            <p:spPr>
              <a:xfrm>
                <a:off x="3966" y="945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29" name="Google Shape;729;p59"/>
              <p:cNvCxnSpPr/>
              <p:nvPr/>
            </p:nvCxnSpPr>
            <p:spPr>
              <a:xfrm>
                <a:off x="3972" y="849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30" name="Google Shape;730;p59"/>
              <p:cNvSpPr/>
              <p:nvPr/>
            </p:nvSpPr>
            <p:spPr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59"/>
              <p:cNvSpPr txBox="1"/>
              <p:nvPr/>
            </p:nvSpPr>
            <p:spPr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2" name="Google Shape;732;p59"/>
            <p:cNvGrpSpPr/>
            <p:nvPr/>
          </p:nvGrpSpPr>
          <p:grpSpPr>
            <a:xfrm>
              <a:off x="4119" y="2640"/>
              <a:ext cx="513" cy="442"/>
              <a:chOff x="3937" y="633"/>
              <a:chExt cx="513" cy="442"/>
            </a:xfrm>
          </p:grpSpPr>
          <p:cxnSp>
            <p:nvCxnSpPr>
              <p:cNvPr id="733" name="Google Shape;733;p59"/>
              <p:cNvCxnSpPr/>
              <p:nvPr/>
            </p:nvCxnSpPr>
            <p:spPr>
              <a:xfrm>
                <a:off x="4061" y="1035"/>
                <a:ext cx="312" cy="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34" name="Google Shape;734;p59"/>
              <p:cNvCxnSpPr/>
              <p:nvPr/>
            </p:nvCxnSpPr>
            <p:spPr>
              <a:xfrm rot="10800000" flipH="1">
                <a:off x="4212" y="929"/>
                <a:ext cx="1" cy="10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35" name="Google Shape;735;p59"/>
              <p:cNvSpPr/>
              <p:nvPr/>
            </p:nvSpPr>
            <p:spPr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36" name="Google Shape;736;p59"/>
              <p:cNvCxnSpPr/>
              <p:nvPr/>
            </p:nvCxnSpPr>
            <p:spPr>
              <a:xfrm>
                <a:off x="4048" y="847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37" name="Google Shape;737;p59"/>
              <p:cNvCxnSpPr/>
              <p:nvPr/>
            </p:nvCxnSpPr>
            <p:spPr>
              <a:xfrm>
                <a:off x="4361" y="847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38" name="Google Shape;738;p59"/>
              <p:cNvSpPr/>
              <p:nvPr/>
            </p:nvSpPr>
            <p:spPr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59"/>
              <p:cNvSpPr/>
              <p:nvPr/>
            </p:nvSpPr>
            <p:spPr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40" name="Google Shape;740;p59"/>
              <p:cNvGrpSpPr/>
              <p:nvPr/>
            </p:nvGrpSpPr>
            <p:grpSpPr>
              <a:xfrm>
                <a:off x="4120" y="809"/>
                <a:ext cx="156" cy="55"/>
                <a:chOff x="2848" y="848"/>
                <a:chExt cx="140" cy="98"/>
              </a:xfrm>
            </p:grpSpPr>
            <p:cxnSp>
              <p:nvCxnSpPr>
                <p:cNvPr id="741" name="Google Shape;741;p59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42" name="Google Shape;742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43" name="Google Shape;743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44" name="Google Shape;744;p59"/>
              <p:cNvGrpSpPr/>
              <p:nvPr/>
            </p:nvGrpSpPr>
            <p:grpSpPr>
              <a:xfrm rot="10800000" flipH="1">
                <a:off x="4120" y="808"/>
                <a:ext cx="156" cy="56"/>
                <a:chOff x="2848" y="848"/>
                <a:chExt cx="140" cy="98"/>
              </a:xfrm>
            </p:grpSpPr>
            <p:cxnSp>
              <p:nvCxnSpPr>
                <p:cNvPr id="745" name="Google Shape;745;p59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46" name="Google Shape;746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47" name="Google Shape;747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748" name="Google Shape;748;p59"/>
              <p:cNvSpPr/>
              <p:nvPr/>
            </p:nvSpPr>
            <p:spPr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59"/>
              <p:cNvSpPr/>
              <p:nvPr/>
            </p:nvSpPr>
            <p:spPr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50" name="Google Shape;750;p59"/>
              <p:cNvCxnSpPr/>
              <p:nvPr/>
            </p:nvCxnSpPr>
            <p:spPr>
              <a:xfrm>
                <a:off x="3966" y="945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1" name="Google Shape;751;p59"/>
              <p:cNvCxnSpPr/>
              <p:nvPr/>
            </p:nvCxnSpPr>
            <p:spPr>
              <a:xfrm>
                <a:off x="3972" y="849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52" name="Google Shape;752;p59"/>
              <p:cNvSpPr/>
              <p:nvPr/>
            </p:nvSpPr>
            <p:spPr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59"/>
              <p:cNvSpPr txBox="1"/>
              <p:nvPr/>
            </p:nvSpPr>
            <p:spPr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4" name="Google Shape;754;p59"/>
            <p:cNvGrpSpPr/>
            <p:nvPr/>
          </p:nvGrpSpPr>
          <p:grpSpPr>
            <a:xfrm>
              <a:off x="3674" y="2866"/>
              <a:ext cx="513" cy="442"/>
              <a:chOff x="3937" y="633"/>
              <a:chExt cx="513" cy="442"/>
            </a:xfrm>
          </p:grpSpPr>
          <p:cxnSp>
            <p:nvCxnSpPr>
              <p:cNvPr id="755" name="Google Shape;755;p59"/>
              <p:cNvCxnSpPr/>
              <p:nvPr/>
            </p:nvCxnSpPr>
            <p:spPr>
              <a:xfrm>
                <a:off x="4061" y="1035"/>
                <a:ext cx="312" cy="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6" name="Google Shape;756;p59"/>
              <p:cNvCxnSpPr/>
              <p:nvPr/>
            </p:nvCxnSpPr>
            <p:spPr>
              <a:xfrm rot="10800000" flipH="1">
                <a:off x="4212" y="929"/>
                <a:ext cx="1" cy="10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57" name="Google Shape;757;p59"/>
              <p:cNvSpPr/>
              <p:nvPr/>
            </p:nvSpPr>
            <p:spPr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58" name="Google Shape;758;p59"/>
              <p:cNvCxnSpPr/>
              <p:nvPr/>
            </p:nvCxnSpPr>
            <p:spPr>
              <a:xfrm>
                <a:off x="4048" y="847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9" name="Google Shape;759;p59"/>
              <p:cNvCxnSpPr/>
              <p:nvPr/>
            </p:nvCxnSpPr>
            <p:spPr>
              <a:xfrm>
                <a:off x="4361" y="847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60" name="Google Shape;760;p59"/>
              <p:cNvSpPr/>
              <p:nvPr/>
            </p:nvSpPr>
            <p:spPr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59"/>
              <p:cNvSpPr/>
              <p:nvPr/>
            </p:nvSpPr>
            <p:spPr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62" name="Google Shape;762;p59"/>
              <p:cNvGrpSpPr/>
              <p:nvPr/>
            </p:nvGrpSpPr>
            <p:grpSpPr>
              <a:xfrm>
                <a:off x="4120" y="809"/>
                <a:ext cx="156" cy="55"/>
                <a:chOff x="2848" y="848"/>
                <a:chExt cx="140" cy="98"/>
              </a:xfrm>
            </p:grpSpPr>
            <p:cxnSp>
              <p:nvCxnSpPr>
                <p:cNvPr id="763" name="Google Shape;763;p59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64" name="Google Shape;764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65" name="Google Shape;765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66" name="Google Shape;766;p59"/>
              <p:cNvGrpSpPr/>
              <p:nvPr/>
            </p:nvGrpSpPr>
            <p:grpSpPr>
              <a:xfrm rot="10800000" flipH="1">
                <a:off x="4120" y="808"/>
                <a:ext cx="156" cy="56"/>
                <a:chOff x="2848" y="848"/>
                <a:chExt cx="140" cy="98"/>
              </a:xfrm>
            </p:grpSpPr>
            <p:cxnSp>
              <p:nvCxnSpPr>
                <p:cNvPr id="767" name="Google Shape;767;p59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68" name="Google Shape;768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69" name="Google Shape;769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770" name="Google Shape;770;p59"/>
              <p:cNvSpPr/>
              <p:nvPr/>
            </p:nvSpPr>
            <p:spPr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59"/>
              <p:cNvSpPr/>
              <p:nvPr/>
            </p:nvSpPr>
            <p:spPr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72" name="Google Shape;772;p59"/>
              <p:cNvCxnSpPr/>
              <p:nvPr/>
            </p:nvCxnSpPr>
            <p:spPr>
              <a:xfrm>
                <a:off x="3966" y="945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73" name="Google Shape;773;p59"/>
              <p:cNvCxnSpPr/>
              <p:nvPr/>
            </p:nvCxnSpPr>
            <p:spPr>
              <a:xfrm>
                <a:off x="3972" y="849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74" name="Google Shape;774;p59"/>
              <p:cNvSpPr/>
              <p:nvPr/>
            </p:nvSpPr>
            <p:spPr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59"/>
              <p:cNvSpPr txBox="1"/>
              <p:nvPr/>
            </p:nvSpPr>
            <p:spPr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76" name="Google Shape;776;p59"/>
          <p:cNvSpPr/>
          <p:nvPr/>
        </p:nvSpPr>
        <p:spPr>
          <a:xfrm>
            <a:off x="8062760" y="1302186"/>
            <a:ext cx="388938" cy="1381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59"/>
          <p:cNvSpPr/>
          <p:nvPr/>
        </p:nvSpPr>
        <p:spPr>
          <a:xfrm>
            <a:off x="7992910" y="1953061"/>
            <a:ext cx="596900" cy="1381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59"/>
          <p:cNvSpPr/>
          <p:nvPr/>
        </p:nvSpPr>
        <p:spPr>
          <a:xfrm>
            <a:off x="10818660" y="4931211"/>
            <a:ext cx="388938" cy="1381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59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Network Layer</a:t>
            </a:r>
            <a:endParaRPr/>
          </a:p>
        </p:txBody>
      </p:sp>
      <p:sp>
        <p:nvSpPr>
          <p:cNvPr id="780" name="Google Shape;780;p59"/>
          <p:cNvSpPr txBox="1">
            <a:spLocks noGrp="1"/>
          </p:cNvSpPr>
          <p:nvPr>
            <p:ph type="body" idx="1"/>
          </p:nvPr>
        </p:nvSpPr>
        <p:spPr>
          <a:xfrm>
            <a:off x="1629786" y="1198428"/>
            <a:ext cx="5487900" cy="5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550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97"/>
              <a:buChar char="•"/>
            </a:pPr>
            <a:r>
              <a:rPr lang="en-US" sz="2160"/>
              <a:t>Transport segment from sending to receiving host </a:t>
            </a:r>
            <a:endParaRPr sz="2160"/>
          </a:p>
          <a:p>
            <a:pPr marL="285750" lvl="0" indent="-255079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997"/>
              <a:buChar char="•"/>
            </a:pPr>
            <a:r>
              <a:rPr lang="en-US" sz="2160"/>
              <a:t>On sending side encapsulates segments into packets</a:t>
            </a:r>
            <a:endParaRPr sz="2160"/>
          </a:p>
          <a:p>
            <a:pPr marL="285750" lvl="0" indent="-255079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997"/>
              <a:buChar char="•"/>
            </a:pPr>
            <a:r>
              <a:rPr lang="en-US" sz="2160"/>
              <a:t>Network layer protocols in every host, router</a:t>
            </a:r>
            <a:endParaRPr sz="2160"/>
          </a:p>
          <a:p>
            <a:pPr marL="285750" lvl="0" indent="-255079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997"/>
              <a:buChar char="•"/>
            </a:pPr>
            <a:r>
              <a:rPr lang="en-US" sz="2160"/>
              <a:t>Router examines header fields in all IP packets passing through it</a:t>
            </a:r>
            <a:endParaRPr sz="2160"/>
          </a:p>
          <a:p>
            <a:pPr marL="285750" lvl="0" indent="-255079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997"/>
              <a:buChar char="•"/>
            </a:pPr>
            <a:r>
              <a:rPr lang="en-US" sz="2160"/>
              <a:t>On receiving side, delivers segments to transport layer</a:t>
            </a:r>
            <a:endParaRPr sz="2160"/>
          </a:p>
          <a:p>
            <a:pPr marL="285750" lvl="0" indent="-6477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697"/>
              <a:buNone/>
            </a:pPr>
            <a:endParaRPr sz="2160"/>
          </a:p>
          <a:p>
            <a:pPr marL="285750" lvl="0" indent="-6477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697"/>
              <a:buNone/>
            </a:pPr>
            <a:endParaRPr sz="2160"/>
          </a:p>
          <a:p>
            <a:pPr marL="285750" lvl="0" indent="-6477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697"/>
              <a:buNone/>
            </a:pPr>
            <a:endParaRPr sz="2160"/>
          </a:p>
          <a:p>
            <a:pPr marL="285750" lvl="0" indent="-6477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697"/>
              <a:buNone/>
            </a:pPr>
            <a:endParaRPr sz="2160"/>
          </a:p>
          <a:p>
            <a:pPr marL="285750" lvl="0" indent="-6477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697"/>
              <a:buNone/>
            </a:pPr>
            <a:endParaRPr sz="2160"/>
          </a:p>
        </p:txBody>
      </p:sp>
      <p:pic>
        <p:nvPicPr>
          <p:cNvPr id="781" name="Google Shape;781;p59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1029276" y="69275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Functions of Network Layer</a:t>
            </a:r>
            <a:endParaRPr/>
          </a:p>
        </p:txBody>
      </p:sp>
      <p:sp>
        <p:nvSpPr>
          <p:cNvPr id="787" name="Google Shape;787;p4"/>
          <p:cNvSpPr txBox="1">
            <a:spLocks noGrp="1"/>
          </p:cNvSpPr>
          <p:nvPr>
            <p:ph type="body" idx="1"/>
          </p:nvPr>
        </p:nvSpPr>
        <p:spPr>
          <a:xfrm>
            <a:off x="1484310" y="1066801"/>
            <a:ext cx="5239219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b="1"/>
              <a:t>Forwarding: </a:t>
            </a:r>
            <a:r>
              <a:rPr lang="en-US"/>
              <a:t>move packets from router’s input to appropriate router output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Analogy: process of getting through a single interchange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b="1"/>
              <a:t>Routing: </a:t>
            </a:r>
            <a:r>
              <a:rPr lang="en-US"/>
              <a:t>determine route taken by packets from source to destination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algorithms that calculate the paths are referred to as routing algorithms.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Analogy: process of planning trip from source to destination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Has various routing algorithms</a:t>
            </a:r>
            <a:endParaRPr/>
          </a:p>
          <a:p>
            <a:pPr marL="285750" lvl="0" indent="-6477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pic>
        <p:nvPicPr>
          <p:cNvPr id="788" name="Google Shape;78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9" name="Google Shape;789;p4"/>
          <p:cNvGrpSpPr/>
          <p:nvPr/>
        </p:nvGrpSpPr>
        <p:grpSpPr>
          <a:xfrm>
            <a:off x="6142691" y="1181194"/>
            <a:ext cx="5416550" cy="5245100"/>
            <a:chOff x="470" y="129"/>
            <a:chExt cx="3412" cy="3304"/>
          </a:xfrm>
        </p:grpSpPr>
        <p:sp>
          <p:nvSpPr>
            <p:cNvPr id="790" name="Google Shape;790;p4"/>
            <p:cNvSpPr/>
            <p:nvPr/>
          </p:nvSpPr>
          <p:spPr>
            <a:xfrm>
              <a:off x="2031" y="2058"/>
              <a:ext cx="1794" cy="933"/>
            </a:xfrm>
            <a:custGeom>
              <a:avLst/>
              <a:gdLst/>
              <a:ahLst/>
              <a:cxnLst/>
              <a:rect l="l" t="t" r="r" b="b"/>
              <a:pathLst>
                <a:path w="1794" h="933" extrusionOk="0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1" name="Google Shape;791;p4"/>
            <p:cNvSpPr/>
            <p:nvPr/>
          </p:nvSpPr>
          <p:spPr>
            <a:xfrm>
              <a:off x="1090" y="1594"/>
              <a:ext cx="1443" cy="816"/>
            </a:xfrm>
            <a:custGeom>
              <a:avLst/>
              <a:gdLst/>
              <a:ahLst/>
              <a:cxnLst/>
              <a:rect l="l" t="t" r="r" b="b"/>
              <a:pathLst>
                <a:path w="1443" h="816" extrusionOk="0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2" name="Google Shape;792;p4"/>
            <p:cNvSpPr/>
            <p:nvPr/>
          </p:nvSpPr>
          <p:spPr>
            <a:xfrm>
              <a:off x="1084" y="129"/>
              <a:ext cx="1460" cy="147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4"/>
            <p:cNvSpPr/>
            <p:nvPr/>
          </p:nvSpPr>
          <p:spPr>
            <a:xfrm>
              <a:off x="1163" y="162"/>
              <a:ext cx="1320" cy="381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4"/>
            <p:cNvSpPr/>
            <p:nvPr/>
          </p:nvSpPr>
          <p:spPr>
            <a:xfrm>
              <a:off x="2433" y="2249"/>
              <a:ext cx="342" cy="186"/>
            </a:xfrm>
            <a:custGeom>
              <a:avLst/>
              <a:gdLst/>
              <a:ahLst/>
              <a:cxnLst/>
              <a:rect l="l" t="t" r="r" b="b"/>
              <a:pathLst>
                <a:path w="342" h="186" extrusionOk="0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795" name="Google Shape;795;p4"/>
            <p:cNvGrpSpPr/>
            <p:nvPr/>
          </p:nvGrpSpPr>
          <p:grpSpPr>
            <a:xfrm>
              <a:off x="2122" y="2359"/>
              <a:ext cx="316" cy="147"/>
              <a:chOff x="3600" y="219"/>
              <a:chExt cx="360" cy="175"/>
            </a:xfrm>
          </p:grpSpPr>
          <p:sp>
            <p:nvSpPr>
              <p:cNvPr id="796" name="Google Shape;796;p4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97" name="Google Shape;797;p4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8" name="Google Shape;798;p4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99" name="Google Shape;799;p4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00" name="Google Shape;800;p4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01" name="Google Shape;801;p4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cxnSp>
              <p:nvCxnSpPr>
                <p:cNvPr id="802" name="Google Shape;802;p4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03" name="Google Shape;803;p4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04" name="Google Shape;804;p4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05" name="Google Shape;805;p4"/>
              <p:cNvGrpSpPr/>
              <p:nvPr/>
            </p:nvGrpSpPr>
            <p:grpSpPr>
              <a:xfrm rot="10800000" flipH="1">
                <a:off x="3686" y="243"/>
                <a:ext cx="177" cy="66"/>
                <a:chOff x="2848" y="848"/>
                <a:chExt cx="140" cy="98"/>
              </a:xfrm>
            </p:grpSpPr>
            <p:cxnSp>
              <p:nvCxnSpPr>
                <p:cNvPr id="806" name="Google Shape;806;p4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07" name="Google Shape;807;p4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08" name="Google Shape;808;p4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809" name="Google Shape;809;p4"/>
            <p:cNvGrpSpPr/>
            <p:nvPr/>
          </p:nvGrpSpPr>
          <p:grpSpPr>
            <a:xfrm>
              <a:off x="2344" y="2761"/>
              <a:ext cx="316" cy="147"/>
              <a:chOff x="3600" y="219"/>
              <a:chExt cx="360" cy="175"/>
            </a:xfrm>
          </p:grpSpPr>
          <p:sp>
            <p:nvSpPr>
              <p:cNvPr id="810" name="Google Shape;810;p4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11" name="Google Shape;811;p4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12" name="Google Shape;812;p4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13" name="Google Shape;813;p4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14" name="Google Shape;814;p4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15" name="Google Shape;815;p4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cxnSp>
              <p:nvCxnSpPr>
                <p:cNvPr id="816" name="Google Shape;816;p4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17" name="Google Shape;817;p4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18" name="Google Shape;818;p4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19" name="Google Shape;819;p4"/>
              <p:cNvGrpSpPr/>
              <p:nvPr/>
            </p:nvGrpSpPr>
            <p:grpSpPr>
              <a:xfrm rot="10800000" flipH="1">
                <a:off x="3686" y="243"/>
                <a:ext cx="177" cy="66"/>
                <a:chOff x="2848" y="848"/>
                <a:chExt cx="140" cy="98"/>
              </a:xfrm>
            </p:grpSpPr>
            <p:cxnSp>
              <p:nvCxnSpPr>
                <p:cNvPr id="820" name="Google Shape;820;p4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21" name="Google Shape;821;p4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22" name="Google Shape;822;p4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823" name="Google Shape;823;p4"/>
            <p:cNvGrpSpPr/>
            <p:nvPr/>
          </p:nvGrpSpPr>
          <p:grpSpPr>
            <a:xfrm>
              <a:off x="2769" y="2167"/>
              <a:ext cx="316" cy="147"/>
              <a:chOff x="3600" y="219"/>
              <a:chExt cx="360" cy="175"/>
            </a:xfrm>
          </p:grpSpPr>
          <p:sp>
            <p:nvSpPr>
              <p:cNvPr id="824" name="Google Shape;824;p4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25" name="Google Shape;825;p4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6" name="Google Shape;826;p4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27" name="Google Shape;827;p4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28" name="Google Shape;828;p4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29" name="Google Shape;829;p4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cxnSp>
              <p:nvCxnSpPr>
                <p:cNvPr id="830" name="Google Shape;830;p4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31" name="Google Shape;831;p4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32" name="Google Shape;832;p4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33" name="Google Shape;833;p4"/>
              <p:cNvGrpSpPr/>
              <p:nvPr/>
            </p:nvGrpSpPr>
            <p:grpSpPr>
              <a:xfrm rot="10800000" flipH="1">
                <a:off x="3686" y="243"/>
                <a:ext cx="177" cy="66"/>
                <a:chOff x="2848" y="848"/>
                <a:chExt cx="140" cy="98"/>
              </a:xfrm>
            </p:grpSpPr>
            <p:cxnSp>
              <p:nvCxnSpPr>
                <p:cNvPr id="834" name="Google Shape;834;p4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35" name="Google Shape;835;p4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36" name="Google Shape;836;p4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837" name="Google Shape;837;p4"/>
            <p:cNvGrpSpPr/>
            <p:nvPr/>
          </p:nvGrpSpPr>
          <p:grpSpPr>
            <a:xfrm>
              <a:off x="2720" y="2586"/>
              <a:ext cx="315" cy="147"/>
              <a:chOff x="3600" y="219"/>
              <a:chExt cx="360" cy="175"/>
            </a:xfrm>
          </p:grpSpPr>
          <p:sp>
            <p:nvSpPr>
              <p:cNvPr id="838" name="Google Shape;838;p4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39" name="Google Shape;839;p4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0" name="Google Shape;840;p4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41" name="Google Shape;841;p4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42" name="Google Shape;842;p4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3" name="Google Shape;843;p4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cxnSp>
              <p:nvCxnSpPr>
                <p:cNvPr id="844" name="Google Shape;844;p4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45" name="Google Shape;845;p4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46" name="Google Shape;846;p4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47" name="Google Shape;847;p4"/>
              <p:cNvGrpSpPr/>
              <p:nvPr/>
            </p:nvGrpSpPr>
            <p:grpSpPr>
              <a:xfrm rot="10800000" flipH="1">
                <a:off x="3686" y="243"/>
                <a:ext cx="177" cy="66"/>
                <a:chOff x="2848" y="848"/>
                <a:chExt cx="140" cy="98"/>
              </a:xfrm>
            </p:grpSpPr>
            <p:cxnSp>
              <p:nvCxnSpPr>
                <p:cNvPr id="848" name="Google Shape;848;p4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49" name="Google Shape;849;p4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50" name="Google Shape;850;p4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851" name="Google Shape;851;p4"/>
            <p:cNvGrpSpPr/>
            <p:nvPr/>
          </p:nvGrpSpPr>
          <p:grpSpPr>
            <a:xfrm>
              <a:off x="3120" y="2773"/>
              <a:ext cx="316" cy="147"/>
              <a:chOff x="3600" y="219"/>
              <a:chExt cx="360" cy="175"/>
            </a:xfrm>
          </p:grpSpPr>
          <p:sp>
            <p:nvSpPr>
              <p:cNvPr id="852" name="Google Shape;852;p4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53" name="Google Shape;853;p4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4" name="Google Shape;854;p4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55" name="Google Shape;855;p4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56" name="Google Shape;856;p4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7" name="Google Shape;857;p4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cxnSp>
              <p:nvCxnSpPr>
                <p:cNvPr id="858" name="Google Shape;858;p4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59" name="Google Shape;859;p4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60" name="Google Shape;860;p4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61" name="Google Shape;861;p4"/>
              <p:cNvGrpSpPr/>
              <p:nvPr/>
            </p:nvGrpSpPr>
            <p:grpSpPr>
              <a:xfrm rot="10800000" flipH="1">
                <a:off x="3686" y="243"/>
                <a:ext cx="177" cy="66"/>
                <a:chOff x="2848" y="848"/>
                <a:chExt cx="140" cy="98"/>
              </a:xfrm>
            </p:grpSpPr>
            <p:cxnSp>
              <p:nvCxnSpPr>
                <p:cNvPr id="862" name="Google Shape;862;p4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63" name="Google Shape;863;p4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64" name="Google Shape;864;p4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865" name="Google Shape;865;p4"/>
            <p:cNvGrpSpPr/>
            <p:nvPr/>
          </p:nvGrpSpPr>
          <p:grpSpPr>
            <a:xfrm>
              <a:off x="3400" y="2360"/>
              <a:ext cx="316" cy="147"/>
              <a:chOff x="3600" y="219"/>
              <a:chExt cx="360" cy="175"/>
            </a:xfrm>
          </p:grpSpPr>
          <p:sp>
            <p:nvSpPr>
              <p:cNvPr id="866" name="Google Shape;866;p4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67" name="Google Shape;867;p4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8" name="Google Shape;868;p4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69" name="Google Shape;869;p4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70" name="Google Shape;870;p4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71" name="Google Shape;871;p4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cxnSp>
              <p:nvCxnSpPr>
                <p:cNvPr id="872" name="Google Shape;872;p4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73" name="Google Shape;873;p4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74" name="Google Shape;874;p4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75" name="Google Shape;875;p4"/>
              <p:cNvGrpSpPr/>
              <p:nvPr/>
            </p:nvGrpSpPr>
            <p:grpSpPr>
              <a:xfrm rot="10800000" flipH="1">
                <a:off x="3686" y="243"/>
                <a:ext cx="177" cy="66"/>
                <a:chOff x="2848" y="848"/>
                <a:chExt cx="140" cy="98"/>
              </a:xfrm>
            </p:grpSpPr>
            <p:cxnSp>
              <p:nvCxnSpPr>
                <p:cNvPr id="876" name="Google Shape;876;p4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77" name="Google Shape;877;p4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78" name="Google Shape;878;p4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sp>
          <p:nvSpPr>
            <p:cNvPr id="879" name="Google Shape;879;p4"/>
            <p:cNvSpPr/>
            <p:nvPr/>
          </p:nvSpPr>
          <p:spPr>
            <a:xfrm>
              <a:off x="3089" y="2245"/>
              <a:ext cx="318" cy="194"/>
            </a:xfrm>
            <a:custGeom>
              <a:avLst/>
              <a:gdLst/>
              <a:ahLst/>
              <a:cxnLst/>
              <a:rect l="l" t="t" r="r" b="b"/>
              <a:pathLst>
                <a:path w="318" h="194" extrusionOk="0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2418" y="2492"/>
              <a:ext cx="303" cy="150"/>
            </a:xfrm>
            <a:custGeom>
              <a:avLst/>
              <a:gdLst/>
              <a:ahLst/>
              <a:cxnLst/>
              <a:rect l="l" t="t" r="r" b="b"/>
              <a:pathLst>
                <a:path w="294" h="174" extrusionOk="0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3015" y="2477"/>
              <a:ext cx="396" cy="156"/>
            </a:xfrm>
            <a:custGeom>
              <a:avLst/>
              <a:gdLst/>
              <a:ahLst/>
              <a:cxnLst/>
              <a:rect l="l" t="t" r="r" b="b"/>
              <a:pathLst>
                <a:path w="378" h="174" extrusionOk="0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3435" y="2511"/>
              <a:ext cx="130" cy="320"/>
            </a:xfrm>
            <a:custGeom>
              <a:avLst/>
              <a:gdLst/>
              <a:ahLst/>
              <a:cxnLst/>
              <a:rect l="l" t="t" r="r" b="b"/>
              <a:pathLst>
                <a:path w="118" h="500" extrusionOk="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2657" y="2847"/>
              <a:ext cx="464" cy="47"/>
            </a:xfrm>
            <a:custGeom>
              <a:avLst/>
              <a:gdLst/>
              <a:ahLst/>
              <a:cxnLst/>
              <a:rect l="l" t="t" r="r" b="b"/>
              <a:pathLst>
                <a:path w="370" h="32" extrusionOk="0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2319" y="2507"/>
              <a:ext cx="122" cy="268"/>
            </a:xfrm>
            <a:custGeom>
              <a:avLst/>
              <a:gdLst/>
              <a:ahLst/>
              <a:cxnLst/>
              <a:rect l="l" t="t" r="r" b="b"/>
              <a:pathLst>
                <a:path w="176" h="412" extrusionOk="0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1128" y="2264"/>
              <a:ext cx="728" cy="1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1113" y="2279"/>
              <a:ext cx="723" cy="15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7" name="Google Shape;887;p4"/>
            <p:cNvCxnSpPr/>
            <p:nvPr/>
          </p:nvCxnSpPr>
          <p:spPr>
            <a:xfrm>
              <a:off x="1759" y="2362"/>
              <a:ext cx="266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888" name="Google Shape;888;p4"/>
            <p:cNvSpPr txBox="1"/>
            <p:nvPr/>
          </p:nvSpPr>
          <p:spPr>
            <a:xfrm>
              <a:off x="2390" y="218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"/>
            <p:cNvSpPr txBox="1"/>
            <p:nvPr/>
          </p:nvSpPr>
          <p:spPr>
            <a:xfrm>
              <a:off x="2336" y="2459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"/>
            <p:cNvSpPr txBox="1"/>
            <p:nvPr/>
          </p:nvSpPr>
          <p:spPr>
            <a:xfrm>
              <a:off x="2178" y="2505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1509" y="2281"/>
              <a:ext cx="269" cy="15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"/>
            <p:cNvSpPr txBox="1"/>
            <p:nvPr/>
          </p:nvSpPr>
          <p:spPr>
            <a:xfrm>
              <a:off x="1479" y="2264"/>
              <a:ext cx="328" cy="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0111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"/>
            <p:cNvSpPr txBox="1"/>
            <p:nvPr/>
          </p:nvSpPr>
          <p:spPr>
            <a:xfrm>
              <a:off x="470" y="2579"/>
              <a:ext cx="1019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value in arriving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packet’s header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4" name="Google Shape;894;p4"/>
            <p:cNvCxnSpPr/>
            <p:nvPr/>
          </p:nvCxnSpPr>
          <p:spPr>
            <a:xfrm rot="10800000">
              <a:off x="1269" y="2444"/>
              <a:ext cx="85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95" name="Google Shape;895;p4"/>
            <p:cNvSpPr txBox="1"/>
            <p:nvPr/>
          </p:nvSpPr>
          <p:spPr>
            <a:xfrm>
              <a:off x="1244" y="261"/>
              <a:ext cx="1174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routing algorithm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1197" y="732"/>
              <a:ext cx="1263" cy="8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"/>
            <p:cNvSpPr txBox="1"/>
            <p:nvPr/>
          </p:nvSpPr>
          <p:spPr>
            <a:xfrm>
              <a:off x="1248" y="702"/>
              <a:ext cx="1171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local forwarding table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"/>
            <p:cNvSpPr txBox="1"/>
            <p:nvPr/>
          </p:nvSpPr>
          <p:spPr>
            <a:xfrm>
              <a:off x="1174" y="858"/>
              <a:ext cx="764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header value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"/>
            <p:cNvSpPr txBox="1"/>
            <p:nvPr/>
          </p:nvSpPr>
          <p:spPr>
            <a:xfrm>
              <a:off x="1846" y="859"/>
              <a:ext cx="656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 link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0" name="Google Shape;900;p4"/>
            <p:cNvCxnSpPr/>
            <p:nvPr/>
          </p:nvCxnSpPr>
          <p:spPr>
            <a:xfrm>
              <a:off x="1908" y="866"/>
              <a:ext cx="5" cy="67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01" name="Google Shape;901;p4"/>
            <p:cNvSpPr txBox="1"/>
            <p:nvPr/>
          </p:nvSpPr>
          <p:spPr>
            <a:xfrm>
              <a:off x="1587" y="1037"/>
              <a:ext cx="328" cy="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0101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0111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"/>
            <p:cNvSpPr txBox="1"/>
            <p:nvPr/>
          </p:nvSpPr>
          <p:spPr>
            <a:xfrm>
              <a:off x="1918" y="1037"/>
              <a:ext cx="169" cy="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3" name="Google Shape;903;p4"/>
            <p:cNvCxnSpPr/>
            <p:nvPr/>
          </p:nvCxnSpPr>
          <p:spPr>
            <a:xfrm>
              <a:off x="1197" y="1028"/>
              <a:ext cx="1264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4" name="Google Shape;904;p4"/>
            <p:cNvCxnSpPr/>
            <p:nvPr/>
          </p:nvCxnSpPr>
          <p:spPr>
            <a:xfrm>
              <a:off x="1192" y="872"/>
              <a:ext cx="1264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05" name="Google Shape;905;p4"/>
            <p:cNvSpPr/>
            <p:nvPr/>
          </p:nvSpPr>
          <p:spPr>
            <a:xfrm rot="5400000">
              <a:off x="1763" y="548"/>
              <a:ext cx="151" cy="172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6" name="Google Shape;906;p4"/>
            <p:cNvCxnSpPr/>
            <p:nvPr/>
          </p:nvCxnSpPr>
          <p:spPr>
            <a:xfrm rot="10800000" flipH="1">
              <a:off x="1479" y="2419"/>
              <a:ext cx="138" cy="24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907" name="Google Shape;907;p4"/>
            <p:cNvSpPr/>
            <p:nvPr/>
          </p:nvSpPr>
          <p:spPr>
            <a:xfrm>
              <a:off x="2047" y="2395"/>
              <a:ext cx="554" cy="167"/>
            </a:xfrm>
            <a:custGeom>
              <a:avLst/>
              <a:gdLst/>
              <a:ahLst/>
              <a:cxnLst/>
              <a:rect l="l" t="t" r="r" b="b"/>
              <a:pathLst>
                <a:path w="554" h="167" extrusionOk="0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8" name="Google Shape;908;p4"/>
            <p:cNvSpPr/>
            <p:nvPr/>
          </p:nvSpPr>
          <p:spPr>
            <a:xfrm flipH="1">
              <a:off x="3518" y="2127"/>
              <a:ext cx="364" cy="234"/>
            </a:xfrm>
            <a:custGeom>
              <a:avLst/>
              <a:gdLst/>
              <a:ahLst/>
              <a:cxnLst/>
              <a:rect l="l" t="t" r="r" b="b"/>
              <a:pathLst>
                <a:path w="1443" h="816" extrusionOk="0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9" name="Google Shape;909;p4"/>
            <p:cNvSpPr/>
            <p:nvPr/>
          </p:nvSpPr>
          <p:spPr>
            <a:xfrm flipH="1">
              <a:off x="2881" y="1948"/>
              <a:ext cx="364" cy="234"/>
            </a:xfrm>
            <a:custGeom>
              <a:avLst/>
              <a:gdLst/>
              <a:ahLst/>
              <a:cxnLst/>
              <a:rect l="l" t="t" r="r" b="b"/>
              <a:pathLst>
                <a:path w="1443" h="816" extrusionOk="0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0" name="Google Shape;910;p4"/>
            <p:cNvSpPr/>
            <p:nvPr/>
          </p:nvSpPr>
          <p:spPr>
            <a:xfrm rot="10800000">
              <a:off x="3302" y="2922"/>
              <a:ext cx="342" cy="234"/>
            </a:xfrm>
            <a:custGeom>
              <a:avLst/>
              <a:gdLst/>
              <a:ahLst/>
              <a:cxnLst/>
              <a:rect l="l" t="t" r="r" b="b"/>
              <a:pathLst>
                <a:path w="1443" h="816" extrusionOk="0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1" name="Google Shape;911;p4"/>
            <p:cNvSpPr/>
            <p:nvPr/>
          </p:nvSpPr>
          <p:spPr>
            <a:xfrm rot="10800000">
              <a:off x="2452" y="2912"/>
              <a:ext cx="342" cy="234"/>
            </a:xfrm>
            <a:custGeom>
              <a:avLst/>
              <a:gdLst/>
              <a:ahLst/>
              <a:cxnLst/>
              <a:rect l="l" t="t" r="r" b="b"/>
              <a:pathLst>
                <a:path w="1443" h="816" extrusionOk="0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2" name="Google Shape;912;p4"/>
            <p:cNvSpPr/>
            <p:nvPr/>
          </p:nvSpPr>
          <p:spPr>
            <a:xfrm rot="10800000">
              <a:off x="2855" y="2728"/>
              <a:ext cx="342" cy="285"/>
            </a:xfrm>
            <a:custGeom>
              <a:avLst/>
              <a:gdLst/>
              <a:ahLst/>
              <a:cxnLst/>
              <a:rect l="l" t="t" r="r" b="b"/>
              <a:pathLst>
                <a:path w="1443" h="816" extrusionOk="0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913" name="Google Shape;913;p4"/>
            <p:cNvGrpSpPr/>
            <p:nvPr/>
          </p:nvGrpSpPr>
          <p:grpSpPr>
            <a:xfrm>
              <a:off x="2886" y="1668"/>
              <a:ext cx="347" cy="285"/>
              <a:chOff x="2886" y="1668"/>
              <a:chExt cx="347" cy="285"/>
            </a:xfrm>
          </p:grpSpPr>
          <p:sp>
            <p:nvSpPr>
              <p:cNvPr id="914" name="Google Shape;914;p4"/>
              <p:cNvSpPr/>
              <p:nvPr/>
            </p:nvSpPr>
            <p:spPr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4"/>
              <p:cNvSpPr/>
              <p:nvPr/>
            </p:nvSpPr>
            <p:spPr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4"/>
              <p:cNvSpPr/>
              <p:nvPr/>
            </p:nvSpPr>
            <p:spPr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17" name="Google Shape;917;p4"/>
              <p:cNvCxnSpPr/>
              <p:nvPr/>
            </p:nvCxnSpPr>
            <p:spPr>
              <a:xfrm>
                <a:off x="3082" y="1811"/>
                <a:ext cx="1" cy="1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8" name="Google Shape;918;p4"/>
              <p:cNvCxnSpPr/>
              <p:nvPr/>
            </p:nvCxnSpPr>
            <p:spPr>
              <a:xfrm>
                <a:off x="2913" y="1842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9" name="Google Shape;919;p4"/>
              <p:cNvCxnSpPr/>
              <p:nvPr/>
            </p:nvCxnSpPr>
            <p:spPr>
              <a:xfrm>
                <a:off x="2912" y="1812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20" name="Google Shape;920;p4"/>
              <p:cNvSpPr/>
              <p:nvPr/>
            </p:nvSpPr>
            <p:spPr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1" name="Google Shape;921;p4"/>
            <p:cNvGrpSpPr/>
            <p:nvPr/>
          </p:nvGrpSpPr>
          <p:grpSpPr>
            <a:xfrm>
              <a:off x="3524" y="1840"/>
              <a:ext cx="347" cy="285"/>
              <a:chOff x="2886" y="1668"/>
              <a:chExt cx="347" cy="285"/>
            </a:xfrm>
          </p:grpSpPr>
          <p:sp>
            <p:nvSpPr>
              <p:cNvPr id="922" name="Google Shape;922;p4"/>
              <p:cNvSpPr/>
              <p:nvPr/>
            </p:nvSpPr>
            <p:spPr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4"/>
              <p:cNvSpPr/>
              <p:nvPr/>
            </p:nvSpPr>
            <p:spPr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4"/>
              <p:cNvSpPr/>
              <p:nvPr/>
            </p:nvSpPr>
            <p:spPr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25" name="Google Shape;925;p4"/>
              <p:cNvCxnSpPr/>
              <p:nvPr/>
            </p:nvCxnSpPr>
            <p:spPr>
              <a:xfrm>
                <a:off x="3082" y="1811"/>
                <a:ext cx="1" cy="1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6" name="Google Shape;926;p4"/>
              <p:cNvCxnSpPr/>
              <p:nvPr/>
            </p:nvCxnSpPr>
            <p:spPr>
              <a:xfrm>
                <a:off x="2913" y="1842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7" name="Google Shape;927;p4"/>
              <p:cNvCxnSpPr/>
              <p:nvPr/>
            </p:nvCxnSpPr>
            <p:spPr>
              <a:xfrm>
                <a:off x="2912" y="1812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28" name="Google Shape;928;p4"/>
              <p:cNvSpPr/>
              <p:nvPr/>
            </p:nvSpPr>
            <p:spPr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9" name="Google Shape;929;p4"/>
            <p:cNvGrpSpPr/>
            <p:nvPr/>
          </p:nvGrpSpPr>
          <p:grpSpPr>
            <a:xfrm>
              <a:off x="3291" y="3148"/>
              <a:ext cx="347" cy="285"/>
              <a:chOff x="2886" y="1668"/>
              <a:chExt cx="347" cy="285"/>
            </a:xfrm>
          </p:grpSpPr>
          <p:sp>
            <p:nvSpPr>
              <p:cNvPr id="930" name="Google Shape;930;p4"/>
              <p:cNvSpPr/>
              <p:nvPr/>
            </p:nvSpPr>
            <p:spPr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4"/>
              <p:cNvSpPr/>
              <p:nvPr/>
            </p:nvSpPr>
            <p:spPr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4"/>
              <p:cNvSpPr/>
              <p:nvPr/>
            </p:nvSpPr>
            <p:spPr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33" name="Google Shape;933;p4"/>
              <p:cNvCxnSpPr/>
              <p:nvPr/>
            </p:nvCxnSpPr>
            <p:spPr>
              <a:xfrm>
                <a:off x="3082" y="1811"/>
                <a:ext cx="1" cy="1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4" name="Google Shape;934;p4"/>
              <p:cNvCxnSpPr/>
              <p:nvPr/>
            </p:nvCxnSpPr>
            <p:spPr>
              <a:xfrm>
                <a:off x="2913" y="1842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5" name="Google Shape;935;p4"/>
              <p:cNvCxnSpPr/>
              <p:nvPr/>
            </p:nvCxnSpPr>
            <p:spPr>
              <a:xfrm>
                <a:off x="2912" y="1812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36" name="Google Shape;936;p4"/>
              <p:cNvSpPr/>
              <p:nvPr/>
            </p:nvSpPr>
            <p:spPr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7" name="Google Shape;937;p4"/>
            <p:cNvGrpSpPr/>
            <p:nvPr/>
          </p:nvGrpSpPr>
          <p:grpSpPr>
            <a:xfrm>
              <a:off x="2853" y="3010"/>
              <a:ext cx="347" cy="285"/>
              <a:chOff x="2886" y="1668"/>
              <a:chExt cx="347" cy="285"/>
            </a:xfrm>
          </p:grpSpPr>
          <p:sp>
            <p:nvSpPr>
              <p:cNvPr id="938" name="Google Shape;938;p4"/>
              <p:cNvSpPr/>
              <p:nvPr/>
            </p:nvSpPr>
            <p:spPr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4"/>
              <p:cNvSpPr/>
              <p:nvPr/>
            </p:nvSpPr>
            <p:spPr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4"/>
              <p:cNvSpPr/>
              <p:nvPr/>
            </p:nvSpPr>
            <p:spPr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41" name="Google Shape;941;p4"/>
              <p:cNvCxnSpPr/>
              <p:nvPr/>
            </p:nvCxnSpPr>
            <p:spPr>
              <a:xfrm>
                <a:off x="3082" y="1811"/>
                <a:ext cx="1" cy="1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2" name="Google Shape;942;p4"/>
              <p:cNvCxnSpPr/>
              <p:nvPr/>
            </p:nvCxnSpPr>
            <p:spPr>
              <a:xfrm>
                <a:off x="2913" y="1842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3" name="Google Shape;943;p4"/>
              <p:cNvCxnSpPr/>
              <p:nvPr/>
            </p:nvCxnSpPr>
            <p:spPr>
              <a:xfrm>
                <a:off x="2912" y="1812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44" name="Google Shape;944;p4"/>
              <p:cNvSpPr/>
              <p:nvPr/>
            </p:nvSpPr>
            <p:spPr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5" name="Google Shape;945;p4"/>
            <p:cNvGrpSpPr/>
            <p:nvPr/>
          </p:nvGrpSpPr>
          <p:grpSpPr>
            <a:xfrm>
              <a:off x="2440" y="3131"/>
              <a:ext cx="347" cy="285"/>
              <a:chOff x="2886" y="1668"/>
              <a:chExt cx="347" cy="285"/>
            </a:xfrm>
          </p:grpSpPr>
          <p:sp>
            <p:nvSpPr>
              <p:cNvPr id="946" name="Google Shape;946;p4"/>
              <p:cNvSpPr/>
              <p:nvPr/>
            </p:nvSpPr>
            <p:spPr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4"/>
              <p:cNvSpPr/>
              <p:nvPr/>
            </p:nvSpPr>
            <p:spPr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4"/>
              <p:cNvSpPr/>
              <p:nvPr/>
            </p:nvSpPr>
            <p:spPr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49" name="Google Shape;949;p4"/>
              <p:cNvCxnSpPr/>
              <p:nvPr/>
            </p:nvCxnSpPr>
            <p:spPr>
              <a:xfrm>
                <a:off x="3082" y="1811"/>
                <a:ext cx="1" cy="1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50" name="Google Shape;950;p4"/>
              <p:cNvCxnSpPr/>
              <p:nvPr/>
            </p:nvCxnSpPr>
            <p:spPr>
              <a:xfrm>
                <a:off x="2913" y="1842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51" name="Google Shape;951;p4"/>
              <p:cNvCxnSpPr/>
              <p:nvPr/>
            </p:nvCxnSpPr>
            <p:spPr>
              <a:xfrm>
                <a:off x="2912" y="1812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52" name="Google Shape;952;p4"/>
              <p:cNvSpPr/>
              <p:nvPr/>
            </p:nvSpPr>
            <p:spPr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5"/>
          <p:cNvSpPr txBox="1">
            <a:spLocks noGrp="1"/>
          </p:cNvSpPr>
          <p:nvPr>
            <p:ph type="title"/>
          </p:nvPr>
        </p:nvSpPr>
        <p:spPr>
          <a:xfrm>
            <a:off x="1470456" y="1525030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6000"/>
              <a:t>Packet Switching:</a:t>
            </a:r>
            <a:br>
              <a:rPr lang="en-US" sz="6000"/>
            </a:br>
            <a:r>
              <a:rPr lang="en-US"/>
              <a:t>Virtual Circuits</a:t>
            </a:r>
            <a:br>
              <a:rPr lang="en-US"/>
            </a:br>
            <a:r>
              <a:rPr lang="en-US"/>
              <a:t>Datagram Network</a:t>
            </a:r>
            <a:endParaRPr/>
          </a:p>
        </p:txBody>
      </p:sp>
      <p:pic>
        <p:nvPicPr>
          <p:cNvPr id="958" name="Google Shape;95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6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Connection and Connection-less service</a:t>
            </a:r>
            <a:endParaRPr/>
          </a:p>
        </p:txBody>
      </p:sp>
      <p:sp>
        <p:nvSpPr>
          <p:cNvPr id="964" name="Google Shape;964;p6"/>
          <p:cNvSpPr txBox="1">
            <a:spLocks noGrp="1"/>
          </p:cNvSpPr>
          <p:nvPr>
            <p:ph type="body" idx="1"/>
          </p:nvPr>
        </p:nvSpPr>
        <p:spPr>
          <a:xfrm>
            <a:off x="1591925" y="1586532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3200" dirty="0" smtClean="0"/>
              <a:t>The Internet Protocol is a connectionless service. Sometimes called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3200" b="1" dirty="0" smtClean="0"/>
              <a:t>Datagram </a:t>
            </a:r>
            <a:r>
              <a:rPr lang="en-US" sz="3200" b="1" dirty="0"/>
              <a:t>network </a:t>
            </a:r>
            <a:r>
              <a:rPr lang="en-US" sz="3200"/>
              <a:t>=&gt; </a:t>
            </a:r>
            <a:endParaRPr lang="en-US" sz="3200" smtClean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3200" smtClean="0"/>
              <a:t>network-layer </a:t>
            </a:r>
            <a:r>
              <a:rPr lang="en-US" sz="3200" dirty="0"/>
              <a:t>connectionless service</a:t>
            </a:r>
            <a:endParaRPr sz="3200" dirty="0"/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3200" dirty="0"/>
              <a:t>VC network =&gt; network-layer connection service</a:t>
            </a:r>
            <a:endParaRPr sz="3200" dirty="0"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3200" dirty="0"/>
              <a:t>analogous to the transport-layer services, but:</a:t>
            </a:r>
            <a:endParaRPr sz="3200" dirty="0"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3200" b="1" dirty="0"/>
              <a:t>service: </a:t>
            </a:r>
            <a:r>
              <a:rPr lang="en-US" sz="3200" dirty="0"/>
              <a:t>host-to-host</a:t>
            </a:r>
            <a:endParaRPr sz="3200" dirty="0"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3200" b="1" dirty="0"/>
              <a:t>no choice:</a:t>
            </a:r>
            <a:r>
              <a:rPr lang="en-US" sz="3200" dirty="0"/>
              <a:t> network provides one or the other</a:t>
            </a:r>
            <a:endParaRPr sz="3200" dirty="0"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3200" b="1" dirty="0"/>
              <a:t>implementation:</a:t>
            </a:r>
            <a:r>
              <a:rPr lang="en-US" sz="3200" dirty="0"/>
              <a:t> in network core</a:t>
            </a:r>
            <a:endParaRPr sz="3200" dirty="0"/>
          </a:p>
        </p:txBody>
      </p:sp>
      <p:pic>
        <p:nvPicPr>
          <p:cNvPr id="965" name="Google Shape;96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7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Datagram networks</a:t>
            </a:r>
            <a:endParaRPr/>
          </a:p>
        </p:txBody>
      </p:sp>
      <p:sp>
        <p:nvSpPr>
          <p:cNvPr id="971" name="Google Shape;971;p7"/>
          <p:cNvSpPr txBox="1">
            <a:spLocks noGrp="1"/>
          </p:cNvSpPr>
          <p:nvPr>
            <p:ph type="body" idx="1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No call setup at network layer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Routers: no state about end-to-end connections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no network-level concept of “connection”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Packets forwarded using destination host address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packets between same source-dest pair may take different paths</a:t>
            </a:r>
            <a:endParaRPr/>
          </a:p>
        </p:txBody>
      </p:sp>
      <p:pic>
        <p:nvPicPr>
          <p:cNvPr id="972" name="Google Shape;97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3" name="Google Shape;973;p7"/>
          <p:cNvCxnSpPr/>
          <p:nvPr/>
        </p:nvCxnSpPr>
        <p:spPr>
          <a:xfrm rot="-5400000" flipH="1">
            <a:off x="4770811" y="4666595"/>
            <a:ext cx="6350" cy="157797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74" name="Google Shape;974;p7"/>
          <p:cNvGrpSpPr/>
          <p:nvPr/>
        </p:nvGrpSpPr>
        <p:grpSpPr>
          <a:xfrm>
            <a:off x="2543548" y="3587096"/>
            <a:ext cx="1566863" cy="1987550"/>
            <a:chOff x="2366" y="929"/>
            <a:chExt cx="987" cy="1252"/>
          </a:xfrm>
        </p:grpSpPr>
        <p:graphicFrame>
          <p:nvGraphicFramePr>
            <p:cNvPr id="975" name="Google Shape;975;p7"/>
            <p:cNvGraphicFramePr/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r:id="rId5" imgW="333" imgH="264" progId="">
                    <p:embed/>
                  </p:oleObj>
                </mc:Choice>
                <mc:Fallback>
                  <p:oleObj r:id="rId5" imgW="333" imgH="264" progId="">
                    <p:embed/>
                    <p:pic>
                      <p:nvPicPr>
                        <p:cNvPr id="975" name="Google Shape;975;p7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2741" y="929"/>
                          <a:ext cx="33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76" name="Google Shape;976;p7"/>
            <p:cNvGrpSpPr/>
            <p:nvPr/>
          </p:nvGrpSpPr>
          <p:grpSpPr>
            <a:xfrm>
              <a:off x="2366" y="1145"/>
              <a:ext cx="987" cy="1036"/>
              <a:chOff x="2956" y="969"/>
              <a:chExt cx="513" cy="529"/>
            </a:xfrm>
          </p:grpSpPr>
          <p:sp>
            <p:nvSpPr>
              <p:cNvPr id="977" name="Google Shape;977;p7"/>
              <p:cNvSpPr/>
              <p:nvPr/>
            </p:nvSpPr>
            <p:spPr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7"/>
              <p:cNvSpPr/>
              <p:nvPr/>
            </p:nvSpPr>
            <p:spPr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7"/>
              <p:cNvSpPr/>
              <p:nvPr/>
            </p:nvSpPr>
            <p:spPr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7"/>
              <p:cNvSpPr txBox="1"/>
              <p:nvPr/>
            </p:nvSpPr>
            <p:spPr>
              <a:xfrm>
                <a:off x="2956" y="978"/>
                <a:ext cx="513" cy="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application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transport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981" name="Google Shape;981;p7"/>
              <p:cNvCxnSpPr/>
              <p:nvPr/>
            </p:nvCxnSpPr>
            <p:spPr>
              <a:xfrm>
                <a:off x="2997" y="1194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2" name="Google Shape;982;p7"/>
              <p:cNvCxnSpPr/>
              <p:nvPr/>
            </p:nvCxnSpPr>
            <p:spPr>
              <a:xfrm>
                <a:off x="3003" y="1290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3" name="Google Shape;983;p7"/>
              <p:cNvCxnSpPr/>
              <p:nvPr/>
            </p:nvCxnSpPr>
            <p:spPr>
              <a:xfrm>
                <a:off x="3003" y="1374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4" name="Google Shape;984;p7"/>
              <p:cNvCxnSpPr/>
              <p:nvPr/>
            </p:nvCxnSpPr>
            <p:spPr>
              <a:xfrm>
                <a:off x="3003" y="1092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aphicFrame>
        <p:nvGraphicFramePr>
          <p:cNvPr id="985" name="Google Shape;985;p7"/>
          <p:cNvGraphicFramePr/>
          <p:nvPr/>
        </p:nvGraphicFramePr>
        <p:xfrm>
          <a:off x="9920661" y="3758546"/>
          <a:ext cx="5286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7" imgW="528637" imgH="419100" progId="">
                  <p:embed/>
                </p:oleObj>
              </mc:Choice>
              <mc:Fallback>
                <p:oleObj r:id="rId7" imgW="528637" imgH="419100" progId="">
                  <p:embed/>
                  <p:pic>
                    <p:nvPicPr>
                      <p:cNvPr id="985" name="Google Shape;985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9920661" y="3758546"/>
                        <a:ext cx="5286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6" name="Google Shape;986;p7"/>
          <p:cNvGrpSpPr/>
          <p:nvPr/>
        </p:nvGrpSpPr>
        <p:grpSpPr>
          <a:xfrm>
            <a:off x="9325348" y="4101446"/>
            <a:ext cx="1566863" cy="1644650"/>
            <a:chOff x="2956" y="969"/>
            <a:chExt cx="513" cy="529"/>
          </a:xfrm>
        </p:grpSpPr>
        <p:sp>
          <p:nvSpPr>
            <p:cNvPr id="987" name="Google Shape;987;p7"/>
            <p:cNvSpPr/>
            <p:nvPr/>
          </p:nvSpPr>
          <p:spPr>
            <a:xfrm>
              <a:off x="3018" y="969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2997" y="984"/>
              <a:ext cx="435" cy="50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3000" y="1185"/>
              <a:ext cx="432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7"/>
            <p:cNvSpPr txBox="1"/>
            <p:nvPr/>
          </p:nvSpPr>
          <p:spPr>
            <a:xfrm>
              <a:off x="2956" y="978"/>
              <a:ext cx="513" cy="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91" name="Google Shape;991;p7"/>
            <p:cNvCxnSpPr/>
            <p:nvPr/>
          </p:nvCxnSpPr>
          <p:spPr>
            <a:xfrm>
              <a:off x="2997" y="1194"/>
              <a:ext cx="435" cy="3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2" name="Google Shape;992;p7"/>
            <p:cNvCxnSpPr/>
            <p:nvPr/>
          </p:nvCxnSpPr>
          <p:spPr>
            <a:xfrm>
              <a:off x="3003" y="1290"/>
              <a:ext cx="435" cy="3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3" name="Google Shape;993;p7"/>
            <p:cNvCxnSpPr/>
            <p:nvPr/>
          </p:nvCxnSpPr>
          <p:spPr>
            <a:xfrm>
              <a:off x="3003" y="1374"/>
              <a:ext cx="435" cy="3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4" name="Google Shape;994;p7"/>
            <p:cNvCxnSpPr/>
            <p:nvPr/>
          </p:nvCxnSpPr>
          <p:spPr>
            <a:xfrm>
              <a:off x="3003" y="1092"/>
              <a:ext cx="435" cy="3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95" name="Google Shape;995;p7"/>
          <p:cNvCxnSpPr/>
          <p:nvPr/>
        </p:nvCxnSpPr>
        <p:spPr>
          <a:xfrm rot="5400000">
            <a:off x="8766548" y="4849158"/>
            <a:ext cx="6350" cy="14033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6" name="Google Shape;996;p7"/>
          <p:cNvSpPr txBox="1"/>
          <p:nvPr/>
        </p:nvSpPr>
        <p:spPr>
          <a:xfrm>
            <a:off x="4062786" y="4792008"/>
            <a:ext cx="1497012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Send data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7" name="Google Shape;997;p7"/>
          <p:cNvSpPr txBox="1"/>
          <p:nvPr/>
        </p:nvSpPr>
        <p:spPr>
          <a:xfrm>
            <a:off x="7682286" y="4858683"/>
            <a:ext cx="18065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Receive data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8" name="Google Shape;998;p7"/>
          <p:cNvSpPr/>
          <p:nvPr/>
        </p:nvSpPr>
        <p:spPr>
          <a:xfrm>
            <a:off x="4092948" y="4760258"/>
            <a:ext cx="304800" cy="657225"/>
          </a:xfrm>
          <a:custGeom>
            <a:avLst/>
            <a:gdLst/>
            <a:ahLst/>
            <a:cxnLst/>
            <a:rect l="l" t="t" r="r" b="b"/>
            <a:pathLst>
              <a:path w="192" h="414" extrusionOk="0">
                <a:moveTo>
                  <a:pt x="0" y="0"/>
                </a:moveTo>
                <a:lnTo>
                  <a:pt x="0" y="414"/>
                </a:lnTo>
                <a:lnTo>
                  <a:pt x="192" y="408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99" name="Google Shape;999;p7"/>
          <p:cNvSpPr/>
          <p:nvPr/>
        </p:nvSpPr>
        <p:spPr>
          <a:xfrm>
            <a:off x="8726861" y="5203171"/>
            <a:ext cx="609600" cy="295275"/>
          </a:xfrm>
          <a:custGeom>
            <a:avLst/>
            <a:gdLst/>
            <a:ahLst/>
            <a:cxnLst/>
            <a:rect l="l" t="t" r="r" b="b"/>
            <a:pathLst>
              <a:path w="384" h="186" extrusionOk="0">
                <a:moveTo>
                  <a:pt x="0" y="186"/>
                </a:moveTo>
                <a:lnTo>
                  <a:pt x="384" y="186"/>
                </a:lnTo>
                <a:lnTo>
                  <a:pt x="384" y="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000" name="Google Shape;1000;p7"/>
          <p:cNvGrpSpPr/>
          <p:nvPr/>
        </p:nvGrpSpPr>
        <p:grpSpPr>
          <a:xfrm>
            <a:off x="4450136" y="5198408"/>
            <a:ext cx="361950" cy="261938"/>
            <a:chOff x="1548" y="3723"/>
            <a:chExt cx="228" cy="165"/>
          </a:xfrm>
        </p:grpSpPr>
        <p:sp>
          <p:nvSpPr>
            <p:cNvPr id="1001" name="Google Shape;1001;p7"/>
            <p:cNvSpPr/>
            <p:nvPr/>
          </p:nvSpPr>
          <p:spPr>
            <a:xfrm>
              <a:off x="1563" y="3723"/>
              <a:ext cx="102" cy="1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1548" y="3738"/>
              <a:ext cx="102" cy="15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3" name="Google Shape;1003;p7"/>
            <p:cNvCxnSpPr/>
            <p:nvPr/>
          </p:nvCxnSpPr>
          <p:spPr>
            <a:xfrm>
              <a:off x="1650" y="3816"/>
              <a:ext cx="126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004" name="Google Shape;1004;p7"/>
          <p:cNvGrpSpPr/>
          <p:nvPr/>
        </p:nvGrpSpPr>
        <p:grpSpPr>
          <a:xfrm>
            <a:off x="5240711" y="4923771"/>
            <a:ext cx="3024187" cy="1481137"/>
            <a:chOff x="2001" y="3199"/>
            <a:chExt cx="1905" cy="933"/>
          </a:xfrm>
        </p:grpSpPr>
        <p:sp>
          <p:nvSpPr>
            <p:cNvPr id="1005" name="Google Shape;1005;p7"/>
            <p:cNvSpPr/>
            <p:nvPr/>
          </p:nvSpPr>
          <p:spPr>
            <a:xfrm>
              <a:off x="2112" y="3199"/>
              <a:ext cx="1794" cy="933"/>
            </a:xfrm>
            <a:custGeom>
              <a:avLst/>
              <a:gdLst/>
              <a:ahLst/>
              <a:cxnLst/>
              <a:rect l="l" t="t" r="r" b="b"/>
              <a:pathLst>
                <a:path w="1794" h="933" extrusionOk="0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2514" y="3384"/>
              <a:ext cx="342" cy="186"/>
            </a:xfrm>
            <a:custGeom>
              <a:avLst/>
              <a:gdLst/>
              <a:ahLst/>
              <a:cxnLst/>
              <a:rect l="l" t="t" r="r" b="b"/>
              <a:pathLst>
                <a:path w="342" h="186" extrusionOk="0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007" name="Google Shape;1007;p7"/>
            <p:cNvGrpSpPr/>
            <p:nvPr/>
          </p:nvGrpSpPr>
          <p:grpSpPr>
            <a:xfrm>
              <a:off x="2203" y="3494"/>
              <a:ext cx="316" cy="147"/>
              <a:chOff x="3600" y="219"/>
              <a:chExt cx="360" cy="175"/>
            </a:xfrm>
          </p:grpSpPr>
          <p:sp>
            <p:nvSpPr>
              <p:cNvPr id="1008" name="Google Shape;1008;p7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09" name="Google Shape;1009;p7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0" name="Google Shape;1010;p7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11" name="Google Shape;1011;p7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12" name="Google Shape;1012;p7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13" name="Google Shape;1013;p7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cxnSp>
              <p:nvCxnSpPr>
                <p:cNvPr id="1014" name="Google Shape;1014;p7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15" name="Google Shape;1015;p7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16" name="Google Shape;1016;p7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017" name="Google Shape;1017;p7"/>
              <p:cNvGrpSpPr/>
              <p:nvPr/>
            </p:nvGrpSpPr>
            <p:grpSpPr>
              <a:xfrm rot="10800000" flipH="1">
                <a:off x="3686" y="243"/>
                <a:ext cx="177" cy="66"/>
                <a:chOff x="2848" y="848"/>
                <a:chExt cx="140" cy="98"/>
              </a:xfrm>
            </p:grpSpPr>
            <p:cxnSp>
              <p:nvCxnSpPr>
                <p:cNvPr id="1018" name="Google Shape;1018;p7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19" name="Google Shape;1019;p7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20" name="Google Shape;1020;p7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021" name="Google Shape;1021;p7"/>
            <p:cNvGrpSpPr/>
            <p:nvPr/>
          </p:nvGrpSpPr>
          <p:grpSpPr>
            <a:xfrm>
              <a:off x="2425" y="3896"/>
              <a:ext cx="316" cy="147"/>
              <a:chOff x="3600" y="219"/>
              <a:chExt cx="360" cy="175"/>
            </a:xfrm>
          </p:grpSpPr>
          <p:sp>
            <p:nvSpPr>
              <p:cNvPr id="1022" name="Google Shape;1022;p7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23" name="Google Shape;1023;p7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24" name="Google Shape;1024;p7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25" name="Google Shape;1025;p7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26" name="Google Shape;1026;p7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27" name="Google Shape;1027;p7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cxnSp>
              <p:nvCxnSpPr>
                <p:cNvPr id="1028" name="Google Shape;1028;p7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29" name="Google Shape;1029;p7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30" name="Google Shape;1030;p7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031" name="Google Shape;1031;p7"/>
              <p:cNvGrpSpPr/>
              <p:nvPr/>
            </p:nvGrpSpPr>
            <p:grpSpPr>
              <a:xfrm rot="10800000" flipH="1">
                <a:off x="3686" y="243"/>
                <a:ext cx="177" cy="66"/>
                <a:chOff x="2848" y="848"/>
                <a:chExt cx="140" cy="98"/>
              </a:xfrm>
            </p:grpSpPr>
            <p:cxnSp>
              <p:nvCxnSpPr>
                <p:cNvPr id="1032" name="Google Shape;1032;p7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33" name="Google Shape;1033;p7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34" name="Google Shape;1034;p7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035" name="Google Shape;1035;p7"/>
            <p:cNvGrpSpPr/>
            <p:nvPr/>
          </p:nvGrpSpPr>
          <p:grpSpPr>
            <a:xfrm>
              <a:off x="2850" y="3302"/>
              <a:ext cx="316" cy="147"/>
              <a:chOff x="3600" y="219"/>
              <a:chExt cx="360" cy="175"/>
            </a:xfrm>
          </p:grpSpPr>
          <p:sp>
            <p:nvSpPr>
              <p:cNvPr id="1036" name="Google Shape;1036;p7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37" name="Google Shape;1037;p7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38" name="Google Shape;1038;p7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39" name="Google Shape;1039;p7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0" name="Google Shape;1040;p7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41" name="Google Shape;1041;p7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cxnSp>
              <p:nvCxnSpPr>
                <p:cNvPr id="1042" name="Google Shape;1042;p7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43" name="Google Shape;1043;p7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44" name="Google Shape;1044;p7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045" name="Google Shape;1045;p7"/>
              <p:cNvGrpSpPr/>
              <p:nvPr/>
            </p:nvGrpSpPr>
            <p:grpSpPr>
              <a:xfrm rot="10800000" flipH="1">
                <a:off x="3686" y="243"/>
                <a:ext cx="177" cy="66"/>
                <a:chOff x="2848" y="848"/>
                <a:chExt cx="140" cy="98"/>
              </a:xfrm>
            </p:grpSpPr>
            <p:cxnSp>
              <p:nvCxnSpPr>
                <p:cNvPr id="1046" name="Google Shape;1046;p7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47" name="Google Shape;1047;p7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48" name="Google Shape;1048;p7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049" name="Google Shape;1049;p7"/>
            <p:cNvGrpSpPr/>
            <p:nvPr/>
          </p:nvGrpSpPr>
          <p:grpSpPr>
            <a:xfrm>
              <a:off x="2801" y="3721"/>
              <a:ext cx="315" cy="147"/>
              <a:chOff x="3600" y="219"/>
              <a:chExt cx="360" cy="175"/>
            </a:xfrm>
          </p:grpSpPr>
          <p:sp>
            <p:nvSpPr>
              <p:cNvPr id="1050" name="Google Shape;1050;p7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51" name="Google Shape;1051;p7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52" name="Google Shape;1052;p7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3" name="Google Shape;1053;p7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54" name="Google Shape;1054;p7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55" name="Google Shape;1055;p7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cxnSp>
              <p:nvCxnSpPr>
                <p:cNvPr id="1056" name="Google Shape;1056;p7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57" name="Google Shape;1057;p7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58" name="Google Shape;1058;p7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059" name="Google Shape;1059;p7"/>
              <p:cNvGrpSpPr/>
              <p:nvPr/>
            </p:nvGrpSpPr>
            <p:grpSpPr>
              <a:xfrm rot="10800000" flipH="1">
                <a:off x="3686" y="243"/>
                <a:ext cx="177" cy="66"/>
                <a:chOff x="2848" y="848"/>
                <a:chExt cx="140" cy="98"/>
              </a:xfrm>
            </p:grpSpPr>
            <p:cxnSp>
              <p:nvCxnSpPr>
                <p:cNvPr id="1060" name="Google Shape;1060;p7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61" name="Google Shape;1061;p7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62" name="Google Shape;1062;p7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063" name="Google Shape;1063;p7"/>
            <p:cNvGrpSpPr/>
            <p:nvPr/>
          </p:nvGrpSpPr>
          <p:grpSpPr>
            <a:xfrm>
              <a:off x="3201" y="3908"/>
              <a:ext cx="316" cy="147"/>
              <a:chOff x="3600" y="219"/>
              <a:chExt cx="360" cy="175"/>
            </a:xfrm>
          </p:grpSpPr>
          <p:sp>
            <p:nvSpPr>
              <p:cNvPr id="1064" name="Google Shape;1064;p7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65" name="Google Shape;1065;p7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66" name="Google Shape;1066;p7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67" name="Google Shape;1067;p7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68" name="Google Shape;1068;p7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69" name="Google Shape;1069;p7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cxnSp>
              <p:nvCxnSpPr>
                <p:cNvPr id="1070" name="Google Shape;1070;p7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71" name="Google Shape;1071;p7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72" name="Google Shape;1072;p7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073" name="Google Shape;1073;p7"/>
              <p:cNvGrpSpPr/>
              <p:nvPr/>
            </p:nvGrpSpPr>
            <p:grpSpPr>
              <a:xfrm rot="10800000" flipH="1">
                <a:off x="3686" y="243"/>
                <a:ext cx="177" cy="66"/>
                <a:chOff x="2848" y="848"/>
                <a:chExt cx="140" cy="98"/>
              </a:xfrm>
            </p:grpSpPr>
            <p:cxnSp>
              <p:nvCxnSpPr>
                <p:cNvPr id="1074" name="Google Shape;1074;p7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75" name="Google Shape;1075;p7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76" name="Google Shape;1076;p7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077" name="Google Shape;1077;p7"/>
            <p:cNvGrpSpPr/>
            <p:nvPr/>
          </p:nvGrpSpPr>
          <p:grpSpPr>
            <a:xfrm>
              <a:off x="3481" y="3495"/>
              <a:ext cx="316" cy="147"/>
              <a:chOff x="3600" y="219"/>
              <a:chExt cx="360" cy="175"/>
            </a:xfrm>
          </p:grpSpPr>
          <p:sp>
            <p:nvSpPr>
              <p:cNvPr id="1078" name="Google Shape;1078;p7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79" name="Google Shape;1079;p7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80" name="Google Shape;1080;p7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81" name="Google Shape;1081;p7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82" name="Google Shape;1082;p7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83" name="Google Shape;1083;p7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cxnSp>
              <p:nvCxnSpPr>
                <p:cNvPr id="1084" name="Google Shape;1084;p7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85" name="Google Shape;1085;p7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86" name="Google Shape;1086;p7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087" name="Google Shape;1087;p7"/>
              <p:cNvGrpSpPr/>
              <p:nvPr/>
            </p:nvGrpSpPr>
            <p:grpSpPr>
              <a:xfrm rot="10800000" flipH="1">
                <a:off x="3686" y="243"/>
                <a:ext cx="177" cy="66"/>
                <a:chOff x="2848" y="848"/>
                <a:chExt cx="140" cy="98"/>
              </a:xfrm>
            </p:grpSpPr>
            <p:cxnSp>
              <p:nvCxnSpPr>
                <p:cNvPr id="1088" name="Google Shape;1088;p7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89" name="Google Shape;1089;p7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90" name="Google Shape;1090;p7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sp>
          <p:nvSpPr>
            <p:cNvPr id="1091" name="Google Shape;1091;p7"/>
            <p:cNvSpPr/>
            <p:nvPr/>
          </p:nvSpPr>
          <p:spPr>
            <a:xfrm>
              <a:off x="3170" y="3380"/>
              <a:ext cx="318" cy="194"/>
            </a:xfrm>
            <a:custGeom>
              <a:avLst/>
              <a:gdLst/>
              <a:ahLst/>
              <a:cxnLst/>
              <a:rect l="l" t="t" r="r" b="b"/>
              <a:pathLst>
                <a:path w="318" h="194" extrusionOk="0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2499" y="3627"/>
              <a:ext cx="303" cy="150"/>
            </a:xfrm>
            <a:custGeom>
              <a:avLst/>
              <a:gdLst/>
              <a:ahLst/>
              <a:cxnLst/>
              <a:rect l="l" t="t" r="r" b="b"/>
              <a:pathLst>
                <a:path w="294" h="174" extrusionOk="0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3096" y="3612"/>
              <a:ext cx="396" cy="156"/>
            </a:xfrm>
            <a:custGeom>
              <a:avLst/>
              <a:gdLst/>
              <a:ahLst/>
              <a:cxnLst/>
              <a:rect l="l" t="t" r="r" b="b"/>
              <a:pathLst>
                <a:path w="378" h="174" extrusionOk="0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3516" y="3646"/>
              <a:ext cx="130" cy="320"/>
            </a:xfrm>
            <a:custGeom>
              <a:avLst/>
              <a:gdLst/>
              <a:ahLst/>
              <a:cxnLst/>
              <a:rect l="l" t="t" r="r" b="b"/>
              <a:pathLst>
                <a:path w="118" h="500" extrusionOk="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2738" y="3982"/>
              <a:ext cx="464" cy="47"/>
            </a:xfrm>
            <a:custGeom>
              <a:avLst/>
              <a:gdLst/>
              <a:ahLst/>
              <a:cxnLst/>
              <a:rect l="l" t="t" r="r" b="b"/>
              <a:pathLst>
                <a:path w="370" h="32" extrusionOk="0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2400" y="3642"/>
              <a:ext cx="122" cy="268"/>
            </a:xfrm>
            <a:custGeom>
              <a:avLst/>
              <a:gdLst/>
              <a:ahLst/>
              <a:cxnLst/>
              <a:rect l="l" t="t" r="r" b="b"/>
              <a:pathLst>
                <a:path w="176" h="412" extrusionOk="0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097" name="Google Shape;1097;p7"/>
            <p:cNvGrpSpPr/>
            <p:nvPr/>
          </p:nvGrpSpPr>
          <p:grpSpPr>
            <a:xfrm>
              <a:off x="2001" y="3375"/>
              <a:ext cx="228" cy="165"/>
              <a:chOff x="1548" y="3723"/>
              <a:chExt cx="228" cy="165"/>
            </a:xfrm>
          </p:grpSpPr>
          <p:sp>
            <p:nvSpPr>
              <p:cNvPr id="1098" name="Google Shape;1098;p7"/>
              <p:cNvSpPr/>
              <p:nvPr/>
            </p:nvSpPr>
            <p:spPr>
              <a:xfrm>
                <a:off x="1563" y="3723"/>
                <a:ext cx="102" cy="15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7"/>
              <p:cNvSpPr/>
              <p:nvPr/>
            </p:nvSpPr>
            <p:spPr>
              <a:xfrm>
                <a:off x="1548" y="3738"/>
                <a:ext cx="102" cy="15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00" name="Google Shape;1100;p7"/>
              <p:cNvCxnSpPr/>
              <p:nvPr/>
            </p:nvCxnSpPr>
            <p:spPr>
              <a:xfrm>
                <a:off x="1650" y="3816"/>
                <a:ext cx="12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101" name="Google Shape;1101;p7"/>
            <p:cNvGrpSpPr/>
            <p:nvPr/>
          </p:nvGrpSpPr>
          <p:grpSpPr>
            <a:xfrm>
              <a:off x="3180" y="3306"/>
              <a:ext cx="228" cy="165"/>
              <a:chOff x="1548" y="3723"/>
              <a:chExt cx="228" cy="165"/>
            </a:xfrm>
          </p:grpSpPr>
          <p:sp>
            <p:nvSpPr>
              <p:cNvPr id="1102" name="Google Shape;1102;p7"/>
              <p:cNvSpPr/>
              <p:nvPr/>
            </p:nvSpPr>
            <p:spPr>
              <a:xfrm>
                <a:off x="1563" y="3723"/>
                <a:ext cx="102" cy="15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7"/>
              <p:cNvSpPr/>
              <p:nvPr/>
            </p:nvSpPr>
            <p:spPr>
              <a:xfrm>
                <a:off x="1548" y="3738"/>
                <a:ext cx="102" cy="15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04" name="Google Shape;1104;p7"/>
              <p:cNvCxnSpPr/>
              <p:nvPr/>
            </p:nvCxnSpPr>
            <p:spPr>
              <a:xfrm>
                <a:off x="1650" y="3816"/>
                <a:ext cx="12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105" name="Google Shape;1105;p7"/>
            <p:cNvGrpSpPr/>
            <p:nvPr/>
          </p:nvGrpSpPr>
          <p:grpSpPr>
            <a:xfrm>
              <a:off x="2850" y="3897"/>
              <a:ext cx="228" cy="165"/>
              <a:chOff x="1548" y="3723"/>
              <a:chExt cx="228" cy="165"/>
            </a:xfrm>
          </p:grpSpPr>
          <p:sp>
            <p:nvSpPr>
              <p:cNvPr id="1106" name="Google Shape;1106;p7"/>
              <p:cNvSpPr/>
              <p:nvPr/>
            </p:nvSpPr>
            <p:spPr>
              <a:xfrm>
                <a:off x="1563" y="3723"/>
                <a:ext cx="102" cy="15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7"/>
              <p:cNvSpPr/>
              <p:nvPr/>
            </p:nvSpPr>
            <p:spPr>
              <a:xfrm>
                <a:off x="1548" y="3738"/>
                <a:ext cx="102" cy="15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08" name="Google Shape;1108;p7"/>
              <p:cNvCxnSpPr/>
              <p:nvPr/>
            </p:nvCxnSpPr>
            <p:spPr>
              <a:xfrm>
                <a:off x="1650" y="3816"/>
                <a:ext cx="12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109" name="Google Shape;1109;p7"/>
            <p:cNvGrpSpPr/>
            <p:nvPr/>
          </p:nvGrpSpPr>
          <p:grpSpPr>
            <a:xfrm>
              <a:off x="2586" y="3597"/>
              <a:ext cx="228" cy="165"/>
              <a:chOff x="1548" y="3723"/>
              <a:chExt cx="228" cy="165"/>
            </a:xfrm>
          </p:grpSpPr>
          <p:sp>
            <p:nvSpPr>
              <p:cNvPr id="1110" name="Google Shape;1110;p7"/>
              <p:cNvSpPr/>
              <p:nvPr/>
            </p:nvSpPr>
            <p:spPr>
              <a:xfrm>
                <a:off x="1563" y="3723"/>
                <a:ext cx="102" cy="15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7"/>
              <p:cNvSpPr/>
              <p:nvPr/>
            </p:nvSpPr>
            <p:spPr>
              <a:xfrm>
                <a:off x="1548" y="3738"/>
                <a:ext cx="102" cy="15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12" name="Google Shape;1112;p7"/>
              <p:cNvCxnSpPr/>
              <p:nvPr/>
            </p:nvCxnSpPr>
            <p:spPr>
              <a:xfrm>
                <a:off x="1650" y="3816"/>
                <a:ext cx="12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1113" name="Google Shape;1113;p7"/>
          <p:cNvGrpSpPr/>
          <p:nvPr/>
        </p:nvGrpSpPr>
        <p:grpSpPr>
          <a:xfrm>
            <a:off x="8522073" y="5279371"/>
            <a:ext cx="361950" cy="261937"/>
            <a:chOff x="1548" y="3723"/>
            <a:chExt cx="228" cy="165"/>
          </a:xfrm>
        </p:grpSpPr>
        <p:sp>
          <p:nvSpPr>
            <p:cNvPr id="1114" name="Google Shape;1114;p7"/>
            <p:cNvSpPr/>
            <p:nvPr/>
          </p:nvSpPr>
          <p:spPr>
            <a:xfrm>
              <a:off x="1563" y="3723"/>
              <a:ext cx="102" cy="1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1548" y="3738"/>
              <a:ext cx="102" cy="15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6" name="Google Shape;1116;p7"/>
            <p:cNvCxnSpPr/>
            <p:nvPr/>
          </p:nvCxnSpPr>
          <p:spPr>
            <a:xfrm>
              <a:off x="1650" y="3816"/>
              <a:ext cx="126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pic>
        <p:nvPicPr>
          <p:cNvPr id="1117" name="Google Shape;1117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rId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8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Virtual Circuits: Signaling Protocols</a:t>
            </a:r>
            <a:endParaRPr/>
          </a:p>
        </p:txBody>
      </p:sp>
      <p:sp>
        <p:nvSpPr>
          <p:cNvPr id="1123" name="Google Shape;1123;p8"/>
          <p:cNvSpPr txBox="1">
            <a:spLocks noGrp="1"/>
          </p:cNvSpPr>
          <p:nvPr>
            <p:ph type="body" idx="1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Used to setup, maintain  teardown VC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Used in ATM, frame-relay, X.25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Not used in today’s Internet</a:t>
            </a:r>
            <a:endParaRPr/>
          </a:p>
        </p:txBody>
      </p:sp>
      <p:pic>
        <p:nvPicPr>
          <p:cNvPr id="1124" name="Google Shape;112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Google Shape;1125;p8"/>
          <p:cNvSpPr/>
          <p:nvPr/>
        </p:nvSpPr>
        <p:spPr>
          <a:xfrm>
            <a:off x="5190471" y="4446961"/>
            <a:ext cx="2847975" cy="1481137"/>
          </a:xfrm>
          <a:custGeom>
            <a:avLst/>
            <a:gdLst/>
            <a:ahLst/>
            <a:cxnLst/>
            <a:rect l="l" t="t" r="r" b="b"/>
            <a:pathLst>
              <a:path w="1794" h="933" extrusionOk="0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126" name="Google Shape;1126;p8"/>
          <p:cNvCxnSpPr/>
          <p:nvPr/>
        </p:nvCxnSpPr>
        <p:spPr>
          <a:xfrm rot="-5400000" flipH="1">
            <a:off x="4544359" y="4189785"/>
            <a:ext cx="6350" cy="157797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7" name="Google Shape;1127;p8"/>
          <p:cNvSpPr/>
          <p:nvPr/>
        </p:nvSpPr>
        <p:spPr>
          <a:xfrm>
            <a:off x="5828646" y="4740648"/>
            <a:ext cx="542925" cy="295275"/>
          </a:xfrm>
          <a:custGeom>
            <a:avLst/>
            <a:gdLst/>
            <a:ahLst/>
            <a:cxnLst/>
            <a:rect l="l" t="t" r="r" b="b"/>
            <a:pathLst>
              <a:path w="342" h="186" extrusionOk="0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128" name="Google Shape;1128;p8"/>
          <p:cNvGrpSpPr/>
          <p:nvPr/>
        </p:nvGrpSpPr>
        <p:grpSpPr>
          <a:xfrm>
            <a:off x="5334934" y="4915273"/>
            <a:ext cx="501650" cy="233363"/>
            <a:chOff x="3600" y="219"/>
            <a:chExt cx="360" cy="175"/>
          </a:xfrm>
        </p:grpSpPr>
        <p:sp>
          <p:nvSpPr>
            <p:cNvPr id="1129" name="Google Shape;1129;p8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0" name="Google Shape;1130;p8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1" name="Google Shape;1131;p8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32" name="Google Shape;1132;p8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4" name="Google Shape;1134;p8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135" name="Google Shape;1135;p8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6" name="Google Shape;1136;p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7" name="Google Shape;1137;p8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138" name="Google Shape;1138;p8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139" name="Google Shape;1139;p8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40" name="Google Shape;1140;p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41" name="Google Shape;1141;p8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142" name="Google Shape;1142;p8"/>
          <p:cNvGrpSpPr/>
          <p:nvPr/>
        </p:nvGrpSpPr>
        <p:grpSpPr>
          <a:xfrm>
            <a:off x="5687359" y="5553448"/>
            <a:ext cx="501650" cy="233363"/>
            <a:chOff x="3600" y="219"/>
            <a:chExt cx="360" cy="175"/>
          </a:xfrm>
        </p:grpSpPr>
        <p:sp>
          <p:nvSpPr>
            <p:cNvPr id="1143" name="Google Shape;1143;p8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4" name="Google Shape;1144;p8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5" name="Google Shape;1145;p8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46" name="Google Shape;1146;p8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8" name="Google Shape;1148;p8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149" name="Google Shape;1149;p8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50" name="Google Shape;1150;p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51" name="Google Shape;1151;p8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152" name="Google Shape;1152;p8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153" name="Google Shape;1153;p8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54" name="Google Shape;1154;p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55" name="Google Shape;1155;p8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156" name="Google Shape;1156;p8"/>
          <p:cNvGrpSpPr/>
          <p:nvPr/>
        </p:nvGrpSpPr>
        <p:grpSpPr>
          <a:xfrm>
            <a:off x="6362046" y="4610473"/>
            <a:ext cx="501650" cy="233363"/>
            <a:chOff x="3600" y="219"/>
            <a:chExt cx="360" cy="175"/>
          </a:xfrm>
        </p:grpSpPr>
        <p:sp>
          <p:nvSpPr>
            <p:cNvPr id="1157" name="Google Shape;1157;p8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8" name="Google Shape;1158;p8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9" name="Google Shape;1159;p8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60" name="Google Shape;1160;p8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2" name="Google Shape;1162;p8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163" name="Google Shape;1163;p8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64" name="Google Shape;1164;p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65" name="Google Shape;1165;p8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166" name="Google Shape;1166;p8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167" name="Google Shape;1167;p8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68" name="Google Shape;1168;p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69" name="Google Shape;1169;p8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170" name="Google Shape;1170;p8"/>
          <p:cNvGrpSpPr/>
          <p:nvPr/>
        </p:nvGrpSpPr>
        <p:grpSpPr>
          <a:xfrm>
            <a:off x="6284259" y="5275636"/>
            <a:ext cx="500062" cy="233362"/>
            <a:chOff x="3600" y="219"/>
            <a:chExt cx="360" cy="175"/>
          </a:xfrm>
        </p:grpSpPr>
        <p:sp>
          <p:nvSpPr>
            <p:cNvPr id="1171" name="Google Shape;1171;p8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2" name="Google Shape;1172;p8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3" name="Google Shape;1173;p8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74" name="Google Shape;1174;p8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6" name="Google Shape;1176;p8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177" name="Google Shape;1177;p8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78" name="Google Shape;1178;p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79" name="Google Shape;1179;p8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180" name="Google Shape;1180;p8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181" name="Google Shape;1181;p8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82" name="Google Shape;1182;p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83" name="Google Shape;1183;p8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184" name="Google Shape;1184;p8"/>
          <p:cNvGrpSpPr/>
          <p:nvPr/>
        </p:nvGrpSpPr>
        <p:grpSpPr>
          <a:xfrm>
            <a:off x="6919259" y="5572498"/>
            <a:ext cx="501650" cy="233363"/>
            <a:chOff x="3600" y="219"/>
            <a:chExt cx="360" cy="175"/>
          </a:xfrm>
        </p:grpSpPr>
        <p:sp>
          <p:nvSpPr>
            <p:cNvPr id="1185" name="Google Shape;1185;p8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6" name="Google Shape;1186;p8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7" name="Google Shape;1187;p8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88" name="Google Shape;1188;p8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90" name="Google Shape;1190;p8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191" name="Google Shape;1191;p8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92" name="Google Shape;1192;p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93" name="Google Shape;1193;p8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194" name="Google Shape;1194;p8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195" name="Google Shape;1195;p8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96" name="Google Shape;1196;p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97" name="Google Shape;1197;p8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198" name="Google Shape;1198;p8"/>
          <p:cNvGrpSpPr/>
          <p:nvPr/>
        </p:nvGrpSpPr>
        <p:grpSpPr>
          <a:xfrm>
            <a:off x="7363759" y="4916861"/>
            <a:ext cx="501650" cy="233362"/>
            <a:chOff x="3600" y="219"/>
            <a:chExt cx="360" cy="175"/>
          </a:xfrm>
        </p:grpSpPr>
        <p:sp>
          <p:nvSpPr>
            <p:cNvPr id="1199" name="Google Shape;1199;p8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0" name="Google Shape;1200;p8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1" name="Google Shape;1201;p8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02" name="Google Shape;1202;p8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4" name="Google Shape;1204;p8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205" name="Google Shape;1205;p8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06" name="Google Shape;1206;p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07" name="Google Shape;1207;p8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208" name="Google Shape;1208;p8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209" name="Google Shape;1209;p8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10" name="Google Shape;1210;p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11" name="Google Shape;1211;p8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212" name="Google Shape;1212;p8"/>
          <p:cNvGrpSpPr/>
          <p:nvPr/>
        </p:nvGrpSpPr>
        <p:grpSpPr>
          <a:xfrm>
            <a:off x="2317096" y="3110286"/>
            <a:ext cx="1566863" cy="1987550"/>
            <a:chOff x="2366" y="929"/>
            <a:chExt cx="987" cy="1252"/>
          </a:xfrm>
        </p:grpSpPr>
        <p:graphicFrame>
          <p:nvGraphicFramePr>
            <p:cNvPr id="1213" name="Google Shape;1213;p8"/>
            <p:cNvGraphicFramePr/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r:id="rId5" imgW="333" imgH="264" progId="">
                    <p:embed/>
                  </p:oleObj>
                </mc:Choice>
                <mc:Fallback>
                  <p:oleObj r:id="rId5" imgW="333" imgH="264" progId="">
                    <p:embed/>
                    <p:pic>
                      <p:nvPicPr>
                        <p:cNvPr id="1213" name="Google Shape;1213;p8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2741" y="929"/>
                          <a:ext cx="33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14" name="Google Shape;1214;p8"/>
            <p:cNvGrpSpPr/>
            <p:nvPr/>
          </p:nvGrpSpPr>
          <p:grpSpPr>
            <a:xfrm>
              <a:off x="2366" y="1145"/>
              <a:ext cx="987" cy="1036"/>
              <a:chOff x="2956" y="969"/>
              <a:chExt cx="513" cy="529"/>
            </a:xfrm>
          </p:grpSpPr>
          <p:sp>
            <p:nvSpPr>
              <p:cNvPr id="1215" name="Google Shape;1215;p8"/>
              <p:cNvSpPr/>
              <p:nvPr/>
            </p:nvSpPr>
            <p:spPr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8"/>
              <p:cNvSpPr/>
              <p:nvPr/>
            </p:nvSpPr>
            <p:spPr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8"/>
              <p:cNvSpPr/>
              <p:nvPr/>
            </p:nvSpPr>
            <p:spPr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8"/>
              <p:cNvSpPr txBox="1"/>
              <p:nvPr/>
            </p:nvSpPr>
            <p:spPr>
              <a:xfrm>
                <a:off x="2956" y="978"/>
                <a:ext cx="513" cy="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application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transport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219" name="Google Shape;1219;p8"/>
              <p:cNvCxnSpPr/>
              <p:nvPr/>
            </p:nvCxnSpPr>
            <p:spPr>
              <a:xfrm>
                <a:off x="2997" y="1194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20" name="Google Shape;1220;p8"/>
              <p:cNvCxnSpPr/>
              <p:nvPr/>
            </p:nvCxnSpPr>
            <p:spPr>
              <a:xfrm>
                <a:off x="3003" y="1290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21" name="Google Shape;1221;p8"/>
              <p:cNvCxnSpPr/>
              <p:nvPr/>
            </p:nvCxnSpPr>
            <p:spPr>
              <a:xfrm>
                <a:off x="3003" y="1374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22" name="Google Shape;1222;p8"/>
              <p:cNvCxnSpPr/>
              <p:nvPr/>
            </p:nvCxnSpPr>
            <p:spPr>
              <a:xfrm>
                <a:off x="3003" y="1092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1223" name="Google Shape;1223;p8"/>
          <p:cNvSpPr/>
          <p:nvPr/>
        </p:nvSpPr>
        <p:spPr>
          <a:xfrm>
            <a:off x="6870046" y="4734298"/>
            <a:ext cx="504825" cy="307975"/>
          </a:xfrm>
          <a:custGeom>
            <a:avLst/>
            <a:gdLst/>
            <a:ahLst/>
            <a:cxnLst/>
            <a:rect l="l" t="t" r="r" b="b"/>
            <a:pathLst>
              <a:path w="318" h="194" extrusionOk="0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4" name="Google Shape;1224;p8"/>
          <p:cNvSpPr/>
          <p:nvPr/>
        </p:nvSpPr>
        <p:spPr>
          <a:xfrm>
            <a:off x="5804834" y="5126411"/>
            <a:ext cx="481012" cy="238125"/>
          </a:xfrm>
          <a:custGeom>
            <a:avLst/>
            <a:gdLst/>
            <a:ahLst/>
            <a:cxnLst/>
            <a:rect l="l" t="t" r="r" b="b"/>
            <a:pathLst>
              <a:path w="294" h="174" extrusionOk="0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5" name="Google Shape;1225;p8"/>
          <p:cNvSpPr/>
          <p:nvPr/>
        </p:nvSpPr>
        <p:spPr>
          <a:xfrm>
            <a:off x="6752571" y="5102598"/>
            <a:ext cx="628650" cy="247650"/>
          </a:xfrm>
          <a:custGeom>
            <a:avLst/>
            <a:gdLst/>
            <a:ahLst/>
            <a:cxnLst/>
            <a:rect l="l" t="t" r="r" b="b"/>
            <a:pathLst>
              <a:path w="378" h="174" extrusionOk="0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6" name="Google Shape;1226;p8"/>
          <p:cNvSpPr/>
          <p:nvPr/>
        </p:nvSpPr>
        <p:spPr>
          <a:xfrm>
            <a:off x="7419321" y="5156573"/>
            <a:ext cx="206375" cy="508000"/>
          </a:xfrm>
          <a:custGeom>
            <a:avLst/>
            <a:gdLst/>
            <a:ahLst/>
            <a:cxnLst/>
            <a:rect l="l" t="t" r="r" b="b"/>
            <a:pathLst>
              <a:path w="118" h="500" extrusionOk="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7" name="Google Shape;1227;p8"/>
          <p:cNvSpPr/>
          <p:nvPr/>
        </p:nvSpPr>
        <p:spPr>
          <a:xfrm>
            <a:off x="6184246" y="5689973"/>
            <a:ext cx="736600" cy="74613"/>
          </a:xfrm>
          <a:custGeom>
            <a:avLst/>
            <a:gdLst/>
            <a:ahLst/>
            <a:cxnLst/>
            <a:rect l="l" t="t" r="r" b="b"/>
            <a:pathLst>
              <a:path w="370" h="32" extrusionOk="0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8" name="Google Shape;1228;p8"/>
          <p:cNvSpPr/>
          <p:nvPr/>
        </p:nvSpPr>
        <p:spPr>
          <a:xfrm>
            <a:off x="5647671" y="5150223"/>
            <a:ext cx="193675" cy="425450"/>
          </a:xfrm>
          <a:custGeom>
            <a:avLst/>
            <a:gdLst/>
            <a:ahLst/>
            <a:cxnLst/>
            <a:rect l="l" t="t" r="r" b="b"/>
            <a:pathLst>
              <a:path w="176" h="412" extrusionOk="0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229" name="Google Shape;1229;p8"/>
          <p:cNvGrpSpPr/>
          <p:nvPr/>
        </p:nvGrpSpPr>
        <p:grpSpPr>
          <a:xfrm>
            <a:off x="9098896" y="3281736"/>
            <a:ext cx="1566863" cy="1987550"/>
            <a:chOff x="2366" y="929"/>
            <a:chExt cx="987" cy="1252"/>
          </a:xfrm>
        </p:grpSpPr>
        <p:graphicFrame>
          <p:nvGraphicFramePr>
            <p:cNvPr id="1230" name="Google Shape;1230;p8"/>
            <p:cNvGraphicFramePr/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r:id="rId7" imgW="333" imgH="264" progId="">
                    <p:embed/>
                  </p:oleObj>
                </mc:Choice>
                <mc:Fallback>
                  <p:oleObj r:id="rId7" imgW="333" imgH="264" progId="">
                    <p:embed/>
                    <p:pic>
                      <p:nvPicPr>
                        <p:cNvPr id="1230" name="Google Shape;1230;p8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2741" y="929"/>
                          <a:ext cx="33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1" name="Google Shape;1231;p8"/>
            <p:cNvGrpSpPr/>
            <p:nvPr/>
          </p:nvGrpSpPr>
          <p:grpSpPr>
            <a:xfrm>
              <a:off x="2366" y="1145"/>
              <a:ext cx="987" cy="1036"/>
              <a:chOff x="2956" y="969"/>
              <a:chExt cx="513" cy="529"/>
            </a:xfrm>
          </p:grpSpPr>
          <p:sp>
            <p:nvSpPr>
              <p:cNvPr id="1232" name="Google Shape;1232;p8"/>
              <p:cNvSpPr/>
              <p:nvPr/>
            </p:nvSpPr>
            <p:spPr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8"/>
              <p:cNvSpPr/>
              <p:nvPr/>
            </p:nvSpPr>
            <p:spPr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8"/>
              <p:cNvSpPr/>
              <p:nvPr/>
            </p:nvSpPr>
            <p:spPr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8"/>
              <p:cNvSpPr txBox="1"/>
              <p:nvPr/>
            </p:nvSpPr>
            <p:spPr>
              <a:xfrm>
                <a:off x="2956" y="978"/>
                <a:ext cx="513" cy="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application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transport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236" name="Google Shape;1236;p8"/>
              <p:cNvCxnSpPr/>
              <p:nvPr/>
            </p:nvCxnSpPr>
            <p:spPr>
              <a:xfrm>
                <a:off x="2997" y="1194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37" name="Google Shape;1237;p8"/>
              <p:cNvCxnSpPr/>
              <p:nvPr/>
            </p:nvCxnSpPr>
            <p:spPr>
              <a:xfrm>
                <a:off x="3003" y="1290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38" name="Google Shape;1238;p8"/>
              <p:cNvCxnSpPr/>
              <p:nvPr/>
            </p:nvCxnSpPr>
            <p:spPr>
              <a:xfrm>
                <a:off x="3003" y="1374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39" name="Google Shape;1239;p8"/>
              <p:cNvCxnSpPr/>
              <p:nvPr/>
            </p:nvCxnSpPr>
            <p:spPr>
              <a:xfrm>
                <a:off x="3003" y="1092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1240" name="Google Shape;1240;p8"/>
          <p:cNvCxnSpPr/>
          <p:nvPr/>
        </p:nvCxnSpPr>
        <p:spPr>
          <a:xfrm rot="5400000">
            <a:off x="8540096" y="4372348"/>
            <a:ext cx="6350" cy="14033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1" name="Google Shape;1241;p8"/>
          <p:cNvSpPr txBox="1"/>
          <p:nvPr/>
        </p:nvSpPr>
        <p:spPr>
          <a:xfrm>
            <a:off x="3745846" y="4315198"/>
            <a:ext cx="16700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Initiate call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2" name="Google Shape;1242;p8"/>
          <p:cNvSpPr/>
          <p:nvPr/>
        </p:nvSpPr>
        <p:spPr>
          <a:xfrm>
            <a:off x="3876021" y="4664448"/>
            <a:ext cx="5305425" cy="862013"/>
          </a:xfrm>
          <a:custGeom>
            <a:avLst/>
            <a:gdLst/>
            <a:ahLst/>
            <a:cxnLst/>
            <a:rect l="l" t="t" r="r" b="b"/>
            <a:pathLst>
              <a:path w="3342" h="543" extrusionOk="0">
                <a:moveTo>
                  <a:pt x="0" y="0"/>
                </a:moveTo>
                <a:lnTo>
                  <a:pt x="3" y="234"/>
                </a:lnTo>
                <a:lnTo>
                  <a:pt x="939" y="234"/>
                </a:lnTo>
                <a:lnTo>
                  <a:pt x="1617" y="543"/>
                </a:lnTo>
                <a:lnTo>
                  <a:pt x="1818" y="543"/>
                </a:lnTo>
                <a:lnTo>
                  <a:pt x="2364" y="300"/>
                </a:lnTo>
                <a:lnTo>
                  <a:pt x="3342" y="306"/>
                </a:lnTo>
                <a:lnTo>
                  <a:pt x="3336" y="1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43" name="Google Shape;1243;p8"/>
          <p:cNvSpPr txBox="1"/>
          <p:nvPr/>
        </p:nvSpPr>
        <p:spPr>
          <a:xfrm>
            <a:off x="7465359" y="4381873"/>
            <a:ext cx="17780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incoming call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4" name="Google Shape;1244;p8"/>
          <p:cNvSpPr txBox="1"/>
          <p:nvPr/>
        </p:nvSpPr>
        <p:spPr>
          <a:xfrm>
            <a:off x="7587596" y="4048498"/>
            <a:ext cx="1633538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Accept call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5" name="Google Shape;1245;p8"/>
          <p:cNvSpPr/>
          <p:nvPr/>
        </p:nvSpPr>
        <p:spPr>
          <a:xfrm>
            <a:off x="3980796" y="4312023"/>
            <a:ext cx="5057775" cy="1123950"/>
          </a:xfrm>
          <a:custGeom>
            <a:avLst/>
            <a:gdLst/>
            <a:ahLst/>
            <a:cxnLst/>
            <a:rect l="l" t="t" r="r" b="b"/>
            <a:pathLst>
              <a:path w="3186" h="708" extrusionOk="0">
                <a:moveTo>
                  <a:pt x="0" y="12"/>
                </a:moveTo>
                <a:lnTo>
                  <a:pt x="0" y="381"/>
                </a:lnTo>
                <a:lnTo>
                  <a:pt x="882" y="384"/>
                </a:lnTo>
                <a:lnTo>
                  <a:pt x="1551" y="708"/>
                </a:lnTo>
                <a:lnTo>
                  <a:pt x="1742" y="708"/>
                </a:lnTo>
                <a:lnTo>
                  <a:pt x="2273" y="476"/>
                </a:lnTo>
                <a:lnTo>
                  <a:pt x="3186" y="470"/>
                </a:lnTo>
                <a:lnTo>
                  <a:pt x="318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46" name="Google Shape;1246;p8"/>
          <p:cNvSpPr txBox="1"/>
          <p:nvPr/>
        </p:nvSpPr>
        <p:spPr>
          <a:xfrm>
            <a:off x="3710921" y="4029448"/>
            <a:ext cx="19843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4. Call connected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7" name="Google Shape;1247;p8"/>
          <p:cNvSpPr txBox="1"/>
          <p:nvPr/>
        </p:nvSpPr>
        <p:spPr>
          <a:xfrm>
            <a:off x="3741084" y="3724648"/>
            <a:ext cx="2224087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5. Data flow begins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8" name="Google Shape;1248;p8"/>
          <p:cNvSpPr txBox="1"/>
          <p:nvPr/>
        </p:nvSpPr>
        <p:spPr>
          <a:xfrm>
            <a:off x="7422496" y="3677023"/>
            <a:ext cx="18065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6. Receive data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9" name="Google Shape;1249;p8"/>
          <p:cNvSpPr/>
          <p:nvPr/>
        </p:nvSpPr>
        <p:spPr>
          <a:xfrm>
            <a:off x="4047471" y="3988173"/>
            <a:ext cx="4895850" cy="1343025"/>
          </a:xfrm>
          <a:custGeom>
            <a:avLst/>
            <a:gdLst/>
            <a:ahLst/>
            <a:cxnLst/>
            <a:rect l="l" t="t" r="r" b="b"/>
            <a:pathLst>
              <a:path w="3084" h="846" extrusionOk="0">
                <a:moveTo>
                  <a:pt x="0" y="18"/>
                </a:moveTo>
                <a:lnTo>
                  <a:pt x="0" y="531"/>
                </a:lnTo>
                <a:lnTo>
                  <a:pt x="846" y="534"/>
                </a:lnTo>
                <a:lnTo>
                  <a:pt x="1485" y="846"/>
                </a:lnTo>
                <a:lnTo>
                  <a:pt x="1698" y="843"/>
                </a:lnTo>
                <a:lnTo>
                  <a:pt x="2238" y="633"/>
                </a:lnTo>
                <a:lnTo>
                  <a:pt x="3084" y="633"/>
                </a:lnTo>
                <a:lnTo>
                  <a:pt x="3081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250" name="Google Shape;1250;p8"/>
          <p:cNvGrpSpPr/>
          <p:nvPr/>
        </p:nvGrpSpPr>
        <p:grpSpPr>
          <a:xfrm>
            <a:off x="5333346" y="4905748"/>
            <a:ext cx="2530475" cy="600075"/>
            <a:chOff x="2214" y="3302"/>
            <a:chExt cx="1594" cy="378"/>
          </a:xfrm>
        </p:grpSpPr>
        <p:grpSp>
          <p:nvGrpSpPr>
            <p:cNvPr id="1251" name="Google Shape;1251;p8"/>
            <p:cNvGrpSpPr/>
            <p:nvPr/>
          </p:nvGrpSpPr>
          <p:grpSpPr>
            <a:xfrm>
              <a:off x="2214" y="3302"/>
              <a:ext cx="316" cy="147"/>
              <a:chOff x="3120" y="2318"/>
              <a:chExt cx="316" cy="147"/>
            </a:xfrm>
          </p:grpSpPr>
          <p:sp>
            <p:nvSpPr>
              <p:cNvPr id="1252" name="Google Shape;1252;p8"/>
              <p:cNvSpPr/>
              <p:nvPr/>
            </p:nvSpPr>
            <p:spPr>
              <a:xfrm>
                <a:off x="3123" y="2384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53" name="Google Shape;1253;p8"/>
              <p:cNvCxnSpPr/>
              <p:nvPr/>
            </p:nvCxnSpPr>
            <p:spPr>
              <a:xfrm>
                <a:off x="3123" y="2377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54" name="Google Shape;1254;p8"/>
              <p:cNvCxnSpPr/>
              <p:nvPr/>
            </p:nvCxnSpPr>
            <p:spPr>
              <a:xfrm>
                <a:off x="3436" y="2377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255" name="Google Shape;1255;p8"/>
              <p:cNvSpPr/>
              <p:nvPr/>
            </p:nvSpPr>
            <p:spPr>
              <a:xfrm>
                <a:off x="3123" y="2377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6" name="Google Shape;1256;p8"/>
              <p:cNvSpPr/>
              <p:nvPr/>
            </p:nvSpPr>
            <p:spPr>
              <a:xfrm>
                <a:off x="3120" y="2318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57" name="Google Shape;1257;p8"/>
              <p:cNvGrpSpPr/>
              <p:nvPr/>
            </p:nvGrpSpPr>
            <p:grpSpPr>
              <a:xfrm>
                <a:off x="3195" y="2339"/>
                <a:ext cx="156" cy="55"/>
                <a:chOff x="2848" y="848"/>
                <a:chExt cx="140" cy="98"/>
              </a:xfrm>
            </p:grpSpPr>
            <p:cxnSp>
              <p:nvCxnSpPr>
                <p:cNvPr id="1258" name="Google Shape;1258;p8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59" name="Google Shape;1259;p8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60" name="Google Shape;1260;p8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261" name="Google Shape;1261;p8"/>
              <p:cNvGrpSpPr/>
              <p:nvPr/>
            </p:nvGrpSpPr>
            <p:grpSpPr>
              <a:xfrm rot="10800000" flipH="1">
                <a:off x="3195" y="2338"/>
                <a:ext cx="156" cy="56"/>
                <a:chOff x="2848" y="848"/>
                <a:chExt cx="140" cy="98"/>
              </a:xfrm>
            </p:grpSpPr>
            <p:cxnSp>
              <p:nvCxnSpPr>
                <p:cNvPr id="1262" name="Google Shape;1262;p8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63" name="Google Shape;1263;p8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64" name="Google Shape;1264;p8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265" name="Google Shape;1265;p8"/>
            <p:cNvGrpSpPr/>
            <p:nvPr/>
          </p:nvGrpSpPr>
          <p:grpSpPr>
            <a:xfrm>
              <a:off x="2808" y="3533"/>
              <a:ext cx="316" cy="147"/>
              <a:chOff x="3120" y="2318"/>
              <a:chExt cx="316" cy="147"/>
            </a:xfrm>
          </p:grpSpPr>
          <p:sp>
            <p:nvSpPr>
              <p:cNvPr id="1266" name="Google Shape;1266;p8"/>
              <p:cNvSpPr/>
              <p:nvPr/>
            </p:nvSpPr>
            <p:spPr>
              <a:xfrm>
                <a:off x="3123" y="2384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67" name="Google Shape;1267;p8"/>
              <p:cNvCxnSpPr/>
              <p:nvPr/>
            </p:nvCxnSpPr>
            <p:spPr>
              <a:xfrm>
                <a:off x="3123" y="2377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68" name="Google Shape;1268;p8"/>
              <p:cNvCxnSpPr/>
              <p:nvPr/>
            </p:nvCxnSpPr>
            <p:spPr>
              <a:xfrm>
                <a:off x="3436" y="2377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269" name="Google Shape;1269;p8"/>
              <p:cNvSpPr/>
              <p:nvPr/>
            </p:nvSpPr>
            <p:spPr>
              <a:xfrm>
                <a:off x="3123" y="2377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70" name="Google Shape;1270;p8"/>
              <p:cNvSpPr/>
              <p:nvPr/>
            </p:nvSpPr>
            <p:spPr>
              <a:xfrm>
                <a:off x="3120" y="2318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71" name="Google Shape;1271;p8"/>
              <p:cNvGrpSpPr/>
              <p:nvPr/>
            </p:nvGrpSpPr>
            <p:grpSpPr>
              <a:xfrm>
                <a:off x="3195" y="2339"/>
                <a:ext cx="156" cy="55"/>
                <a:chOff x="2848" y="848"/>
                <a:chExt cx="140" cy="98"/>
              </a:xfrm>
            </p:grpSpPr>
            <p:cxnSp>
              <p:nvCxnSpPr>
                <p:cNvPr id="1272" name="Google Shape;1272;p8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73" name="Google Shape;1273;p8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74" name="Google Shape;1274;p8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275" name="Google Shape;1275;p8"/>
              <p:cNvGrpSpPr/>
              <p:nvPr/>
            </p:nvGrpSpPr>
            <p:grpSpPr>
              <a:xfrm rot="10800000" flipH="1">
                <a:off x="3195" y="2338"/>
                <a:ext cx="156" cy="56"/>
                <a:chOff x="2848" y="848"/>
                <a:chExt cx="140" cy="98"/>
              </a:xfrm>
            </p:grpSpPr>
            <p:cxnSp>
              <p:nvCxnSpPr>
                <p:cNvPr id="1276" name="Google Shape;1276;p8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77" name="Google Shape;1277;p8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78" name="Google Shape;1278;p8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279" name="Google Shape;1279;p8"/>
            <p:cNvGrpSpPr/>
            <p:nvPr/>
          </p:nvGrpSpPr>
          <p:grpSpPr>
            <a:xfrm>
              <a:off x="3492" y="3302"/>
              <a:ext cx="316" cy="147"/>
              <a:chOff x="3120" y="2318"/>
              <a:chExt cx="316" cy="147"/>
            </a:xfrm>
          </p:grpSpPr>
          <p:sp>
            <p:nvSpPr>
              <p:cNvPr id="1280" name="Google Shape;1280;p8"/>
              <p:cNvSpPr/>
              <p:nvPr/>
            </p:nvSpPr>
            <p:spPr>
              <a:xfrm>
                <a:off x="3123" y="2384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81" name="Google Shape;1281;p8"/>
              <p:cNvCxnSpPr/>
              <p:nvPr/>
            </p:nvCxnSpPr>
            <p:spPr>
              <a:xfrm>
                <a:off x="3123" y="2377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82" name="Google Shape;1282;p8"/>
              <p:cNvCxnSpPr/>
              <p:nvPr/>
            </p:nvCxnSpPr>
            <p:spPr>
              <a:xfrm>
                <a:off x="3436" y="2377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283" name="Google Shape;1283;p8"/>
              <p:cNvSpPr/>
              <p:nvPr/>
            </p:nvSpPr>
            <p:spPr>
              <a:xfrm>
                <a:off x="3123" y="2377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84" name="Google Shape;1284;p8"/>
              <p:cNvSpPr/>
              <p:nvPr/>
            </p:nvSpPr>
            <p:spPr>
              <a:xfrm>
                <a:off x="3120" y="2318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85" name="Google Shape;1285;p8"/>
              <p:cNvGrpSpPr/>
              <p:nvPr/>
            </p:nvGrpSpPr>
            <p:grpSpPr>
              <a:xfrm>
                <a:off x="3195" y="2339"/>
                <a:ext cx="156" cy="55"/>
                <a:chOff x="2848" y="848"/>
                <a:chExt cx="140" cy="98"/>
              </a:xfrm>
            </p:grpSpPr>
            <p:cxnSp>
              <p:nvCxnSpPr>
                <p:cNvPr id="1286" name="Google Shape;1286;p8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87" name="Google Shape;1287;p8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88" name="Google Shape;1288;p8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289" name="Google Shape;1289;p8"/>
              <p:cNvGrpSpPr/>
              <p:nvPr/>
            </p:nvGrpSpPr>
            <p:grpSpPr>
              <a:xfrm rot="10800000" flipH="1">
                <a:off x="3195" y="2338"/>
                <a:ext cx="156" cy="56"/>
                <a:chOff x="2848" y="848"/>
                <a:chExt cx="140" cy="98"/>
              </a:xfrm>
            </p:grpSpPr>
            <p:cxnSp>
              <p:nvCxnSpPr>
                <p:cNvPr id="1290" name="Google Shape;1290;p8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91" name="Google Shape;1291;p8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92" name="Google Shape;1292;p8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pic>
        <p:nvPicPr>
          <p:cNvPr id="1293" name="Google Shape;1293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4" name="Google Shape;1294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9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Functions of a Router</a:t>
            </a:r>
            <a:endParaRPr/>
          </a:p>
        </p:txBody>
      </p:sp>
      <p:sp>
        <p:nvSpPr>
          <p:cNvPr id="1300" name="Google Shape;1300;p9"/>
          <p:cNvSpPr txBox="1">
            <a:spLocks noGrp="1"/>
          </p:cNvSpPr>
          <p:nvPr>
            <p:ph type="body" idx="1"/>
          </p:nvPr>
        </p:nvSpPr>
        <p:spPr>
          <a:xfrm>
            <a:off x="1551238" y="1392193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Run routing algorithms/protocol (RIP, OSPF, BGP)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b="1"/>
              <a:t>Forwarding</a:t>
            </a:r>
            <a:r>
              <a:rPr lang="en-US"/>
              <a:t> datagrams from incoming to outgoing link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b="1"/>
              <a:t>Decentralized switching: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Given datagram dest., lookup output port using forwarding table in input port memory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b="1"/>
              <a:t>Goal:</a:t>
            </a:r>
            <a:r>
              <a:rPr lang="en-US"/>
              <a:t> complete input port processing at ‘line speed’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b="1"/>
              <a:t>Queuing: </a:t>
            </a:r>
            <a:r>
              <a:rPr lang="en-US"/>
              <a:t>if datagrams arrive faster than forwarding rate into switch fabric</a:t>
            </a:r>
            <a:endParaRPr/>
          </a:p>
          <a:p>
            <a:pPr marL="285750" lvl="0" indent="-6477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pic>
        <p:nvPicPr>
          <p:cNvPr id="1301" name="Google Shape;130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2" name="Google Shape;1302;p9" descr="461 swtch component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21685" y="1183422"/>
            <a:ext cx="3031946" cy="1699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3" name="Google Shape;1303;p9" descr="462 Input Port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65740" y="4374359"/>
            <a:ext cx="5441950" cy="1974052"/>
          </a:xfrm>
          <a:prstGeom prst="rect">
            <a:avLst/>
          </a:prstGeom>
          <a:noFill/>
          <a:ln>
            <a:noFill/>
          </a:ln>
        </p:spPr>
      </p:pic>
      <p:sp>
        <p:nvSpPr>
          <p:cNvPr id="1304" name="Google Shape;1304;p9"/>
          <p:cNvSpPr txBox="1"/>
          <p:nvPr/>
        </p:nvSpPr>
        <p:spPr>
          <a:xfrm>
            <a:off x="2547104" y="4079084"/>
            <a:ext cx="2376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Physical layer: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bit-level reception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9"/>
          <p:cNvSpPr txBox="1"/>
          <p:nvPr/>
        </p:nvSpPr>
        <p:spPr>
          <a:xfrm>
            <a:off x="3128783" y="5566569"/>
            <a:ext cx="197961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 link layer: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Ethernet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9"/>
          <p:cNvSpPr/>
          <p:nvPr/>
        </p:nvSpPr>
        <p:spPr>
          <a:xfrm>
            <a:off x="4923592" y="4569238"/>
            <a:ext cx="1221714" cy="380071"/>
          </a:xfrm>
          <a:custGeom>
            <a:avLst/>
            <a:gdLst/>
            <a:ahLst/>
            <a:cxnLst/>
            <a:rect l="l" t="t" r="r" b="b"/>
            <a:pathLst>
              <a:path w="769" h="517" extrusionOk="0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07" name="Google Shape;1307;p9"/>
          <p:cNvSpPr/>
          <p:nvPr/>
        </p:nvSpPr>
        <p:spPr>
          <a:xfrm rot="10800000" flipH="1">
            <a:off x="5108395" y="5678529"/>
            <a:ext cx="1897523" cy="669882"/>
          </a:xfrm>
          <a:custGeom>
            <a:avLst/>
            <a:gdLst/>
            <a:ahLst/>
            <a:cxnLst/>
            <a:rect l="l" t="t" r="r" b="b"/>
            <a:pathLst>
              <a:path w="769" h="517" extrusionOk="0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08" name="Google Shape;1308;p9"/>
          <p:cNvSpPr/>
          <p:nvPr/>
        </p:nvSpPr>
        <p:spPr>
          <a:xfrm>
            <a:off x="5190565" y="2370971"/>
            <a:ext cx="4114799" cy="2133794"/>
          </a:xfrm>
          <a:custGeom>
            <a:avLst/>
            <a:gdLst/>
            <a:ahLst/>
            <a:cxnLst/>
            <a:rect l="l" t="t" r="r" b="b"/>
            <a:pathLst>
              <a:path w="769" h="517" extrusionOk="0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1225</Words>
  <Application>Microsoft Office PowerPoint</Application>
  <PresentationFormat>Widescreen</PresentationFormat>
  <Paragraphs>318</Paragraphs>
  <Slides>24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Calibri</vt:lpstr>
      <vt:lpstr>Comic Sans MS</vt:lpstr>
      <vt:lpstr>Helvetica Neue</vt:lpstr>
      <vt:lpstr>Corbel</vt:lpstr>
      <vt:lpstr>Noto Sans Symbols</vt:lpstr>
      <vt:lpstr>Arial</vt:lpstr>
      <vt:lpstr>Times New Roman</vt:lpstr>
      <vt:lpstr>Parallax</vt:lpstr>
      <vt:lpstr>MS_ClipArt_Gallery.2</vt:lpstr>
      <vt:lpstr>Network Layer: IP Functions</vt:lpstr>
      <vt:lpstr>Objectives</vt:lpstr>
      <vt:lpstr>The Network Layer</vt:lpstr>
      <vt:lpstr>Functions of Network Layer</vt:lpstr>
      <vt:lpstr>Packet Switching: Virtual Circuits Datagram Network</vt:lpstr>
      <vt:lpstr>Connection and Connection-less service</vt:lpstr>
      <vt:lpstr>Datagram networks</vt:lpstr>
      <vt:lpstr>Virtual Circuits: Signaling Protocols</vt:lpstr>
      <vt:lpstr>Functions of a Router</vt:lpstr>
      <vt:lpstr>Internet Protocol</vt:lpstr>
      <vt:lpstr>Internet Network Layer</vt:lpstr>
      <vt:lpstr>IPv4 Datagram Format</vt:lpstr>
      <vt:lpstr>IPv4 Datagram Format</vt:lpstr>
      <vt:lpstr>IPv4 Datagram Format</vt:lpstr>
      <vt:lpstr>IP Fragmentation &amp; Reassembly</vt:lpstr>
      <vt:lpstr>IP Fragmentation &amp; Reassembly</vt:lpstr>
      <vt:lpstr>IP Fragmentation &amp; Reassembly</vt:lpstr>
      <vt:lpstr>IP Fragmentation Example</vt:lpstr>
      <vt:lpstr>IPv6</vt:lpstr>
      <vt:lpstr>Reasons for Using IPv6 </vt:lpstr>
      <vt:lpstr>IPv6 Datagram</vt:lpstr>
      <vt:lpstr>Extension Headers</vt:lpstr>
      <vt:lpstr>The IPv4 Header  </vt:lpstr>
      <vt:lpstr>Header Changes between IPv4 and IPv6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Layer: IP Functions</dc:title>
  <dc:creator>Arif Shakil</dc:creator>
  <cp:lastModifiedBy>Sadia Hamid Kazi</cp:lastModifiedBy>
  <cp:revision>4</cp:revision>
  <dcterms:created xsi:type="dcterms:W3CDTF">2020-06-17T13:03:26Z</dcterms:created>
  <dcterms:modified xsi:type="dcterms:W3CDTF">2024-09-03T09:43:21Z</dcterms:modified>
</cp:coreProperties>
</file>