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7D55-BABB-4D8D-B280-3278D9A72EA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385C-100D-4BAB-B4A4-656B7DBD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3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7D55-BABB-4D8D-B280-3278D9A72EA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385C-100D-4BAB-B4A4-656B7DBD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4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7D55-BABB-4D8D-B280-3278D9A72EA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385C-100D-4BAB-B4A4-656B7DBD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7D55-BABB-4D8D-B280-3278D9A72EA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385C-100D-4BAB-B4A4-656B7DBD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1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7D55-BABB-4D8D-B280-3278D9A72EA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385C-100D-4BAB-B4A4-656B7DBD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7D55-BABB-4D8D-B280-3278D9A72EA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385C-100D-4BAB-B4A4-656B7DBD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9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7D55-BABB-4D8D-B280-3278D9A72EA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385C-100D-4BAB-B4A4-656B7DBD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7D55-BABB-4D8D-B280-3278D9A72EA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385C-100D-4BAB-B4A4-656B7DBD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7D55-BABB-4D8D-B280-3278D9A72EA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385C-100D-4BAB-B4A4-656B7DBD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4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7D55-BABB-4D8D-B280-3278D9A72EA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385C-100D-4BAB-B4A4-656B7DBD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7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7D55-BABB-4D8D-B280-3278D9A72EA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385C-100D-4BAB-B4A4-656B7DBD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9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67D55-BABB-4D8D-B280-3278D9A72EA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A385C-100D-4BAB-B4A4-656B7DBD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1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 Part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7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23" y="1703530"/>
            <a:ext cx="10248486" cy="34118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461" y="5161308"/>
            <a:ext cx="8587201" cy="13852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1" y="711052"/>
            <a:ext cx="106603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have k classes. In the training set for a particular example X, it belongs to only one class </a:t>
            </a:r>
            <a:r>
              <a:rPr lang="en-US" sz="2000" dirty="0" err="1" smtClean="0"/>
              <a:t>Yc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So </a:t>
            </a:r>
            <a:r>
              <a:rPr lang="en-US" sz="2000" dirty="0" err="1" smtClean="0"/>
              <a:t>yc</a:t>
            </a:r>
            <a:r>
              <a:rPr lang="en-US" sz="2000" dirty="0" smtClean="0"/>
              <a:t> = 1 and </a:t>
            </a:r>
            <a:r>
              <a:rPr lang="en-US" sz="2000" dirty="0" err="1" smtClean="0"/>
              <a:t>Yj</a:t>
            </a:r>
            <a:r>
              <a:rPr lang="en-US" sz="2000" dirty="0" smtClean="0"/>
              <a:t> = 0 for all  j not equal to c.  Y looks like [0,0,0,..1, 0,0,0].  This is called one hot vector.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290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53" y="1085435"/>
            <a:ext cx="4248150" cy="552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010" y="1550715"/>
            <a:ext cx="3752850" cy="514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662" y="2097369"/>
            <a:ext cx="4543425" cy="1762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53878" y="1113184"/>
            <a:ext cx="640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applying </a:t>
            </a:r>
            <a:r>
              <a:rPr lang="en-US" dirty="0" err="1" smtClean="0"/>
              <a:t>softmax</a:t>
            </a:r>
            <a:r>
              <a:rPr lang="en-US" dirty="0" smtClean="0"/>
              <a:t> function the probabilities of the classes are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45703" y="3938635"/>
            <a:ext cx="84416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Each row k </a:t>
            </a:r>
            <a:r>
              <a:rPr lang="en-US" sz="2000" dirty="0" smtClean="0"/>
              <a:t>of  W </a:t>
            </a:r>
            <a:r>
              <a:rPr lang="en-US" sz="2000" dirty="0"/>
              <a:t>corresponds to the vector of weights </a:t>
            </a:r>
            <a:r>
              <a:rPr lang="en-US" sz="2000" dirty="0" smtClean="0"/>
              <a:t>Wk. </a:t>
            </a:r>
            <a:r>
              <a:rPr lang="en-US" sz="2000" dirty="0"/>
              <a:t>W thus has shape [K × f ], for K </a:t>
            </a:r>
            <a:r>
              <a:rPr lang="en-US" sz="2000" dirty="0" smtClean="0"/>
              <a:t>the number </a:t>
            </a:r>
            <a:r>
              <a:rPr lang="en-US" sz="2000" dirty="0"/>
              <a:t>of output classes and f the number of input features. The bias vector b </a:t>
            </a:r>
            <a:r>
              <a:rPr lang="en-US" sz="2000" dirty="0" smtClean="0"/>
              <a:t>has one </a:t>
            </a:r>
            <a:r>
              <a:rPr lang="en-US" sz="2000" dirty="0"/>
              <a:t>value for each of the K output classes. If we represent the weights in this way</a:t>
            </a:r>
            <a:r>
              <a:rPr lang="en-US" sz="2000" dirty="0" smtClean="0"/>
              <a:t>, we </a:t>
            </a:r>
            <a:r>
              <a:rPr lang="en-US" sz="2000" dirty="0"/>
              <a:t>can compute yˆ, the vector of output probabilities for each of the K classes, by </a:t>
            </a:r>
            <a:r>
              <a:rPr lang="en-US" sz="2000" dirty="0" smtClean="0"/>
              <a:t>a single matrix multiplication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097581" y="5974288"/>
            <a:ext cx="31248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yˆ = </a:t>
            </a:r>
            <a:r>
              <a:rPr lang="en-US" sz="2400" dirty="0" err="1" smtClean="0"/>
              <a:t>softmax</a:t>
            </a:r>
            <a:r>
              <a:rPr lang="en-US" sz="2400" dirty="0" smtClean="0"/>
              <a:t> (</a:t>
            </a:r>
            <a:r>
              <a:rPr lang="en-US" sz="2400" dirty="0" err="1"/>
              <a:t>Wx+b</a:t>
            </a:r>
            <a:r>
              <a:rPr lang="en-US" sz="24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18233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036" y="437323"/>
            <a:ext cx="9010443" cy="618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559" y="801341"/>
            <a:ext cx="6591300" cy="590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12" y="1596268"/>
            <a:ext cx="7419975" cy="3068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675" y="4890674"/>
            <a:ext cx="59626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2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007164"/>
            <a:ext cx="9372600" cy="31509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4272175"/>
            <a:ext cx="9391650" cy="2353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4346" y="530087"/>
            <a:ext cx="4501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Stochastic vs </a:t>
            </a:r>
            <a:r>
              <a:rPr lang="en-US" sz="2400" dirty="0" err="1" smtClean="0"/>
              <a:t>Minibatch</a:t>
            </a:r>
            <a:r>
              <a:rPr lang="en-US" sz="2400" dirty="0" smtClean="0"/>
              <a:t> processing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632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165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Logistic Regression Part II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Part II</dc:title>
  <dc:creator>rahman.mofizur@bracu.ac.bd</dc:creator>
  <cp:lastModifiedBy>rahman.mofizur@bracu.ac.bd</cp:lastModifiedBy>
  <cp:revision>9</cp:revision>
  <dcterms:created xsi:type="dcterms:W3CDTF">2025-03-09T05:46:46Z</dcterms:created>
  <dcterms:modified xsi:type="dcterms:W3CDTF">2025-07-16T06:31:10Z</dcterms:modified>
</cp:coreProperties>
</file>